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90" r:id="rId2"/>
  </p:sldMasterIdLst>
  <p:notesMasterIdLst>
    <p:notesMasterId r:id="rId22"/>
  </p:notesMasterIdLst>
  <p:sldIdLst>
    <p:sldId id="256" r:id="rId3"/>
    <p:sldId id="259" r:id="rId4"/>
    <p:sldId id="292" r:id="rId5"/>
    <p:sldId id="260" r:id="rId6"/>
    <p:sldId id="306" r:id="rId7"/>
    <p:sldId id="281" r:id="rId8"/>
    <p:sldId id="261" r:id="rId9"/>
    <p:sldId id="343" r:id="rId10"/>
    <p:sldId id="344" r:id="rId11"/>
    <p:sldId id="293" r:id="rId12"/>
    <p:sldId id="288" r:id="rId13"/>
    <p:sldId id="345" r:id="rId14"/>
    <p:sldId id="301" r:id="rId15"/>
    <p:sldId id="302" r:id="rId16"/>
    <p:sldId id="346" r:id="rId17"/>
    <p:sldId id="300" r:id="rId18"/>
    <p:sldId id="294" r:id="rId19"/>
    <p:sldId id="295" r:id="rId20"/>
    <p:sldId id="290" r:id="rId21"/>
  </p:sldIdLst>
  <p:sldSz cx="9144000" cy="5143500" type="screen16x9"/>
  <p:notesSz cx="6858000" cy="9144000"/>
  <p:embeddedFontLst>
    <p:embeddedFont>
      <p:font typeface="#9Slide03 Arima Madurai Black" panose="020B0604020202020204" charset="0"/>
      <p:bold r:id="rId23"/>
    </p:embeddedFont>
    <p:embeddedFont>
      <p:font typeface="Fira Sans Extra Condensed" panose="020B0503050000020004" pitchFamily="34" charset="0"/>
      <p:regular r:id="rId24"/>
      <p:bold r:id="rId25"/>
      <p:italic r:id="rId26"/>
      <p:bold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Nunito Black" pitchFamily="2" charset="0"/>
      <p:bold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1F2"/>
    <a:srgbClr val="CA0A02"/>
    <a:srgbClr val="0E4042"/>
    <a:srgbClr val="EDBBC7"/>
    <a:srgbClr val="FE9F9B"/>
    <a:srgbClr val="49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F9D0E-E8D9-41EA-BD77-C95137FDEFE9}">
  <a:tblStyle styleId="{133F9D0E-E8D9-41EA-BD77-C95137FDEF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8" autoAdjust="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8fb8d6ea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8fb8d6ea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84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0216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e3d5327fd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e3d5327fd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747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e3ea591780_0_1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4" name="Google Shape;2684;ge3ea591780_0_1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13400" y="1764875"/>
            <a:ext cx="26769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400" y="539375"/>
            <a:ext cx="6003600" cy="14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Teal">
  <p:cSld name="Subtitle - Teal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634075" y="1735744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34075" y="3646444"/>
            <a:ext cx="6093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634075" y="32079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29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Gold">
  <p:cSld name="Subtitle - Gold">
    <p:bg>
      <p:bgPr>
        <a:solidFill>
          <a:schemeClr val="accent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565775" y="1583344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481675" y="3494044"/>
            <a:ext cx="6093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581050" y="30555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37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Teal">
  <p:cSld name="Quote - Teal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i="1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9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74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0" y="1069462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70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1069462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852210"/>
            <a:ext cx="3561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5131069" y="1852125"/>
            <a:ext cx="3600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73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397575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3226491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3"/>
          </p:nvPr>
        </p:nvSpPr>
        <p:spPr>
          <a:xfrm>
            <a:off x="6055408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1069462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018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10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Gold">
  <p:cSld name="Title + 2 columns - Gold"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1069462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457200" y="1852210"/>
            <a:ext cx="3561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5131069" y="1852125"/>
            <a:ext cx="3600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43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Gold">
  <p:cSld name="Title only - Gold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57200" y="428569"/>
            <a:ext cx="8229600" cy="5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743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Gold">
  <p:cSld name="Caption - Gold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588700" y="4406306"/>
            <a:ext cx="7966500" cy="2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525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5436303" y="1260175"/>
            <a:ext cx="850200" cy="603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330500" y="3215826"/>
            <a:ext cx="2733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5330500" y="1863750"/>
            <a:ext cx="27339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6407200" y="0"/>
            <a:ext cx="2736789" cy="1634914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 flipH="1">
            <a:off x="49" y="4604100"/>
            <a:ext cx="1803952" cy="539402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old">
  <p:cSld name="Blank - Gold">
    <p:bg>
      <p:bgPr>
        <a:solidFill>
          <a:schemeClr val="accent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216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/>
          <p:nvPr/>
        </p:nvSpPr>
        <p:spPr>
          <a:xfrm rot="10800000" flipH="1">
            <a:off x="50" y="16"/>
            <a:ext cx="9144142" cy="211656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50" y="4924166"/>
            <a:ext cx="9144142" cy="211656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/>
          <p:nvPr/>
        </p:nvSpPr>
        <p:spPr>
          <a:xfrm>
            <a:off x="4861250" y="100"/>
            <a:ext cx="4282800" cy="5143500"/>
          </a:xfrm>
          <a:prstGeom prst="rect">
            <a:avLst/>
          </a:pr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 txBox="1">
            <a:spLocks noGrp="1"/>
          </p:cNvSpPr>
          <p:nvPr>
            <p:ph type="title"/>
          </p:nvPr>
        </p:nvSpPr>
        <p:spPr>
          <a:xfrm>
            <a:off x="713400" y="539375"/>
            <a:ext cx="34422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7"/>
          <p:cNvSpPr txBox="1">
            <a:spLocks noGrp="1"/>
          </p:cNvSpPr>
          <p:nvPr>
            <p:ph type="subTitle" idx="1"/>
          </p:nvPr>
        </p:nvSpPr>
        <p:spPr>
          <a:xfrm>
            <a:off x="5862550" y="801774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2"/>
          </p:nvPr>
        </p:nvSpPr>
        <p:spPr>
          <a:xfrm>
            <a:off x="5862550" y="1111140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54" name="Google Shape;254;p17"/>
          <p:cNvSpPr txBox="1">
            <a:spLocks noGrp="1"/>
          </p:cNvSpPr>
          <p:nvPr>
            <p:ph type="subTitle" idx="3"/>
          </p:nvPr>
        </p:nvSpPr>
        <p:spPr>
          <a:xfrm>
            <a:off x="5862550" y="2085753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55" name="Google Shape;255;p17"/>
          <p:cNvSpPr txBox="1">
            <a:spLocks noGrp="1"/>
          </p:cNvSpPr>
          <p:nvPr>
            <p:ph type="subTitle" idx="4"/>
          </p:nvPr>
        </p:nvSpPr>
        <p:spPr>
          <a:xfrm>
            <a:off x="5862550" y="2396957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56" name="Google Shape;256;p17"/>
          <p:cNvSpPr txBox="1">
            <a:spLocks noGrp="1"/>
          </p:cNvSpPr>
          <p:nvPr>
            <p:ph type="subTitle" idx="5"/>
          </p:nvPr>
        </p:nvSpPr>
        <p:spPr>
          <a:xfrm>
            <a:off x="5862550" y="3369732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subTitle" idx="6"/>
          </p:nvPr>
        </p:nvSpPr>
        <p:spPr>
          <a:xfrm>
            <a:off x="5862550" y="3682775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58" name="Google Shape;258;p17"/>
          <p:cNvSpPr/>
          <p:nvPr/>
        </p:nvSpPr>
        <p:spPr>
          <a:xfrm rot="5400000" flipH="1">
            <a:off x="2388512" y="2444956"/>
            <a:ext cx="5143056" cy="254032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"/>
          <p:cNvSpPr txBox="1">
            <a:spLocks noGrp="1"/>
          </p:cNvSpPr>
          <p:nvPr>
            <p:ph type="title"/>
          </p:nvPr>
        </p:nvSpPr>
        <p:spPr>
          <a:xfrm>
            <a:off x="2697630" y="1122350"/>
            <a:ext cx="3748800" cy="9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54" name="Google Shape;354;p24"/>
          <p:cNvSpPr txBox="1">
            <a:spLocks noGrp="1"/>
          </p:cNvSpPr>
          <p:nvPr>
            <p:ph type="subTitle" idx="1"/>
          </p:nvPr>
        </p:nvSpPr>
        <p:spPr>
          <a:xfrm>
            <a:off x="2697600" y="2039450"/>
            <a:ext cx="37488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55" name="Google Shape;355;p24"/>
          <p:cNvGrpSpPr/>
          <p:nvPr/>
        </p:nvGrpSpPr>
        <p:grpSpPr>
          <a:xfrm rot="-2125106">
            <a:off x="403609" y="3542137"/>
            <a:ext cx="2043264" cy="1022652"/>
            <a:chOff x="2198175" y="2977875"/>
            <a:chExt cx="600700" cy="300650"/>
          </a:xfrm>
        </p:grpSpPr>
        <p:sp>
          <p:nvSpPr>
            <p:cNvPr id="356" name="Google Shape;356;p24"/>
            <p:cNvSpPr/>
            <p:nvPr/>
          </p:nvSpPr>
          <p:spPr>
            <a:xfrm>
              <a:off x="2198175" y="3044550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6"/>
                    <a:pt x="370" y="1667"/>
                    <a:pt x="834" y="1667"/>
                  </a:cubicBezTo>
                  <a:cubicBezTo>
                    <a:pt x="1239" y="1667"/>
                    <a:pt x="1584" y="1370"/>
                    <a:pt x="1656" y="989"/>
                  </a:cubicBezTo>
                  <a:cubicBezTo>
                    <a:pt x="2001" y="1013"/>
                    <a:pt x="2441" y="1084"/>
                    <a:pt x="2930" y="1251"/>
                  </a:cubicBezTo>
                  <a:cubicBezTo>
                    <a:pt x="2918" y="1310"/>
                    <a:pt x="2918" y="1370"/>
                    <a:pt x="2918" y="1406"/>
                  </a:cubicBezTo>
                  <a:cubicBezTo>
                    <a:pt x="2918" y="1870"/>
                    <a:pt x="3287" y="2239"/>
                    <a:pt x="3751" y="2239"/>
                  </a:cubicBezTo>
                  <a:cubicBezTo>
                    <a:pt x="3989" y="2239"/>
                    <a:pt x="4204" y="2156"/>
                    <a:pt x="4346" y="1989"/>
                  </a:cubicBezTo>
                  <a:cubicBezTo>
                    <a:pt x="4644" y="2215"/>
                    <a:pt x="4930" y="2477"/>
                    <a:pt x="5216" y="2799"/>
                  </a:cubicBezTo>
                  <a:cubicBezTo>
                    <a:pt x="5073" y="2941"/>
                    <a:pt x="5001" y="3132"/>
                    <a:pt x="5001" y="3346"/>
                  </a:cubicBezTo>
                  <a:cubicBezTo>
                    <a:pt x="5001" y="3811"/>
                    <a:pt x="5370" y="4180"/>
                    <a:pt x="5835" y="4180"/>
                  </a:cubicBezTo>
                  <a:cubicBezTo>
                    <a:pt x="5942" y="4180"/>
                    <a:pt x="6049" y="4168"/>
                    <a:pt x="6132" y="4120"/>
                  </a:cubicBezTo>
                  <a:cubicBezTo>
                    <a:pt x="6180" y="4192"/>
                    <a:pt x="6228" y="4275"/>
                    <a:pt x="6251" y="4346"/>
                  </a:cubicBezTo>
                  <a:cubicBezTo>
                    <a:pt x="6418" y="4680"/>
                    <a:pt x="6597" y="4977"/>
                    <a:pt x="6775" y="5275"/>
                  </a:cubicBezTo>
                  <a:cubicBezTo>
                    <a:pt x="6621" y="5430"/>
                    <a:pt x="6537" y="5632"/>
                    <a:pt x="6537" y="5858"/>
                  </a:cubicBezTo>
                  <a:cubicBezTo>
                    <a:pt x="6537" y="6323"/>
                    <a:pt x="6906" y="6692"/>
                    <a:pt x="7371" y="6692"/>
                  </a:cubicBezTo>
                  <a:cubicBezTo>
                    <a:pt x="7502" y="6692"/>
                    <a:pt x="7621" y="6668"/>
                    <a:pt x="7728" y="6620"/>
                  </a:cubicBezTo>
                  <a:cubicBezTo>
                    <a:pt x="7990" y="6954"/>
                    <a:pt x="8276" y="7216"/>
                    <a:pt x="8549" y="7442"/>
                  </a:cubicBezTo>
                  <a:cubicBezTo>
                    <a:pt x="8490" y="7549"/>
                    <a:pt x="8454" y="7680"/>
                    <a:pt x="8454" y="7811"/>
                  </a:cubicBezTo>
                  <a:cubicBezTo>
                    <a:pt x="8454" y="8275"/>
                    <a:pt x="8823" y="8644"/>
                    <a:pt x="9288" y="8644"/>
                  </a:cubicBezTo>
                  <a:cubicBezTo>
                    <a:pt x="9573" y="8644"/>
                    <a:pt x="9811" y="8514"/>
                    <a:pt x="9954" y="8299"/>
                  </a:cubicBezTo>
                  <a:cubicBezTo>
                    <a:pt x="10407" y="8478"/>
                    <a:pt x="10823" y="8573"/>
                    <a:pt x="11193" y="8597"/>
                  </a:cubicBezTo>
                  <a:cubicBezTo>
                    <a:pt x="11288" y="9049"/>
                    <a:pt x="11621" y="9359"/>
                    <a:pt x="12038" y="9359"/>
                  </a:cubicBezTo>
                  <a:cubicBezTo>
                    <a:pt x="12455" y="9359"/>
                    <a:pt x="12800" y="9049"/>
                    <a:pt x="12859" y="8644"/>
                  </a:cubicBezTo>
                  <a:cubicBezTo>
                    <a:pt x="13252" y="8597"/>
                    <a:pt x="13669" y="8514"/>
                    <a:pt x="14110" y="8335"/>
                  </a:cubicBezTo>
                  <a:cubicBezTo>
                    <a:pt x="14264" y="8537"/>
                    <a:pt x="14514" y="8692"/>
                    <a:pt x="14800" y="8692"/>
                  </a:cubicBezTo>
                  <a:cubicBezTo>
                    <a:pt x="15253" y="8692"/>
                    <a:pt x="15634" y="8323"/>
                    <a:pt x="15634" y="7859"/>
                  </a:cubicBezTo>
                  <a:cubicBezTo>
                    <a:pt x="15634" y="7728"/>
                    <a:pt x="15598" y="7585"/>
                    <a:pt x="15538" y="7466"/>
                  </a:cubicBezTo>
                  <a:cubicBezTo>
                    <a:pt x="15836" y="7216"/>
                    <a:pt x="16146" y="6906"/>
                    <a:pt x="16467" y="6513"/>
                  </a:cubicBezTo>
                  <a:cubicBezTo>
                    <a:pt x="16562" y="6561"/>
                    <a:pt x="16681" y="6597"/>
                    <a:pt x="16824" y="6597"/>
                  </a:cubicBezTo>
                  <a:cubicBezTo>
                    <a:pt x="17277" y="6597"/>
                    <a:pt x="17658" y="6216"/>
                    <a:pt x="17658" y="5763"/>
                  </a:cubicBezTo>
                  <a:cubicBezTo>
                    <a:pt x="17658" y="5513"/>
                    <a:pt x="17550" y="5311"/>
                    <a:pt x="17396" y="5168"/>
                  </a:cubicBezTo>
                  <a:cubicBezTo>
                    <a:pt x="17539" y="4918"/>
                    <a:pt x="17681" y="4668"/>
                    <a:pt x="17812" y="4382"/>
                  </a:cubicBezTo>
                  <a:cubicBezTo>
                    <a:pt x="17860" y="4287"/>
                    <a:pt x="17920" y="4192"/>
                    <a:pt x="17967" y="4084"/>
                  </a:cubicBezTo>
                  <a:cubicBezTo>
                    <a:pt x="18074" y="4132"/>
                    <a:pt x="18170" y="4168"/>
                    <a:pt x="18289" y="4168"/>
                  </a:cubicBezTo>
                  <a:cubicBezTo>
                    <a:pt x="18753" y="4168"/>
                    <a:pt x="19122" y="3787"/>
                    <a:pt x="19122" y="3334"/>
                  </a:cubicBezTo>
                  <a:cubicBezTo>
                    <a:pt x="19122" y="3108"/>
                    <a:pt x="19039" y="2918"/>
                    <a:pt x="18908" y="2763"/>
                  </a:cubicBezTo>
                  <a:cubicBezTo>
                    <a:pt x="19170" y="2465"/>
                    <a:pt x="19455" y="2215"/>
                    <a:pt x="19741" y="1989"/>
                  </a:cubicBezTo>
                  <a:cubicBezTo>
                    <a:pt x="19884" y="2156"/>
                    <a:pt x="20110" y="2263"/>
                    <a:pt x="20348" y="2263"/>
                  </a:cubicBezTo>
                  <a:cubicBezTo>
                    <a:pt x="20813" y="2263"/>
                    <a:pt x="21182" y="1882"/>
                    <a:pt x="21182" y="1429"/>
                  </a:cubicBezTo>
                  <a:cubicBezTo>
                    <a:pt x="21182" y="1370"/>
                    <a:pt x="21170" y="1310"/>
                    <a:pt x="21170" y="1251"/>
                  </a:cubicBezTo>
                  <a:cubicBezTo>
                    <a:pt x="21622" y="1096"/>
                    <a:pt x="22039" y="1036"/>
                    <a:pt x="22373" y="1013"/>
                  </a:cubicBezTo>
                  <a:cubicBezTo>
                    <a:pt x="22432" y="1406"/>
                    <a:pt x="22777" y="1703"/>
                    <a:pt x="23194" y="1703"/>
                  </a:cubicBezTo>
                  <a:cubicBezTo>
                    <a:pt x="23646" y="1703"/>
                    <a:pt x="24027" y="1334"/>
                    <a:pt x="24027" y="870"/>
                  </a:cubicBezTo>
                  <a:cubicBezTo>
                    <a:pt x="24027" y="417"/>
                    <a:pt x="23646" y="36"/>
                    <a:pt x="23194" y="36"/>
                  </a:cubicBezTo>
                  <a:cubicBezTo>
                    <a:pt x="22777" y="36"/>
                    <a:pt x="22432" y="334"/>
                    <a:pt x="22373" y="739"/>
                  </a:cubicBezTo>
                  <a:cubicBezTo>
                    <a:pt x="22015" y="774"/>
                    <a:pt x="21551" y="846"/>
                    <a:pt x="21063" y="1013"/>
                  </a:cubicBezTo>
                  <a:cubicBezTo>
                    <a:pt x="20908" y="774"/>
                    <a:pt x="20646" y="596"/>
                    <a:pt x="20348" y="596"/>
                  </a:cubicBezTo>
                  <a:cubicBezTo>
                    <a:pt x="19884" y="596"/>
                    <a:pt x="19515" y="965"/>
                    <a:pt x="19515" y="1429"/>
                  </a:cubicBezTo>
                  <a:cubicBezTo>
                    <a:pt x="19515" y="1548"/>
                    <a:pt x="19539" y="1667"/>
                    <a:pt x="19586" y="1763"/>
                  </a:cubicBezTo>
                  <a:cubicBezTo>
                    <a:pt x="19277" y="1989"/>
                    <a:pt x="18979" y="2263"/>
                    <a:pt x="18682" y="2584"/>
                  </a:cubicBezTo>
                  <a:cubicBezTo>
                    <a:pt x="18563" y="2525"/>
                    <a:pt x="18432" y="2477"/>
                    <a:pt x="18277" y="2477"/>
                  </a:cubicBezTo>
                  <a:cubicBezTo>
                    <a:pt x="17812" y="2477"/>
                    <a:pt x="17443" y="2858"/>
                    <a:pt x="17443" y="3310"/>
                  </a:cubicBezTo>
                  <a:cubicBezTo>
                    <a:pt x="17443" y="3549"/>
                    <a:pt x="17550" y="3775"/>
                    <a:pt x="17717" y="3930"/>
                  </a:cubicBezTo>
                  <a:cubicBezTo>
                    <a:pt x="17658" y="4025"/>
                    <a:pt x="17598" y="4132"/>
                    <a:pt x="17550" y="4239"/>
                  </a:cubicBezTo>
                  <a:cubicBezTo>
                    <a:pt x="17420" y="4501"/>
                    <a:pt x="17277" y="4739"/>
                    <a:pt x="17146" y="4977"/>
                  </a:cubicBezTo>
                  <a:cubicBezTo>
                    <a:pt x="17039" y="4942"/>
                    <a:pt x="16919" y="4906"/>
                    <a:pt x="16800" y="4906"/>
                  </a:cubicBezTo>
                  <a:cubicBezTo>
                    <a:pt x="16348" y="4906"/>
                    <a:pt x="15967" y="5275"/>
                    <a:pt x="15967" y="5739"/>
                  </a:cubicBezTo>
                  <a:cubicBezTo>
                    <a:pt x="15967" y="5977"/>
                    <a:pt x="16062" y="6192"/>
                    <a:pt x="16229" y="6335"/>
                  </a:cubicBezTo>
                  <a:cubicBezTo>
                    <a:pt x="15943" y="6692"/>
                    <a:pt x="15645" y="6978"/>
                    <a:pt x="15360" y="7216"/>
                  </a:cubicBezTo>
                  <a:cubicBezTo>
                    <a:pt x="15217" y="7085"/>
                    <a:pt x="15014" y="6990"/>
                    <a:pt x="14800" y="6990"/>
                  </a:cubicBezTo>
                  <a:cubicBezTo>
                    <a:pt x="14336" y="6990"/>
                    <a:pt x="13967" y="7359"/>
                    <a:pt x="13967" y="7823"/>
                  </a:cubicBezTo>
                  <a:cubicBezTo>
                    <a:pt x="13967" y="7894"/>
                    <a:pt x="13979" y="7978"/>
                    <a:pt x="13991" y="8049"/>
                  </a:cubicBezTo>
                  <a:cubicBezTo>
                    <a:pt x="13586" y="8216"/>
                    <a:pt x="13205" y="8287"/>
                    <a:pt x="12848" y="8335"/>
                  </a:cubicBezTo>
                  <a:cubicBezTo>
                    <a:pt x="12776" y="7942"/>
                    <a:pt x="12431" y="7656"/>
                    <a:pt x="12026" y="7656"/>
                  </a:cubicBezTo>
                  <a:cubicBezTo>
                    <a:pt x="11621" y="7656"/>
                    <a:pt x="11288" y="7942"/>
                    <a:pt x="11204" y="8335"/>
                  </a:cubicBezTo>
                  <a:cubicBezTo>
                    <a:pt x="10871" y="8287"/>
                    <a:pt x="10490" y="8216"/>
                    <a:pt x="10097" y="8049"/>
                  </a:cubicBezTo>
                  <a:cubicBezTo>
                    <a:pt x="10109" y="7978"/>
                    <a:pt x="10121" y="7894"/>
                    <a:pt x="10121" y="7811"/>
                  </a:cubicBezTo>
                  <a:cubicBezTo>
                    <a:pt x="10121" y="7347"/>
                    <a:pt x="9752" y="6978"/>
                    <a:pt x="9288" y="6978"/>
                  </a:cubicBezTo>
                  <a:cubicBezTo>
                    <a:pt x="9061" y="6978"/>
                    <a:pt x="8859" y="7061"/>
                    <a:pt x="8704" y="7216"/>
                  </a:cubicBezTo>
                  <a:cubicBezTo>
                    <a:pt x="8454" y="7001"/>
                    <a:pt x="8204" y="6751"/>
                    <a:pt x="7954" y="6466"/>
                  </a:cubicBezTo>
                  <a:cubicBezTo>
                    <a:pt x="8097" y="6323"/>
                    <a:pt x="8192" y="6108"/>
                    <a:pt x="8192" y="5870"/>
                  </a:cubicBezTo>
                  <a:cubicBezTo>
                    <a:pt x="8192" y="5418"/>
                    <a:pt x="7811" y="5037"/>
                    <a:pt x="7359" y="5037"/>
                  </a:cubicBezTo>
                  <a:cubicBezTo>
                    <a:pt x="7216" y="5037"/>
                    <a:pt x="7097" y="5073"/>
                    <a:pt x="6978" y="5132"/>
                  </a:cubicBezTo>
                  <a:cubicBezTo>
                    <a:pt x="6823" y="4858"/>
                    <a:pt x="6656" y="4561"/>
                    <a:pt x="6490" y="4239"/>
                  </a:cubicBezTo>
                  <a:cubicBezTo>
                    <a:pt x="6442" y="4144"/>
                    <a:pt x="6406" y="4072"/>
                    <a:pt x="6359" y="4001"/>
                  </a:cubicBezTo>
                  <a:cubicBezTo>
                    <a:pt x="6537" y="3846"/>
                    <a:pt x="6656" y="3608"/>
                    <a:pt x="6656" y="3358"/>
                  </a:cubicBezTo>
                  <a:cubicBezTo>
                    <a:pt x="6656" y="2894"/>
                    <a:pt x="6287" y="2525"/>
                    <a:pt x="5823" y="2525"/>
                  </a:cubicBezTo>
                  <a:cubicBezTo>
                    <a:pt x="5668" y="2525"/>
                    <a:pt x="5537" y="2572"/>
                    <a:pt x="5418" y="2632"/>
                  </a:cubicBezTo>
                  <a:cubicBezTo>
                    <a:pt x="5120" y="2287"/>
                    <a:pt x="4811" y="2001"/>
                    <a:pt x="4501" y="1786"/>
                  </a:cubicBezTo>
                  <a:cubicBezTo>
                    <a:pt x="4561" y="1679"/>
                    <a:pt x="4585" y="1548"/>
                    <a:pt x="4585" y="1429"/>
                  </a:cubicBezTo>
                  <a:cubicBezTo>
                    <a:pt x="4585" y="965"/>
                    <a:pt x="4215" y="596"/>
                    <a:pt x="3751" y="596"/>
                  </a:cubicBezTo>
                  <a:cubicBezTo>
                    <a:pt x="3442" y="596"/>
                    <a:pt x="3168" y="751"/>
                    <a:pt x="3025" y="1013"/>
                  </a:cubicBezTo>
                  <a:cubicBezTo>
                    <a:pt x="2501" y="834"/>
                    <a:pt x="2025" y="751"/>
                    <a:pt x="1656" y="727"/>
                  </a:cubicBezTo>
                  <a:cubicBezTo>
                    <a:pt x="1596" y="322"/>
                    <a:pt x="1251" y="1"/>
                    <a:pt x="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2198175" y="2977875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12038" y="1"/>
                  </a:moveTo>
                  <a:cubicBezTo>
                    <a:pt x="11621" y="1"/>
                    <a:pt x="11288" y="310"/>
                    <a:pt x="11193" y="763"/>
                  </a:cubicBezTo>
                  <a:cubicBezTo>
                    <a:pt x="10823" y="786"/>
                    <a:pt x="10407" y="882"/>
                    <a:pt x="9954" y="1060"/>
                  </a:cubicBezTo>
                  <a:cubicBezTo>
                    <a:pt x="9811" y="846"/>
                    <a:pt x="9573" y="715"/>
                    <a:pt x="9288" y="715"/>
                  </a:cubicBezTo>
                  <a:cubicBezTo>
                    <a:pt x="8823" y="715"/>
                    <a:pt x="8454" y="1084"/>
                    <a:pt x="8454" y="1548"/>
                  </a:cubicBezTo>
                  <a:cubicBezTo>
                    <a:pt x="8454" y="1679"/>
                    <a:pt x="8490" y="1822"/>
                    <a:pt x="8549" y="1917"/>
                  </a:cubicBezTo>
                  <a:cubicBezTo>
                    <a:pt x="8276" y="2144"/>
                    <a:pt x="7990" y="2418"/>
                    <a:pt x="7728" y="2739"/>
                  </a:cubicBezTo>
                  <a:cubicBezTo>
                    <a:pt x="7621" y="2691"/>
                    <a:pt x="7502" y="2668"/>
                    <a:pt x="7371" y="2668"/>
                  </a:cubicBezTo>
                  <a:cubicBezTo>
                    <a:pt x="6906" y="2668"/>
                    <a:pt x="6537" y="3037"/>
                    <a:pt x="6537" y="3501"/>
                  </a:cubicBezTo>
                  <a:cubicBezTo>
                    <a:pt x="6537" y="3727"/>
                    <a:pt x="6621" y="3930"/>
                    <a:pt x="6775" y="4084"/>
                  </a:cubicBezTo>
                  <a:cubicBezTo>
                    <a:pt x="6597" y="4382"/>
                    <a:pt x="6418" y="4680"/>
                    <a:pt x="6251" y="5013"/>
                  </a:cubicBezTo>
                  <a:cubicBezTo>
                    <a:pt x="6228" y="5096"/>
                    <a:pt x="6180" y="5168"/>
                    <a:pt x="6132" y="5239"/>
                  </a:cubicBezTo>
                  <a:cubicBezTo>
                    <a:pt x="6049" y="5192"/>
                    <a:pt x="5942" y="5180"/>
                    <a:pt x="5835" y="5180"/>
                  </a:cubicBezTo>
                  <a:cubicBezTo>
                    <a:pt x="5370" y="5180"/>
                    <a:pt x="5001" y="5549"/>
                    <a:pt x="5001" y="6013"/>
                  </a:cubicBezTo>
                  <a:cubicBezTo>
                    <a:pt x="5001" y="6228"/>
                    <a:pt x="5073" y="6418"/>
                    <a:pt x="5216" y="6561"/>
                  </a:cubicBezTo>
                  <a:cubicBezTo>
                    <a:pt x="4930" y="6882"/>
                    <a:pt x="4644" y="7144"/>
                    <a:pt x="4346" y="7371"/>
                  </a:cubicBezTo>
                  <a:cubicBezTo>
                    <a:pt x="4204" y="7204"/>
                    <a:pt x="3989" y="7120"/>
                    <a:pt x="3751" y="7120"/>
                  </a:cubicBezTo>
                  <a:cubicBezTo>
                    <a:pt x="3287" y="7120"/>
                    <a:pt x="2918" y="7490"/>
                    <a:pt x="2918" y="7954"/>
                  </a:cubicBezTo>
                  <a:cubicBezTo>
                    <a:pt x="2918" y="7990"/>
                    <a:pt x="2918" y="8049"/>
                    <a:pt x="2930" y="8109"/>
                  </a:cubicBezTo>
                  <a:cubicBezTo>
                    <a:pt x="2441" y="8275"/>
                    <a:pt x="2001" y="8347"/>
                    <a:pt x="1656" y="8371"/>
                  </a:cubicBezTo>
                  <a:cubicBezTo>
                    <a:pt x="1584" y="7990"/>
                    <a:pt x="1239" y="7692"/>
                    <a:pt x="834" y="7692"/>
                  </a:cubicBezTo>
                  <a:cubicBezTo>
                    <a:pt x="370" y="7692"/>
                    <a:pt x="1" y="8073"/>
                    <a:pt x="1" y="8525"/>
                  </a:cubicBezTo>
                  <a:cubicBezTo>
                    <a:pt x="1" y="8990"/>
                    <a:pt x="370" y="9359"/>
                    <a:pt x="834" y="9359"/>
                  </a:cubicBezTo>
                  <a:cubicBezTo>
                    <a:pt x="1251" y="9359"/>
                    <a:pt x="1596" y="9037"/>
                    <a:pt x="1656" y="8633"/>
                  </a:cubicBezTo>
                  <a:cubicBezTo>
                    <a:pt x="2025" y="8609"/>
                    <a:pt x="2501" y="8525"/>
                    <a:pt x="3025" y="8347"/>
                  </a:cubicBezTo>
                  <a:cubicBezTo>
                    <a:pt x="3168" y="8609"/>
                    <a:pt x="3442" y="8764"/>
                    <a:pt x="3751" y="8764"/>
                  </a:cubicBezTo>
                  <a:cubicBezTo>
                    <a:pt x="4215" y="8764"/>
                    <a:pt x="4585" y="8394"/>
                    <a:pt x="4585" y="7930"/>
                  </a:cubicBezTo>
                  <a:cubicBezTo>
                    <a:pt x="4585" y="7811"/>
                    <a:pt x="4561" y="7680"/>
                    <a:pt x="4501" y="7573"/>
                  </a:cubicBezTo>
                  <a:cubicBezTo>
                    <a:pt x="4811" y="7359"/>
                    <a:pt x="5120" y="7073"/>
                    <a:pt x="5418" y="6728"/>
                  </a:cubicBezTo>
                  <a:cubicBezTo>
                    <a:pt x="5537" y="6787"/>
                    <a:pt x="5668" y="6835"/>
                    <a:pt x="5823" y="6835"/>
                  </a:cubicBezTo>
                  <a:cubicBezTo>
                    <a:pt x="6287" y="6835"/>
                    <a:pt x="6656" y="6466"/>
                    <a:pt x="6656" y="6001"/>
                  </a:cubicBezTo>
                  <a:cubicBezTo>
                    <a:pt x="6656" y="5751"/>
                    <a:pt x="6537" y="5513"/>
                    <a:pt x="6359" y="5358"/>
                  </a:cubicBezTo>
                  <a:cubicBezTo>
                    <a:pt x="6406" y="5287"/>
                    <a:pt x="6442" y="5215"/>
                    <a:pt x="6490" y="5120"/>
                  </a:cubicBezTo>
                  <a:cubicBezTo>
                    <a:pt x="6656" y="4799"/>
                    <a:pt x="6823" y="4501"/>
                    <a:pt x="6978" y="4227"/>
                  </a:cubicBezTo>
                  <a:cubicBezTo>
                    <a:pt x="7097" y="4287"/>
                    <a:pt x="7216" y="4323"/>
                    <a:pt x="7359" y="4323"/>
                  </a:cubicBezTo>
                  <a:cubicBezTo>
                    <a:pt x="7811" y="4323"/>
                    <a:pt x="8192" y="3942"/>
                    <a:pt x="8192" y="3489"/>
                  </a:cubicBezTo>
                  <a:cubicBezTo>
                    <a:pt x="8192" y="3251"/>
                    <a:pt x="8097" y="3037"/>
                    <a:pt x="7954" y="2894"/>
                  </a:cubicBezTo>
                  <a:cubicBezTo>
                    <a:pt x="8204" y="2608"/>
                    <a:pt x="8454" y="2358"/>
                    <a:pt x="8704" y="2144"/>
                  </a:cubicBezTo>
                  <a:cubicBezTo>
                    <a:pt x="8859" y="2298"/>
                    <a:pt x="9061" y="2382"/>
                    <a:pt x="9288" y="2382"/>
                  </a:cubicBezTo>
                  <a:cubicBezTo>
                    <a:pt x="9752" y="2382"/>
                    <a:pt x="10121" y="2013"/>
                    <a:pt x="10121" y="1548"/>
                  </a:cubicBezTo>
                  <a:cubicBezTo>
                    <a:pt x="10121" y="1465"/>
                    <a:pt x="10109" y="1382"/>
                    <a:pt x="10097" y="1310"/>
                  </a:cubicBezTo>
                  <a:cubicBezTo>
                    <a:pt x="10490" y="1144"/>
                    <a:pt x="10871" y="1072"/>
                    <a:pt x="11204" y="1025"/>
                  </a:cubicBezTo>
                  <a:cubicBezTo>
                    <a:pt x="11288" y="1417"/>
                    <a:pt x="11621" y="1703"/>
                    <a:pt x="12026" y="1703"/>
                  </a:cubicBezTo>
                  <a:cubicBezTo>
                    <a:pt x="12431" y="1703"/>
                    <a:pt x="12776" y="1417"/>
                    <a:pt x="12848" y="1025"/>
                  </a:cubicBezTo>
                  <a:cubicBezTo>
                    <a:pt x="13205" y="1072"/>
                    <a:pt x="13586" y="1144"/>
                    <a:pt x="13991" y="1310"/>
                  </a:cubicBezTo>
                  <a:cubicBezTo>
                    <a:pt x="13979" y="1382"/>
                    <a:pt x="13967" y="1465"/>
                    <a:pt x="13967" y="1536"/>
                  </a:cubicBezTo>
                  <a:cubicBezTo>
                    <a:pt x="13967" y="2001"/>
                    <a:pt x="14336" y="2370"/>
                    <a:pt x="14800" y="2370"/>
                  </a:cubicBezTo>
                  <a:cubicBezTo>
                    <a:pt x="15014" y="2370"/>
                    <a:pt x="15217" y="2275"/>
                    <a:pt x="15360" y="2144"/>
                  </a:cubicBezTo>
                  <a:cubicBezTo>
                    <a:pt x="15645" y="2382"/>
                    <a:pt x="15943" y="2668"/>
                    <a:pt x="16229" y="3025"/>
                  </a:cubicBezTo>
                  <a:cubicBezTo>
                    <a:pt x="16062" y="3168"/>
                    <a:pt x="15967" y="3382"/>
                    <a:pt x="15967" y="3620"/>
                  </a:cubicBezTo>
                  <a:cubicBezTo>
                    <a:pt x="15967" y="4084"/>
                    <a:pt x="16348" y="4453"/>
                    <a:pt x="16800" y="4453"/>
                  </a:cubicBezTo>
                  <a:cubicBezTo>
                    <a:pt x="16919" y="4453"/>
                    <a:pt x="17039" y="4418"/>
                    <a:pt x="17146" y="4382"/>
                  </a:cubicBezTo>
                  <a:cubicBezTo>
                    <a:pt x="17277" y="4620"/>
                    <a:pt x="17420" y="4858"/>
                    <a:pt x="17550" y="5120"/>
                  </a:cubicBezTo>
                  <a:cubicBezTo>
                    <a:pt x="17598" y="5227"/>
                    <a:pt x="17658" y="5335"/>
                    <a:pt x="17717" y="5430"/>
                  </a:cubicBezTo>
                  <a:cubicBezTo>
                    <a:pt x="17550" y="5585"/>
                    <a:pt x="17443" y="5811"/>
                    <a:pt x="17443" y="6049"/>
                  </a:cubicBezTo>
                  <a:cubicBezTo>
                    <a:pt x="17443" y="6501"/>
                    <a:pt x="17812" y="6882"/>
                    <a:pt x="18277" y="6882"/>
                  </a:cubicBezTo>
                  <a:cubicBezTo>
                    <a:pt x="18432" y="6882"/>
                    <a:pt x="18563" y="6835"/>
                    <a:pt x="18682" y="6775"/>
                  </a:cubicBezTo>
                  <a:cubicBezTo>
                    <a:pt x="18979" y="7097"/>
                    <a:pt x="19277" y="7371"/>
                    <a:pt x="19586" y="7597"/>
                  </a:cubicBezTo>
                  <a:cubicBezTo>
                    <a:pt x="19539" y="7692"/>
                    <a:pt x="19515" y="7811"/>
                    <a:pt x="19515" y="7930"/>
                  </a:cubicBezTo>
                  <a:cubicBezTo>
                    <a:pt x="19515" y="8394"/>
                    <a:pt x="19884" y="8764"/>
                    <a:pt x="20348" y="8764"/>
                  </a:cubicBezTo>
                  <a:cubicBezTo>
                    <a:pt x="20646" y="8764"/>
                    <a:pt x="20908" y="8585"/>
                    <a:pt x="21063" y="8347"/>
                  </a:cubicBezTo>
                  <a:cubicBezTo>
                    <a:pt x="21551" y="8514"/>
                    <a:pt x="22015" y="8585"/>
                    <a:pt x="22373" y="8621"/>
                  </a:cubicBezTo>
                  <a:cubicBezTo>
                    <a:pt x="22432" y="9025"/>
                    <a:pt x="22777" y="9323"/>
                    <a:pt x="23194" y="9323"/>
                  </a:cubicBezTo>
                  <a:cubicBezTo>
                    <a:pt x="23646" y="9323"/>
                    <a:pt x="24027" y="8942"/>
                    <a:pt x="24027" y="8490"/>
                  </a:cubicBezTo>
                  <a:cubicBezTo>
                    <a:pt x="24027" y="8025"/>
                    <a:pt x="23646" y="7656"/>
                    <a:pt x="23194" y="7656"/>
                  </a:cubicBezTo>
                  <a:cubicBezTo>
                    <a:pt x="22777" y="7656"/>
                    <a:pt x="22432" y="7954"/>
                    <a:pt x="22373" y="8347"/>
                  </a:cubicBezTo>
                  <a:cubicBezTo>
                    <a:pt x="22039" y="8323"/>
                    <a:pt x="21622" y="8263"/>
                    <a:pt x="21170" y="8109"/>
                  </a:cubicBezTo>
                  <a:cubicBezTo>
                    <a:pt x="21170" y="8049"/>
                    <a:pt x="21182" y="7990"/>
                    <a:pt x="21182" y="7930"/>
                  </a:cubicBezTo>
                  <a:cubicBezTo>
                    <a:pt x="21182" y="7478"/>
                    <a:pt x="20813" y="7097"/>
                    <a:pt x="20348" y="7097"/>
                  </a:cubicBezTo>
                  <a:cubicBezTo>
                    <a:pt x="20110" y="7097"/>
                    <a:pt x="19884" y="7204"/>
                    <a:pt x="19741" y="7371"/>
                  </a:cubicBezTo>
                  <a:cubicBezTo>
                    <a:pt x="19455" y="7144"/>
                    <a:pt x="19170" y="6894"/>
                    <a:pt x="18908" y="6597"/>
                  </a:cubicBezTo>
                  <a:cubicBezTo>
                    <a:pt x="19039" y="6442"/>
                    <a:pt x="19122" y="6251"/>
                    <a:pt x="19122" y="6025"/>
                  </a:cubicBezTo>
                  <a:cubicBezTo>
                    <a:pt x="19122" y="5573"/>
                    <a:pt x="18753" y="5192"/>
                    <a:pt x="18289" y="5192"/>
                  </a:cubicBezTo>
                  <a:cubicBezTo>
                    <a:pt x="18170" y="5192"/>
                    <a:pt x="18074" y="5227"/>
                    <a:pt x="17967" y="5275"/>
                  </a:cubicBezTo>
                  <a:cubicBezTo>
                    <a:pt x="17920" y="5168"/>
                    <a:pt x="17860" y="5073"/>
                    <a:pt x="17812" y="4977"/>
                  </a:cubicBezTo>
                  <a:cubicBezTo>
                    <a:pt x="17681" y="4692"/>
                    <a:pt x="17539" y="4442"/>
                    <a:pt x="17396" y="4203"/>
                  </a:cubicBezTo>
                  <a:cubicBezTo>
                    <a:pt x="17550" y="4049"/>
                    <a:pt x="17658" y="3846"/>
                    <a:pt x="17658" y="3608"/>
                  </a:cubicBezTo>
                  <a:cubicBezTo>
                    <a:pt x="17658" y="3144"/>
                    <a:pt x="17277" y="2775"/>
                    <a:pt x="16824" y="2775"/>
                  </a:cubicBezTo>
                  <a:cubicBezTo>
                    <a:pt x="16681" y="2775"/>
                    <a:pt x="16562" y="2799"/>
                    <a:pt x="16467" y="2846"/>
                  </a:cubicBezTo>
                  <a:cubicBezTo>
                    <a:pt x="16146" y="2453"/>
                    <a:pt x="15836" y="2144"/>
                    <a:pt x="15538" y="1894"/>
                  </a:cubicBezTo>
                  <a:cubicBezTo>
                    <a:pt x="15598" y="1775"/>
                    <a:pt x="15634" y="1632"/>
                    <a:pt x="15634" y="1501"/>
                  </a:cubicBezTo>
                  <a:cubicBezTo>
                    <a:pt x="15634" y="1036"/>
                    <a:pt x="15253" y="667"/>
                    <a:pt x="14800" y="667"/>
                  </a:cubicBezTo>
                  <a:cubicBezTo>
                    <a:pt x="14514" y="667"/>
                    <a:pt x="14264" y="822"/>
                    <a:pt x="14110" y="1025"/>
                  </a:cubicBezTo>
                  <a:cubicBezTo>
                    <a:pt x="13669" y="846"/>
                    <a:pt x="13252" y="763"/>
                    <a:pt x="12859" y="715"/>
                  </a:cubicBezTo>
                  <a:cubicBezTo>
                    <a:pt x="12800" y="310"/>
                    <a:pt x="12455" y="1"/>
                    <a:pt x="120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2777425" y="3096350"/>
              <a:ext cx="3875" cy="67575"/>
            </a:xfrm>
            <a:custGeom>
              <a:avLst/>
              <a:gdLst/>
              <a:ahLst/>
              <a:cxnLst/>
              <a:rect l="l" t="t" r="r" b="b"/>
              <a:pathLst>
                <a:path w="155" h="2703" extrusionOk="0">
                  <a:moveTo>
                    <a:pt x="84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632"/>
                  </a:lnTo>
                  <a:cubicBezTo>
                    <a:pt x="0" y="2679"/>
                    <a:pt x="36" y="2703"/>
                    <a:pt x="84" y="2703"/>
                  </a:cubicBezTo>
                  <a:cubicBezTo>
                    <a:pt x="119" y="2703"/>
                    <a:pt x="155" y="2679"/>
                    <a:pt x="155" y="2632"/>
                  </a:cubicBezTo>
                  <a:lnTo>
                    <a:pt x="155" y="72"/>
                  </a:lnTo>
                  <a:cubicBezTo>
                    <a:pt x="155" y="24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2610425" y="3096350"/>
              <a:ext cx="3900" cy="67575"/>
            </a:xfrm>
            <a:custGeom>
              <a:avLst/>
              <a:gdLst/>
              <a:ahLst/>
              <a:cxnLst/>
              <a:rect l="l" t="t" r="r" b="b"/>
              <a:pathLst>
                <a:path w="156" h="2703" extrusionOk="0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632"/>
                  </a:lnTo>
                  <a:cubicBezTo>
                    <a:pt x="1" y="2679"/>
                    <a:pt x="37" y="2703"/>
                    <a:pt x="72" y="2703"/>
                  </a:cubicBezTo>
                  <a:cubicBezTo>
                    <a:pt x="120" y="2703"/>
                    <a:pt x="156" y="2679"/>
                    <a:pt x="156" y="2632"/>
                  </a:cubicBezTo>
                  <a:lnTo>
                    <a:pt x="156" y="72"/>
                  </a:lnTo>
                  <a:cubicBezTo>
                    <a:pt x="156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2382725" y="3096050"/>
              <a:ext cx="3900" cy="67875"/>
            </a:xfrm>
            <a:custGeom>
              <a:avLst/>
              <a:gdLst/>
              <a:ahLst/>
              <a:cxnLst/>
              <a:rect l="l" t="t" r="r" b="b"/>
              <a:pathLst>
                <a:path w="156" h="2715" extrusionOk="0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lnTo>
                    <a:pt x="1" y="2644"/>
                  </a:lnTo>
                  <a:cubicBezTo>
                    <a:pt x="1" y="2679"/>
                    <a:pt x="36" y="2715"/>
                    <a:pt x="72" y="2715"/>
                  </a:cubicBezTo>
                  <a:cubicBezTo>
                    <a:pt x="120" y="2715"/>
                    <a:pt x="155" y="2691"/>
                    <a:pt x="155" y="2644"/>
                  </a:cubicBezTo>
                  <a:lnTo>
                    <a:pt x="155" y="84"/>
                  </a:lnTo>
                  <a:cubicBezTo>
                    <a:pt x="155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2428875" y="3043650"/>
              <a:ext cx="3575" cy="167625"/>
            </a:xfrm>
            <a:custGeom>
              <a:avLst/>
              <a:gdLst/>
              <a:ahLst/>
              <a:cxnLst/>
              <a:rect l="l" t="t" r="r" b="b"/>
              <a:pathLst>
                <a:path w="143" h="6705" extrusionOk="0">
                  <a:moveTo>
                    <a:pt x="71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71" y="6704"/>
                  </a:cubicBezTo>
                  <a:cubicBezTo>
                    <a:pt x="119" y="6704"/>
                    <a:pt x="143" y="6668"/>
                    <a:pt x="143" y="6633"/>
                  </a:cubicBezTo>
                  <a:lnTo>
                    <a:pt x="143" y="84"/>
                  </a:lnTo>
                  <a:cubicBezTo>
                    <a:pt x="143" y="37"/>
                    <a:pt x="119" y="1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2561625" y="3043650"/>
              <a:ext cx="3875" cy="167625"/>
            </a:xfrm>
            <a:custGeom>
              <a:avLst/>
              <a:gdLst/>
              <a:ahLst/>
              <a:cxnLst/>
              <a:rect l="l" t="t" r="r" b="b"/>
              <a:pathLst>
                <a:path w="155" h="6705" extrusionOk="0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84" y="6704"/>
                  </a:cubicBezTo>
                  <a:cubicBezTo>
                    <a:pt x="119" y="6704"/>
                    <a:pt x="155" y="6668"/>
                    <a:pt x="155" y="6633"/>
                  </a:cubicBezTo>
                  <a:lnTo>
                    <a:pt x="155" y="84"/>
                  </a:lnTo>
                  <a:cubicBezTo>
                    <a:pt x="155" y="37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2497025" y="3037100"/>
              <a:ext cx="3600" cy="186075"/>
            </a:xfrm>
            <a:custGeom>
              <a:avLst/>
              <a:gdLst/>
              <a:ahLst/>
              <a:cxnLst/>
              <a:rect l="l" t="t" r="r" b="b"/>
              <a:pathLst>
                <a:path w="144" h="7443" extrusionOk="0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7371"/>
                  </a:lnTo>
                  <a:cubicBezTo>
                    <a:pt x="1" y="7407"/>
                    <a:pt x="24" y="7442"/>
                    <a:pt x="72" y="7442"/>
                  </a:cubicBezTo>
                  <a:cubicBezTo>
                    <a:pt x="120" y="7430"/>
                    <a:pt x="143" y="7395"/>
                    <a:pt x="143" y="7371"/>
                  </a:cubicBezTo>
                  <a:lnTo>
                    <a:pt x="143" y="72"/>
                  </a:lnTo>
                  <a:cubicBezTo>
                    <a:pt x="143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2705675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1763"/>
                  </a:lnTo>
                  <a:cubicBezTo>
                    <a:pt x="1" y="1811"/>
                    <a:pt x="37" y="1835"/>
                    <a:pt x="72" y="1835"/>
                  </a:cubicBezTo>
                  <a:cubicBezTo>
                    <a:pt x="120" y="1835"/>
                    <a:pt x="156" y="1811"/>
                    <a:pt x="156" y="1763"/>
                  </a:cubicBezTo>
                  <a:lnTo>
                    <a:pt x="156" y="72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2212775" y="3096050"/>
              <a:ext cx="3575" cy="67875"/>
            </a:xfrm>
            <a:custGeom>
              <a:avLst/>
              <a:gdLst/>
              <a:ahLst/>
              <a:cxnLst/>
              <a:rect l="l" t="t" r="r" b="b"/>
              <a:pathLst>
                <a:path w="143" h="2715" extrusionOk="0">
                  <a:moveTo>
                    <a:pt x="72" y="0"/>
                  </a:moveTo>
                  <a:cubicBezTo>
                    <a:pt x="24" y="0"/>
                    <a:pt x="0" y="36"/>
                    <a:pt x="0" y="84"/>
                  </a:cubicBezTo>
                  <a:lnTo>
                    <a:pt x="0" y="2644"/>
                  </a:lnTo>
                  <a:cubicBezTo>
                    <a:pt x="0" y="2679"/>
                    <a:pt x="24" y="2715"/>
                    <a:pt x="72" y="2715"/>
                  </a:cubicBezTo>
                  <a:cubicBezTo>
                    <a:pt x="119" y="2715"/>
                    <a:pt x="143" y="2691"/>
                    <a:pt x="143" y="2644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2284500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lnTo>
                    <a:pt x="0" y="1763"/>
                  </a:lnTo>
                  <a:cubicBezTo>
                    <a:pt x="0" y="1811"/>
                    <a:pt x="36" y="1835"/>
                    <a:pt x="72" y="1835"/>
                  </a:cubicBezTo>
                  <a:cubicBezTo>
                    <a:pt x="120" y="1835"/>
                    <a:pt x="155" y="1811"/>
                    <a:pt x="155" y="1763"/>
                  </a:cubicBezTo>
                  <a:lnTo>
                    <a:pt x="155" y="72"/>
                  </a:ln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24"/>
          <p:cNvGrpSpPr/>
          <p:nvPr/>
        </p:nvGrpSpPr>
        <p:grpSpPr>
          <a:xfrm rot="-643226">
            <a:off x="-529417" y="2791693"/>
            <a:ext cx="1464477" cy="732970"/>
            <a:chOff x="2198175" y="2977875"/>
            <a:chExt cx="600700" cy="300650"/>
          </a:xfrm>
        </p:grpSpPr>
        <p:sp>
          <p:nvSpPr>
            <p:cNvPr id="368" name="Google Shape;368;p24"/>
            <p:cNvSpPr/>
            <p:nvPr/>
          </p:nvSpPr>
          <p:spPr>
            <a:xfrm>
              <a:off x="2198175" y="3044550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6"/>
                    <a:pt x="370" y="1667"/>
                    <a:pt x="834" y="1667"/>
                  </a:cubicBezTo>
                  <a:cubicBezTo>
                    <a:pt x="1239" y="1667"/>
                    <a:pt x="1584" y="1370"/>
                    <a:pt x="1656" y="989"/>
                  </a:cubicBezTo>
                  <a:cubicBezTo>
                    <a:pt x="2001" y="1013"/>
                    <a:pt x="2441" y="1084"/>
                    <a:pt x="2930" y="1251"/>
                  </a:cubicBezTo>
                  <a:cubicBezTo>
                    <a:pt x="2918" y="1310"/>
                    <a:pt x="2918" y="1370"/>
                    <a:pt x="2918" y="1406"/>
                  </a:cubicBezTo>
                  <a:cubicBezTo>
                    <a:pt x="2918" y="1870"/>
                    <a:pt x="3287" y="2239"/>
                    <a:pt x="3751" y="2239"/>
                  </a:cubicBezTo>
                  <a:cubicBezTo>
                    <a:pt x="3989" y="2239"/>
                    <a:pt x="4204" y="2156"/>
                    <a:pt x="4346" y="1989"/>
                  </a:cubicBezTo>
                  <a:cubicBezTo>
                    <a:pt x="4644" y="2215"/>
                    <a:pt x="4930" y="2477"/>
                    <a:pt x="5216" y="2799"/>
                  </a:cubicBezTo>
                  <a:cubicBezTo>
                    <a:pt x="5073" y="2941"/>
                    <a:pt x="5001" y="3132"/>
                    <a:pt x="5001" y="3346"/>
                  </a:cubicBezTo>
                  <a:cubicBezTo>
                    <a:pt x="5001" y="3811"/>
                    <a:pt x="5370" y="4180"/>
                    <a:pt x="5835" y="4180"/>
                  </a:cubicBezTo>
                  <a:cubicBezTo>
                    <a:pt x="5942" y="4180"/>
                    <a:pt x="6049" y="4168"/>
                    <a:pt x="6132" y="4120"/>
                  </a:cubicBezTo>
                  <a:cubicBezTo>
                    <a:pt x="6180" y="4192"/>
                    <a:pt x="6228" y="4275"/>
                    <a:pt x="6251" y="4346"/>
                  </a:cubicBezTo>
                  <a:cubicBezTo>
                    <a:pt x="6418" y="4680"/>
                    <a:pt x="6597" y="4977"/>
                    <a:pt x="6775" y="5275"/>
                  </a:cubicBezTo>
                  <a:cubicBezTo>
                    <a:pt x="6621" y="5430"/>
                    <a:pt x="6537" y="5632"/>
                    <a:pt x="6537" y="5858"/>
                  </a:cubicBezTo>
                  <a:cubicBezTo>
                    <a:pt x="6537" y="6323"/>
                    <a:pt x="6906" y="6692"/>
                    <a:pt x="7371" y="6692"/>
                  </a:cubicBezTo>
                  <a:cubicBezTo>
                    <a:pt x="7502" y="6692"/>
                    <a:pt x="7621" y="6668"/>
                    <a:pt x="7728" y="6620"/>
                  </a:cubicBezTo>
                  <a:cubicBezTo>
                    <a:pt x="7990" y="6954"/>
                    <a:pt x="8276" y="7216"/>
                    <a:pt x="8549" y="7442"/>
                  </a:cubicBezTo>
                  <a:cubicBezTo>
                    <a:pt x="8490" y="7549"/>
                    <a:pt x="8454" y="7680"/>
                    <a:pt x="8454" y="7811"/>
                  </a:cubicBezTo>
                  <a:cubicBezTo>
                    <a:pt x="8454" y="8275"/>
                    <a:pt x="8823" y="8644"/>
                    <a:pt x="9288" y="8644"/>
                  </a:cubicBezTo>
                  <a:cubicBezTo>
                    <a:pt x="9573" y="8644"/>
                    <a:pt x="9811" y="8514"/>
                    <a:pt x="9954" y="8299"/>
                  </a:cubicBezTo>
                  <a:cubicBezTo>
                    <a:pt x="10407" y="8478"/>
                    <a:pt x="10823" y="8573"/>
                    <a:pt x="11193" y="8597"/>
                  </a:cubicBezTo>
                  <a:cubicBezTo>
                    <a:pt x="11288" y="9049"/>
                    <a:pt x="11621" y="9359"/>
                    <a:pt x="12038" y="9359"/>
                  </a:cubicBezTo>
                  <a:cubicBezTo>
                    <a:pt x="12455" y="9359"/>
                    <a:pt x="12800" y="9049"/>
                    <a:pt x="12859" y="8644"/>
                  </a:cubicBezTo>
                  <a:cubicBezTo>
                    <a:pt x="13252" y="8597"/>
                    <a:pt x="13669" y="8514"/>
                    <a:pt x="14110" y="8335"/>
                  </a:cubicBezTo>
                  <a:cubicBezTo>
                    <a:pt x="14264" y="8537"/>
                    <a:pt x="14514" y="8692"/>
                    <a:pt x="14800" y="8692"/>
                  </a:cubicBezTo>
                  <a:cubicBezTo>
                    <a:pt x="15253" y="8692"/>
                    <a:pt x="15634" y="8323"/>
                    <a:pt x="15634" y="7859"/>
                  </a:cubicBezTo>
                  <a:cubicBezTo>
                    <a:pt x="15634" y="7728"/>
                    <a:pt x="15598" y="7585"/>
                    <a:pt x="15538" y="7466"/>
                  </a:cubicBezTo>
                  <a:cubicBezTo>
                    <a:pt x="15836" y="7216"/>
                    <a:pt x="16146" y="6906"/>
                    <a:pt x="16467" y="6513"/>
                  </a:cubicBezTo>
                  <a:cubicBezTo>
                    <a:pt x="16562" y="6561"/>
                    <a:pt x="16681" y="6597"/>
                    <a:pt x="16824" y="6597"/>
                  </a:cubicBezTo>
                  <a:cubicBezTo>
                    <a:pt x="17277" y="6597"/>
                    <a:pt x="17658" y="6216"/>
                    <a:pt x="17658" y="5763"/>
                  </a:cubicBezTo>
                  <a:cubicBezTo>
                    <a:pt x="17658" y="5513"/>
                    <a:pt x="17550" y="5311"/>
                    <a:pt x="17396" y="5168"/>
                  </a:cubicBezTo>
                  <a:cubicBezTo>
                    <a:pt x="17539" y="4918"/>
                    <a:pt x="17681" y="4668"/>
                    <a:pt x="17812" y="4382"/>
                  </a:cubicBezTo>
                  <a:cubicBezTo>
                    <a:pt x="17860" y="4287"/>
                    <a:pt x="17920" y="4192"/>
                    <a:pt x="17967" y="4084"/>
                  </a:cubicBezTo>
                  <a:cubicBezTo>
                    <a:pt x="18074" y="4132"/>
                    <a:pt x="18170" y="4168"/>
                    <a:pt x="18289" y="4168"/>
                  </a:cubicBezTo>
                  <a:cubicBezTo>
                    <a:pt x="18753" y="4168"/>
                    <a:pt x="19122" y="3787"/>
                    <a:pt x="19122" y="3334"/>
                  </a:cubicBezTo>
                  <a:cubicBezTo>
                    <a:pt x="19122" y="3108"/>
                    <a:pt x="19039" y="2918"/>
                    <a:pt x="18908" y="2763"/>
                  </a:cubicBezTo>
                  <a:cubicBezTo>
                    <a:pt x="19170" y="2465"/>
                    <a:pt x="19455" y="2215"/>
                    <a:pt x="19741" y="1989"/>
                  </a:cubicBezTo>
                  <a:cubicBezTo>
                    <a:pt x="19884" y="2156"/>
                    <a:pt x="20110" y="2263"/>
                    <a:pt x="20348" y="2263"/>
                  </a:cubicBezTo>
                  <a:cubicBezTo>
                    <a:pt x="20813" y="2263"/>
                    <a:pt x="21182" y="1882"/>
                    <a:pt x="21182" y="1429"/>
                  </a:cubicBezTo>
                  <a:cubicBezTo>
                    <a:pt x="21182" y="1370"/>
                    <a:pt x="21170" y="1310"/>
                    <a:pt x="21170" y="1251"/>
                  </a:cubicBezTo>
                  <a:cubicBezTo>
                    <a:pt x="21622" y="1096"/>
                    <a:pt x="22039" y="1036"/>
                    <a:pt x="22373" y="1013"/>
                  </a:cubicBezTo>
                  <a:cubicBezTo>
                    <a:pt x="22432" y="1406"/>
                    <a:pt x="22777" y="1703"/>
                    <a:pt x="23194" y="1703"/>
                  </a:cubicBezTo>
                  <a:cubicBezTo>
                    <a:pt x="23646" y="1703"/>
                    <a:pt x="24027" y="1334"/>
                    <a:pt x="24027" y="870"/>
                  </a:cubicBezTo>
                  <a:cubicBezTo>
                    <a:pt x="24027" y="417"/>
                    <a:pt x="23646" y="36"/>
                    <a:pt x="23194" y="36"/>
                  </a:cubicBezTo>
                  <a:cubicBezTo>
                    <a:pt x="22777" y="36"/>
                    <a:pt x="22432" y="334"/>
                    <a:pt x="22373" y="739"/>
                  </a:cubicBezTo>
                  <a:cubicBezTo>
                    <a:pt x="22015" y="774"/>
                    <a:pt x="21551" y="846"/>
                    <a:pt x="21063" y="1013"/>
                  </a:cubicBezTo>
                  <a:cubicBezTo>
                    <a:pt x="20908" y="774"/>
                    <a:pt x="20646" y="596"/>
                    <a:pt x="20348" y="596"/>
                  </a:cubicBezTo>
                  <a:cubicBezTo>
                    <a:pt x="19884" y="596"/>
                    <a:pt x="19515" y="965"/>
                    <a:pt x="19515" y="1429"/>
                  </a:cubicBezTo>
                  <a:cubicBezTo>
                    <a:pt x="19515" y="1548"/>
                    <a:pt x="19539" y="1667"/>
                    <a:pt x="19586" y="1763"/>
                  </a:cubicBezTo>
                  <a:cubicBezTo>
                    <a:pt x="19277" y="1989"/>
                    <a:pt x="18979" y="2263"/>
                    <a:pt x="18682" y="2584"/>
                  </a:cubicBezTo>
                  <a:cubicBezTo>
                    <a:pt x="18563" y="2525"/>
                    <a:pt x="18432" y="2477"/>
                    <a:pt x="18277" y="2477"/>
                  </a:cubicBezTo>
                  <a:cubicBezTo>
                    <a:pt x="17812" y="2477"/>
                    <a:pt x="17443" y="2858"/>
                    <a:pt x="17443" y="3310"/>
                  </a:cubicBezTo>
                  <a:cubicBezTo>
                    <a:pt x="17443" y="3549"/>
                    <a:pt x="17550" y="3775"/>
                    <a:pt x="17717" y="3930"/>
                  </a:cubicBezTo>
                  <a:cubicBezTo>
                    <a:pt x="17658" y="4025"/>
                    <a:pt x="17598" y="4132"/>
                    <a:pt x="17550" y="4239"/>
                  </a:cubicBezTo>
                  <a:cubicBezTo>
                    <a:pt x="17420" y="4501"/>
                    <a:pt x="17277" y="4739"/>
                    <a:pt x="17146" y="4977"/>
                  </a:cubicBezTo>
                  <a:cubicBezTo>
                    <a:pt x="17039" y="4942"/>
                    <a:pt x="16919" y="4906"/>
                    <a:pt x="16800" y="4906"/>
                  </a:cubicBezTo>
                  <a:cubicBezTo>
                    <a:pt x="16348" y="4906"/>
                    <a:pt x="15967" y="5275"/>
                    <a:pt x="15967" y="5739"/>
                  </a:cubicBezTo>
                  <a:cubicBezTo>
                    <a:pt x="15967" y="5977"/>
                    <a:pt x="16062" y="6192"/>
                    <a:pt x="16229" y="6335"/>
                  </a:cubicBezTo>
                  <a:cubicBezTo>
                    <a:pt x="15943" y="6692"/>
                    <a:pt x="15645" y="6978"/>
                    <a:pt x="15360" y="7216"/>
                  </a:cubicBezTo>
                  <a:cubicBezTo>
                    <a:pt x="15217" y="7085"/>
                    <a:pt x="15014" y="6990"/>
                    <a:pt x="14800" y="6990"/>
                  </a:cubicBezTo>
                  <a:cubicBezTo>
                    <a:pt x="14336" y="6990"/>
                    <a:pt x="13967" y="7359"/>
                    <a:pt x="13967" y="7823"/>
                  </a:cubicBezTo>
                  <a:cubicBezTo>
                    <a:pt x="13967" y="7894"/>
                    <a:pt x="13979" y="7978"/>
                    <a:pt x="13991" y="8049"/>
                  </a:cubicBezTo>
                  <a:cubicBezTo>
                    <a:pt x="13586" y="8216"/>
                    <a:pt x="13205" y="8287"/>
                    <a:pt x="12848" y="8335"/>
                  </a:cubicBezTo>
                  <a:cubicBezTo>
                    <a:pt x="12776" y="7942"/>
                    <a:pt x="12431" y="7656"/>
                    <a:pt x="12026" y="7656"/>
                  </a:cubicBezTo>
                  <a:cubicBezTo>
                    <a:pt x="11621" y="7656"/>
                    <a:pt x="11288" y="7942"/>
                    <a:pt x="11204" y="8335"/>
                  </a:cubicBezTo>
                  <a:cubicBezTo>
                    <a:pt x="10871" y="8287"/>
                    <a:pt x="10490" y="8216"/>
                    <a:pt x="10097" y="8049"/>
                  </a:cubicBezTo>
                  <a:cubicBezTo>
                    <a:pt x="10109" y="7978"/>
                    <a:pt x="10121" y="7894"/>
                    <a:pt x="10121" y="7811"/>
                  </a:cubicBezTo>
                  <a:cubicBezTo>
                    <a:pt x="10121" y="7347"/>
                    <a:pt x="9752" y="6978"/>
                    <a:pt x="9288" y="6978"/>
                  </a:cubicBezTo>
                  <a:cubicBezTo>
                    <a:pt x="9061" y="6978"/>
                    <a:pt x="8859" y="7061"/>
                    <a:pt x="8704" y="7216"/>
                  </a:cubicBezTo>
                  <a:cubicBezTo>
                    <a:pt x="8454" y="7001"/>
                    <a:pt x="8204" y="6751"/>
                    <a:pt x="7954" y="6466"/>
                  </a:cubicBezTo>
                  <a:cubicBezTo>
                    <a:pt x="8097" y="6323"/>
                    <a:pt x="8192" y="6108"/>
                    <a:pt x="8192" y="5870"/>
                  </a:cubicBezTo>
                  <a:cubicBezTo>
                    <a:pt x="8192" y="5418"/>
                    <a:pt x="7811" y="5037"/>
                    <a:pt x="7359" y="5037"/>
                  </a:cubicBezTo>
                  <a:cubicBezTo>
                    <a:pt x="7216" y="5037"/>
                    <a:pt x="7097" y="5073"/>
                    <a:pt x="6978" y="5132"/>
                  </a:cubicBezTo>
                  <a:cubicBezTo>
                    <a:pt x="6823" y="4858"/>
                    <a:pt x="6656" y="4561"/>
                    <a:pt x="6490" y="4239"/>
                  </a:cubicBezTo>
                  <a:cubicBezTo>
                    <a:pt x="6442" y="4144"/>
                    <a:pt x="6406" y="4072"/>
                    <a:pt x="6359" y="4001"/>
                  </a:cubicBezTo>
                  <a:cubicBezTo>
                    <a:pt x="6537" y="3846"/>
                    <a:pt x="6656" y="3608"/>
                    <a:pt x="6656" y="3358"/>
                  </a:cubicBezTo>
                  <a:cubicBezTo>
                    <a:pt x="6656" y="2894"/>
                    <a:pt x="6287" y="2525"/>
                    <a:pt x="5823" y="2525"/>
                  </a:cubicBezTo>
                  <a:cubicBezTo>
                    <a:pt x="5668" y="2525"/>
                    <a:pt x="5537" y="2572"/>
                    <a:pt x="5418" y="2632"/>
                  </a:cubicBezTo>
                  <a:cubicBezTo>
                    <a:pt x="5120" y="2287"/>
                    <a:pt x="4811" y="2001"/>
                    <a:pt x="4501" y="1786"/>
                  </a:cubicBezTo>
                  <a:cubicBezTo>
                    <a:pt x="4561" y="1679"/>
                    <a:pt x="4585" y="1548"/>
                    <a:pt x="4585" y="1429"/>
                  </a:cubicBezTo>
                  <a:cubicBezTo>
                    <a:pt x="4585" y="965"/>
                    <a:pt x="4215" y="596"/>
                    <a:pt x="3751" y="596"/>
                  </a:cubicBezTo>
                  <a:cubicBezTo>
                    <a:pt x="3442" y="596"/>
                    <a:pt x="3168" y="751"/>
                    <a:pt x="3025" y="1013"/>
                  </a:cubicBezTo>
                  <a:cubicBezTo>
                    <a:pt x="2501" y="834"/>
                    <a:pt x="2025" y="751"/>
                    <a:pt x="1656" y="727"/>
                  </a:cubicBezTo>
                  <a:cubicBezTo>
                    <a:pt x="1596" y="322"/>
                    <a:pt x="125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2198175" y="2977875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12038" y="1"/>
                  </a:moveTo>
                  <a:cubicBezTo>
                    <a:pt x="11621" y="1"/>
                    <a:pt x="11288" y="310"/>
                    <a:pt x="11193" y="763"/>
                  </a:cubicBezTo>
                  <a:cubicBezTo>
                    <a:pt x="10823" y="786"/>
                    <a:pt x="10407" y="882"/>
                    <a:pt x="9954" y="1060"/>
                  </a:cubicBezTo>
                  <a:cubicBezTo>
                    <a:pt x="9811" y="846"/>
                    <a:pt x="9573" y="715"/>
                    <a:pt x="9288" y="715"/>
                  </a:cubicBezTo>
                  <a:cubicBezTo>
                    <a:pt x="8823" y="715"/>
                    <a:pt x="8454" y="1084"/>
                    <a:pt x="8454" y="1548"/>
                  </a:cubicBezTo>
                  <a:cubicBezTo>
                    <a:pt x="8454" y="1679"/>
                    <a:pt x="8490" y="1822"/>
                    <a:pt x="8549" y="1917"/>
                  </a:cubicBezTo>
                  <a:cubicBezTo>
                    <a:pt x="8276" y="2144"/>
                    <a:pt x="7990" y="2418"/>
                    <a:pt x="7728" y="2739"/>
                  </a:cubicBezTo>
                  <a:cubicBezTo>
                    <a:pt x="7621" y="2691"/>
                    <a:pt x="7502" y="2668"/>
                    <a:pt x="7371" y="2668"/>
                  </a:cubicBezTo>
                  <a:cubicBezTo>
                    <a:pt x="6906" y="2668"/>
                    <a:pt x="6537" y="3037"/>
                    <a:pt x="6537" y="3501"/>
                  </a:cubicBezTo>
                  <a:cubicBezTo>
                    <a:pt x="6537" y="3727"/>
                    <a:pt x="6621" y="3930"/>
                    <a:pt x="6775" y="4084"/>
                  </a:cubicBezTo>
                  <a:cubicBezTo>
                    <a:pt x="6597" y="4382"/>
                    <a:pt x="6418" y="4680"/>
                    <a:pt x="6251" y="5013"/>
                  </a:cubicBezTo>
                  <a:cubicBezTo>
                    <a:pt x="6228" y="5096"/>
                    <a:pt x="6180" y="5168"/>
                    <a:pt x="6132" y="5239"/>
                  </a:cubicBezTo>
                  <a:cubicBezTo>
                    <a:pt x="6049" y="5192"/>
                    <a:pt x="5942" y="5180"/>
                    <a:pt x="5835" y="5180"/>
                  </a:cubicBezTo>
                  <a:cubicBezTo>
                    <a:pt x="5370" y="5180"/>
                    <a:pt x="5001" y="5549"/>
                    <a:pt x="5001" y="6013"/>
                  </a:cubicBezTo>
                  <a:cubicBezTo>
                    <a:pt x="5001" y="6228"/>
                    <a:pt x="5073" y="6418"/>
                    <a:pt x="5216" y="6561"/>
                  </a:cubicBezTo>
                  <a:cubicBezTo>
                    <a:pt x="4930" y="6882"/>
                    <a:pt x="4644" y="7144"/>
                    <a:pt x="4346" y="7371"/>
                  </a:cubicBezTo>
                  <a:cubicBezTo>
                    <a:pt x="4204" y="7204"/>
                    <a:pt x="3989" y="7120"/>
                    <a:pt x="3751" y="7120"/>
                  </a:cubicBezTo>
                  <a:cubicBezTo>
                    <a:pt x="3287" y="7120"/>
                    <a:pt x="2918" y="7490"/>
                    <a:pt x="2918" y="7954"/>
                  </a:cubicBezTo>
                  <a:cubicBezTo>
                    <a:pt x="2918" y="7990"/>
                    <a:pt x="2918" y="8049"/>
                    <a:pt x="2930" y="8109"/>
                  </a:cubicBezTo>
                  <a:cubicBezTo>
                    <a:pt x="2441" y="8275"/>
                    <a:pt x="2001" y="8347"/>
                    <a:pt x="1656" y="8371"/>
                  </a:cubicBezTo>
                  <a:cubicBezTo>
                    <a:pt x="1584" y="7990"/>
                    <a:pt x="1239" y="7692"/>
                    <a:pt x="834" y="7692"/>
                  </a:cubicBezTo>
                  <a:cubicBezTo>
                    <a:pt x="370" y="7692"/>
                    <a:pt x="1" y="8073"/>
                    <a:pt x="1" y="8525"/>
                  </a:cubicBezTo>
                  <a:cubicBezTo>
                    <a:pt x="1" y="8990"/>
                    <a:pt x="370" y="9359"/>
                    <a:pt x="834" y="9359"/>
                  </a:cubicBezTo>
                  <a:cubicBezTo>
                    <a:pt x="1251" y="9359"/>
                    <a:pt x="1596" y="9037"/>
                    <a:pt x="1656" y="8633"/>
                  </a:cubicBezTo>
                  <a:cubicBezTo>
                    <a:pt x="2025" y="8609"/>
                    <a:pt x="2501" y="8525"/>
                    <a:pt x="3025" y="8347"/>
                  </a:cubicBezTo>
                  <a:cubicBezTo>
                    <a:pt x="3168" y="8609"/>
                    <a:pt x="3442" y="8764"/>
                    <a:pt x="3751" y="8764"/>
                  </a:cubicBezTo>
                  <a:cubicBezTo>
                    <a:pt x="4215" y="8764"/>
                    <a:pt x="4585" y="8394"/>
                    <a:pt x="4585" y="7930"/>
                  </a:cubicBezTo>
                  <a:cubicBezTo>
                    <a:pt x="4585" y="7811"/>
                    <a:pt x="4561" y="7680"/>
                    <a:pt x="4501" y="7573"/>
                  </a:cubicBezTo>
                  <a:cubicBezTo>
                    <a:pt x="4811" y="7359"/>
                    <a:pt x="5120" y="7073"/>
                    <a:pt x="5418" y="6728"/>
                  </a:cubicBezTo>
                  <a:cubicBezTo>
                    <a:pt x="5537" y="6787"/>
                    <a:pt x="5668" y="6835"/>
                    <a:pt x="5823" y="6835"/>
                  </a:cubicBezTo>
                  <a:cubicBezTo>
                    <a:pt x="6287" y="6835"/>
                    <a:pt x="6656" y="6466"/>
                    <a:pt x="6656" y="6001"/>
                  </a:cubicBezTo>
                  <a:cubicBezTo>
                    <a:pt x="6656" y="5751"/>
                    <a:pt x="6537" y="5513"/>
                    <a:pt x="6359" y="5358"/>
                  </a:cubicBezTo>
                  <a:cubicBezTo>
                    <a:pt x="6406" y="5287"/>
                    <a:pt x="6442" y="5215"/>
                    <a:pt x="6490" y="5120"/>
                  </a:cubicBezTo>
                  <a:cubicBezTo>
                    <a:pt x="6656" y="4799"/>
                    <a:pt x="6823" y="4501"/>
                    <a:pt x="6978" y="4227"/>
                  </a:cubicBezTo>
                  <a:cubicBezTo>
                    <a:pt x="7097" y="4287"/>
                    <a:pt x="7216" y="4323"/>
                    <a:pt x="7359" y="4323"/>
                  </a:cubicBezTo>
                  <a:cubicBezTo>
                    <a:pt x="7811" y="4323"/>
                    <a:pt x="8192" y="3942"/>
                    <a:pt x="8192" y="3489"/>
                  </a:cubicBezTo>
                  <a:cubicBezTo>
                    <a:pt x="8192" y="3251"/>
                    <a:pt x="8097" y="3037"/>
                    <a:pt x="7954" y="2894"/>
                  </a:cubicBezTo>
                  <a:cubicBezTo>
                    <a:pt x="8204" y="2608"/>
                    <a:pt x="8454" y="2358"/>
                    <a:pt x="8704" y="2144"/>
                  </a:cubicBezTo>
                  <a:cubicBezTo>
                    <a:pt x="8859" y="2298"/>
                    <a:pt x="9061" y="2382"/>
                    <a:pt x="9288" y="2382"/>
                  </a:cubicBezTo>
                  <a:cubicBezTo>
                    <a:pt x="9752" y="2382"/>
                    <a:pt x="10121" y="2013"/>
                    <a:pt x="10121" y="1548"/>
                  </a:cubicBezTo>
                  <a:cubicBezTo>
                    <a:pt x="10121" y="1465"/>
                    <a:pt x="10109" y="1382"/>
                    <a:pt x="10097" y="1310"/>
                  </a:cubicBezTo>
                  <a:cubicBezTo>
                    <a:pt x="10490" y="1144"/>
                    <a:pt x="10871" y="1072"/>
                    <a:pt x="11204" y="1025"/>
                  </a:cubicBezTo>
                  <a:cubicBezTo>
                    <a:pt x="11288" y="1417"/>
                    <a:pt x="11621" y="1703"/>
                    <a:pt x="12026" y="1703"/>
                  </a:cubicBezTo>
                  <a:cubicBezTo>
                    <a:pt x="12431" y="1703"/>
                    <a:pt x="12776" y="1417"/>
                    <a:pt x="12848" y="1025"/>
                  </a:cubicBezTo>
                  <a:cubicBezTo>
                    <a:pt x="13205" y="1072"/>
                    <a:pt x="13586" y="1144"/>
                    <a:pt x="13991" y="1310"/>
                  </a:cubicBezTo>
                  <a:cubicBezTo>
                    <a:pt x="13979" y="1382"/>
                    <a:pt x="13967" y="1465"/>
                    <a:pt x="13967" y="1536"/>
                  </a:cubicBezTo>
                  <a:cubicBezTo>
                    <a:pt x="13967" y="2001"/>
                    <a:pt x="14336" y="2370"/>
                    <a:pt x="14800" y="2370"/>
                  </a:cubicBezTo>
                  <a:cubicBezTo>
                    <a:pt x="15014" y="2370"/>
                    <a:pt x="15217" y="2275"/>
                    <a:pt x="15360" y="2144"/>
                  </a:cubicBezTo>
                  <a:cubicBezTo>
                    <a:pt x="15645" y="2382"/>
                    <a:pt x="15943" y="2668"/>
                    <a:pt x="16229" y="3025"/>
                  </a:cubicBezTo>
                  <a:cubicBezTo>
                    <a:pt x="16062" y="3168"/>
                    <a:pt x="15967" y="3382"/>
                    <a:pt x="15967" y="3620"/>
                  </a:cubicBezTo>
                  <a:cubicBezTo>
                    <a:pt x="15967" y="4084"/>
                    <a:pt x="16348" y="4453"/>
                    <a:pt x="16800" y="4453"/>
                  </a:cubicBezTo>
                  <a:cubicBezTo>
                    <a:pt x="16919" y="4453"/>
                    <a:pt x="17039" y="4418"/>
                    <a:pt x="17146" y="4382"/>
                  </a:cubicBezTo>
                  <a:cubicBezTo>
                    <a:pt x="17277" y="4620"/>
                    <a:pt x="17420" y="4858"/>
                    <a:pt x="17550" y="5120"/>
                  </a:cubicBezTo>
                  <a:cubicBezTo>
                    <a:pt x="17598" y="5227"/>
                    <a:pt x="17658" y="5335"/>
                    <a:pt x="17717" y="5430"/>
                  </a:cubicBezTo>
                  <a:cubicBezTo>
                    <a:pt x="17550" y="5585"/>
                    <a:pt x="17443" y="5811"/>
                    <a:pt x="17443" y="6049"/>
                  </a:cubicBezTo>
                  <a:cubicBezTo>
                    <a:pt x="17443" y="6501"/>
                    <a:pt x="17812" y="6882"/>
                    <a:pt x="18277" y="6882"/>
                  </a:cubicBezTo>
                  <a:cubicBezTo>
                    <a:pt x="18432" y="6882"/>
                    <a:pt x="18563" y="6835"/>
                    <a:pt x="18682" y="6775"/>
                  </a:cubicBezTo>
                  <a:cubicBezTo>
                    <a:pt x="18979" y="7097"/>
                    <a:pt x="19277" y="7371"/>
                    <a:pt x="19586" y="7597"/>
                  </a:cubicBezTo>
                  <a:cubicBezTo>
                    <a:pt x="19539" y="7692"/>
                    <a:pt x="19515" y="7811"/>
                    <a:pt x="19515" y="7930"/>
                  </a:cubicBezTo>
                  <a:cubicBezTo>
                    <a:pt x="19515" y="8394"/>
                    <a:pt x="19884" y="8764"/>
                    <a:pt x="20348" y="8764"/>
                  </a:cubicBezTo>
                  <a:cubicBezTo>
                    <a:pt x="20646" y="8764"/>
                    <a:pt x="20908" y="8585"/>
                    <a:pt x="21063" y="8347"/>
                  </a:cubicBezTo>
                  <a:cubicBezTo>
                    <a:pt x="21551" y="8514"/>
                    <a:pt x="22015" y="8585"/>
                    <a:pt x="22373" y="8621"/>
                  </a:cubicBezTo>
                  <a:cubicBezTo>
                    <a:pt x="22432" y="9025"/>
                    <a:pt x="22777" y="9323"/>
                    <a:pt x="23194" y="9323"/>
                  </a:cubicBezTo>
                  <a:cubicBezTo>
                    <a:pt x="23646" y="9323"/>
                    <a:pt x="24027" y="8942"/>
                    <a:pt x="24027" y="8490"/>
                  </a:cubicBezTo>
                  <a:cubicBezTo>
                    <a:pt x="24027" y="8025"/>
                    <a:pt x="23646" y="7656"/>
                    <a:pt x="23194" y="7656"/>
                  </a:cubicBezTo>
                  <a:cubicBezTo>
                    <a:pt x="22777" y="7656"/>
                    <a:pt x="22432" y="7954"/>
                    <a:pt x="22373" y="8347"/>
                  </a:cubicBezTo>
                  <a:cubicBezTo>
                    <a:pt x="22039" y="8323"/>
                    <a:pt x="21622" y="8263"/>
                    <a:pt x="21170" y="8109"/>
                  </a:cubicBezTo>
                  <a:cubicBezTo>
                    <a:pt x="21170" y="8049"/>
                    <a:pt x="21182" y="7990"/>
                    <a:pt x="21182" y="7930"/>
                  </a:cubicBezTo>
                  <a:cubicBezTo>
                    <a:pt x="21182" y="7478"/>
                    <a:pt x="20813" y="7097"/>
                    <a:pt x="20348" y="7097"/>
                  </a:cubicBezTo>
                  <a:cubicBezTo>
                    <a:pt x="20110" y="7097"/>
                    <a:pt x="19884" y="7204"/>
                    <a:pt x="19741" y="7371"/>
                  </a:cubicBezTo>
                  <a:cubicBezTo>
                    <a:pt x="19455" y="7144"/>
                    <a:pt x="19170" y="6894"/>
                    <a:pt x="18908" y="6597"/>
                  </a:cubicBezTo>
                  <a:cubicBezTo>
                    <a:pt x="19039" y="6442"/>
                    <a:pt x="19122" y="6251"/>
                    <a:pt x="19122" y="6025"/>
                  </a:cubicBezTo>
                  <a:cubicBezTo>
                    <a:pt x="19122" y="5573"/>
                    <a:pt x="18753" y="5192"/>
                    <a:pt x="18289" y="5192"/>
                  </a:cubicBezTo>
                  <a:cubicBezTo>
                    <a:pt x="18170" y="5192"/>
                    <a:pt x="18074" y="5227"/>
                    <a:pt x="17967" y="5275"/>
                  </a:cubicBezTo>
                  <a:cubicBezTo>
                    <a:pt x="17920" y="5168"/>
                    <a:pt x="17860" y="5073"/>
                    <a:pt x="17812" y="4977"/>
                  </a:cubicBezTo>
                  <a:cubicBezTo>
                    <a:pt x="17681" y="4692"/>
                    <a:pt x="17539" y="4442"/>
                    <a:pt x="17396" y="4203"/>
                  </a:cubicBezTo>
                  <a:cubicBezTo>
                    <a:pt x="17550" y="4049"/>
                    <a:pt x="17658" y="3846"/>
                    <a:pt x="17658" y="3608"/>
                  </a:cubicBezTo>
                  <a:cubicBezTo>
                    <a:pt x="17658" y="3144"/>
                    <a:pt x="17277" y="2775"/>
                    <a:pt x="16824" y="2775"/>
                  </a:cubicBezTo>
                  <a:cubicBezTo>
                    <a:pt x="16681" y="2775"/>
                    <a:pt x="16562" y="2799"/>
                    <a:pt x="16467" y="2846"/>
                  </a:cubicBezTo>
                  <a:cubicBezTo>
                    <a:pt x="16146" y="2453"/>
                    <a:pt x="15836" y="2144"/>
                    <a:pt x="15538" y="1894"/>
                  </a:cubicBezTo>
                  <a:cubicBezTo>
                    <a:pt x="15598" y="1775"/>
                    <a:pt x="15634" y="1632"/>
                    <a:pt x="15634" y="1501"/>
                  </a:cubicBezTo>
                  <a:cubicBezTo>
                    <a:pt x="15634" y="1036"/>
                    <a:pt x="15253" y="667"/>
                    <a:pt x="14800" y="667"/>
                  </a:cubicBezTo>
                  <a:cubicBezTo>
                    <a:pt x="14514" y="667"/>
                    <a:pt x="14264" y="822"/>
                    <a:pt x="14110" y="1025"/>
                  </a:cubicBezTo>
                  <a:cubicBezTo>
                    <a:pt x="13669" y="846"/>
                    <a:pt x="13252" y="763"/>
                    <a:pt x="12859" y="715"/>
                  </a:cubicBezTo>
                  <a:cubicBezTo>
                    <a:pt x="12800" y="310"/>
                    <a:pt x="12455" y="1"/>
                    <a:pt x="12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2777425" y="3096350"/>
              <a:ext cx="3875" cy="67575"/>
            </a:xfrm>
            <a:custGeom>
              <a:avLst/>
              <a:gdLst/>
              <a:ahLst/>
              <a:cxnLst/>
              <a:rect l="l" t="t" r="r" b="b"/>
              <a:pathLst>
                <a:path w="155" h="2703" extrusionOk="0">
                  <a:moveTo>
                    <a:pt x="84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632"/>
                  </a:lnTo>
                  <a:cubicBezTo>
                    <a:pt x="0" y="2679"/>
                    <a:pt x="36" y="2703"/>
                    <a:pt x="84" y="2703"/>
                  </a:cubicBezTo>
                  <a:cubicBezTo>
                    <a:pt x="119" y="2703"/>
                    <a:pt x="155" y="2679"/>
                    <a:pt x="155" y="2632"/>
                  </a:cubicBezTo>
                  <a:lnTo>
                    <a:pt x="155" y="72"/>
                  </a:lnTo>
                  <a:cubicBezTo>
                    <a:pt x="155" y="24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2610425" y="3096350"/>
              <a:ext cx="3900" cy="67575"/>
            </a:xfrm>
            <a:custGeom>
              <a:avLst/>
              <a:gdLst/>
              <a:ahLst/>
              <a:cxnLst/>
              <a:rect l="l" t="t" r="r" b="b"/>
              <a:pathLst>
                <a:path w="156" h="2703" extrusionOk="0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632"/>
                  </a:lnTo>
                  <a:cubicBezTo>
                    <a:pt x="1" y="2679"/>
                    <a:pt x="37" y="2703"/>
                    <a:pt x="72" y="2703"/>
                  </a:cubicBezTo>
                  <a:cubicBezTo>
                    <a:pt x="120" y="2703"/>
                    <a:pt x="156" y="2679"/>
                    <a:pt x="156" y="2632"/>
                  </a:cubicBezTo>
                  <a:lnTo>
                    <a:pt x="156" y="72"/>
                  </a:lnTo>
                  <a:cubicBezTo>
                    <a:pt x="156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2382725" y="3096050"/>
              <a:ext cx="3900" cy="67875"/>
            </a:xfrm>
            <a:custGeom>
              <a:avLst/>
              <a:gdLst/>
              <a:ahLst/>
              <a:cxnLst/>
              <a:rect l="l" t="t" r="r" b="b"/>
              <a:pathLst>
                <a:path w="156" h="2715" extrusionOk="0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lnTo>
                    <a:pt x="1" y="2644"/>
                  </a:lnTo>
                  <a:cubicBezTo>
                    <a:pt x="1" y="2679"/>
                    <a:pt x="36" y="2715"/>
                    <a:pt x="72" y="2715"/>
                  </a:cubicBezTo>
                  <a:cubicBezTo>
                    <a:pt x="120" y="2715"/>
                    <a:pt x="155" y="2691"/>
                    <a:pt x="155" y="2644"/>
                  </a:cubicBezTo>
                  <a:lnTo>
                    <a:pt x="155" y="84"/>
                  </a:lnTo>
                  <a:cubicBezTo>
                    <a:pt x="155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2428875" y="3043650"/>
              <a:ext cx="3575" cy="167625"/>
            </a:xfrm>
            <a:custGeom>
              <a:avLst/>
              <a:gdLst/>
              <a:ahLst/>
              <a:cxnLst/>
              <a:rect l="l" t="t" r="r" b="b"/>
              <a:pathLst>
                <a:path w="143" h="6705" extrusionOk="0">
                  <a:moveTo>
                    <a:pt x="71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71" y="6704"/>
                  </a:cubicBezTo>
                  <a:cubicBezTo>
                    <a:pt x="119" y="6704"/>
                    <a:pt x="143" y="6668"/>
                    <a:pt x="143" y="6633"/>
                  </a:cubicBezTo>
                  <a:lnTo>
                    <a:pt x="143" y="84"/>
                  </a:lnTo>
                  <a:cubicBezTo>
                    <a:pt x="143" y="37"/>
                    <a:pt x="119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2561625" y="3043650"/>
              <a:ext cx="3875" cy="167625"/>
            </a:xfrm>
            <a:custGeom>
              <a:avLst/>
              <a:gdLst/>
              <a:ahLst/>
              <a:cxnLst/>
              <a:rect l="l" t="t" r="r" b="b"/>
              <a:pathLst>
                <a:path w="155" h="6705" extrusionOk="0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84" y="6704"/>
                  </a:cubicBezTo>
                  <a:cubicBezTo>
                    <a:pt x="119" y="6704"/>
                    <a:pt x="155" y="6668"/>
                    <a:pt x="155" y="6633"/>
                  </a:cubicBezTo>
                  <a:lnTo>
                    <a:pt x="155" y="84"/>
                  </a:lnTo>
                  <a:cubicBezTo>
                    <a:pt x="155" y="37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2497025" y="3037100"/>
              <a:ext cx="3600" cy="186075"/>
            </a:xfrm>
            <a:custGeom>
              <a:avLst/>
              <a:gdLst/>
              <a:ahLst/>
              <a:cxnLst/>
              <a:rect l="l" t="t" r="r" b="b"/>
              <a:pathLst>
                <a:path w="144" h="7443" extrusionOk="0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7371"/>
                  </a:lnTo>
                  <a:cubicBezTo>
                    <a:pt x="1" y="7407"/>
                    <a:pt x="24" y="7442"/>
                    <a:pt x="72" y="7442"/>
                  </a:cubicBezTo>
                  <a:cubicBezTo>
                    <a:pt x="120" y="7430"/>
                    <a:pt x="143" y="7395"/>
                    <a:pt x="143" y="7371"/>
                  </a:cubicBezTo>
                  <a:lnTo>
                    <a:pt x="143" y="72"/>
                  </a:lnTo>
                  <a:cubicBezTo>
                    <a:pt x="143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2705675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1763"/>
                  </a:lnTo>
                  <a:cubicBezTo>
                    <a:pt x="1" y="1811"/>
                    <a:pt x="37" y="1835"/>
                    <a:pt x="72" y="1835"/>
                  </a:cubicBezTo>
                  <a:cubicBezTo>
                    <a:pt x="120" y="1835"/>
                    <a:pt x="156" y="1811"/>
                    <a:pt x="156" y="1763"/>
                  </a:cubicBezTo>
                  <a:lnTo>
                    <a:pt x="156" y="72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2212775" y="3096050"/>
              <a:ext cx="3575" cy="67875"/>
            </a:xfrm>
            <a:custGeom>
              <a:avLst/>
              <a:gdLst/>
              <a:ahLst/>
              <a:cxnLst/>
              <a:rect l="l" t="t" r="r" b="b"/>
              <a:pathLst>
                <a:path w="143" h="2715" extrusionOk="0">
                  <a:moveTo>
                    <a:pt x="72" y="0"/>
                  </a:moveTo>
                  <a:cubicBezTo>
                    <a:pt x="24" y="0"/>
                    <a:pt x="0" y="36"/>
                    <a:pt x="0" y="84"/>
                  </a:cubicBezTo>
                  <a:lnTo>
                    <a:pt x="0" y="2644"/>
                  </a:lnTo>
                  <a:cubicBezTo>
                    <a:pt x="0" y="2679"/>
                    <a:pt x="24" y="2715"/>
                    <a:pt x="72" y="2715"/>
                  </a:cubicBezTo>
                  <a:cubicBezTo>
                    <a:pt x="119" y="2715"/>
                    <a:pt x="143" y="2691"/>
                    <a:pt x="143" y="2644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2284500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lnTo>
                    <a:pt x="0" y="1763"/>
                  </a:lnTo>
                  <a:cubicBezTo>
                    <a:pt x="0" y="1811"/>
                    <a:pt x="36" y="1835"/>
                    <a:pt x="72" y="1835"/>
                  </a:cubicBezTo>
                  <a:cubicBezTo>
                    <a:pt x="120" y="1835"/>
                    <a:pt x="155" y="1811"/>
                    <a:pt x="155" y="1763"/>
                  </a:cubicBezTo>
                  <a:lnTo>
                    <a:pt x="155" y="72"/>
                  </a:ln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528760" y="1837625"/>
            <a:ext cx="461700" cy="461700"/>
            <a:chOff x="292035" y="246950"/>
            <a:chExt cx="461700" cy="461700"/>
          </a:xfrm>
        </p:grpSpPr>
        <p:sp>
          <p:nvSpPr>
            <p:cNvPr id="380" name="Google Shape;380;p2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24"/>
          <p:cNvSpPr/>
          <p:nvPr/>
        </p:nvSpPr>
        <p:spPr>
          <a:xfrm>
            <a:off x="5890629" y="4171957"/>
            <a:ext cx="3249239" cy="971555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4"/>
          <p:cNvSpPr/>
          <p:nvPr/>
        </p:nvSpPr>
        <p:spPr>
          <a:xfrm rot="692904">
            <a:off x="6714043" y="387764"/>
            <a:ext cx="2747659" cy="1526126"/>
          </a:xfrm>
          <a:custGeom>
            <a:avLst/>
            <a:gdLst/>
            <a:ahLst/>
            <a:cxnLst/>
            <a:rect l="l" t="t" r="r" b="b"/>
            <a:pathLst>
              <a:path w="18932" h="10515" extrusionOk="0">
                <a:moveTo>
                  <a:pt x="8514" y="394"/>
                </a:moveTo>
                <a:cubicBezTo>
                  <a:pt x="8562" y="513"/>
                  <a:pt x="8669" y="608"/>
                  <a:pt x="8800" y="608"/>
                </a:cubicBezTo>
                <a:cubicBezTo>
                  <a:pt x="8835" y="608"/>
                  <a:pt x="8859" y="608"/>
                  <a:pt x="8871" y="596"/>
                </a:cubicBezTo>
                <a:lnTo>
                  <a:pt x="10026" y="2573"/>
                </a:lnTo>
                <a:cubicBezTo>
                  <a:pt x="9943" y="2632"/>
                  <a:pt x="9907" y="2704"/>
                  <a:pt x="9907" y="2811"/>
                </a:cubicBezTo>
                <a:cubicBezTo>
                  <a:pt x="9907" y="2918"/>
                  <a:pt x="9943" y="2989"/>
                  <a:pt x="10026" y="3049"/>
                </a:cubicBezTo>
                <a:lnTo>
                  <a:pt x="8907" y="4978"/>
                </a:lnTo>
                <a:cubicBezTo>
                  <a:pt x="8871" y="4966"/>
                  <a:pt x="8847" y="4966"/>
                  <a:pt x="8800" y="4966"/>
                </a:cubicBezTo>
                <a:cubicBezTo>
                  <a:pt x="8657" y="4966"/>
                  <a:pt x="8514" y="5073"/>
                  <a:pt x="8502" y="5216"/>
                </a:cubicBezTo>
                <a:lnTo>
                  <a:pt x="6240" y="5216"/>
                </a:lnTo>
                <a:cubicBezTo>
                  <a:pt x="6216" y="5073"/>
                  <a:pt x="6097" y="4966"/>
                  <a:pt x="5942" y="4966"/>
                </a:cubicBezTo>
                <a:cubicBezTo>
                  <a:pt x="5918" y="4966"/>
                  <a:pt x="5871" y="4966"/>
                  <a:pt x="5835" y="4978"/>
                </a:cubicBezTo>
                <a:lnTo>
                  <a:pt x="4728" y="3049"/>
                </a:lnTo>
                <a:cubicBezTo>
                  <a:pt x="4799" y="2989"/>
                  <a:pt x="4847" y="2894"/>
                  <a:pt x="4847" y="2811"/>
                </a:cubicBezTo>
                <a:cubicBezTo>
                  <a:pt x="4847" y="2704"/>
                  <a:pt x="4799" y="2620"/>
                  <a:pt x="4728" y="2573"/>
                </a:cubicBezTo>
                <a:lnTo>
                  <a:pt x="5871" y="596"/>
                </a:lnTo>
                <a:cubicBezTo>
                  <a:pt x="5895" y="596"/>
                  <a:pt x="5918" y="608"/>
                  <a:pt x="5942" y="608"/>
                </a:cubicBezTo>
                <a:cubicBezTo>
                  <a:pt x="6073" y="608"/>
                  <a:pt x="6192" y="513"/>
                  <a:pt x="6228" y="394"/>
                </a:cubicBezTo>
                <a:close/>
                <a:moveTo>
                  <a:pt x="17075" y="382"/>
                </a:moveTo>
                <a:cubicBezTo>
                  <a:pt x="17122" y="501"/>
                  <a:pt x="17229" y="596"/>
                  <a:pt x="17360" y="596"/>
                </a:cubicBezTo>
                <a:lnTo>
                  <a:pt x="17420" y="596"/>
                </a:lnTo>
                <a:lnTo>
                  <a:pt x="18539" y="2525"/>
                </a:lnTo>
                <a:cubicBezTo>
                  <a:pt x="18420" y="2573"/>
                  <a:pt x="18337" y="2680"/>
                  <a:pt x="18337" y="2811"/>
                </a:cubicBezTo>
                <a:cubicBezTo>
                  <a:pt x="18337" y="2942"/>
                  <a:pt x="18432" y="3049"/>
                  <a:pt x="18539" y="3085"/>
                </a:cubicBezTo>
                <a:lnTo>
                  <a:pt x="17444" y="4978"/>
                </a:lnTo>
                <a:cubicBezTo>
                  <a:pt x="17420" y="4966"/>
                  <a:pt x="17384" y="4966"/>
                  <a:pt x="17360" y="4966"/>
                </a:cubicBezTo>
                <a:cubicBezTo>
                  <a:pt x="17205" y="4966"/>
                  <a:pt x="17075" y="5073"/>
                  <a:pt x="17063" y="5216"/>
                </a:cubicBezTo>
                <a:lnTo>
                  <a:pt x="14789" y="5216"/>
                </a:lnTo>
                <a:cubicBezTo>
                  <a:pt x="14753" y="5073"/>
                  <a:pt x="14634" y="4966"/>
                  <a:pt x="14491" y="4966"/>
                </a:cubicBezTo>
                <a:cubicBezTo>
                  <a:pt x="14455" y="4966"/>
                  <a:pt x="14408" y="4978"/>
                  <a:pt x="14384" y="4978"/>
                </a:cubicBezTo>
                <a:lnTo>
                  <a:pt x="13253" y="3037"/>
                </a:lnTo>
                <a:cubicBezTo>
                  <a:pt x="13324" y="2978"/>
                  <a:pt x="13372" y="2894"/>
                  <a:pt x="13372" y="2787"/>
                </a:cubicBezTo>
                <a:cubicBezTo>
                  <a:pt x="13372" y="2704"/>
                  <a:pt x="13324" y="2608"/>
                  <a:pt x="13265" y="2549"/>
                </a:cubicBezTo>
                <a:lnTo>
                  <a:pt x="14408" y="572"/>
                </a:lnTo>
                <a:cubicBezTo>
                  <a:pt x="14443" y="572"/>
                  <a:pt x="14467" y="596"/>
                  <a:pt x="14491" y="596"/>
                </a:cubicBezTo>
                <a:cubicBezTo>
                  <a:pt x="14622" y="596"/>
                  <a:pt x="14741" y="501"/>
                  <a:pt x="14765" y="382"/>
                </a:cubicBezTo>
                <a:close/>
                <a:moveTo>
                  <a:pt x="4251" y="2835"/>
                </a:moveTo>
                <a:cubicBezTo>
                  <a:pt x="4275" y="2989"/>
                  <a:pt x="4394" y="3085"/>
                  <a:pt x="4549" y="3085"/>
                </a:cubicBezTo>
                <a:cubicBezTo>
                  <a:pt x="4573" y="3085"/>
                  <a:pt x="4585" y="3085"/>
                  <a:pt x="4621" y="3073"/>
                </a:cubicBezTo>
                <a:lnTo>
                  <a:pt x="5752" y="5025"/>
                </a:lnTo>
                <a:cubicBezTo>
                  <a:pt x="5692" y="5085"/>
                  <a:pt x="5645" y="5156"/>
                  <a:pt x="5645" y="5252"/>
                </a:cubicBezTo>
                <a:cubicBezTo>
                  <a:pt x="5645" y="5335"/>
                  <a:pt x="5692" y="5418"/>
                  <a:pt x="5752" y="5466"/>
                </a:cubicBezTo>
                <a:lnTo>
                  <a:pt x="4632" y="7407"/>
                </a:lnTo>
                <a:cubicBezTo>
                  <a:pt x="4621" y="7407"/>
                  <a:pt x="4585" y="7395"/>
                  <a:pt x="4561" y="7395"/>
                </a:cubicBezTo>
                <a:cubicBezTo>
                  <a:pt x="4406" y="7395"/>
                  <a:pt x="4275" y="7514"/>
                  <a:pt x="4263" y="7657"/>
                </a:cubicBezTo>
                <a:lnTo>
                  <a:pt x="1954" y="7657"/>
                </a:lnTo>
                <a:cubicBezTo>
                  <a:pt x="1942" y="7514"/>
                  <a:pt x="1799" y="7395"/>
                  <a:pt x="1656" y="7395"/>
                </a:cubicBezTo>
                <a:cubicBezTo>
                  <a:pt x="1620" y="7395"/>
                  <a:pt x="1584" y="7395"/>
                  <a:pt x="1549" y="7407"/>
                </a:cubicBezTo>
                <a:lnTo>
                  <a:pt x="441" y="5514"/>
                </a:lnTo>
                <a:cubicBezTo>
                  <a:pt x="513" y="5454"/>
                  <a:pt x="572" y="5371"/>
                  <a:pt x="572" y="5264"/>
                </a:cubicBezTo>
                <a:cubicBezTo>
                  <a:pt x="572" y="5156"/>
                  <a:pt x="525" y="5073"/>
                  <a:pt x="441" y="5013"/>
                </a:cubicBezTo>
                <a:lnTo>
                  <a:pt x="1549" y="3073"/>
                </a:lnTo>
                <a:cubicBezTo>
                  <a:pt x="1584" y="3085"/>
                  <a:pt x="1608" y="3085"/>
                  <a:pt x="1644" y="3085"/>
                </a:cubicBezTo>
                <a:cubicBezTo>
                  <a:pt x="1787" y="3085"/>
                  <a:pt x="1906" y="2989"/>
                  <a:pt x="1942" y="2835"/>
                </a:cubicBezTo>
                <a:close/>
                <a:moveTo>
                  <a:pt x="8502" y="5311"/>
                </a:moveTo>
                <a:cubicBezTo>
                  <a:pt x="8538" y="5454"/>
                  <a:pt x="8645" y="5561"/>
                  <a:pt x="8800" y="5561"/>
                </a:cubicBezTo>
                <a:cubicBezTo>
                  <a:pt x="8835" y="5561"/>
                  <a:pt x="8871" y="5561"/>
                  <a:pt x="8907" y="5549"/>
                </a:cubicBezTo>
                <a:lnTo>
                  <a:pt x="10026" y="7478"/>
                </a:lnTo>
                <a:cubicBezTo>
                  <a:pt x="9943" y="7538"/>
                  <a:pt x="9907" y="7609"/>
                  <a:pt x="9907" y="7716"/>
                </a:cubicBezTo>
                <a:cubicBezTo>
                  <a:pt x="9907" y="7823"/>
                  <a:pt x="9943" y="7907"/>
                  <a:pt x="10026" y="7954"/>
                </a:cubicBezTo>
                <a:lnTo>
                  <a:pt x="8895" y="9955"/>
                </a:lnTo>
                <a:cubicBezTo>
                  <a:pt x="8859" y="9955"/>
                  <a:pt x="8847" y="9931"/>
                  <a:pt x="8812" y="9931"/>
                </a:cubicBezTo>
                <a:cubicBezTo>
                  <a:pt x="8681" y="9931"/>
                  <a:pt x="8562" y="10026"/>
                  <a:pt x="8538" y="10145"/>
                </a:cubicBezTo>
                <a:lnTo>
                  <a:pt x="6240" y="10145"/>
                </a:lnTo>
                <a:cubicBezTo>
                  <a:pt x="6192" y="10026"/>
                  <a:pt x="6085" y="9931"/>
                  <a:pt x="5954" y="9931"/>
                </a:cubicBezTo>
                <a:cubicBezTo>
                  <a:pt x="5930" y="9931"/>
                  <a:pt x="5895" y="9931"/>
                  <a:pt x="5883" y="9955"/>
                </a:cubicBezTo>
                <a:lnTo>
                  <a:pt x="4740" y="7978"/>
                </a:lnTo>
                <a:cubicBezTo>
                  <a:pt x="4823" y="7919"/>
                  <a:pt x="4871" y="7823"/>
                  <a:pt x="4871" y="7716"/>
                </a:cubicBezTo>
                <a:cubicBezTo>
                  <a:pt x="4871" y="7609"/>
                  <a:pt x="4823" y="7526"/>
                  <a:pt x="4740" y="7466"/>
                </a:cubicBezTo>
                <a:lnTo>
                  <a:pt x="5835" y="5549"/>
                </a:lnTo>
                <a:cubicBezTo>
                  <a:pt x="5871" y="5561"/>
                  <a:pt x="5895" y="5561"/>
                  <a:pt x="5942" y="5561"/>
                </a:cubicBezTo>
                <a:cubicBezTo>
                  <a:pt x="6085" y="5561"/>
                  <a:pt x="6228" y="5454"/>
                  <a:pt x="6240" y="5311"/>
                </a:cubicBezTo>
                <a:close/>
                <a:moveTo>
                  <a:pt x="14205" y="5323"/>
                </a:moveTo>
                <a:cubicBezTo>
                  <a:pt x="14229" y="5466"/>
                  <a:pt x="14348" y="5573"/>
                  <a:pt x="14503" y="5573"/>
                </a:cubicBezTo>
                <a:cubicBezTo>
                  <a:pt x="14538" y="5573"/>
                  <a:pt x="14574" y="5561"/>
                  <a:pt x="14598" y="5561"/>
                </a:cubicBezTo>
                <a:lnTo>
                  <a:pt x="15705" y="7502"/>
                </a:lnTo>
                <a:cubicBezTo>
                  <a:pt x="15646" y="7550"/>
                  <a:pt x="15598" y="7633"/>
                  <a:pt x="15598" y="7740"/>
                </a:cubicBezTo>
                <a:cubicBezTo>
                  <a:pt x="15598" y="7835"/>
                  <a:pt x="15646" y="7919"/>
                  <a:pt x="15717" y="7978"/>
                </a:cubicBezTo>
                <a:lnTo>
                  <a:pt x="14574" y="9966"/>
                </a:lnTo>
                <a:cubicBezTo>
                  <a:pt x="14538" y="9955"/>
                  <a:pt x="14515" y="9955"/>
                  <a:pt x="14491" y="9955"/>
                </a:cubicBezTo>
                <a:cubicBezTo>
                  <a:pt x="14348" y="9955"/>
                  <a:pt x="14229" y="10038"/>
                  <a:pt x="14205" y="10157"/>
                </a:cubicBezTo>
                <a:lnTo>
                  <a:pt x="11955" y="10157"/>
                </a:lnTo>
                <a:cubicBezTo>
                  <a:pt x="11907" y="10038"/>
                  <a:pt x="11812" y="9955"/>
                  <a:pt x="11669" y="9955"/>
                </a:cubicBezTo>
                <a:cubicBezTo>
                  <a:pt x="11645" y="9955"/>
                  <a:pt x="11610" y="9955"/>
                  <a:pt x="11586" y="9966"/>
                </a:cubicBezTo>
                <a:lnTo>
                  <a:pt x="10419" y="7954"/>
                </a:lnTo>
                <a:cubicBezTo>
                  <a:pt x="10502" y="7895"/>
                  <a:pt x="10538" y="7823"/>
                  <a:pt x="10538" y="7716"/>
                </a:cubicBezTo>
                <a:cubicBezTo>
                  <a:pt x="10538" y="7633"/>
                  <a:pt x="10502" y="7550"/>
                  <a:pt x="10431" y="7502"/>
                </a:cubicBezTo>
                <a:lnTo>
                  <a:pt x="11550" y="5549"/>
                </a:lnTo>
                <a:cubicBezTo>
                  <a:pt x="11586" y="5561"/>
                  <a:pt x="11621" y="5573"/>
                  <a:pt x="11669" y="5573"/>
                </a:cubicBezTo>
                <a:cubicBezTo>
                  <a:pt x="11824" y="5573"/>
                  <a:pt x="11955" y="5466"/>
                  <a:pt x="11967" y="5323"/>
                </a:cubicBezTo>
                <a:close/>
                <a:moveTo>
                  <a:pt x="14503" y="1"/>
                </a:moveTo>
                <a:cubicBezTo>
                  <a:pt x="14336" y="1"/>
                  <a:pt x="14205" y="132"/>
                  <a:pt x="14205" y="299"/>
                </a:cubicBezTo>
                <a:cubicBezTo>
                  <a:pt x="14205" y="394"/>
                  <a:pt x="14265" y="489"/>
                  <a:pt x="14336" y="549"/>
                </a:cubicBezTo>
                <a:lnTo>
                  <a:pt x="13181" y="2525"/>
                </a:lnTo>
                <a:cubicBezTo>
                  <a:pt x="13145" y="2513"/>
                  <a:pt x="13098" y="2513"/>
                  <a:pt x="13074" y="2513"/>
                </a:cubicBezTo>
                <a:cubicBezTo>
                  <a:pt x="12907" y="2513"/>
                  <a:pt x="12776" y="2644"/>
                  <a:pt x="12776" y="2811"/>
                </a:cubicBezTo>
                <a:cubicBezTo>
                  <a:pt x="12776" y="2978"/>
                  <a:pt x="12907" y="3108"/>
                  <a:pt x="13074" y="3108"/>
                </a:cubicBezTo>
                <a:cubicBezTo>
                  <a:pt x="13110" y="3108"/>
                  <a:pt x="13145" y="3085"/>
                  <a:pt x="13181" y="3085"/>
                </a:cubicBezTo>
                <a:lnTo>
                  <a:pt x="14288" y="5037"/>
                </a:lnTo>
                <a:cubicBezTo>
                  <a:pt x="14229" y="5085"/>
                  <a:pt x="14193" y="5156"/>
                  <a:pt x="14193" y="5228"/>
                </a:cubicBezTo>
                <a:lnTo>
                  <a:pt x="11955" y="5228"/>
                </a:lnTo>
                <a:cubicBezTo>
                  <a:pt x="11919" y="5085"/>
                  <a:pt x="11812" y="4978"/>
                  <a:pt x="11657" y="4978"/>
                </a:cubicBezTo>
                <a:cubicBezTo>
                  <a:pt x="11490" y="4978"/>
                  <a:pt x="11360" y="5109"/>
                  <a:pt x="11360" y="5275"/>
                </a:cubicBezTo>
                <a:cubicBezTo>
                  <a:pt x="11360" y="5371"/>
                  <a:pt x="11407" y="5442"/>
                  <a:pt x="11467" y="5502"/>
                </a:cubicBezTo>
                <a:lnTo>
                  <a:pt x="10347" y="7454"/>
                </a:lnTo>
                <a:cubicBezTo>
                  <a:pt x="10324" y="7430"/>
                  <a:pt x="10276" y="7419"/>
                  <a:pt x="10228" y="7419"/>
                </a:cubicBezTo>
                <a:cubicBezTo>
                  <a:pt x="10181" y="7419"/>
                  <a:pt x="10157" y="7430"/>
                  <a:pt x="10121" y="7430"/>
                </a:cubicBezTo>
                <a:lnTo>
                  <a:pt x="9014" y="5502"/>
                </a:lnTo>
                <a:cubicBezTo>
                  <a:pt x="9085" y="5442"/>
                  <a:pt x="9133" y="5347"/>
                  <a:pt x="9133" y="5264"/>
                </a:cubicBezTo>
                <a:cubicBezTo>
                  <a:pt x="9133" y="5156"/>
                  <a:pt x="9085" y="5085"/>
                  <a:pt x="9014" y="5025"/>
                </a:cubicBezTo>
                <a:lnTo>
                  <a:pt x="10121" y="3085"/>
                </a:lnTo>
                <a:cubicBezTo>
                  <a:pt x="10157" y="3108"/>
                  <a:pt x="10181" y="3108"/>
                  <a:pt x="10228" y="3108"/>
                </a:cubicBezTo>
                <a:cubicBezTo>
                  <a:pt x="10395" y="3108"/>
                  <a:pt x="10526" y="2966"/>
                  <a:pt x="10526" y="2811"/>
                </a:cubicBezTo>
                <a:cubicBezTo>
                  <a:pt x="10526" y="2644"/>
                  <a:pt x="10395" y="2513"/>
                  <a:pt x="10228" y="2513"/>
                </a:cubicBezTo>
                <a:cubicBezTo>
                  <a:pt x="10205" y="2513"/>
                  <a:pt x="10157" y="2525"/>
                  <a:pt x="10121" y="2525"/>
                </a:cubicBezTo>
                <a:lnTo>
                  <a:pt x="8990" y="561"/>
                </a:lnTo>
                <a:cubicBezTo>
                  <a:pt x="9085" y="501"/>
                  <a:pt x="9133" y="406"/>
                  <a:pt x="9133" y="311"/>
                </a:cubicBezTo>
                <a:cubicBezTo>
                  <a:pt x="9133" y="144"/>
                  <a:pt x="8990" y="13"/>
                  <a:pt x="8835" y="13"/>
                </a:cubicBezTo>
                <a:cubicBezTo>
                  <a:pt x="8669" y="13"/>
                  <a:pt x="8538" y="144"/>
                  <a:pt x="8538" y="311"/>
                </a:cubicBezTo>
                <a:lnTo>
                  <a:pt x="6276" y="311"/>
                </a:lnTo>
                <a:cubicBezTo>
                  <a:pt x="6276" y="144"/>
                  <a:pt x="6133" y="13"/>
                  <a:pt x="5978" y="13"/>
                </a:cubicBezTo>
                <a:cubicBezTo>
                  <a:pt x="5811" y="13"/>
                  <a:pt x="5680" y="144"/>
                  <a:pt x="5680" y="311"/>
                </a:cubicBezTo>
                <a:cubicBezTo>
                  <a:pt x="5680" y="406"/>
                  <a:pt x="5740" y="501"/>
                  <a:pt x="5811" y="561"/>
                </a:cubicBezTo>
                <a:lnTo>
                  <a:pt x="4680" y="2525"/>
                </a:lnTo>
                <a:cubicBezTo>
                  <a:pt x="4644" y="2513"/>
                  <a:pt x="4621" y="2513"/>
                  <a:pt x="4585" y="2513"/>
                </a:cubicBezTo>
                <a:cubicBezTo>
                  <a:pt x="4442" y="2513"/>
                  <a:pt x="4311" y="2632"/>
                  <a:pt x="4287" y="2763"/>
                </a:cubicBezTo>
                <a:lnTo>
                  <a:pt x="1989" y="2763"/>
                </a:lnTo>
                <a:cubicBezTo>
                  <a:pt x="1965" y="2608"/>
                  <a:pt x="1835" y="2513"/>
                  <a:pt x="1692" y="2513"/>
                </a:cubicBezTo>
                <a:cubicBezTo>
                  <a:pt x="1525" y="2513"/>
                  <a:pt x="1394" y="2644"/>
                  <a:pt x="1394" y="2811"/>
                </a:cubicBezTo>
                <a:cubicBezTo>
                  <a:pt x="1394" y="2906"/>
                  <a:pt x="1430" y="3001"/>
                  <a:pt x="1513" y="3049"/>
                </a:cubicBezTo>
                <a:lnTo>
                  <a:pt x="394" y="4978"/>
                </a:lnTo>
                <a:cubicBezTo>
                  <a:pt x="358" y="4966"/>
                  <a:pt x="334" y="4966"/>
                  <a:pt x="299" y="4966"/>
                </a:cubicBezTo>
                <a:cubicBezTo>
                  <a:pt x="144" y="4966"/>
                  <a:pt x="1" y="5097"/>
                  <a:pt x="1" y="5264"/>
                </a:cubicBezTo>
                <a:cubicBezTo>
                  <a:pt x="1" y="5430"/>
                  <a:pt x="144" y="5561"/>
                  <a:pt x="299" y="5561"/>
                </a:cubicBezTo>
                <a:cubicBezTo>
                  <a:pt x="334" y="5561"/>
                  <a:pt x="358" y="5561"/>
                  <a:pt x="394" y="5549"/>
                </a:cubicBezTo>
                <a:lnTo>
                  <a:pt x="1513" y="7466"/>
                </a:lnTo>
                <a:cubicBezTo>
                  <a:pt x="1430" y="7526"/>
                  <a:pt x="1394" y="7597"/>
                  <a:pt x="1394" y="7704"/>
                </a:cubicBezTo>
                <a:cubicBezTo>
                  <a:pt x="1394" y="7871"/>
                  <a:pt x="1525" y="8002"/>
                  <a:pt x="1692" y="8002"/>
                </a:cubicBezTo>
                <a:cubicBezTo>
                  <a:pt x="1835" y="8002"/>
                  <a:pt x="1954" y="7895"/>
                  <a:pt x="1989" y="7764"/>
                </a:cubicBezTo>
                <a:lnTo>
                  <a:pt x="4311" y="7764"/>
                </a:lnTo>
                <a:cubicBezTo>
                  <a:pt x="4335" y="7895"/>
                  <a:pt x="4454" y="8002"/>
                  <a:pt x="4609" y="8002"/>
                </a:cubicBezTo>
                <a:cubicBezTo>
                  <a:pt x="4632" y="8002"/>
                  <a:pt x="4644" y="8002"/>
                  <a:pt x="4680" y="7990"/>
                </a:cubicBezTo>
                <a:lnTo>
                  <a:pt x="5823" y="9966"/>
                </a:lnTo>
                <a:cubicBezTo>
                  <a:pt x="5740" y="10026"/>
                  <a:pt x="5692" y="10109"/>
                  <a:pt x="5692" y="10217"/>
                </a:cubicBezTo>
                <a:cubicBezTo>
                  <a:pt x="5692" y="10383"/>
                  <a:pt x="5823" y="10514"/>
                  <a:pt x="5990" y="10514"/>
                </a:cubicBezTo>
                <a:cubicBezTo>
                  <a:pt x="6156" y="10514"/>
                  <a:pt x="6287" y="10383"/>
                  <a:pt x="6287" y="10217"/>
                </a:cubicBezTo>
                <a:lnTo>
                  <a:pt x="8550" y="10217"/>
                </a:lnTo>
                <a:cubicBezTo>
                  <a:pt x="8550" y="10383"/>
                  <a:pt x="8681" y="10514"/>
                  <a:pt x="8847" y="10514"/>
                </a:cubicBezTo>
                <a:cubicBezTo>
                  <a:pt x="9014" y="10514"/>
                  <a:pt x="9145" y="10383"/>
                  <a:pt x="9145" y="10217"/>
                </a:cubicBezTo>
                <a:cubicBezTo>
                  <a:pt x="9145" y="10109"/>
                  <a:pt x="9085" y="10026"/>
                  <a:pt x="9014" y="9966"/>
                </a:cubicBezTo>
                <a:lnTo>
                  <a:pt x="10157" y="7990"/>
                </a:lnTo>
                <a:cubicBezTo>
                  <a:pt x="10181" y="8002"/>
                  <a:pt x="10217" y="8002"/>
                  <a:pt x="10240" y="8002"/>
                </a:cubicBezTo>
                <a:cubicBezTo>
                  <a:pt x="10288" y="8002"/>
                  <a:pt x="10324" y="7990"/>
                  <a:pt x="10347" y="7990"/>
                </a:cubicBezTo>
                <a:lnTo>
                  <a:pt x="11514" y="9978"/>
                </a:lnTo>
                <a:cubicBezTo>
                  <a:pt x="11431" y="10038"/>
                  <a:pt x="11395" y="10133"/>
                  <a:pt x="11395" y="10217"/>
                </a:cubicBezTo>
                <a:cubicBezTo>
                  <a:pt x="11395" y="10383"/>
                  <a:pt x="11526" y="10514"/>
                  <a:pt x="11693" y="10514"/>
                </a:cubicBezTo>
                <a:cubicBezTo>
                  <a:pt x="11848" y="10514"/>
                  <a:pt x="11991" y="10383"/>
                  <a:pt x="11991" y="10217"/>
                </a:cubicBezTo>
                <a:lnTo>
                  <a:pt x="14205" y="10217"/>
                </a:lnTo>
                <a:cubicBezTo>
                  <a:pt x="14205" y="10383"/>
                  <a:pt x="14336" y="10514"/>
                  <a:pt x="14503" y="10514"/>
                </a:cubicBezTo>
                <a:cubicBezTo>
                  <a:pt x="14669" y="10514"/>
                  <a:pt x="14800" y="10383"/>
                  <a:pt x="14800" y="10217"/>
                </a:cubicBezTo>
                <a:cubicBezTo>
                  <a:pt x="14800" y="10109"/>
                  <a:pt x="14753" y="10026"/>
                  <a:pt x="14669" y="9966"/>
                </a:cubicBezTo>
                <a:lnTo>
                  <a:pt x="15812" y="7966"/>
                </a:lnTo>
                <a:cubicBezTo>
                  <a:pt x="15836" y="7990"/>
                  <a:pt x="15872" y="7990"/>
                  <a:pt x="15920" y="7990"/>
                </a:cubicBezTo>
                <a:cubicBezTo>
                  <a:pt x="16074" y="7990"/>
                  <a:pt x="16217" y="7847"/>
                  <a:pt x="16217" y="7692"/>
                </a:cubicBezTo>
                <a:cubicBezTo>
                  <a:pt x="16217" y="7526"/>
                  <a:pt x="16074" y="7395"/>
                  <a:pt x="15920" y="7395"/>
                </a:cubicBezTo>
                <a:cubicBezTo>
                  <a:pt x="15872" y="7395"/>
                  <a:pt x="15836" y="7407"/>
                  <a:pt x="15812" y="7407"/>
                </a:cubicBezTo>
                <a:lnTo>
                  <a:pt x="14693" y="5466"/>
                </a:lnTo>
                <a:cubicBezTo>
                  <a:pt x="14753" y="5430"/>
                  <a:pt x="14789" y="5371"/>
                  <a:pt x="14800" y="5287"/>
                </a:cubicBezTo>
                <a:lnTo>
                  <a:pt x="17075" y="5287"/>
                </a:lnTo>
                <a:cubicBezTo>
                  <a:pt x="17110" y="5442"/>
                  <a:pt x="17229" y="5549"/>
                  <a:pt x="17372" y="5549"/>
                </a:cubicBezTo>
                <a:cubicBezTo>
                  <a:pt x="17539" y="5549"/>
                  <a:pt x="17670" y="5406"/>
                  <a:pt x="17670" y="5252"/>
                </a:cubicBezTo>
                <a:cubicBezTo>
                  <a:pt x="17670" y="5144"/>
                  <a:pt x="17622" y="5049"/>
                  <a:pt x="17539" y="4990"/>
                </a:cubicBezTo>
                <a:lnTo>
                  <a:pt x="18634" y="3073"/>
                </a:lnTo>
                <a:cubicBezTo>
                  <a:pt x="18801" y="3073"/>
                  <a:pt x="18932" y="2942"/>
                  <a:pt x="18932" y="2775"/>
                </a:cubicBezTo>
                <a:cubicBezTo>
                  <a:pt x="18932" y="2644"/>
                  <a:pt x="18801" y="2513"/>
                  <a:pt x="18634" y="2513"/>
                </a:cubicBezTo>
                <a:lnTo>
                  <a:pt x="17503" y="561"/>
                </a:lnTo>
                <a:cubicBezTo>
                  <a:pt x="17598" y="501"/>
                  <a:pt x="17658" y="406"/>
                  <a:pt x="17658" y="299"/>
                </a:cubicBezTo>
                <a:cubicBezTo>
                  <a:pt x="17658" y="132"/>
                  <a:pt x="17527" y="1"/>
                  <a:pt x="17360" y="1"/>
                </a:cubicBezTo>
                <a:cubicBezTo>
                  <a:pt x="17194" y="1"/>
                  <a:pt x="17063" y="132"/>
                  <a:pt x="17063" y="299"/>
                </a:cubicBezTo>
                <a:lnTo>
                  <a:pt x="14800" y="299"/>
                </a:lnTo>
                <a:cubicBezTo>
                  <a:pt x="14800" y="132"/>
                  <a:pt x="14669" y="1"/>
                  <a:pt x="145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24"/>
          <p:cNvGrpSpPr/>
          <p:nvPr/>
        </p:nvGrpSpPr>
        <p:grpSpPr>
          <a:xfrm>
            <a:off x="8100310" y="4229075"/>
            <a:ext cx="461700" cy="461700"/>
            <a:chOff x="292035" y="246950"/>
            <a:chExt cx="461700" cy="461700"/>
          </a:xfrm>
        </p:grpSpPr>
        <p:sp>
          <p:nvSpPr>
            <p:cNvPr id="387" name="Google Shape;387;p2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24"/>
          <p:cNvGrpSpPr/>
          <p:nvPr/>
        </p:nvGrpSpPr>
        <p:grpSpPr>
          <a:xfrm>
            <a:off x="7424020" y="3149968"/>
            <a:ext cx="310262" cy="310262"/>
            <a:chOff x="292035" y="246950"/>
            <a:chExt cx="461700" cy="461700"/>
          </a:xfrm>
        </p:grpSpPr>
        <p:sp>
          <p:nvSpPr>
            <p:cNvPr id="392" name="Google Shape;392;p2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24"/>
          <p:cNvSpPr/>
          <p:nvPr/>
        </p:nvSpPr>
        <p:spPr>
          <a:xfrm rot="10800000">
            <a:off x="42" y="-6"/>
            <a:ext cx="3249239" cy="971555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 txBox="1">
            <a:spLocks noGrp="1"/>
          </p:cNvSpPr>
          <p:nvPr>
            <p:ph type="title"/>
          </p:nvPr>
        </p:nvSpPr>
        <p:spPr>
          <a:xfrm>
            <a:off x="5103100" y="539575"/>
            <a:ext cx="33276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454" name="Google Shape;454;p27"/>
          <p:cNvSpPr txBox="1">
            <a:spLocks noGrp="1"/>
          </p:cNvSpPr>
          <p:nvPr>
            <p:ph type="subTitle" idx="1"/>
          </p:nvPr>
        </p:nvSpPr>
        <p:spPr>
          <a:xfrm>
            <a:off x="5103125" y="1381000"/>
            <a:ext cx="3327600" cy="6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55" name="Google Shape;455;p27"/>
          <p:cNvSpPr txBox="1">
            <a:spLocks noGrp="1"/>
          </p:cNvSpPr>
          <p:nvPr>
            <p:ph type="subTitle" idx="2"/>
          </p:nvPr>
        </p:nvSpPr>
        <p:spPr>
          <a:xfrm>
            <a:off x="5103125" y="1966775"/>
            <a:ext cx="3327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456" name="Google Shape;456;p27"/>
          <p:cNvSpPr/>
          <p:nvPr/>
        </p:nvSpPr>
        <p:spPr>
          <a:xfrm rot="5400000">
            <a:off x="-335219" y="335214"/>
            <a:ext cx="5143663" cy="4473236"/>
          </a:xfrm>
          <a:custGeom>
            <a:avLst/>
            <a:gdLst/>
            <a:ahLst/>
            <a:cxnLst/>
            <a:rect l="l" t="t" r="r" b="b"/>
            <a:pathLst>
              <a:path w="165938" h="69331" extrusionOk="0">
                <a:moveTo>
                  <a:pt x="164033" y="1"/>
                </a:moveTo>
                <a:cubicBezTo>
                  <a:pt x="153139" y="72"/>
                  <a:pt x="142495" y="5668"/>
                  <a:pt x="133398" y="12050"/>
                </a:cubicBezTo>
                <a:cubicBezTo>
                  <a:pt x="130814" y="13847"/>
                  <a:pt x="128136" y="15788"/>
                  <a:pt x="125016" y="16145"/>
                </a:cubicBezTo>
                <a:cubicBezTo>
                  <a:pt x="124650" y="16187"/>
                  <a:pt x="124285" y="16205"/>
                  <a:pt x="123920" y="16205"/>
                </a:cubicBezTo>
                <a:cubicBezTo>
                  <a:pt x="121968" y="16205"/>
                  <a:pt x="120026" y="15676"/>
                  <a:pt x="118111" y="15264"/>
                </a:cubicBezTo>
                <a:cubicBezTo>
                  <a:pt x="114745" y="14550"/>
                  <a:pt x="111305" y="14196"/>
                  <a:pt x="107863" y="14196"/>
                </a:cubicBezTo>
                <a:cubicBezTo>
                  <a:pt x="102065" y="14196"/>
                  <a:pt x="96264" y="15201"/>
                  <a:pt x="90809" y="17181"/>
                </a:cubicBezTo>
                <a:cubicBezTo>
                  <a:pt x="83475" y="19860"/>
                  <a:pt x="76748" y="24265"/>
                  <a:pt x="69140" y="26028"/>
                </a:cubicBezTo>
                <a:cubicBezTo>
                  <a:pt x="66133" y="26724"/>
                  <a:pt x="63097" y="26986"/>
                  <a:pt x="60041" y="26986"/>
                </a:cubicBezTo>
                <a:cubicBezTo>
                  <a:pt x="51602" y="26986"/>
                  <a:pt x="43015" y="24987"/>
                  <a:pt x="34493" y="24611"/>
                </a:cubicBezTo>
                <a:cubicBezTo>
                  <a:pt x="33573" y="24571"/>
                  <a:pt x="32653" y="24552"/>
                  <a:pt x="31733" y="24552"/>
                </a:cubicBezTo>
                <a:cubicBezTo>
                  <a:pt x="26816" y="24552"/>
                  <a:pt x="21904" y="25111"/>
                  <a:pt x="17110" y="26194"/>
                </a:cubicBezTo>
                <a:cubicBezTo>
                  <a:pt x="12145" y="27302"/>
                  <a:pt x="7228" y="28968"/>
                  <a:pt x="2668" y="31254"/>
                </a:cubicBezTo>
                <a:cubicBezTo>
                  <a:pt x="1655" y="31743"/>
                  <a:pt x="763" y="32243"/>
                  <a:pt x="1" y="32826"/>
                </a:cubicBezTo>
                <a:lnTo>
                  <a:pt x="1" y="69330"/>
                </a:lnTo>
                <a:lnTo>
                  <a:pt x="165938" y="69330"/>
                </a:lnTo>
                <a:lnTo>
                  <a:pt x="165938" y="36"/>
                </a:lnTo>
                <a:lnTo>
                  <a:pt x="165926" y="36"/>
                </a:lnTo>
                <a:cubicBezTo>
                  <a:pt x="165462" y="12"/>
                  <a:pt x="165009" y="1"/>
                  <a:pt x="164545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7"/>
          <p:cNvSpPr txBox="1"/>
          <p:nvPr/>
        </p:nvSpPr>
        <p:spPr>
          <a:xfrm>
            <a:off x="4967100" y="3495900"/>
            <a:ext cx="346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/>
          <p:nvPr/>
        </p:nvSpPr>
        <p:spPr>
          <a:xfrm rot="-5400000">
            <a:off x="6638232" y="2637732"/>
            <a:ext cx="1495768" cy="3515769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9"/>
          <p:cNvSpPr/>
          <p:nvPr/>
        </p:nvSpPr>
        <p:spPr>
          <a:xfrm rot="5400000">
            <a:off x="1010107" y="-1009993"/>
            <a:ext cx="1495768" cy="3515769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95850" y="2906213"/>
            <a:ext cx="6154500" cy="1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5850" y="43929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41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63" r:id="rId5"/>
    <p:sldLayoutId id="2147483670" r:id="rId6"/>
    <p:sldLayoutId id="2147483673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9237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"/>
          <p:cNvSpPr/>
          <p:nvPr/>
        </p:nvSpPr>
        <p:spPr>
          <a:xfrm>
            <a:off x="1660949" y="2301724"/>
            <a:ext cx="5402835" cy="2594446"/>
          </a:xfrm>
          <a:custGeom>
            <a:avLst/>
            <a:gdLst/>
            <a:ahLst/>
            <a:cxnLst/>
            <a:rect l="l" t="t" r="r" b="b"/>
            <a:pathLst>
              <a:path w="97811" h="57680" extrusionOk="0">
                <a:moveTo>
                  <a:pt x="47397" y="1"/>
                </a:moveTo>
                <a:cubicBezTo>
                  <a:pt x="44613" y="1"/>
                  <a:pt x="41772" y="720"/>
                  <a:pt x="39267" y="1935"/>
                </a:cubicBezTo>
                <a:cubicBezTo>
                  <a:pt x="34516" y="4221"/>
                  <a:pt x="30742" y="8042"/>
                  <a:pt x="27099" y="11840"/>
                </a:cubicBezTo>
                <a:cubicBezTo>
                  <a:pt x="23467" y="15639"/>
                  <a:pt x="19860" y="19568"/>
                  <a:pt x="15288" y="22199"/>
                </a:cubicBezTo>
                <a:cubicBezTo>
                  <a:pt x="11859" y="24175"/>
                  <a:pt x="7918" y="25402"/>
                  <a:pt x="5060" y="28116"/>
                </a:cubicBezTo>
                <a:cubicBezTo>
                  <a:pt x="1048" y="31950"/>
                  <a:pt x="0" y="38177"/>
                  <a:pt x="1524" y="43511"/>
                </a:cubicBezTo>
                <a:cubicBezTo>
                  <a:pt x="2715" y="47666"/>
                  <a:pt x="5275" y="53822"/>
                  <a:pt x="8704" y="57679"/>
                </a:cubicBezTo>
                <a:lnTo>
                  <a:pt x="81487" y="57679"/>
                </a:lnTo>
                <a:cubicBezTo>
                  <a:pt x="81915" y="57453"/>
                  <a:pt x="82332" y="57215"/>
                  <a:pt x="82761" y="56977"/>
                </a:cubicBezTo>
                <a:cubicBezTo>
                  <a:pt x="92297" y="51595"/>
                  <a:pt x="97810" y="39999"/>
                  <a:pt x="95953" y="29283"/>
                </a:cubicBezTo>
                <a:cubicBezTo>
                  <a:pt x="94774" y="22508"/>
                  <a:pt x="90107" y="15734"/>
                  <a:pt x="83261" y="14674"/>
                </a:cubicBezTo>
                <a:cubicBezTo>
                  <a:pt x="82510" y="14558"/>
                  <a:pt x="81753" y="14512"/>
                  <a:pt x="80991" y="14512"/>
                </a:cubicBezTo>
                <a:cubicBezTo>
                  <a:pt x="78072" y="14512"/>
                  <a:pt x="75093" y="15188"/>
                  <a:pt x="72213" y="15188"/>
                </a:cubicBezTo>
                <a:cubicBezTo>
                  <a:pt x="70826" y="15188"/>
                  <a:pt x="69463" y="15031"/>
                  <a:pt x="68140" y="14567"/>
                </a:cubicBezTo>
                <a:cubicBezTo>
                  <a:pt x="62187" y="12483"/>
                  <a:pt x="59805" y="5185"/>
                  <a:pt x="54436" y="1875"/>
                </a:cubicBezTo>
                <a:cubicBezTo>
                  <a:pt x="52320" y="573"/>
                  <a:pt x="49881" y="1"/>
                  <a:pt x="47397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2"/>
          <p:cNvSpPr txBox="1">
            <a:spLocks noGrp="1"/>
          </p:cNvSpPr>
          <p:nvPr>
            <p:ph type="ctrTitle"/>
          </p:nvPr>
        </p:nvSpPr>
        <p:spPr>
          <a:xfrm>
            <a:off x="1265627" y="-609600"/>
            <a:ext cx="8131134" cy="20352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dirty="0"/>
              <a:t>BÀI 4: </a:t>
            </a:r>
            <a:r>
              <a:rPr lang="en" sz="2600" dirty="0"/>
              <a:t>SỬ DỤNG KÍNH HIỂN VI QUANG HỌC</a:t>
            </a:r>
            <a:endParaRPr sz="2600" dirty="0"/>
          </a:p>
        </p:txBody>
      </p:sp>
      <p:sp>
        <p:nvSpPr>
          <p:cNvPr id="476" name="Google Shape;476;p32"/>
          <p:cNvSpPr/>
          <p:nvPr/>
        </p:nvSpPr>
        <p:spPr>
          <a:xfrm>
            <a:off x="669153" y="3218261"/>
            <a:ext cx="1107486" cy="1380903"/>
          </a:xfrm>
          <a:custGeom>
            <a:avLst/>
            <a:gdLst/>
            <a:ahLst/>
            <a:cxnLst/>
            <a:rect l="l" t="t" r="r" b="b"/>
            <a:pathLst>
              <a:path w="17264" h="21527" extrusionOk="0">
                <a:moveTo>
                  <a:pt x="867" y="0"/>
                </a:moveTo>
                <a:cubicBezTo>
                  <a:pt x="840" y="0"/>
                  <a:pt x="813" y="1"/>
                  <a:pt x="786" y="1"/>
                </a:cubicBezTo>
                <a:cubicBezTo>
                  <a:pt x="524" y="1"/>
                  <a:pt x="191" y="85"/>
                  <a:pt x="107" y="335"/>
                </a:cubicBezTo>
                <a:cubicBezTo>
                  <a:pt x="0" y="633"/>
                  <a:pt x="286" y="918"/>
                  <a:pt x="548" y="1085"/>
                </a:cubicBezTo>
                <a:cubicBezTo>
                  <a:pt x="1619" y="1764"/>
                  <a:pt x="2858" y="2109"/>
                  <a:pt x="4263" y="2454"/>
                </a:cubicBezTo>
                <a:lnTo>
                  <a:pt x="5060" y="3121"/>
                </a:lnTo>
                <a:cubicBezTo>
                  <a:pt x="4501" y="2849"/>
                  <a:pt x="3878" y="2708"/>
                  <a:pt x="3256" y="2708"/>
                </a:cubicBezTo>
                <a:cubicBezTo>
                  <a:pt x="2872" y="2708"/>
                  <a:pt x="2488" y="2762"/>
                  <a:pt x="2120" y="2871"/>
                </a:cubicBezTo>
                <a:cubicBezTo>
                  <a:pt x="1905" y="2930"/>
                  <a:pt x="1703" y="3014"/>
                  <a:pt x="1536" y="3169"/>
                </a:cubicBezTo>
                <a:cubicBezTo>
                  <a:pt x="1369" y="3311"/>
                  <a:pt x="1286" y="3538"/>
                  <a:pt x="1322" y="3764"/>
                </a:cubicBezTo>
                <a:cubicBezTo>
                  <a:pt x="1381" y="3954"/>
                  <a:pt x="1560" y="4109"/>
                  <a:pt x="1762" y="4169"/>
                </a:cubicBezTo>
                <a:cubicBezTo>
                  <a:pt x="1879" y="4205"/>
                  <a:pt x="2000" y="4219"/>
                  <a:pt x="2126" y="4219"/>
                </a:cubicBezTo>
                <a:cubicBezTo>
                  <a:pt x="2205" y="4219"/>
                  <a:pt x="2287" y="4214"/>
                  <a:pt x="2370" y="4204"/>
                </a:cubicBezTo>
                <a:cubicBezTo>
                  <a:pt x="3382" y="4145"/>
                  <a:pt x="4370" y="3931"/>
                  <a:pt x="5227" y="3276"/>
                </a:cubicBezTo>
                <a:cubicBezTo>
                  <a:pt x="5822" y="3788"/>
                  <a:pt x="6382" y="4347"/>
                  <a:pt x="6942" y="4907"/>
                </a:cubicBezTo>
                <a:cubicBezTo>
                  <a:pt x="6261" y="4467"/>
                  <a:pt x="5446" y="4241"/>
                  <a:pt x="4633" y="4241"/>
                </a:cubicBezTo>
                <a:cubicBezTo>
                  <a:pt x="4038" y="4241"/>
                  <a:pt x="3444" y="4363"/>
                  <a:pt x="2905" y="4609"/>
                </a:cubicBezTo>
                <a:cubicBezTo>
                  <a:pt x="2620" y="4728"/>
                  <a:pt x="2322" y="4978"/>
                  <a:pt x="2381" y="5276"/>
                </a:cubicBezTo>
                <a:cubicBezTo>
                  <a:pt x="2441" y="5574"/>
                  <a:pt x="2810" y="5669"/>
                  <a:pt x="3108" y="5681"/>
                </a:cubicBezTo>
                <a:cubicBezTo>
                  <a:pt x="3180" y="5684"/>
                  <a:pt x="3251" y="5685"/>
                  <a:pt x="3323" y="5685"/>
                </a:cubicBezTo>
                <a:cubicBezTo>
                  <a:pt x="4474" y="5685"/>
                  <a:pt x="5608" y="5333"/>
                  <a:pt x="6953" y="4919"/>
                </a:cubicBezTo>
                <a:cubicBezTo>
                  <a:pt x="7215" y="5193"/>
                  <a:pt x="7477" y="5455"/>
                  <a:pt x="7727" y="5740"/>
                </a:cubicBezTo>
                <a:cubicBezTo>
                  <a:pt x="7954" y="5978"/>
                  <a:pt x="8156" y="6228"/>
                  <a:pt x="8370" y="6467"/>
                </a:cubicBezTo>
                <a:cubicBezTo>
                  <a:pt x="7672" y="6141"/>
                  <a:pt x="6900" y="5974"/>
                  <a:pt x="6130" y="5974"/>
                </a:cubicBezTo>
                <a:cubicBezTo>
                  <a:pt x="5547" y="5974"/>
                  <a:pt x="4966" y="6069"/>
                  <a:pt x="4417" y="6264"/>
                </a:cubicBezTo>
                <a:cubicBezTo>
                  <a:pt x="4167" y="6348"/>
                  <a:pt x="3882" y="6502"/>
                  <a:pt x="3846" y="6764"/>
                </a:cubicBezTo>
                <a:cubicBezTo>
                  <a:pt x="3810" y="6979"/>
                  <a:pt x="3941" y="7181"/>
                  <a:pt x="4120" y="7288"/>
                </a:cubicBezTo>
                <a:cubicBezTo>
                  <a:pt x="4298" y="7395"/>
                  <a:pt x="4513" y="7443"/>
                  <a:pt x="4715" y="7455"/>
                </a:cubicBezTo>
                <a:cubicBezTo>
                  <a:pt x="4964" y="7480"/>
                  <a:pt x="5214" y="7493"/>
                  <a:pt x="5464" y="7493"/>
                </a:cubicBezTo>
                <a:cubicBezTo>
                  <a:pt x="6531" y="7493"/>
                  <a:pt x="7594" y="7251"/>
                  <a:pt x="8501" y="6633"/>
                </a:cubicBezTo>
                <a:cubicBezTo>
                  <a:pt x="8989" y="7217"/>
                  <a:pt x="9454" y="7800"/>
                  <a:pt x="9894" y="8407"/>
                </a:cubicBezTo>
                <a:cubicBezTo>
                  <a:pt x="9200" y="7997"/>
                  <a:pt x="8385" y="7783"/>
                  <a:pt x="7571" y="7783"/>
                </a:cubicBezTo>
                <a:cubicBezTo>
                  <a:pt x="7086" y="7783"/>
                  <a:pt x="6602" y="7859"/>
                  <a:pt x="6144" y="8014"/>
                </a:cubicBezTo>
                <a:cubicBezTo>
                  <a:pt x="5989" y="8074"/>
                  <a:pt x="5810" y="8145"/>
                  <a:pt x="5751" y="8312"/>
                </a:cubicBezTo>
                <a:cubicBezTo>
                  <a:pt x="5691" y="8479"/>
                  <a:pt x="5763" y="8669"/>
                  <a:pt x="5894" y="8776"/>
                </a:cubicBezTo>
                <a:cubicBezTo>
                  <a:pt x="6025" y="8895"/>
                  <a:pt x="6191" y="8943"/>
                  <a:pt x="6370" y="8991"/>
                </a:cubicBezTo>
                <a:cubicBezTo>
                  <a:pt x="6836" y="9108"/>
                  <a:pt x="7313" y="9166"/>
                  <a:pt x="7795" y="9166"/>
                </a:cubicBezTo>
                <a:cubicBezTo>
                  <a:pt x="8582" y="9166"/>
                  <a:pt x="9381" y="9012"/>
                  <a:pt x="10156" y="8717"/>
                </a:cubicBezTo>
                <a:cubicBezTo>
                  <a:pt x="10716" y="9491"/>
                  <a:pt x="11264" y="10300"/>
                  <a:pt x="11776" y="11098"/>
                </a:cubicBezTo>
                <a:cubicBezTo>
                  <a:pt x="10897" y="10127"/>
                  <a:pt x="9592" y="9549"/>
                  <a:pt x="8263" y="9549"/>
                </a:cubicBezTo>
                <a:cubicBezTo>
                  <a:pt x="8223" y="9549"/>
                  <a:pt x="8184" y="9549"/>
                  <a:pt x="8144" y="9550"/>
                </a:cubicBezTo>
                <a:cubicBezTo>
                  <a:pt x="7966" y="9550"/>
                  <a:pt x="7787" y="9562"/>
                  <a:pt x="7620" y="9657"/>
                </a:cubicBezTo>
                <a:cubicBezTo>
                  <a:pt x="7454" y="9729"/>
                  <a:pt x="7323" y="9896"/>
                  <a:pt x="7311" y="10074"/>
                </a:cubicBezTo>
                <a:cubicBezTo>
                  <a:pt x="7299" y="10336"/>
                  <a:pt x="7537" y="10538"/>
                  <a:pt x="7751" y="10681"/>
                </a:cubicBezTo>
                <a:cubicBezTo>
                  <a:pt x="8544" y="11171"/>
                  <a:pt x="9460" y="11443"/>
                  <a:pt x="10377" y="11443"/>
                </a:cubicBezTo>
                <a:cubicBezTo>
                  <a:pt x="10864" y="11443"/>
                  <a:pt x="11352" y="11366"/>
                  <a:pt x="11823" y="11205"/>
                </a:cubicBezTo>
                <a:cubicBezTo>
                  <a:pt x="12240" y="11860"/>
                  <a:pt x="12621" y="12515"/>
                  <a:pt x="13014" y="13182"/>
                </a:cubicBezTo>
                <a:cubicBezTo>
                  <a:pt x="14526" y="15849"/>
                  <a:pt x="15836" y="18647"/>
                  <a:pt x="17026" y="21468"/>
                </a:cubicBezTo>
                <a:cubicBezTo>
                  <a:pt x="17051" y="21510"/>
                  <a:pt x="17089" y="21527"/>
                  <a:pt x="17126" y="21527"/>
                </a:cubicBezTo>
                <a:cubicBezTo>
                  <a:pt x="17196" y="21527"/>
                  <a:pt x="17264" y="21467"/>
                  <a:pt x="17240" y="21397"/>
                </a:cubicBezTo>
                <a:cubicBezTo>
                  <a:pt x="16550" y="19790"/>
                  <a:pt x="15836" y="18194"/>
                  <a:pt x="15074" y="16623"/>
                </a:cubicBezTo>
                <a:cubicBezTo>
                  <a:pt x="14335" y="15122"/>
                  <a:pt x="13550" y="13634"/>
                  <a:pt x="12680" y="12182"/>
                </a:cubicBezTo>
                <a:cubicBezTo>
                  <a:pt x="13669" y="11991"/>
                  <a:pt x="14062" y="11372"/>
                  <a:pt x="14347" y="10681"/>
                </a:cubicBezTo>
                <a:cubicBezTo>
                  <a:pt x="14478" y="10384"/>
                  <a:pt x="14585" y="10050"/>
                  <a:pt x="14573" y="9729"/>
                </a:cubicBezTo>
                <a:cubicBezTo>
                  <a:pt x="14562" y="9407"/>
                  <a:pt x="14359" y="9062"/>
                  <a:pt x="14050" y="8943"/>
                </a:cubicBezTo>
                <a:cubicBezTo>
                  <a:pt x="13969" y="8911"/>
                  <a:pt x="13886" y="8896"/>
                  <a:pt x="13802" y="8896"/>
                </a:cubicBezTo>
                <a:cubicBezTo>
                  <a:pt x="13638" y="8896"/>
                  <a:pt x="13473" y="8952"/>
                  <a:pt x="13323" y="9038"/>
                </a:cubicBezTo>
                <a:cubicBezTo>
                  <a:pt x="13097" y="9181"/>
                  <a:pt x="12954" y="9384"/>
                  <a:pt x="12811" y="9598"/>
                </a:cubicBezTo>
                <a:cubicBezTo>
                  <a:pt x="12430" y="10229"/>
                  <a:pt x="12276" y="11039"/>
                  <a:pt x="12430" y="11765"/>
                </a:cubicBezTo>
                <a:cubicBezTo>
                  <a:pt x="11990" y="11050"/>
                  <a:pt x="11549" y="10348"/>
                  <a:pt x="11073" y="9669"/>
                </a:cubicBezTo>
                <a:cubicBezTo>
                  <a:pt x="11966" y="9062"/>
                  <a:pt x="12383" y="8645"/>
                  <a:pt x="12740" y="8181"/>
                </a:cubicBezTo>
                <a:cubicBezTo>
                  <a:pt x="12954" y="7907"/>
                  <a:pt x="13121" y="7633"/>
                  <a:pt x="13216" y="7312"/>
                </a:cubicBezTo>
                <a:cubicBezTo>
                  <a:pt x="13300" y="7002"/>
                  <a:pt x="13300" y="6645"/>
                  <a:pt x="13145" y="6348"/>
                </a:cubicBezTo>
                <a:cubicBezTo>
                  <a:pt x="12994" y="6090"/>
                  <a:pt x="12709" y="5900"/>
                  <a:pt x="12418" y="5900"/>
                </a:cubicBezTo>
                <a:cubicBezTo>
                  <a:pt x="12387" y="5900"/>
                  <a:pt x="12355" y="5902"/>
                  <a:pt x="12323" y="5907"/>
                </a:cubicBezTo>
                <a:cubicBezTo>
                  <a:pt x="12085" y="5943"/>
                  <a:pt x="11871" y="6109"/>
                  <a:pt x="11692" y="6288"/>
                </a:cubicBezTo>
                <a:cubicBezTo>
                  <a:pt x="10930" y="7074"/>
                  <a:pt x="10609" y="8264"/>
                  <a:pt x="10847" y="9360"/>
                </a:cubicBezTo>
                <a:cubicBezTo>
                  <a:pt x="10704" y="9134"/>
                  <a:pt x="10537" y="8907"/>
                  <a:pt x="10394" y="8705"/>
                </a:cubicBezTo>
                <a:cubicBezTo>
                  <a:pt x="10109" y="8312"/>
                  <a:pt x="9811" y="7931"/>
                  <a:pt x="9513" y="7538"/>
                </a:cubicBezTo>
                <a:cubicBezTo>
                  <a:pt x="10478" y="6336"/>
                  <a:pt x="10633" y="5026"/>
                  <a:pt x="10228" y="3895"/>
                </a:cubicBezTo>
                <a:cubicBezTo>
                  <a:pt x="10156" y="3692"/>
                  <a:pt x="10013" y="3454"/>
                  <a:pt x="9811" y="3419"/>
                </a:cubicBezTo>
                <a:cubicBezTo>
                  <a:pt x="9797" y="3417"/>
                  <a:pt x="9782" y="3416"/>
                  <a:pt x="9768" y="3416"/>
                </a:cubicBezTo>
                <a:cubicBezTo>
                  <a:pt x="9604" y="3416"/>
                  <a:pt x="9444" y="3536"/>
                  <a:pt x="9335" y="3657"/>
                </a:cubicBezTo>
                <a:cubicBezTo>
                  <a:pt x="8835" y="4181"/>
                  <a:pt x="8680" y="4954"/>
                  <a:pt x="8739" y="5669"/>
                </a:cubicBezTo>
                <a:cubicBezTo>
                  <a:pt x="8787" y="6109"/>
                  <a:pt x="8906" y="6562"/>
                  <a:pt x="9061" y="6979"/>
                </a:cubicBezTo>
                <a:cubicBezTo>
                  <a:pt x="8632" y="6455"/>
                  <a:pt x="8204" y="5955"/>
                  <a:pt x="7739" y="5443"/>
                </a:cubicBezTo>
                <a:cubicBezTo>
                  <a:pt x="8561" y="4419"/>
                  <a:pt x="8680" y="3371"/>
                  <a:pt x="8382" y="2466"/>
                </a:cubicBezTo>
                <a:cubicBezTo>
                  <a:pt x="8287" y="2180"/>
                  <a:pt x="8108" y="1871"/>
                  <a:pt x="7811" y="1847"/>
                </a:cubicBezTo>
                <a:cubicBezTo>
                  <a:pt x="7792" y="1844"/>
                  <a:pt x="7774" y="1843"/>
                  <a:pt x="7755" y="1843"/>
                </a:cubicBezTo>
                <a:cubicBezTo>
                  <a:pt x="7594" y="1843"/>
                  <a:pt x="7429" y="1933"/>
                  <a:pt x="7323" y="2061"/>
                </a:cubicBezTo>
                <a:cubicBezTo>
                  <a:pt x="7204" y="2204"/>
                  <a:pt x="7132" y="2383"/>
                  <a:pt x="7084" y="2561"/>
                </a:cubicBezTo>
                <a:cubicBezTo>
                  <a:pt x="6858" y="3359"/>
                  <a:pt x="6953" y="4252"/>
                  <a:pt x="7323" y="5014"/>
                </a:cubicBezTo>
                <a:cubicBezTo>
                  <a:pt x="6858" y="4526"/>
                  <a:pt x="6370" y="4050"/>
                  <a:pt x="5882" y="3585"/>
                </a:cubicBezTo>
                <a:cubicBezTo>
                  <a:pt x="6632" y="2454"/>
                  <a:pt x="6537" y="1502"/>
                  <a:pt x="6096" y="692"/>
                </a:cubicBezTo>
                <a:cubicBezTo>
                  <a:pt x="5965" y="454"/>
                  <a:pt x="5775" y="204"/>
                  <a:pt x="5489" y="204"/>
                </a:cubicBezTo>
                <a:cubicBezTo>
                  <a:pt x="5310" y="204"/>
                  <a:pt x="5144" y="323"/>
                  <a:pt x="5048" y="478"/>
                </a:cubicBezTo>
                <a:cubicBezTo>
                  <a:pt x="4953" y="621"/>
                  <a:pt x="4906" y="799"/>
                  <a:pt x="4894" y="978"/>
                </a:cubicBezTo>
                <a:cubicBezTo>
                  <a:pt x="4822" y="1752"/>
                  <a:pt x="5096" y="2514"/>
                  <a:pt x="5465" y="3216"/>
                </a:cubicBezTo>
                <a:cubicBezTo>
                  <a:pt x="5072" y="2871"/>
                  <a:pt x="4667" y="2526"/>
                  <a:pt x="4263" y="2204"/>
                </a:cubicBezTo>
                <a:cubicBezTo>
                  <a:pt x="3882" y="1668"/>
                  <a:pt x="3453" y="1156"/>
                  <a:pt x="2953" y="775"/>
                </a:cubicBezTo>
                <a:cubicBezTo>
                  <a:pt x="2344" y="316"/>
                  <a:pt x="1613" y="0"/>
                  <a:pt x="8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2"/>
          <p:cNvSpPr/>
          <p:nvPr/>
        </p:nvSpPr>
        <p:spPr>
          <a:xfrm>
            <a:off x="527061" y="4212804"/>
            <a:ext cx="1094207" cy="620499"/>
          </a:xfrm>
          <a:custGeom>
            <a:avLst/>
            <a:gdLst/>
            <a:ahLst/>
            <a:cxnLst/>
            <a:rect l="l" t="t" r="r" b="b"/>
            <a:pathLst>
              <a:path w="17057" h="9673" extrusionOk="0">
                <a:moveTo>
                  <a:pt x="7522" y="0"/>
                </a:moveTo>
                <a:cubicBezTo>
                  <a:pt x="7451" y="0"/>
                  <a:pt x="7381" y="15"/>
                  <a:pt x="7311" y="47"/>
                </a:cubicBezTo>
                <a:cubicBezTo>
                  <a:pt x="7073" y="142"/>
                  <a:pt x="6966" y="416"/>
                  <a:pt x="6918" y="666"/>
                </a:cubicBezTo>
                <a:cubicBezTo>
                  <a:pt x="6775" y="1488"/>
                  <a:pt x="7073" y="2321"/>
                  <a:pt x="7525" y="3000"/>
                </a:cubicBezTo>
                <a:cubicBezTo>
                  <a:pt x="7942" y="3619"/>
                  <a:pt x="8478" y="4119"/>
                  <a:pt x="9038" y="4595"/>
                </a:cubicBezTo>
                <a:cubicBezTo>
                  <a:pt x="8371" y="4286"/>
                  <a:pt x="7716" y="3988"/>
                  <a:pt x="7073" y="3702"/>
                </a:cubicBezTo>
                <a:cubicBezTo>
                  <a:pt x="6275" y="3357"/>
                  <a:pt x="5478" y="3035"/>
                  <a:pt x="4656" y="2738"/>
                </a:cubicBezTo>
                <a:cubicBezTo>
                  <a:pt x="3917" y="1775"/>
                  <a:pt x="2716" y="1171"/>
                  <a:pt x="1497" y="1171"/>
                </a:cubicBezTo>
                <a:cubicBezTo>
                  <a:pt x="1419" y="1171"/>
                  <a:pt x="1341" y="1173"/>
                  <a:pt x="1263" y="1178"/>
                </a:cubicBezTo>
                <a:cubicBezTo>
                  <a:pt x="739" y="1202"/>
                  <a:pt x="132" y="1428"/>
                  <a:pt x="72" y="1952"/>
                </a:cubicBezTo>
                <a:cubicBezTo>
                  <a:pt x="1" y="2452"/>
                  <a:pt x="536" y="2845"/>
                  <a:pt x="1013" y="3035"/>
                </a:cubicBezTo>
                <a:cubicBezTo>
                  <a:pt x="1566" y="3251"/>
                  <a:pt x="2147" y="3374"/>
                  <a:pt x="2758" y="3374"/>
                </a:cubicBezTo>
                <a:cubicBezTo>
                  <a:pt x="3330" y="3374"/>
                  <a:pt x="3927" y="3266"/>
                  <a:pt x="4549" y="3024"/>
                </a:cubicBezTo>
                <a:cubicBezTo>
                  <a:pt x="5239" y="3274"/>
                  <a:pt x="5942" y="3536"/>
                  <a:pt x="6609" y="3833"/>
                </a:cubicBezTo>
                <a:cubicBezTo>
                  <a:pt x="6483" y="3825"/>
                  <a:pt x="6357" y="3820"/>
                  <a:pt x="6231" y="3820"/>
                </a:cubicBezTo>
                <a:cubicBezTo>
                  <a:pt x="5306" y="3820"/>
                  <a:pt x="4381" y="4051"/>
                  <a:pt x="3584" y="4512"/>
                </a:cubicBezTo>
                <a:cubicBezTo>
                  <a:pt x="3227" y="4702"/>
                  <a:pt x="2858" y="5024"/>
                  <a:pt x="2906" y="5429"/>
                </a:cubicBezTo>
                <a:cubicBezTo>
                  <a:pt x="2930" y="5726"/>
                  <a:pt x="3203" y="5964"/>
                  <a:pt x="3501" y="6036"/>
                </a:cubicBezTo>
                <a:cubicBezTo>
                  <a:pt x="3604" y="6067"/>
                  <a:pt x="3714" y="6080"/>
                  <a:pt x="3826" y="6080"/>
                </a:cubicBezTo>
                <a:cubicBezTo>
                  <a:pt x="4013" y="6080"/>
                  <a:pt x="4208" y="6045"/>
                  <a:pt x="4394" y="6000"/>
                </a:cubicBezTo>
                <a:cubicBezTo>
                  <a:pt x="5418" y="5738"/>
                  <a:pt x="6382" y="5226"/>
                  <a:pt x="7347" y="4167"/>
                </a:cubicBezTo>
                <a:cubicBezTo>
                  <a:pt x="8085" y="4488"/>
                  <a:pt x="8811" y="4833"/>
                  <a:pt x="9538" y="5191"/>
                </a:cubicBezTo>
                <a:cubicBezTo>
                  <a:pt x="9379" y="5175"/>
                  <a:pt x="9220" y="5168"/>
                  <a:pt x="9061" y="5168"/>
                </a:cubicBezTo>
                <a:cubicBezTo>
                  <a:pt x="7846" y="5168"/>
                  <a:pt x="6632" y="5606"/>
                  <a:pt x="5716" y="6417"/>
                </a:cubicBezTo>
                <a:cubicBezTo>
                  <a:pt x="5466" y="6631"/>
                  <a:pt x="5228" y="6905"/>
                  <a:pt x="5120" y="7226"/>
                </a:cubicBezTo>
                <a:cubicBezTo>
                  <a:pt x="5025" y="7560"/>
                  <a:pt x="5108" y="7965"/>
                  <a:pt x="5382" y="8143"/>
                </a:cubicBezTo>
                <a:cubicBezTo>
                  <a:pt x="5497" y="8212"/>
                  <a:pt x="5624" y="8240"/>
                  <a:pt x="5756" y="8240"/>
                </a:cubicBezTo>
                <a:cubicBezTo>
                  <a:pt x="6034" y="8240"/>
                  <a:pt x="6334" y="8114"/>
                  <a:pt x="6585" y="7977"/>
                </a:cubicBezTo>
                <a:cubicBezTo>
                  <a:pt x="7716" y="7346"/>
                  <a:pt x="8764" y="6548"/>
                  <a:pt x="9942" y="5417"/>
                </a:cubicBezTo>
                <a:cubicBezTo>
                  <a:pt x="10895" y="5905"/>
                  <a:pt x="11847" y="6429"/>
                  <a:pt x="12764" y="6976"/>
                </a:cubicBezTo>
                <a:cubicBezTo>
                  <a:pt x="12364" y="6922"/>
                  <a:pt x="11965" y="6887"/>
                  <a:pt x="11562" y="6887"/>
                </a:cubicBezTo>
                <a:cubicBezTo>
                  <a:pt x="11352" y="6887"/>
                  <a:pt x="11142" y="6897"/>
                  <a:pt x="10931" y="6917"/>
                </a:cubicBezTo>
                <a:cubicBezTo>
                  <a:pt x="10121" y="7012"/>
                  <a:pt x="9311" y="7322"/>
                  <a:pt x="8752" y="7905"/>
                </a:cubicBezTo>
                <a:cubicBezTo>
                  <a:pt x="8573" y="8096"/>
                  <a:pt x="8406" y="8322"/>
                  <a:pt x="8347" y="8572"/>
                </a:cubicBezTo>
                <a:cubicBezTo>
                  <a:pt x="8287" y="8822"/>
                  <a:pt x="8347" y="9120"/>
                  <a:pt x="8537" y="9310"/>
                </a:cubicBezTo>
                <a:cubicBezTo>
                  <a:pt x="8687" y="9460"/>
                  <a:pt x="8881" y="9516"/>
                  <a:pt x="9087" y="9516"/>
                </a:cubicBezTo>
                <a:cubicBezTo>
                  <a:pt x="9339" y="9516"/>
                  <a:pt x="9611" y="9432"/>
                  <a:pt x="9847" y="9334"/>
                </a:cubicBezTo>
                <a:cubicBezTo>
                  <a:pt x="11097" y="8822"/>
                  <a:pt x="12288" y="8167"/>
                  <a:pt x="13217" y="7250"/>
                </a:cubicBezTo>
                <a:cubicBezTo>
                  <a:pt x="13514" y="7429"/>
                  <a:pt x="13800" y="7607"/>
                  <a:pt x="14098" y="7798"/>
                </a:cubicBezTo>
                <a:cubicBezTo>
                  <a:pt x="15003" y="8381"/>
                  <a:pt x="15884" y="8989"/>
                  <a:pt x="16741" y="9643"/>
                </a:cubicBezTo>
                <a:cubicBezTo>
                  <a:pt x="16770" y="9664"/>
                  <a:pt x="16801" y="9673"/>
                  <a:pt x="16830" y="9673"/>
                </a:cubicBezTo>
                <a:cubicBezTo>
                  <a:pt x="16956" y="9673"/>
                  <a:pt x="17057" y="9514"/>
                  <a:pt x="16931" y="9417"/>
                </a:cubicBezTo>
                <a:cubicBezTo>
                  <a:pt x="15443" y="8322"/>
                  <a:pt x="13883" y="7298"/>
                  <a:pt x="12276" y="6357"/>
                </a:cubicBezTo>
                <a:cubicBezTo>
                  <a:pt x="12609" y="5012"/>
                  <a:pt x="12312" y="3643"/>
                  <a:pt x="11669" y="2440"/>
                </a:cubicBezTo>
                <a:cubicBezTo>
                  <a:pt x="11514" y="2178"/>
                  <a:pt x="11312" y="1881"/>
                  <a:pt x="11014" y="1881"/>
                </a:cubicBezTo>
                <a:cubicBezTo>
                  <a:pt x="10788" y="1881"/>
                  <a:pt x="10585" y="2035"/>
                  <a:pt x="10490" y="2226"/>
                </a:cubicBezTo>
                <a:cubicBezTo>
                  <a:pt x="10383" y="2440"/>
                  <a:pt x="10371" y="2666"/>
                  <a:pt x="10383" y="2881"/>
                </a:cubicBezTo>
                <a:cubicBezTo>
                  <a:pt x="10419" y="4048"/>
                  <a:pt x="10907" y="5191"/>
                  <a:pt x="11728" y="6012"/>
                </a:cubicBezTo>
                <a:cubicBezTo>
                  <a:pt x="10919" y="5548"/>
                  <a:pt x="10109" y="5119"/>
                  <a:pt x="9276" y="4714"/>
                </a:cubicBezTo>
                <a:cubicBezTo>
                  <a:pt x="9883" y="3274"/>
                  <a:pt x="9335" y="1690"/>
                  <a:pt x="8323" y="488"/>
                </a:cubicBezTo>
                <a:cubicBezTo>
                  <a:pt x="8112" y="248"/>
                  <a:pt x="7816" y="0"/>
                  <a:pt x="75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2"/>
          <p:cNvSpPr/>
          <p:nvPr/>
        </p:nvSpPr>
        <p:spPr>
          <a:xfrm>
            <a:off x="2749615" y="4181949"/>
            <a:ext cx="248325" cy="263005"/>
          </a:xfrm>
          <a:custGeom>
            <a:avLst/>
            <a:gdLst/>
            <a:ahLst/>
            <a:cxnLst/>
            <a:rect l="l" t="t" r="r" b="b"/>
            <a:pathLst>
              <a:path w="3871" h="4100" extrusionOk="0">
                <a:moveTo>
                  <a:pt x="675" y="0"/>
                </a:moveTo>
                <a:cubicBezTo>
                  <a:pt x="467" y="0"/>
                  <a:pt x="240" y="87"/>
                  <a:pt x="155" y="278"/>
                </a:cubicBezTo>
                <a:cubicBezTo>
                  <a:pt x="1" y="552"/>
                  <a:pt x="191" y="885"/>
                  <a:pt x="370" y="1135"/>
                </a:cubicBezTo>
                <a:cubicBezTo>
                  <a:pt x="1298" y="2362"/>
                  <a:pt x="2501" y="3374"/>
                  <a:pt x="3870" y="4100"/>
                </a:cubicBezTo>
                <a:cubicBezTo>
                  <a:pt x="3751" y="2612"/>
                  <a:pt x="2727" y="1207"/>
                  <a:pt x="1370" y="290"/>
                </a:cubicBezTo>
                <a:cubicBezTo>
                  <a:pt x="1179" y="159"/>
                  <a:pt x="965" y="40"/>
                  <a:pt x="751" y="4"/>
                </a:cubicBezTo>
                <a:cubicBezTo>
                  <a:pt x="726" y="2"/>
                  <a:pt x="701" y="0"/>
                  <a:pt x="6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" name="Google Shape;479;p32"/>
          <p:cNvGrpSpPr/>
          <p:nvPr/>
        </p:nvGrpSpPr>
        <p:grpSpPr>
          <a:xfrm>
            <a:off x="6863489" y="2668132"/>
            <a:ext cx="1597143" cy="1632490"/>
            <a:chOff x="7168139" y="2668132"/>
            <a:chExt cx="1597143" cy="1632490"/>
          </a:xfrm>
        </p:grpSpPr>
        <p:sp>
          <p:nvSpPr>
            <p:cNvPr id="480" name="Google Shape;480;p32"/>
            <p:cNvSpPr/>
            <p:nvPr/>
          </p:nvSpPr>
          <p:spPr>
            <a:xfrm>
              <a:off x="8039616" y="2668132"/>
              <a:ext cx="725665" cy="1632490"/>
            </a:xfrm>
            <a:custGeom>
              <a:avLst/>
              <a:gdLst/>
              <a:ahLst/>
              <a:cxnLst/>
              <a:rect l="l" t="t" r="r" b="b"/>
              <a:pathLst>
                <a:path w="11312" h="25449" extrusionOk="0">
                  <a:moveTo>
                    <a:pt x="10726" y="0"/>
                  </a:moveTo>
                  <a:cubicBezTo>
                    <a:pt x="10611" y="0"/>
                    <a:pt x="10491" y="25"/>
                    <a:pt x="10383" y="65"/>
                  </a:cubicBezTo>
                  <a:cubicBezTo>
                    <a:pt x="9633" y="279"/>
                    <a:pt x="8990" y="803"/>
                    <a:pt x="8549" y="1434"/>
                  </a:cubicBezTo>
                  <a:cubicBezTo>
                    <a:pt x="8156" y="1946"/>
                    <a:pt x="7906" y="2565"/>
                    <a:pt x="7716" y="3184"/>
                  </a:cubicBezTo>
                  <a:cubicBezTo>
                    <a:pt x="7418" y="3613"/>
                    <a:pt x="7132" y="4065"/>
                    <a:pt x="6858" y="4506"/>
                  </a:cubicBezTo>
                  <a:cubicBezTo>
                    <a:pt x="7013" y="3732"/>
                    <a:pt x="7061" y="2934"/>
                    <a:pt x="6751" y="2220"/>
                  </a:cubicBezTo>
                  <a:cubicBezTo>
                    <a:pt x="6668" y="2053"/>
                    <a:pt x="6585" y="1886"/>
                    <a:pt x="6454" y="1767"/>
                  </a:cubicBezTo>
                  <a:cubicBezTo>
                    <a:pt x="6349" y="1680"/>
                    <a:pt x="6219" y="1625"/>
                    <a:pt x="6087" y="1625"/>
                  </a:cubicBezTo>
                  <a:cubicBezTo>
                    <a:pt x="6038" y="1625"/>
                    <a:pt x="5989" y="1632"/>
                    <a:pt x="5942" y="1648"/>
                  </a:cubicBezTo>
                  <a:cubicBezTo>
                    <a:pt x="5680" y="1731"/>
                    <a:pt x="5572" y="2041"/>
                    <a:pt x="5513" y="2303"/>
                  </a:cubicBezTo>
                  <a:cubicBezTo>
                    <a:pt x="5334" y="3196"/>
                    <a:pt x="5513" y="4136"/>
                    <a:pt x="6573" y="5006"/>
                  </a:cubicBezTo>
                  <a:cubicBezTo>
                    <a:pt x="6227" y="5601"/>
                    <a:pt x="5918" y="6196"/>
                    <a:pt x="5596" y="6803"/>
                  </a:cubicBezTo>
                  <a:cubicBezTo>
                    <a:pt x="5739" y="5970"/>
                    <a:pt x="5561" y="5089"/>
                    <a:pt x="5108" y="4386"/>
                  </a:cubicBezTo>
                  <a:cubicBezTo>
                    <a:pt x="5001" y="4244"/>
                    <a:pt x="4906" y="4089"/>
                    <a:pt x="4739" y="3994"/>
                  </a:cubicBezTo>
                  <a:cubicBezTo>
                    <a:pt x="4643" y="3927"/>
                    <a:pt x="4528" y="3888"/>
                    <a:pt x="4415" y="3888"/>
                  </a:cubicBezTo>
                  <a:cubicBezTo>
                    <a:pt x="4347" y="3888"/>
                    <a:pt x="4278" y="3902"/>
                    <a:pt x="4215" y="3934"/>
                  </a:cubicBezTo>
                  <a:cubicBezTo>
                    <a:pt x="3953" y="4053"/>
                    <a:pt x="3858" y="4386"/>
                    <a:pt x="3858" y="4684"/>
                  </a:cubicBezTo>
                  <a:cubicBezTo>
                    <a:pt x="3846" y="5637"/>
                    <a:pt x="4263" y="6589"/>
                    <a:pt x="5346" y="7339"/>
                  </a:cubicBezTo>
                  <a:cubicBezTo>
                    <a:pt x="5061" y="7946"/>
                    <a:pt x="4787" y="8554"/>
                    <a:pt x="4525" y="9185"/>
                  </a:cubicBezTo>
                  <a:cubicBezTo>
                    <a:pt x="4560" y="8732"/>
                    <a:pt x="4560" y="8280"/>
                    <a:pt x="4453" y="7839"/>
                  </a:cubicBezTo>
                  <a:cubicBezTo>
                    <a:pt x="4310" y="7149"/>
                    <a:pt x="3918" y="6458"/>
                    <a:pt x="3310" y="6101"/>
                  </a:cubicBezTo>
                  <a:cubicBezTo>
                    <a:pt x="3192" y="6042"/>
                    <a:pt x="3063" y="5983"/>
                    <a:pt x="2938" y="5983"/>
                  </a:cubicBezTo>
                  <a:cubicBezTo>
                    <a:pt x="2886" y="5983"/>
                    <a:pt x="2835" y="5993"/>
                    <a:pt x="2786" y="6018"/>
                  </a:cubicBezTo>
                  <a:cubicBezTo>
                    <a:pt x="2596" y="6101"/>
                    <a:pt x="2536" y="6375"/>
                    <a:pt x="2524" y="6577"/>
                  </a:cubicBezTo>
                  <a:cubicBezTo>
                    <a:pt x="2465" y="7780"/>
                    <a:pt x="3001" y="8994"/>
                    <a:pt x="4263" y="9851"/>
                  </a:cubicBezTo>
                  <a:cubicBezTo>
                    <a:pt x="4084" y="10304"/>
                    <a:pt x="3918" y="10756"/>
                    <a:pt x="3775" y="11221"/>
                  </a:cubicBezTo>
                  <a:cubicBezTo>
                    <a:pt x="3679" y="11471"/>
                    <a:pt x="3608" y="11733"/>
                    <a:pt x="3513" y="11983"/>
                  </a:cubicBezTo>
                  <a:cubicBezTo>
                    <a:pt x="3429" y="10875"/>
                    <a:pt x="2775" y="9840"/>
                    <a:pt x="1810" y="9304"/>
                  </a:cubicBezTo>
                  <a:cubicBezTo>
                    <a:pt x="1617" y="9202"/>
                    <a:pt x="1415" y="9118"/>
                    <a:pt x="1211" y="9118"/>
                  </a:cubicBezTo>
                  <a:cubicBezTo>
                    <a:pt x="1177" y="9118"/>
                    <a:pt x="1142" y="9120"/>
                    <a:pt x="1108" y="9125"/>
                  </a:cubicBezTo>
                  <a:cubicBezTo>
                    <a:pt x="774" y="9173"/>
                    <a:pt x="512" y="9470"/>
                    <a:pt x="453" y="9780"/>
                  </a:cubicBezTo>
                  <a:cubicBezTo>
                    <a:pt x="381" y="10101"/>
                    <a:pt x="477" y="10447"/>
                    <a:pt x="655" y="10721"/>
                  </a:cubicBezTo>
                  <a:cubicBezTo>
                    <a:pt x="834" y="10994"/>
                    <a:pt x="1108" y="11209"/>
                    <a:pt x="1370" y="11399"/>
                  </a:cubicBezTo>
                  <a:cubicBezTo>
                    <a:pt x="1846" y="11745"/>
                    <a:pt x="2370" y="12006"/>
                    <a:pt x="3394" y="12340"/>
                  </a:cubicBezTo>
                  <a:cubicBezTo>
                    <a:pt x="3144" y="13126"/>
                    <a:pt x="2917" y="13935"/>
                    <a:pt x="2715" y="14733"/>
                  </a:cubicBezTo>
                  <a:cubicBezTo>
                    <a:pt x="2644" y="13995"/>
                    <a:pt x="2263" y="13257"/>
                    <a:pt x="1703" y="12768"/>
                  </a:cubicBezTo>
                  <a:cubicBezTo>
                    <a:pt x="1512" y="12602"/>
                    <a:pt x="1298" y="12459"/>
                    <a:pt x="1060" y="12399"/>
                  </a:cubicBezTo>
                  <a:cubicBezTo>
                    <a:pt x="982" y="12380"/>
                    <a:pt x="899" y="12369"/>
                    <a:pt x="816" y="12369"/>
                  </a:cubicBezTo>
                  <a:cubicBezTo>
                    <a:pt x="645" y="12369"/>
                    <a:pt x="474" y="12414"/>
                    <a:pt x="346" y="12518"/>
                  </a:cubicBezTo>
                  <a:cubicBezTo>
                    <a:pt x="84" y="12721"/>
                    <a:pt x="0" y="13102"/>
                    <a:pt x="84" y="13423"/>
                  </a:cubicBezTo>
                  <a:cubicBezTo>
                    <a:pt x="155" y="13757"/>
                    <a:pt x="346" y="14019"/>
                    <a:pt x="572" y="14269"/>
                  </a:cubicBezTo>
                  <a:cubicBezTo>
                    <a:pt x="1003" y="14776"/>
                    <a:pt x="1503" y="15224"/>
                    <a:pt x="2337" y="15224"/>
                  </a:cubicBezTo>
                  <a:cubicBezTo>
                    <a:pt x="2424" y="15224"/>
                    <a:pt x="2514" y="15219"/>
                    <a:pt x="2608" y="15209"/>
                  </a:cubicBezTo>
                  <a:lnTo>
                    <a:pt x="2608" y="15209"/>
                  </a:lnTo>
                  <a:cubicBezTo>
                    <a:pt x="2203" y="16852"/>
                    <a:pt x="1882" y="18495"/>
                    <a:pt x="1608" y="20150"/>
                  </a:cubicBezTo>
                  <a:cubicBezTo>
                    <a:pt x="1334" y="21877"/>
                    <a:pt x="1120" y="23615"/>
                    <a:pt x="941" y="25341"/>
                  </a:cubicBezTo>
                  <a:cubicBezTo>
                    <a:pt x="934" y="25408"/>
                    <a:pt x="991" y="25448"/>
                    <a:pt x="1044" y="25448"/>
                  </a:cubicBezTo>
                  <a:cubicBezTo>
                    <a:pt x="1086" y="25448"/>
                    <a:pt x="1126" y="25423"/>
                    <a:pt x="1131" y="25365"/>
                  </a:cubicBezTo>
                  <a:cubicBezTo>
                    <a:pt x="1453" y="22305"/>
                    <a:pt x="1882" y="19257"/>
                    <a:pt x="2548" y="16269"/>
                  </a:cubicBezTo>
                  <a:cubicBezTo>
                    <a:pt x="2715" y="15507"/>
                    <a:pt x="2905" y="14769"/>
                    <a:pt x="3120" y="14019"/>
                  </a:cubicBezTo>
                  <a:cubicBezTo>
                    <a:pt x="3168" y="14020"/>
                    <a:pt x="3216" y="14021"/>
                    <a:pt x="3264" y="14021"/>
                  </a:cubicBezTo>
                  <a:cubicBezTo>
                    <a:pt x="4641" y="14021"/>
                    <a:pt x="5960" y="13364"/>
                    <a:pt x="6846" y="12340"/>
                  </a:cubicBezTo>
                  <a:cubicBezTo>
                    <a:pt x="7025" y="12149"/>
                    <a:pt x="7192" y="11876"/>
                    <a:pt x="7108" y="11625"/>
                  </a:cubicBezTo>
                  <a:cubicBezTo>
                    <a:pt x="7049" y="11459"/>
                    <a:pt x="6870" y="11352"/>
                    <a:pt x="6692" y="11328"/>
                  </a:cubicBezTo>
                  <a:cubicBezTo>
                    <a:pt x="6648" y="11319"/>
                    <a:pt x="6604" y="11315"/>
                    <a:pt x="6561" y="11315"/>
                  </a:cubicBezTo>
                  <a:cubicBezTo>
                    <a:pt x="6426" y="11315"/>
                    <a:pt x="6291" y="11351"/>
                    <a:pt x="6156" y="11387"/>
                  </a:cubicBezTo>
                  <a:cubicBezTo>
                    <a:pt x="4846" y="11745"/>
                    <a:pt x="3715" y="12697"/>
                    <a:pt x="3132" y="13935"/>
                  </a:cubicBezTo>
                  <a:cubicBezTo>
                    <a:pt x="3382" y="12995"/>
                    <a:pt x="3667" y="12066"/>
                    <a:pt x="3989" y="11161"/>
                  </a:cubicBezTo>
                  <a:cubicBezTo>
                    <a:pt x="4153" y="11173"/>
                    <a:pt x="4316" y="11179"/>
                    <a:pt x="4478" y="11179"/>
                  </a:cubicBezTo>
                  <a:cubicBezTo>
                    <a:pt x="5642" y="11179"/>
                    <a:pt x="6739" y="10880"/>
                    <a:pt x="7680" y="10316"/>
                  </a:cubicBezTo>
                  <a:cubicBezTo>
                    <a:pt x="7835" y="10221"/>
                    <a:pt x="7978" y="10125"/>
                    <a:pt x="8073" y="9971"/>
                  </a:cubicBezTo>
                  <a:cubicBezTo>
                    <a:pt x="8156" y="9828"/>
                    <a:pt x="8192" y="9613"/>
                    <a:pt x="8073" y="9482"/>
                  </a:cubicBezTo>
                  <a:cubicBezTo>
                    <a:pt x="7966" y="9351"/>
                    <a:pt x="7775" y="9316"/>
                    <a:pt x="7597" y="9316"/>
                  </a:cubicBezTo>
                  <a:cubicBezTo>
                    <a:pt x="7545" y="9314"/>
                    <a:pt x="7494" y="9313"/>
                    <a:pt x="7443" y="9313"/>
                  </a:cubicBezTo>
                  <a:cubicBezTo>
                    <a:pt x="6196" y="9313"/>
                    <a:pt x="4955" y="9865"/>
                    <a:pt x="4132" y="10780"/>
                  </a:cubicBezTo>
                  <a:cubicBezTo>
                    <a:pt x="4382" y="10066"/>
                    <a:pt x="4668" y="9363"/>
                    <a:pt x="4941" y="8673"/>
                  </a:cubicBezTo>
                  <a:cubicBezTo>
                    <a:pt x="5419" y="8820"/>
                    <a:pt x="5901" y="8887"/>
                    <a:pt x="6380" y="8887"/>
                  </a:cubicBezTo>
                  <a:cubicBezTo>
                    <a:pt x="7213" y="8887"/>
                    <a:pt x="8035" y="8684"/>
                    <a:pt x="8799" y="8351"/>
                  </a:cubicBezTo>
                  <a:cubicBezTo>
                    <a:pt x="8990" y="8280"/>
                    <a:pt x="9192" y="8173"/>
                    <a:pt x="9323" y="8018"/>
                  </a:cubicBezTo>
                  <a:cubicBezTo>
                    <a:pt x="9454" y="7863"/>
                    <a:pt x="9525" y="7637"/>
                    <a:pt x="9442" y="7446"/>
                  </a:cubicBezTo>
                  <a:cubicBezTo>
                    <a:pt x="9323" y="7208"/>
                    <a:pt x="9013" y="7125"/>
                    <a:pt x="8740" y="7113"/>
                  </a:cubicBezTo>
                  <a:cubicBezTo>
                    <a:pt x="8665" y="7110"/>
                    <a:pt x="8591" y="7108"/>
                    <a:pt x="8517" y="7108"/>
                  </a:cubicBezTo>
                  <a:cubicBezTo>
                    <a:pt x="7234" y="7108"/>
                    <a:pt x="5959" y="7592"/>
                    <a:pt x="5025" y="8470"/>
                  </a:cubicBezTo>
                  <a:lnTo>
                    <a:pt x="5418" y="7577"/>
                  </a:lnTo>
                  <a:cubicBezTo>
                    <a:pt x="5584" y="7232"/>
                    <a:pt x="5751" y="6911"/>
                    <a:pt x="5918" y="6565"/>
                  </a:cubicBezTo>
                  <a:cubicBezTo>
                    <a:pt x="7418" y="6553"/>
                    <a:pt x="8656" y="6565"/>
                    <a:pt x="9811" y="6161"/>
                  </a:cubicBezTo>
                  <a:cubicBezTo>
                    <a:pt x="10097" y="6053"/>
                    <a:pt x="10418" y="5863"/>
                    <a:pt x="10395" y="5565"/>
                  </a:cubicBezTo>
                  <a:cubicBezTo>
                    <a:pt x="10359" y="5268"/>
                    <a:pt x="10002" y="5125"/>
                    <a:pt x="9704" y="5077"/>
                  </a:cubicBezTo>
                  <a:cubicBezTo>
                    <a:pt x="9532" y="5055"/>
                    <a:pt x="9359" y="5044"/>
                    <a:pt x="9186" y="5044"/>
                  </a:cubicBezTo>
                  <a:cubicBezTo>
                    <a:pt x="7956" y="5044"/>
                    <a:pt x="6723" y="5590"/>
                    <a:pt x="5930" y="6530"/>
                  </a:cubicBezTo>
                  <a:cubicBezTo>
                    <a:pt x="6287" y="5839"/>
                    <a:pt x="6668" y="5137"/>
                    <a:pt x="7085" y="4470"/>
                  </a:cubicBezTo>
                  <a:cubicBezTo>
                    <a:pt x="7575" y="4657"/>
                    <a:pt x="8071" y="4732"/>
                    <a:pt x="8566" y="4732"/>
                  </a:cubicBezTo>
                  <a:cubicBezTo>
                    <a:pt x="9080" y="4732"/>
                    <a:pt x="9593" y="4651"/>
                    <a:pt x="10097" y="4529"/>
                  </a:cubicBezTo>
                  <a:cubicBezTo>
                    <a:pt x="10287" y="4482"/>
                    <a:pt x="10502" y="4422"/>
                    <a:pt x="10656" y="4303"/>
                  </a:cubicBezTo>
                  <a:cubicBezTo>
                    <a:pt x="10823" y="4184"/>
                    <a:pt x="10954" y="3994"/>
                    <a:pt x="10954" y="3791"/>
                  </a:cubicBezTo>
                  <a:cubicBezTo>
                    <a:pt x="10978" y="3577"/>
                    <a:pt x="10811" y="3374"/>
                    <a:pt x="10621" y="3291"/>
                  </a:cubicBezTo>
                  <a:cubicBezTo>
                    <a:pt x="10450" y="3211"/>
                    <a:pt x="10270" y="3181"/>
                    <a:pt x="10082" y="3181"/>
                  </a:cubicBezTo>
                  <a:cubicBezTo>
                    <a:pt x="10047" y="3181"/>
                    <a:pt x="10013" y="3182"/>
                    <a:pt x="9978" y="3184"/>
                  </a:cubicBezTo>
                  <a:cubicBezTo>
                    <a:pt x="8966" y="3196"/>
                    <a:pt x="7966" y="3601"/>
                    <a:pt x="7227" y="4303"/>
                  </a:cubicBezTo>
                  <a:cubicBezTo>
                    <a:pt x="7406" y="4005"/>
                    <a:pt x="7597" y="3720"/>
                    <a:pt x="7787" y="3422"/>
                  </a:cubicBezTo>
                  <a:cubicBezTo>
                    <a:pt x="9013" y="2696"/>
                    <a:pt x="10109" y="1993"/>
                    <a:pt x="10930" y="1029"/>
                  </a:cubicBezTo>
                  <a:cubicBezTo>
                    <a:pt x="11133" y="791"/>
                    <a:pt x="11311" y="434"/>
                    <a:pt x="11133" y="184"/>
                  </a:cubicBezTo>
                  <a:cubicBezTo>
                    <a:pt x="11042" y="51"/>
                    <a:pt x="10889" y="0"/>
                    <a:pt x="10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7430127" y="3041278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7168139" y="2977772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2"/>
          <p:cNvGrpSpPr/>
          <p:nvPr/>
        </p:nvGrpSpPr>
        <p:grpSpPr>
          <a:xfrm>
            <a:off x="6716072" y="3668950"/>
            <a:ext cx="2002699" cy="1227270"/>
            <a:chOff x="7020722" y="3595000"/>
            <a:chExt cx="2002699" cy="1227270"/>
          </a:xfrm>
        </p:grpSpPr>
        <p:sp>
          <p:nvSpPr>
            <p:cNvPr id="484" name="Google Shape;484;p32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32"/>
          <p:cNvGrpSpPr/>
          <p:nvPr/>
        </p:nvGrpSpPr>
        <p:grpSpPr>
          <a:xfrm>
            <a:off x="3026129" y="2916768"/>
            <a:ext cx="1588739" cy="1264732"/>
            <a:chOff x="4168741" y="2916768"/>
            <a:chExt cx="1588739" cy="1264732"/>
          </a:xfrm>
        </p:grpSpPr>
        <p:sp>
          <p:nvSpPr>
            <p:cNvPr id="488" name="Google Shape;488;p32"/>
            <p:cNvSpPr/>
            <p:nvPr/>
          </p:nvSpPr>
          <p:spPr>
            <a:xfrm>
              <a:off x="4168741" y="2916768"/>
              <a:ext cx="1588739" cy="1264732"/>
            </a:xfrm>
            <a:custGeom>
              <a:avLst/>
              <a:gdLst/>
              <a:ahLst/>
              <a:cxnLst/>
              <a:rect l="l" t="t" r="r" b="b"/>
              <a:pathLst>
                <a:path w="24766" h="19716" extrusionOk="0">
                  <a:moveTo>
                    <a:pt x="21191" y="0"/>
                  </a:moveTo>
                  <a:cubicBezTo>
                    <a:pt x="19979" y="0"/>
                    <a:pt x="18767" y="104"/>
                    <a:pt x="17574" y="308"/>
                  </a:cubicBezTo>
                  <a:cubicBezTo>
                    <a:pt x="17419" y="320"/>
                    <a:pt x="17288" y="356"/>
                    <a:pt x="17145" y="380"/>
                  </a:cubicBezTo>
                  <a:cubicBezTo>
                    <a:pt x="16074" y="594"/>
                    <a:pt x="15014" y="868"/>
                    <a:pt x="13990" y="1249"/>
                  </a:cubicBezTo>
                  <a:lnTo>
                    <a:pt x="13574" y="1392"/>
                  </a:lnTo>
                  <a:cubicBezTo>
                    <a:pt x="12466" y="1808"/>
                    <a:pt x="11395" y="2320"/>
                    <a:pt x="10371" y="2916"/>
                  </a:cubicBezTo>
                  <a:cubicBezTo>
                    <a:pt x="10252" y="2987"/>
                    <a:pt x="10121" y="3058"/>
                    <a:pt x="10002" y="3130"/>
                  </a:cubicBezTo>
                  <a:cubicBezTo>
                    <a:pt x="9359" y="3511"/>
                    <a:pt x="8752" y="3939"/>
                    <a:pt x="8168" y="4380"/>
                  </a:cubicBezTo>
                  <a:cubicBezTo>
                    <a:pt x="7894" y="4594"/>
                    <a:pt x="7632" y="4797"/>
                    <a:pt x="7382" y="5023"/>
                  </a:cubicBezTo>
                  <a:cubicBezTo>
                    <a:pt x="7275" y="5118"/>
                    <a:pt x="7156" y="5202"/>
                    <a:pt x="7049" y="5309"/>
                  </a:cubicBezTo>
                  <a:cubicBezTo>
                    <a:pt x="6085" y="6166"/>
                    <a:pt x="5192" y="7142"/>
                    <a:pt x="4406" y="8166"/>
                  </a:cubicBezTo>
                  <a:lnTo>
                    <a:pt x="4132" y="8523"/>
                  </a:lnTo>
                  <a:cubicBezTo>
                    <a:pt x="3394" y="9535"/>
                    <a:pt x="2739" y="10595"/>
                    <a:pt x="2179" y="11702"/>
                  </a:cubicBezTo>
                  <a:lnTo>
                    <a:pt x="1989" y="12107"/>
                  </a:lnTo>
                  <a:cubicBezTo>
                    <a:pt x="1453" y="13238"/>
                    <a:pt x="1013" y="14405"/>
                    <a:pt x="679" y="15608"/>
                  </a:cubicBezTo>
                  <a:lnTo>
                    <a:pt x="560" y="16036"/>
                  </a:lnTo>
                  <a:cubicBezTo>
                    <a:pt x="274" y="17155"/>
                    <a:pt x="84" y="18298"/>
                    <a:pt x="0" y="19465"/>
                  </a:cubicBezTo>
                  <a:lnTo>
                    <a:pt x="429" y="19477"/>
                  </a:lnTo>
                  <a:lnTo>
                    <a:pt x="3346" y="19715"/>
                  </a:lnTo>
                  <a:cubicBezTo>
                    <a:pt x="3429" y="18584"/>
                    <a:pt x="3644" y="17465"/>
                    <a:pt x="3941" y="16381"/>
                  </a:cubicBezTo>
                  <a:cubicBezTo>
                    <a:pt x="3965" y="16227"/>
                    <a:pt x="4013" y="16084"/>
                    <a:pt x="4061" y="15941"/>
                  </a:cubicBezTo>
                  <a:cubicBezTo>
                    <a:pt x="4358" y="14977"/>
                    <a:pt x="4727" y="14048"/>
                    <a:pt x="5192" y="13131"/>
                  </a:cubicBezTo>
                  <a:cubicBezTo>
                    <a:pt x="5263" y="13012"/>
                    <a:pt x="5323" y="12881"/>
                    <a:pt x="5394" y="12750"/>
                  </a:cubicBezTo>
                  <a:cubicBezTo>
                    <a:pt x="5846" y="11881"/>
                    <a:pt x="6382" y="11059"/>
                    <a:pt x="6954" y="10286"/>
                  </a:cubicBezTo>
                  <a:lnTo>
                    <a:pt x="7228" y="9952"/>
                  </a:lnTo>
                  <a:cubicBezTo>
                    <a:pt x="7823" y="9190"/>
                    <a:pt x="8490" y="8476"/>
                    <a:pt x="9204" y="7833"/>
                  </a:cubicBezTo>
                  <a:cubicBezTo>
                    <a:pt x="9311" y="7749"/>
                    <a:pt x="9430" y="7642"/>
                    <a:pt x="9537" y="7559"/>
                  </a:cubicBezTo>
                  <a:cubicBezTo>
                    <a:pt x="9752" y="7380"/>
                    <a:pt x="9966" y="7202"/>
                    <a:pt x="10192" y="7035"/>
                  </a:cubicBezTo>
                  <a:cubicBezTo>
                    <a:pt x="10680" y="6642"/>
                    <a:pt x="11180" y="6297"/>
                    <a:pt x="11716" y="5975"/>
                  </a:cubicBezTo>
                  <a:cubicBezTo>
                    <a:pt x="11847" y="5904"/>
                    <a:pt x="11966" y="5833"/>
                    <a:pt x="12097" y="5749"/>
                  </a:cubicBezTo>
                  <a:cubicBezTo>
                    <a:pt x="12871" y="5309"/>
                    <a:pt x="13669" y="4916"/>
                    <a:pt x="14502" y="4594"/>
                  </a:cubicBezTo>
                  <a:cubicBezTo>
                    <a:pt x="14657" y="4547"/>
                    <a:pt x="14788" y="4487"/>
                    <a:pt x="14919" y="4440"/>
                  </a:cubicBezTo>
                  <a:cubicBezTo>
                    <a:pt x="15693" y="4142"/>
                    <a:pt x="16503" y="3928"/>
                    <a:pt x="17324" y="3749"/>
                  </a:cubicBezTo>
                  <a:cubicBezTo>
                    <a:pt x="17467" y="3713"/>
                    <a:pt x="17598" y="3689"/>
                    <a:pt x="17753" y="3654"/>
                  </a:cubicBezTo>
                  <a:cubicBezTo>
                    <a:pt x="18876" y="3440"/>
                    <a:pt x="20012" y="3333"/>
                    <a:pt x="21146" y="3333"/>
                  </a:cubicBezTo>
                  <a:cubicBezTo>
                    <a:pt x="22163" y="3333"/>
                    <a:pt x="23179" y="3420"/>
                    <a:pt x="24182" y="3594"/>
                  </a:cubicBezTo>
                  <a:lnTo>
                    <a:pt x="24718" y="594"/>
                  </a:lnTo>
                  <a:lnTo>
                    <a:pt x="24765" y="308"/>
                  </a:lnTo>
                  <a:cubicBezTo>
                    <a:pt x="23583" y="101"/>
                    <a:pt x="22387" y="0"/>
                    <a:pt x="21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4808060" y="3104528"/>
              <a:ext cx="136768" cy="196355"/>
            </a:xfrm>
            <a:custGeom>
              <a:avLst/>
              <a:gdLst/>
              <a:ahLst/>
              <a:cxnLst/>
              <a:rect l="l" t="t" r="r" b="b"/>
              <a:pathLst>
                <a:path w="2132" h="3061" extrusionOk="0">
                  <a:moveTo>
                    <a:pt x="369" y="0"/>
                  </a:moveTo>
                  <a:cubicBezTo>
                    <a:pt x="250" y="72"/>
                    <a:pt x="119" y="143"/>
                    <a:pt x="0" y="227"/>
                  </a:cubicBezTo>
                  <a:lnTo>
                    <a:pt x="1762" y="3060"/>
                  </a:lnTo>
                  <a:cubicBezTo>
                    <a:pt x="1881" y="2989"/>
                    <a:pt x="2000" y="2917"/>
                    <a:pt x="2131" y="2846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4620165" y="3239687"/>
              <a:ext cx="160439" cy="181088"/>
            </a:xfrm>
            <a:custGeom>
              <a:avLst/>
              <a:gdLst/>
              <a:ahLst/>
              <a:cxnLst/>
              <a:rect l="l" t="t" r="r" b="b"/>
              <a:pathLst>
                <a:path w="2501" h="2823" extrusionOk="0">
                  <a:moveTo>
                    <a:pt x="322" y="1"/>
                  </a:moveTo>
                  <a:cubicBezTo>
                    <a:pt x="226" y="96"/>
                    <a:pt x="107" y="179"/>
                    <a:pt x="0" y="287"/>
                  </a:cubicBezTo>
                  <a:lnTo>
                    <a:pt x="2167" y="2823"/>
                  </a:lnTo>
                  <a:lnTo>
                    <a:pt x="2500" y="253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4433039" y="3440597"/>
              <a:ext cx="199378" cy="137532"/>
            </a:xfrm>
            <a:custGeom>
              <a:avLst/>
              <a:gdLst/>
              <a:ahLst/>
              <a:cxnLst/>
              <a:rect l="l" t="t" r="r" b="b"/>
              <a:pathLst>
                <a:path w="3108" h="2144" extrusionOk="0">
                  <a:moveTo>
                    <a:pt x="262" y="0"/>
                  </a:moveTo>
                  <a:lnTo>
                    <a:pt x="0" y="357"/>
                  </a:lnTo>
                  <a:lnTo>
                    <a:pt x="2846" y="2143"/>
                  </a:lnTo>
                  <a:lnTo>
                    <a:pt x="3108" y="17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4295502" y="3667422"/>
              <a:ext cx="218559" cy="93206"/>
            </a:xfrm>
            <a:custGeom>
              <a:avLst/>
              <a:gdLst/>
              <a:ahLst/>
              <a:cxnLst/>
              <a:rect l="l" t="t" r="r" b="b"/>
              <a:pathLst>
                <a:path w="3407" h="1453" extrusionOk="0">
                  <a:moveTo>
                    <a:pt x="191" y="0"/>
                  </a:moveTo>
                  <a:lnTo>
                    <a:pt x="1" y="405"/>
                  </a:lnTo>
                  <a:lnTo>
                    <a:pt x="3204" y="1453"/>
                  </a:lnTo>
                  <a:cubicBezTo>
                    <a:pt x="3275" y="1334"/>
                    <a:pt x="3335" y="1191"/>
                    <a:pt x="3406" y="1060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4204665" y="3917918"/>
              <a:ext cx="223819" cy="50484"/>
            </a:xfrm>
            <a:custGeom>
              <a:avLst/>
              <a:gdLst/>
              <a:ahLst/>
              <a:cxnLst/>
              <a:rect l="l" t="t" r="r" b="b"/>
              <a:pathLst>
                <a:path w="3489" h="787" extrusionOk="0">
                  <a:moveTo>
                    <a:pt x="119" y="1"/>
                  </a:moveTo>
                  <a:lnTo>
                    <a:pt x="0" y="429"/>
                  </a:lnTo>
                  <a:lnTo>
                    <a:pt x="3358" y="786"/>
                  </a:lnTo>
                  <a:lnTo>
                    <a:pt x="3489" y="35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5037140" y="2996824"/>
              <a:ext cx="88655" cy="214702"/>
            </a:xfrm>
            <a:custGeom>
              <a:avLst/>
              <a:gdLst/>
              <a:ahLst/>
              <a:cxnLst/>
              <a:rect l="l" t="t" r="r" b="b"/>
              <a:pathLst>
                <a:path w="1382" h="3347" extrusionOk="0">
                  <a:moveTo>
                    <a:pt x="418" y="1"/>
                  </a:moveTo>
                  <a:lnTo>
                    <a:pt x="1" y="144"/>
                  </a:lnTo>
                  <a:lnTo>
                    <a:pt x="965" y="3346"/>
                  </a:lnTo>
                  <a:cubicBezTo>
                    <a:pt x="1108" y="3287"/>
                    <a:pt x="1239" y="3239"/>
                    <a:pt x="1382" y="3192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5266284" y="2936526"/>
              <a:ext cx="41313" cy="221501"/>
            </a:xfrm>
            <a:custGeom>
              <a:avLst/>
              <a:gdLst/>
              <a:ahLst/>
              <a:cxnLst/>
              <a:rect l="l" t="t" r="r" b="b"/>
              <a:pathLst>
                <a:path w="644" h="3453" extrusionOk="0">
                  <a:moveTo>
                    <a:pt x="429" y="0"/>
                  </a:moveTo>
                  <a:cubicBezTo>
                    <a:pt x="298" y="24"/>
                    <a:pt x="156" y="60"/>
                    <a:pt x="1" y="83"/>
                  </a:cubicBezTo>
                  <a:lnTo>
                    <a:pt x="215" y="3453"/>
                  </a:lnTo>
                  <a:cubicBezTo>
                    <a:pt x="358" y="3417"/>
                    <a:pt x="489" y="3393"/>
                    <a:pt x="644" y="3358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32"/>
          <p:cNvGrpSpPr/>
          <p:nvPr/>
        </p:nvGrpSpPr>
        <p:grpSpPr>
          <a:xfrm>
            <a:off x="1160934" y="3192346"/>
            <a:ext cx="2199768" cy="1751355"/>
            <a:chOff x="3203284" y="3192346"/>
            <a:chExt cx="2199768" cy="1751355"/>
          </a:xfrm>
        </p:grpSpPr>
        <p:sp>
          <p:nvSpPr>
            <p:cNvPr id="497" name="Google Shape;497;p32"/>
            <p:cNvSpPr/>
            <p:nvPr/>
          </p:nvSpPr>
          <p:spPr>
            <a:xfrm>
              <a:off x="4215314" y="4878719"/>
              <a:ext cx="176541" cy="64981"/>
            </a:xfrm>
            <a:custGeom>
              <a:avLst/>
              <a:gdLst/>
              <a:ahLst/>
              <a:cxnLst/>
              <a:rect l="l" t="t" r="r" b="b"/>
              <a:pathLst>
                <a:path w="2752" h="1013" extrusionOk="0">
                  <a:moveTo>
                    <a:pt x="1" y="1"/>
                  </a:moveTo>
                  <a:lnTo>
                    <a:pt x="1" y="1013"/>
                  </a:lnTo>
                  <a:lnTo>
                    <a:pt x="2751" y="101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3268268" y="4878719"/>
              <a:ext cx="176477" cy="64981"/>
            </a:xfrm>
            <a:custGeom>
              <a:avLst/>
              <a:gdLst/>
              <a:ahLst/>
              <a:cxnLst/>
              <a:rect l="l" t="t" r="r" b="b"/>
              <a:pathLst>
                <a:path w="2751" h="1013" extrusionOk="0">
                  <a:moveTo>
                    <a:pt x="0" y="1"/>
                  </a:moveTo>
                  <a:lnTo>
                    <a:pt x="0" y="1013"/>
                  </a:lnTo>
                  <a:lnTo>
                    <a:pt x="2750" y="1013"/>
                  </a:lnTo>
                  <a:lnTo>
                    <a:pt x="27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5161655" y="4878719"/>
              <a:ext cx="176477" cy="64981"/>
            </a:xfrm>
            <a:custGeom>
              <a:avLst/>
              <a:gdLst/>
              <a:ahLst/>
              <a:cxnLst/>
              <a:rect l="l" t="t" r="r" b="b"/>
              <a:pathLst>
                <a:path w="2751" h="1013" extrusionOk="0">
                  <a:moveTo>
                    <a:pt x="1" y="1"/>
                  </a:moveTo>
                  <a:lnTo>
                    <a:pt x="1" y="1013"/>
                  </a:lnTo>
                  <a:lnTo>
                    <a:pt x="2751" y="101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3229265" y="4040119"/>
              <a:ext cx="2134848" cy="866953"/>
            </a:xfrm>
            <a:custGeom>
              <a:avLst/>
              <a:gdLst/>
              <a:ahLst/>
              <a:cxnLst/>
              <a:rect l="l" t="t" r="r" b="b"/>
              <a:pathLst>
                <a:path w="33279" h="13515" extrusionOk="0">
                  <a:moveTo>
                    <a:pt x="1" y="1"/>
                  </a:moveTo>
                  <a:lnTo>
                    <a:pt x="1" y="13514"/>
                  </a:lnTo>
                  <a:lnTo>
                    <a:pt x="33279" y="13514"/>
                  </a:lnTo>
                  <a:lnTo>
                    <a:pt x="33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3229265" y="4019528"/>
              <a:ext cx="2134848" cy="64981"/>
            </a:xfrm>
            <a:custGeom>
              <a:avLst/>
              <a:gdLst/>
              <a:ahLst/>
              <a:cxnLst/>
              <a:rect l="l" t="t" r="r" b="b"/>
              <a:pathLst>
                <a:path w="33279" h="1013" extrusionOk="0">
                  <a:moveTo>
                    <a:pt x="1" y="0"/>
                  </a:moveTo>
                  <a:lnTo>
                    <a:pt x="1" y="1012"/>
                  </a:lnTo>
                  <a:lnTo>
                    <a:pt x="33279" y="1012"/>
                  </a:lnTo>
                  <a:lnTo>
                    <a:pt x="332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4028959" y="4085215"/>
              <a:ext cx="19181" cy="821858"/>
            </a:xfrm>
            <a:custGeom>
              <a:avLst/>
              <a:gdLst/>
              <a:ahLst/>
              <a:cxnLst/>
              <a:rect l="l" t="t" r="r" b="b"/>
              <a:pathLst>
                <a:path w="299" h="12812" extrusionOk="0">
                  <a:moveTo>
                    <a:pt x="1" y="0"/>
                  </a:moveTo>
                  <a:lnTo>
                    <a:pt x="1" y="12811"/>
                  </a:lnTo>
                  <a:lnTo>
                    <a:pt x="298" y="1281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3307977" y="4110361"/>
              <a:ext cx="671394" cy="214702"/>
            </a:xfrm>
            <a:custGeom>
              <a:avLst/>
              <a:gdLst/>
              <a:ahLst/>
              <a:cxnLst/>
              <a:rect l="l" t="t" r="r" b="b"/>
              <a:pathLst>
                <a:path w="10466" h="3347" extrusionOk="0">
                  <a:moveTo>
                    <a:pt x="0" y="1"/>
                  </a:moveTo>
                  <a:lnTo>
                    <a:pt x="0" y="3347"/>
                  </a:lnTo>
                  <a:lnTo>
                    <a:pt x="10466" y="3347"/>
                  </a:lnTo>
                  <a:lnTo>
                    <a:pt x="104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3550849" y="4138650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3307977" y="4370094"/>
              <a:ext cx="671394" cy="215407"/>
            </a:xfrm>
            <a:custGeom>
              <a:avLst/>
              <a:gdLst/>
              <a:ahLst/>
              <a:cxnLst/>
              <a:rect l="l" t="t" r="r" b="b"/>
              <a:pathLst>
                <a:path w="10466" h="3358" extrusionOk="0">
                  <a:moveTo>
                    <a:pt x="0" y="0"/>
                  </a:moveTo>
                  <a:lnTo>
                    <a:pt x="0" y="3358"/>
                  </a:lnTo>
                  <a:lnTo>
                    <a:pt x="10466" y="3358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3550849" y="4399089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1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3307977" y="4630533"/>
              <a:ext cx="671394" cy="215407"/>
            </a:xfrm>
            <a:custGeom>
              <a:avLst/>
              <a:gdLst/>
              <a:ahLst/>
              <a:cxnLst/>
              <a:rect l="l" t="t" r="r" b="b"/>
              <a:pathLst>
                <a:path w="10466" h="3358" extrusionOk="0">
                  <a:moveTo>
                    <a:pt x="0" y="0"/>
                  </a:moveTo>
                  <a:lnTo>
                    <a:pt x="0" y="3358"/>
                  </a:lnTo>
                  <a:lnTo>
                    <a:pt x="10466" y="3358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3550849" y="4658758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1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4095418" y="4110361"/>
              <a:ext cx="578248" cy="735579"/>
            </a:xfrm>
            <a:custGeom>
              <a:avLst/>
              <a:gdLst/>
              <a:ahLst/>
              <a:cxnLst/>
              <a:rect l="l" t="t" r="r" b="b"/>
              <a:pathLst>
                <a:path w="9014" h="11467" extrusionOk="0">
                  <a:moveTo>
                    <a:pt x="0" y="1"/>
                  </a:moveTo>
                  <a:lnTo>
                    <a:pt x="0" y="11467"/>
                  </a:lnTo>
                  <a:lnTo>
                    <a:pt x="9014" y="11467"/>
                  </a:lnTo>
                  <a:lnTo>
                    <a:pt x="9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4604127" y="4258541"/>
              <a:ext cx="27520" cy="428569"/>
            </a:xfrm>
            <a:custGeom>
              <a:avLst/>
              <a:gdLst/>
              <a:ahLst/>
              <a:cxnLst/>
              <a:rect l="l" t="t" r="r" b="b"/>
              <a:pathLst>
                <a:path w="429" h="6681" extrusionOk="0">
                  <a:moveTo>
                    <a:pt x="0" y="1"/>
                  </a:moveTo>
                  <a:lnTo>
                    <a:pt x="0" y="6680"/>
                  </a:lnTo>
                  <a:lnTo>
                    <a:pt x="429" y="668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4708756" y="4110361"/>
              <a:ext cx="577478" cy="735579"/>
            </a:xfrm>
            <a:custGeom>
              <a:avLst/>
              <a:gdLst/>
              <a:ahLst/>
              <a:cxnLst/>
              <a:rect l="l" t="t" r="r" b="b"/>
              <a:pathLst>
                <a:path w="9002" h="11467" extrusionOk="0">
                  <a:moveTo>
                    <a:pt x="0" y="1"/>
                  </a:moveTo>
                  <a:lnTo>
                    <a:pt x="0" y="11467"/>
                  </a:lnTo>
                  <a:lnTo>
                    <a:pt x="9001" y="11467"/>
                  </a:lnTo>
                  <a:lnTo>
                    <a:pt x="9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4750774" y="4258541"/>
              <a:ext cx="27520" cy="428569"/>
            </a:xfrm>
            <a:custGeom>
              <a:avLst/>
              <a:gdLst/>
              <a:ahLst/>
              <a:cxnLst/>
              <a:rect l="l" t="t" r="r" b="b"/>
              <a:pathLst>
                <a:path w="429" h="6681" extrusionOk="0">
                  <a:moveTo>
                    <a:pt x="0" y="1"/>
                  </a:moveTo>
                  <a:lnTo>
                    <a:pt x="0" y="6680"/>
                  </a:lnTo>
                  <a:lnTo>
                    <a:pt x="429" y="668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3203284" y="3940819"/>
              <a:ext cx="2199768" cy="101674"/>
            </a:xfrm>
            <a:custGeom>
              <a:avLst/>
              <a:gdLst/>
              <a:ahLst/>
              <a:cxnLst/>
              <a:rect l="l" t="t" r="r" b="b"/>
              <a:pathLst>
                <a:path w="34291" h="1585" extrusionOk="0">
                  <a:moveTo>
                    <a:pt x="1" y="1"/>
                  </a:moveTo>
                  <a:lnTo>
                    <a:pt x="1" y="1584"/>
                  </a:lnTo>
                  <a:lnTo>
                    <a:pt x="34291" y="1584"/>
                  </a:lnTo>
                  <a:lnTo>
                    <a:pt x="342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3203284" y="3968338"/>
              <a:ext cx="2199768" cy="74155"/>
            </a:xfrm>
            <a:custGeom>
              <a:avLst/>
              <a:gdLst/>
              <a:ahLst/>
              <a:cxnLst/>
              <a:rect l="l" t="t" r="r" b="b"/>
              <a:pathLst>
                <a:path w="34291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34291" y="1155"/>
                  </a:lnTo>
                  <a:lnTo>
                    <a:pt x="342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3643225" y="3896557"/>
              <a:ext cx="488887" cy="44326"/>
            </a:xfrm>
            <a:custGeom>
              <a:avLst/>
              <a:gdLst/>
              <a:ahLst/>
              <a:cxnLst/>
              <a:rect l="l" t="t" r="r" b="b"/>
              <a:pathLst>
                <a:path w="7621" h="691" extrusionOk="0">
                  <a:moveTo>
                    <a:pt x="1" y="0"/>
                  </a:moveTo>
                  <a:lnTo>
                    <a:pt x="1" y="691"/>
                  </a:lnTo>
                  <a:lnTo>
                    <a:pt x="7621" y="691"/>
                  </a:lnTo>
                  <a:lnTo>
                    <a:pt x="76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3761645" y="3784235"/>
              <a:ext cx="251340" cy="112386"/>
            </a:xfrm>
            <a:custGeom>
              <a:avLst/>
              <a:gdLst/>
              <a:ahLst/>
              <a:cxnLst/>
              <a:rect l="l" t="t" r="r" b="b"/>
              <a:pathLst>
                <a:path w="3918" h="1752" extrusionOk="0">
                  <a:moveTo>
                    <a:pt x="0" y="1"/>
                  </a:moveTo>
                  <a:lnTo>
                    <a:pt x="0" y="1751"/>
                  </a:lnTo>
                  <a:lnTo>
                    <a:pt x="3918" y="1751"/>
                  </a:lnTo>
                  <a:lnTo>
                    <a:pt x="39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3391179" y="3192346"/>
              <a:ext cx="993748" cy="635509"/>
            </a:xfrm>
            <a:custGeom>
              <a:avLst/>
              <a:gdLst/>
              <a:ahLst/>
              <a:cxnLst/>
              <a:rect l="l" t="t" r="r" b="b"/>
              <a:pathLst>
                <a:path w="15491" h="9907" extrusionOk="0">
                  <a:moveTo>
                    <a:pt x="596" y="1"/>
                  </a:moveTo>
                  <a:cubicBezTo>
                    <a:pt x="275" y="1"/>
                    <a:pt x="1" y="251"/>
                    <a:pt x="1" y="584"/>
                  </a:cubicBezTo>
                  <a:lnTo>
                    <a:pt x="1" y="9311"/>
                  </a:lnTo>
                  <a:cubicBezTo>
                    <a:pt x="1" y="9645"/>
                    <a:pt x="275" y="9907"/>
                    <a:pt x="596" y="9907"/>
                  </a:cubicBezTo>
                  <a:lnTo>
                    <a:pt x="14896" y="9907"/>
                  </a:lnTo>
                  <a:cubicBezTo>
                    <a:pt x="15229" y="9907"/>
                    <a:pt x="15491" y="9645"/>
                    <a:pt x="15491" y="9311"/>
                  </a:cubicBezTo>
                  <a:lnTo>
                    <a:pt x="15491" y="584"/>
                  </a:lnTo>
                  <a:cubicBezTo>
                    <a:pt x="15491" y="263"/>
                    <a:pt x="15229" y="1"/>
                    <a:pt x="14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3867814" y="3773586"/>
              <a:ext cx="39773" cy="40541"/>
            </a:xfrm>
            <a:custGeom>
              <a:avLst/>
              <a:gdLst/>
              <a:ahLst/>
              <a:cxnLst/>
              <a:rect l="l" t="t" r="r" b="b"/>
              <a:pathLst>
                <a:path w="620" h="632" extrusionOk="0">
                  <a:moveTo>
                    <a:pt x="310" y="0"/>
                  </a:moveTo>
                  <a:cubicBezTo>
                    <a:pt x="143" y="0"/>
                    <a:pt x="0" y="143"/>
                    <a:pt x="0" y="310"/>
                  </a:cubicBezTo>
                  <a:cubicBezTo>
                    <a:pt x="0" y="488"/>
                    <a:pt x="143" y="631"/>
                    <a:pt x="310" y="631"/>
                  </a:cubicBezTo>
                  <a:cubicBezTo>
                    <a:pt x="477" y="631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3433967" y="3234362"/>
              <a:ext cx="907466" cy="519402"/>
            </a:xfrm>
            <a:custGeom>
              <a:avLst/>
              <a:gdLst/>
              <a:ahLst/>
              <a:cxnLst/>
              <a:rect l="l" t="t" r="r" b="b"/>
              <a:pathLst>
                <a:path w="14146" h="8097" extrusionOk="0">
                  <a:moveTo>
                    <a:pt x="144" y="1"/>
                  </a:moveTo>
                  <a:cubicBezTo>
                    <a:pt x="60" y="1"/>
                    <a:pt x="1" y="60"/>
                    <a:pt x="1" y="131"/>
                  </a:cubicBezTo>
                  <a:lnTo>
                    <a:pt x="1" y="7978"/>
                  </a:lnTo>
                  <a:cubicBezTo>
                    <a:pt x="1" y="8037"/>
                    <a:pt x="60" y="8097"/>
                    <a:pt x="144" y="8097"/>
                  </a:cubicBezTo>
                  <a:lnTo>
                    <a:pt x="14014" y="8097"/>
                  </a:lnTo>
                  <a:cubicBezTo>
                    <a:pt x="14086" y="8097"/>
                    <a:pt x="14145" y="8049"/>
                    <a:pt x="14145" y="7978"/>
                  </a:cubicBezTo>
                  <a:lnTo>
                    <a:pt x="14145" y="131"/>
                  </a:lnTo>
                  <a:cubicBezTo>
                    <a:pt x="14145" y="72"/>
                    <a:pt x="14086" y="12"/>
                    <a:pt x="14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3435507" y="3234362"/>
              <a:ext cx="905926" cy="64212"/>
            </a:xfrm>
            <a:custGeom>
              <a:avLst/>
              <a:gdLst/>
              <a:ahLst/>
              <a:cxnLst/>
              <a:rect l="l" t="t" r="r" b="b"/>
              <a:pathLst>
                <a:path w="14122" h="1001" extrusionOk="0">
                  <a:moveTo>
                    <a:pt x="131" y="1"/>
                  </a:moveTo>
                  <a:cubicBezTo>
                    <a:pt x="60" y="1"/>
                    <a:pt x="0" y="60"/>
                    <a:pt x="0" y="131"/>
                  </a:cubicBezTo>
                  <a:lnTo>
                    <a:pt x="0" y="1001"/>
                  </a:lnTo>
                  <a:lnTo>
                    <a:pt x="14121" y="1001"/>
                  </a:lnTo>
                  <a:lnTo>
                    <a:pt x="14121" y="131"/>
                  </a:lnTo>
                  <a:cubicBezTo>
                    <a:pt x="14121" y="72"/>
                    <a:pt x="14062" y="12"/>
                    <a:pt x="140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4269585" y="3251939"/>
              <a:ext cx="29060" cy="29059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95" y="0"/>
                    <a:pt x="0" y="108"/>
                    <a:pt x="0" y="227"/>
                  </a:cubicBezTo>
                  <a:cubicBezTo>
                    <a:pt x="0" y="358"/>
                    <a:pt x="95" y="453"/>
                    <a:pt x="226" y="453"/>
                  </a:cubicBezTo>
                  <a:cubicBezTo>
                    <a:pt x="345" y="453"/>
                    <a:pt x="453" y="358"/>
                    <a:pt x="453" y="227"/>
                  </a:cubicBezTo>
                  <a:cubicBezTo>
                    <a:pt x="453" y="108"/>
                    <a:pt x="345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4213775" y="3251939"/>
              <a:ext cx="29124" cy="29059"/>
            </a:xfrm>
            <a:custGeom>
              <a:avLst/>
              <a:gdLst/>
              <a:ahLst/>
              <a:cxnLst/>
              <a:rect l="l" t="t" r="r" b="b"/>
              <a:pathLst>
                <a:path w="454" h="453" extrusionOk="0">
                  <a:moveTo>
                    <a:pt x="227" y="0"/>
                  </a:moveTo>
                  <a:cubicBezTo>
                    <a:pt x="108" y="0"/>
                    <a:pt x="1" y="108"/>
                    <a:pt x="1" y="227"/>
                  </a:cubicBezTo>
                  <a:cubicBezTo>
                    <a:pt x="1" y="358"/>
                    <a:pt x="108" y="453"/>
                    <a:pt x="227" y="453"/>
                  </a:cubicBezTo>
                  <a:cubicBezTo>
                    <a:pt x="358" y="453"/>
                    <a:pt x="453" y="358"/>
                    <a:pt x="453" y="227"/>
                  </a:cubicBezTo>
                  <a:cubicBezTo>
                    <a:pt x="453" y="108"/>
                    <a:pt x="358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4157259" y="3251939"/>
              <a:ext cx="28354" cy="29059"/>
            </a:xfrm>
            <a:custGeom>
              <a:avLst/>
              <a:gdLst/>
              <a:ahLst/>
              <a:cxnLst/>
              <a:rect l="l" t="t" r="r" b="b"/>
              <a:pathLst>
                <a:path w="442" h="453" extrusionOk="0">
                  <a:moveTo>
                    <a:pt x="215" y="0"/>
                  </a:moveTo>
                  <a:cubicBezTo>
                    <a:pt x="96" y="0"/>
                    <a:pt x="1" y="108"/>
                    <a:pt x="1" y="227"/>
                  </a:cubicBezTo>
                  <a:cubicBezTo>
                    <a:pt x="1" y="358"/>
                    <a:pt x="96" y="453"/>
                    <a:pt x="215" y="453"/>
                  </a:cubicBezTo>
                  <a:cubicBezTo>
                    <a:pt x="346" y="453"/>
                    <a:pt x="441" y="358"/>
                    <a:pt x="441" y="227"/>
                  </a:cubicBezTo>
                  <a:cubicBezTo>
                    <a:pt x="441" y="108"/>
                    <a:pt x="346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4007597" y="3316086"/>
              <a:ext cx="322354" cy="423951"/>
            </a:xfrm>
            <a:custGeom>
              <a:avLst/>
              <a:gdLst/>
              <a:ahLst/>
              <a:cxnLst/>
              <a:rect l="l" t="t" r="r" b="b"/>
              <a:pathLst>
                <a:path w="5025" h="6609" extrusionOk="0">
                  <a:moveTo>
                    <a:pt x="0" y="0"/>
                  </a:moveTo>
                  <a:lnTo>
                    <a:pt x="0" y="6608"/>
                  </a:lnTo>
                  <a:lnTo>
                    <a:pt x="5025" y="6608"/>
                  </a:lnTo>
                  <a:lnTo>
                    <a:pt x="5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4074826" y="3342066"/>
              <a:ext cx="226129" cy="14561"/>
            </a:xfrm>
            <a:custGeom>
              <a:avLst/>
              <a:gdLst/>
              <a:ahLst/>
              <a:cxnLst/>
              <a:rect l="l" t="t" r="r" b="b"/>
              <a:pathLst>
                <a:path w="3525" h="227" extrusionOk="0">
                  <a:moveTo>
                    <a:pt x="0" y="0"/>
                  </a:moveTo>
                  <a:lnTo>
                    <a:pt x="0" y="227"/>
                  </a:lnTo>
                  <a:lnTo>
                    <a:pt x="3524" y="227"/>
                  </a:lnTo>
                  <a:lnTo>
                    <a:pt x="35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4029728" y="3397810"/>
              <a:ext cx="270456" cy="13792"/>
            </a:xfrm>
            <a:custGeom>
              <a:avLst/>
              <a:gdLst/>
              <a:ahLst/>
              <a:cxnLst/>
              <a:rect l="l" t="t" r="r" b="b"/>
              <a:pathLst>
                <a:path w="4216" h="215" extrusionOk="0">
                  <a:moveTo>
                    <a:pt x="1" y="0"/>
                  </a:moveTo>
                  <a:lnTo>
                    <a:pt x="1" y="215"/>
                  </a:lnTo>
                  <a:lnTo>
                    <a:pt x="4215" y="215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4029728" y="3453554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4029728" y="3516162"/>
              <a:ext cx="270456" cy="13856"/>
            </a:xfrm>
            <a:custGeom>
              <a:avLst/>
              <a:gdLst/>
              <a:ahLst/>
              <a:cxnLst/>
              <a:rect l="l" t="t" r="r" b="b"/>
              <a:pathLst>
                <a:path w="4216" h="216" extrusionOk="0">
                  <a:moveTo>
                    <a:pt x="1" y="1"/>
                  </a:moveTo>
                  <a:lnTo>
                    <a:pt x="1" y="215"/>
                  </a:lnTo>
                  <a:lnTo>
                    <a:pt x="4215" y="215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4029728" y="3574216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4029728" y="3633039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4029728" y="3688783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3534811" y="3365737"/>
              <a:ext cx="324663" cy="324650"/>
            </a:xfrm>
            <a:custGeom>
              <a:avLst/>
              <a:gdLst/>
              <a:ahLst/>
              <a:cxnLst/>
              <a:rect l="l" t="t" r="r" b="b"/>
              <a:pathLst>
                <a:path w="5061" h="5061" extrusionOk="0">
                  <a:moveTo>
                    <a:pt x="2524" y="0"/>
                  </a:moveTo>
                  <a:cubicBezTo>
                    <a:pt x="1131" y="0"/>
                    <a:pt x="0" y="1131"/>
                    <a:pt x="0" y="2536"/>
                  </a:cubicBezTo>
                  <a:cubicBezTo>
                    <a:pt x="0" y="3929"/>
                    <a:pt x="1131" y="5061"/>
                    <a:pt x="2524" y="5061"/>
                  </a:cubicBezTo>
                  <a:cubicBezTo>
                    <a:pt x="3917" y="5061"/>
                    <a:pt x="5060" y="3929"/>
                    <a:pt x="5060" y="2536"/>
                  </a:cubicBezTo>
                  <a:cubicBezTo>
                    <a:pt x="5060" y="1131"/>
                    <a:pt x="3917" y="0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3552388" y="3384083"/>
              <a:ext cx="288739" cy="287958"/>
            </a:xfrm>
            <a:custGeom>
              <a:avLst/>
              <a:gdLst/>
              <a:ahLst/>
              <a:cxnLst/>
              <a:rect l="l" t="t" r="r" b="b"/>
              <a:pathLst>
                <a:path w="4501" h="4489" extrusionOk="0">
                  <a:moveTo>
                    <a:pt x="2250" y="0"/>
                  </a:moveTo>
                  <a:cubicBezTo>
                    <a:pt x="1012" y="0"/>
                    <a:pt x="0" y="1012"/>
                    <a:pt x="0" y="2250"/>
                  </a:cubicBezTo>
                  <a:cubicBezTo>
                    <a:pt x="0" y="3489"/>
                    <a:pt x="1012" y="4489"/>
                    <a:pt x="2250" y="4489"/>
                  </a:cubicBezTo>
                  <a:cubicBezTo>
                    <a:pt x="3489" y="4489"/>
                    <a:pt x="4501" y="3489"/>
                    <a:pt x="4501" y="2250"/>
                  </a:cubicBezTo>
                  <a:cubicBezTo>
                    <a:pt x="4501" y="1012"/>
                    <a:pt x="3489" y="0"/>
                    <a:pt x="2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2"/>
          <p:cNvGrpSpPr/>
          <p:nvPr/>
        </p:nvGrpSpPr>
        <p:grpSpPr>
          <a:xfrm>
            <a:off x="5864356" y="2601227"/>
            <a:ext cx="1476476" cy="2298212"/>
            <a:chOff x="7199444" y="2601227"/>
            <a:chExt cx="1476476" cy="2298212"/>
          </a:xfrm>
        </p:grpSpPr>
        <p:sp>
          <p:nvSpPr>
            <p:cNvPr id="535" name="Google Shape;535;p32"/>
            <p:cNvSpPr/>
            <p:nvPr/>
          </p:nvSpPr>
          <p:spPr>
            <a:xfrm>
              <a:off x="7199444" y="2601227"/>
              <a:ext cx="1476476" cy="2298212"/>
            </a:xfrm>
            <a:custGeom>
              <a:avLst/>
              <a:gdLst/>
              <a:ahLst/>
              <a:cxnLst/>
              <a:rect l="l" t="t" r="r" b="b"/>
              <a:pathLst>
                <a:path w="23016" h="35827" extrusionOk="0">
                  <a:moveTo>
                    <a:pt x="7954" y="0"/>
                  </a:moveTo>
                  <a:cubicBezTo>
                    <a:pt x="7323" y="0"/>
                    <a:pt x="6823" y="512"/>
                    <a:pt x="6823" y="1131"/>
                  </a:cubicBezTo>
                  <a:lnTo>
                    <a:pt x="6823" y="1477"/>
                  </a:lnTo>
                  <a:cubicBezTo>
                    <a:pt x="6823" y="2096"/>
                    <a:pt x="7323" y="2608"/>
                    <a:pt x="7954" y="2608"/>
                  </a:cubicBezTo>
                  <a:lnTo>
                    <a:pt x="8787" y="2608"/>
                  </a:lnTo>
                  <a:lnTo>
                    <a:pt x="8787" y="16228"/>
                  </a:lnTo>
                  <a:lnTo>
                    <a:pt x="1120" y="31064"/>
                  </a:lnTo>
                  <a:cubicBezTo>
                    <a:pt x="0" y="33231"/>
                    <a:pt x="1572" y="35826"/>
                    <a:pt x="4025" y="35826"/>
                  </a:cubicBezTo>
                  <a:lnTo>
                    <a:pt x="18991" y="35826"/>
                  </a:lnTo>
                  <a:cubicBezTo>
                    <a:pt x="21456" y="35826"/>
                    <a:pt x="23015" y="33231"/>
                    <a:pt x="21896" y="31064"/>
                  </a:cubicBezTo>
                  <a:lnTo>
                    <a:pt x="14228" y="16228"/>
                  </a:lnTo>
                  <a:lnTo>
                    <a:pt x="14228" y="2608"/>
                  </a:lnTo>
                  <a:lnTo>
                    <a:pt x="15062" y="2608"/>
                  </a:lnTo>
                  <a:cubicBezTo>
                    <a:pt x="15693" y="2608"/>
                    <a:pt x="16193" y="2096"/>
                    <a:pt x="16193" y="1477"/>
                  </a:cubicBezTo>
                  <a:lnTo>
                    <a:pt x="16193" y="1131"/>
                  </a:lnTo>
                  <a:cubicBezTo>
                    <a:pt x="16193" y="512"/>
                    <a:pt x="15693" y="0"/>
                    <a:pt x="15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7336917" y="4337250"/>
              <a:ext cx="1201529" cy="466673"/>
            </a:xfrm>
            <a:custGeom>
              <a:avLst/>
              <a:gdLst/>
              <a:ahLst/>
              <a:cxnLst/>
              <a:rect l="l" t="t" r="r" b="b"/>
              <a:pathLst>
                <a:path w="18730" h="7275" extrusionOk="0">
                  <a:moveTo>
                    <a:pt x="2727" y="0"/>
                  </a:moveTo>
                  <a:lnTo>
                    <a:pt x="298" y="4679"/>
                  </a:lnTo>
                  <a:cubicBezTo>
                    <a:pt x="1" y="5251"/>
                    <a:pt x="36" y="5870"/>
                    <a:pt x="358" y="6429"/>
                  </a:cubicBezTo>
                  <a:cubicBezTo>
                    <a:pt x="691" y="6965"/>
                    <a:pt x="1239" y="7275"/>
                    <a:pt x="1882" y="7275"/>
                  </a:cubicBezTo>
                  <a:lnTo>
                    <a:pt x="16848" y="7275"/>
                  </a:lnTo>
                  <a:cubicBezTo>
                    <a:pt x="17491" y="7275"/>
                    <a:pt x="18039" y="6953"/>
                    <a:pt x="18372" y="6429"/>
                  </a:cubicBezTo>
                  <a:cubicBezTo>
                    <a:pt x="18693" y="5894"/>
                    <a:pt x="18729" y="5251"/>
                    <a:pt x="18431" y="4679"/>
                  </a:cubicBezTo>
                  <a:lnTo>
                    <a:pt x="160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7630981" y="4463685"/>
              <a:ext cx="191039" cy="177945"/>
            </a:xfrm>
            <a:custGeom>
              <a:avLst/>
              <a:gdLst/>
              <a:ahLst/>
              <a:cxnLst/>
              <a:rect l="l" t="t" r="r" b="b"/>
              <a:pathLst>
                <a:path w="2978" h="2774" extrusionOk="0">
                  <a:moveTo>
                    <a:pt x="1495" y="0"/>
                  </a:moveTo>
                  <a:cubicBezTo>
                    <a:pt x="822" y="0"/>
                    <a:pt x="238" y="483"/>
                    <a:pt x="120" y="1160"/>
                  </a:cubicBezTo>
                  <a:cubicBezTo>
                    <a:pt x="1" y="1922"/>
                    <a:pt x="512" y="2637"/>
                    <a:pt x="1263" y="2756"/>
                  </a:cubicBezTo>
                  <a:cubicBezTo>
                    <a:pt x="1337" y="2767"/>
                    <a:pt x="1410" y="2773"/>
                    <a:pt x="1483" y="2773"/>
                  </a:cubicBezTo>
                  <a:cubicBezTo>
                    <a:pt x="2156" y="2773"/>
                    <a:pt x="2740" y="2290"/>
                    <a:pt x="2858" y="1613"/>
                  </a:cubicBezTo>
                  <a:cubicBezTo>
                    <a:pt x="2977" y="851"/>
                    <a:pt x="2465" y="148"/>
                    <a:pt x="1715" y="17"/>
                  </a:cubicBezTo>
                  <a:cubicBezTo>
                    <a:pt x="1641" y="6"/>
                    <a:pt x="1567" y="0"/>
                    <a:pt x="14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047250" y="4091309"/>
              <a:ext cx="178016" cy="178009"/>
            </a:xfrm>
            <a:custGeom>
              <a:avLst/>
              <a:gdLst/>
              <a:ahLst/>
              <a:cxnLst/>
              <a:rect l="l" t="t" r="r" b="b"/>
              <a:pathLst>
                <a:path w="2775" h="2775" extrusionOk="0">
                  <a:moveTo>
                    <a:pt x="1382" y="0"/>
                  </a:moveTo>
                  <a:cubicBezTo>
                    <a:pt x="620" y="0"/>
                    <a:pt x="0" y="619"/>
                    <a:pt x="0" y="1393"/>
                  </a:cubicBezTo>
                  <a:cubicBezTo>
                    <a:pt x="0" y="2155"/>
                    <a:pt x="620" y="2774"/>
                    <a:pt x="1382" y="2774"/>
                  </a:cubicBezTo>
                  <a:cubicBezTo>
                    <a:pt x="2155" y="2774"/>
                    <a:pt x="2775" y="2155"/>
                    <a:pt x="2775" y="1393"/>
                  </a:cubicBezTo>
                  <a:cubicBezTo>
                    <a:pt x="2775" y="619"/>
                    <a:pt x="2155" y="0"/>
                    <a:pt x="1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065597" y="4583898"/>
              <a:ext cx="141322" cy="141381"/>
            </a:xfrm>
            <a:custGeom>
              <a:avLst/>
              <a:gdLst/>
              <a:ahLst/>
              <a:cxnLst/>
              <a:rect l="l" t="t" r="r" b="b"/>
              <a:pathLst>
                <a:path w="2203" h="2204" extrusionOk="0">
                  <a:moveTo>
                    <a:pt x="1096" y="1"/>
                  </a:moveTo>
                  <a:cubicBezTo>
                    <a:pt x="488" y="1"/>
                    <a:pt x="0" y="501"/>
                    <a:pt x="0" y="1108"/>
                  </a:cubicBezTo>
                  <a:cubicBezTo>
                    <a:pt x="0" y="1715"/>
                    <a:pt x="488" y="2203"/>
                    <a:pt x="1096" y="2203"/>
                  </a:cubicBezTo>
                  <a:cubicBezTo>
                    <a:pt x="1715" y="2203"/>
                    <a:pt x="2203" y="1715"/>
                    <a:pt x="2203" y="1108"/>
                  </a:cubicBezTo>
                  <a:cubicBezTo>
                    <a:pt x="2203" y="501"/>
                    <a:pt x="1715" y="1"/>
                    <a:pt x="1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7961674" y="4428853"/>
              <a:ext cx="68833" cy="68830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22"/>
                    <a:pt x="239" y="1072"/>
                    <a:pt x="537" y="1072"/>
                  </a:cubicBezTo>
                  <a:cubicBezTo>
                    <a:pt x="834" y="1072"/>
                    <a:pt x="1072" y="822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7781477" y="4056926"/>
              <a:ext cx="67999" cy="68830"/>
            </a:xfrm>
            <a:custGeom>
              <a:avLst/>
              <a:gdLst/>
              <a:ahLst/>
              <a:cxnLst/>
              <a:rect l="l" t="t" r="r" b="b"/>
              <a:pathLst>
                <a:path w="1060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6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22" y="1072"/>
                    <a:pt x="1060" y="834"/>
                    <a:pt x="1060" y="536"/>
                  </a:cubicBezTo>
                  <a:cubicBezTo>
                    <a:pt x="1060" y="239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7996059" y="4021773"/>
              <a:ext cx="68833" cy="68830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7857815" y="3472670"/>
              <a:ext cx="68063" cy="68766"/>
            </a:xfrm>
            <a:custGeom>
              <a:avLst/>
              <a:gdLst/>
              <a:ahLst/>
              <a:cxnLst/>
              <a:rect l="l" t="t" r="r" b="b"/>
              <a:pathLst>
                <a:path w="1061" h="1072" extrusionOk="0">
                  <a:moveTo>
                    <a:pt x="536" y="0"/>
                  </a:moveTo>
                  <a:cubicBezTo>
                    <a:pt x="239" y="0"/>
                    <a:pt x="1" y="238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22" y="1072"/>
                    <a:pt x="1060" y="834"/>
                    <a:pt x="1060" y="536"/>
                  </a:cubicBezTo>
                  <a:cubicBezTo>
                    <a:pt x="1060" y="238"/>
                    <a:pt x="822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7926584" y="3686538"/>
              <a:ext cx="68769" cy="68766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536" y="0"/>
                  </a:moveTo>
                  <a:cubicBezTo>
                    <a:pt x="238" y="0"/>
                    <a:pt x="0" y="238"/>
                    <a:pt x="0" y="536"/>
                  </a:cubicBezTo>
                  <a:cubicBezTo>
                    <a:pt x="0" y="833"/>
                    <a:pt x="238" y="1072"/>
                    <a:pt x="536" y="1072"/>
                  </a:cubicBezTo>
                  <a:cubicBezTo>
                    <a:pt x="822" y="1072"/>
                    <a:pt x="1072" y="833"/>
                    <a:pt x="1072" y="536"/>
                  </a:cubicBezTo>
                  <a:cubicBezTo>
                    <a:pt x="1072" y="238"/>
                    <a:pt x="822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1861893" y="2814196"/>
            <a:ext cx="1122048" cy="2199233"/>
            <a:chOff x="786993" y="2814196"/>
            <a:chExt cx="1122048" cy="2199233"/>
          </a:xfrm>
        </p:grpSpPr>
        <p:sp>
          <p:nvSpPr>
            <p:cNvPr id="546" name="Google Shape;546;p32"/>
            <p:cNvSpPr/>
            <p:nvPr/>
          </p:nvSpPr>
          <p:spPr>
            <a:xfrm>
              <a:off x="1530171" y="4045443"/>
              <a:ext cx="210091" cy="882798"/>
            </a:xfrm>
            <a:custGeom>
              <a:avLst/>
              <a:gdLst/>
              <a:ahLst/>
              <a:cxnLst/>
              <a:rect l="l" t="t" r="r" b="b"/>
              <a:pathLst>
                <a:path w="3275" h="13762" extrusionOk="0">
                  <a:moveTo>
                    <a:pt x="3275" y="1"/>
                  </a:moveTo>
                  <a:lnTo>
                    <a:pt x="3275" y="1"/>
                  </a:lnTo>
                  <a:cubicBezTo>
                    <a:pt x="2144" y="596"/>
                    <a:pt x="1072" y="953"/>
                    <a:pt x="0" y="1323"/>
                  </a:cubicBezTo>
                  <a:lnTo>
                    <a:pt x="0" y="3347"/>
                  </a:lnTo>
                  <a:cubicBezTo>
                    <a:pt x="12" y="5514"/>
                    <a:pt x="36" y="7621"/>
                    <a:pt x="60" y="9764"/>
                  </a:cubicBezTo>
                  <a:cubicBezTo>
                    <a:pt x="72" y="11074"/>
                    <a:pt x="72" y="12383"/>
                    <a:pt x="72" y="13729"/>
                  </a:cubicBezTo>
                  <a:cubicBezTo>
                    <a:pt x="163" y="13752"/>
                    <a:pt x="307" y="13761"/>
                    <a:pt x="482" y="13761"/>
                  </a:cubicBezTo>
                  <a:cubicBezTo>
                    <a:pt x="1132" y="13761"/>
                    <a:pt x="2208" y="13625"/>
                    <a:pt x="2536" y="13503"/>
                  </a:cubicBezTo>
                  <a:cubicBezTo>
                    <a:pt x="2655" y="12121"/>
                    <a:pt x="2763" y="10764"/>
                    <a:pt x="2858" y="9431"/>
                  </a:cubicBezTo>
                  <a:cubicBezTo>
                    <a:pt x="2989" y="7419"/>
                    <a:pt x="3096" y="5418"/>
                    <a:pt x="3167" y="3382"/>
                  </a:cubicBezTo>
                  <a:cubicBezTo>
                    <a:pt x="3215" y="2263"/>
                    <a:pt x="3239" y="1156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1279665" y="4027931"/>
              <a:ext cx="229144" cy="907751"/>
            </a:xfrm>
            <a:custGeom>
              <a:avLst/>
              <a:gdLst/>
              <a:ahLst/>
              <a:cxnLst/>
              <a:rect l="l" t="t" r="r" b="b"/>
              <a:pathLst>
                <a:path w="3572" h="14151" extrusionOk="0">
                  <a:moveTo>
                    <a:pt x="405" y="0"/>
                  </a:moveTo>
                  <a:cubicBezTo>
                    <a:pt x="345" y="1203"/>
                    <a:pt x="286" y="2405"/>
                    <a:pt x="226" y="3596"/>
                  </a:cubicBezTo>
                  <a:cubicBezTo>
                    <a:pt x="131" y="5536"/>
                    <a:pt x="83" y="7465"/>
                    <a:pt x="36" y="9382"/>
                  </a:cubicBezTo>
                  <a:cubicBezTo>
                    <a:pt x="0" y="10870"/>
                    <a:pt x="0" y="12359"/>
                    <a:pt x="12" y="13847"/>
                  </a:cubicBezTo>
                  <a:cubicBezTo>
                    <a:pt x="768" y="14036"/>
                    <a:pt x="1617" y="14151"/>
                    <a:pt x="2370" y="14151"/>
                  </a:cubicBezTo>
                  <a:cubicBezTo>
                    <a:pt x="2471" y="14151"/>
                    <a:pt x="2570" y="14149"/>
                    <a:pt x="2667" y="14145"/>
                  </a:cubicBezTo>
                  <a:cubicBezTo>
                    <a:pt x="2762" y="12775"/>
                    <a:pt x="2858" y="11394"/>
                    <a:pt x="2965" y="10013"/>
                  </a:cubicBezTo>
                  <a:cubicBezTo>
                    <a:pt x="3108" y="7882"/>
                    <a:pt x="3274" y="5751"/>
                    <a:pt x="3429" y="3631"/>
                  </a:cubicBezTo>
                  <a:cubicBezTo>
                    <a:pt x="3477" y="2941"/>
                    <a:pt x="3524" y="2262"/>
                    <a:pt x="3572" y="1572"/>
                  </a:cubicBezTo>
                  <a:cubicBezTo>
                    <a:pt x="2536" y="1131"/>
                    <a:pt x="1488" y="679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1184915" y="4899952"/>
              <a:ext cx="278090" cy="113477"/>
            </a:xfrm>
            <a:custGeom>
              <a:avLst/>
              <a:gdLst/>
              <a:ahLst/>
              <a:cxnLst/>
              <a:rect l="l" t="t" r="r" b="b"/>
              <a:pathLst>
                <a:path w="4335" h="1769" extrusionOk="0">
                  <a:moveTo>
                    <a:pt x="3500" y="1"/>
                  </a:moveTo>
                  <a:cubicBezTo>
                    <a:pt x="3094" y="1"/>
                    <a:pt x="2510" y="23"/>
                    <a:pt x="1941" y="122"/>
                  </a:cubicBezTo>
                  <a:cubicBezTo>
                    <a:pt x="918" y="313"/>
                    <a:pt x="1" y="991"/>
                    <a:pt x="48" y="1491"/>
                  </a:cubicBezTo>
                  <a:cubicBezTo>
                    <a:pt x="70" y="1677"/>
                    <a:pt x="1501" y="1768"/>
                    <a:pt x="2681" y="1768"/>
                  </a:cubicBezTo>
                  <a:cubicBezTo>
                    <a:pt x="3471" y="1768"/>
                    <a:pt x="4149" y="1727"/>
                    <a:pt x="4216" y="1646"/>
                  </a:cubicBezTo>
                  <a:cubicBezTo>
                    <a:pt x="4335" y="1491"/>
                    <a:pt x="4037" y="15"/>
                    <a:pt x="4037" y="15"/>
                  </a:cubicBezTo>
                  <a:cubicBezTo>
                    <a:pt x="4037" y="15"/>
                    <a:pt x="3825" y="1"/>
                    <a:pt x="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1521767" y="4899952"/>
              <a:ext cx="277320" cy="113477"/>
            </a:xfrm>
            <a:custGeom>
              <a:avLst/>
              <a:gdLst/>
              <a:ahLst/>
              <a:cxnLst/>
              <a:rect l="l" t="t" r="r" b="b"/>
              <a:pathLst>
                <a:path w="4323" h="1769" extrusionOk="0">
                  <a:moveTo>
                    <a:pt x="835" y="1"/>
                  </a:moveTo>
                  <a:cubicBezTo>
                    <a:pt x="510" y="1"/>
                    <a:pt x="298" y="15"/>
                    <a:pt x="298" y="15"/>
                  </a:cubicBezTo>
                  <a:cubicBezTo>
                    <a:pt x="298" y="15"/>
                    <a:pt x="0" y="1491"/>
                    <a:pt x="119" y="1646"/>
                  </a:cubicBezTo>
                  <a:cubicBezTo>
                    <a:pt x="182" y="1727"/>
                    <a:pt x="858" y="1768"/>
                    <a:pt x="1648" y="1768"/>
                  </a:cubicBezTo>
                  <a:cubicBezTo>
                    <a:pt x="2830" y="1768"/>
                    <a:pt x="4265" y="1677"/>
                    <a:pt x="4287" y="1491"/>
                  </a:cubicBezTo>
                  <a:cubicBezTo>
                    <a:pt x="4322" y="991"/>
                    <a:pt x="3418" y="313"/>
                    <a:pt x="2394" y="122"/>
                  </a:cubicBezTo>
                  <a:cubicBezTo>
                    <a:pt x="1825" y="23"/>
                    <a:pt x="1241" y="1"/>
                    <a:pt x="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1281910" y="4258541"/>
              <a:ext cx="217789" cy="411763"/>
            </a:xfrm>
            <a:custGeom>
              <a:avLst/>
              <a:gdLst/>
              <a:ahLst/>
              <a:cxnLst/>
              <a:rect l="l" t="t" r="r" b="b"/>
              <a:pathLst>
                <a:path w="3395" h="6419" extrusionOk="0">
                  <a:moveTo>
                    <a:pt x="191" y="1"/>
                  </a:moveTo>
                  <a:cubicBezTo>
                    <a:pt x="96" y="1941"/>
                    <a:pt x="48" y="3870"/>
                    <a:pt x="1" y="5787"/>
                  </a:cubicBezTo>
                  <a:cubicBezTo>
                    <a:pt x="953" y="6132"/>
                    <a:pt x="1930" y="6323"/>
                    <a:pt x="2930" y="6418"/>
                  </a:cubicBezTo>
                  <a:cubicBezTo>
                    <a:pt x="3073" y="4287"/>
                    <a:pt x="3239" y="2156"/>
                    <a:pt x="3394" y="36"/>
                  </a:cubicBezTo>
                  <a:cubicBezTo>
                    <a:pt x="2334" y="13"/>
                    <a:pt x="1263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1529401" y="4260851"/>
              <a:ext cx="203997" cy="410993"/>
            </a:xfrm>
            <a:custGeom>
              <a:avLst/>
              <a:gdLst/>
              <a:ahLst/>
              <a:cxnLst/>
              <a:rect l="l" t="t" r="r" b="b"/>
              <a:pathLst>
                <a:path w="3180" h="6407" extrusionOk="0">
                  <a:moveTo>
                    <a:pt x="0" y="0"/>
                  </a:moveTo>
                  <a:cubicBezTo>
                    <a:pt x="12" y="2156"/>
                    <a:pt x="36" y="4263"/>
                    <a:pt x="60" y="6406"/>
                  </a:cubicBezTo>
                  <a:cubicBezTo>
                    <a:pt x="1013" y="6406"/>
                    <a:pt x="1953" y="6287"/>
                    <a:pt x="2870" y="6073"/>
                  </a:cubicBezTo>
                  <a:cubicBezTo>
                    <a:pt x="3001" y="4061"/>
                    <a:pt x="3108" y="2060"/>
                    <a:pt x="3179" y="24"/>
                  </a:cubicBezTo>
                  <a:cubicBezTo>
                    <a:pt x="2120" y="12"/>
                    <a:pt x="1072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1478209" y="2979248"/>
              <a:ext cx="178016" cy="231059"/>
            </a:xfrm>
            <a:custGeom>
              <a:avLst/>
              <a:gdLst/>
              <a:ahLst/>
              <a:cxnLst/>
              <a:rect l="l" t="t" r="r" b="b"/>
              <a:pathLst>
                <a:path w="2775" h="3602" extrusionOk="0">
                  <a:moveTo>
                    <a:pt x="2644" y="1"/>
                  </a:moveTo>
                  <a:lnTo>
                    <a:pt x="2644" y="1"/>
                  </a:lnTo>
                  <a:cubicBezTo>
                    <a:pt x="1787" y="72"/>
                    <a:pt x="1060" y="525"/>
                    <a:pt x="632" y="1180"/>
                  </a:cubicBezTo>
                  <a:cubicBezTo>
                    <a:pt x="167" y="1834"/>
                    <a:pt x="1" y="2668"/>
                    <a:pt x="179" y="3442"/>
                  </a:cubicBezTo>
                  <a:cubicBezTo>
                    <a:pt x="190" y="3442"/>
                    <a:pt x="202" y="3441"/>
                    <a:pt x="213" y="3441"/>
                  </a:cubicBezTo>
                  <a:cubicBezTo>
                    <a:pt x="644" y="3441"/>
                    <a:pt x="1087" y="3601"/>
                    <a:pt x="1507" y="3601"/>
                  </a:cubicBezTo>
                  <a:cubicBezTo>
                    <a:pt x="1668" y="3601"/>
                    <a:pt x="1825" y="3578"/>
                    <a:pt x="1977" y="3513"/>
                  </a:cubicBezTo>
                  <a:cubicBezTo>
                    <a:pt x="2370" y="3346"/>
                    <a:pt x="2608" y="2954"/>
                    <a:pt x="2703" y="2537"/>
                  </a:cubicBezTo>
                  <a:cubicBezTo>
                    <a:pt x="2775" y="2120"/>
                    <a:pt x="2727" y="1680"/>
                    <a:pt x="2668" y="1263"/>
                  </a:cubicBezTo>
                  <a:cubicBezTo>
                    <a:pt x="2608" y="846"/>
                    <a:pt x="2549" y="418"/>
                    <a:pt x="2644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1596630" y="3283243"/>
              <a:ext cx="312410" cy="683620"/>
            </a:xfrm>
            <a:custGeom>
              <a:avLst/>
              <a:gdLst/>
              <a:ahLst/>
              <a:cxnLst/>
              <a:rect l="l" t="t" r="r" b="b"/>
              <a:pathLst>
                <a:path w="4870" h="10657" extrusionOk="0">
                  <a:moveTo>
                    <a:pt x="1191" y="1"/>
                  </a:moveTo>
                  <a:lnTo>
                    <a:pt x="0" y="2144"/>
                  </a:lnTo>
                  <a:lnTo>
                    <a:pt x="1405" y="10657"/>
                  </a:lnTo>
                  <a:cubicBezTo>
                    <a:pt x="1405" y="10657"/>
                    <a:pt x="4227" y="9776"/>
                    <a:pt x="4560" y="9180"/>
                  </a:cubicBezTo>
                  <a:cubicBezTo>
                    <a:pt x="4870" y="8585"/>
                    <a:pt x="3334" y="1846"/>
                    <a:pt x="2953" y="1108"/>
                  </a:cubicBezTo>
                  <a:cubicBezTo>
                    <a:pt x="2560" y="382"/>
                    <a:pt x="1191" y="1"/>
                    <a:pt x="1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1220839" y="4124922"/>
              <a:ext cx="610323" cy="474563"/>
            </a:xfrm>
            <a:custGeom>
              <a:avLst/>
              <a:gdLst/>
              <a:ahLst/>
              <a:cxnLst/>
              <a:rect l="l" t="t" r="r" b="b"/>
              <a:pathLst>
                <a:path w="9514" h="7398" extrusionOk="0">
                  <a:moveTo>
                    <a:pt x="9073" y="0"/>
                  </a:moveTo>
                  <a:cubicBezTo>
                    <a:pt x="8120" y="1119"/>
                    <a:pt x="6846" y="1977"/>
                    <a:pt x="5465" y="2477"/>
                  </a:cubicBezTo>
                  <a:cubicBezTo>
                    <a:pt x="4290" y="2893"/>
                    <a:pt x="3053" y="3074"/>
                    <a:pt x="1805" y="3074"/>
                  </a:cubicBezTo>
                  <a:cubicBezTo>
                    <a:pt x="1232" y="3074"/>
                    <a:pt x="657" y="3036"/>
                    <a:pt x="84" y="2965"/>
                  </a:cubicBezTo>
                  <a:lnTo>
                    <a:pt x="84" y="2965"/>
                  </a:lnTo>
                  <a:cubicBezTo>
                    <a:pt x="0" y="5108"/>
                    <a:pt x="12" y="6656"/>
                    <a:pt x="238" y="6834"/>
                  </a:cubicBezTo>
                  <a:cubicBezTo>
                    <a:pt x="711" y="7229"/>
                    <a:pt x="2381" y="7397"/>
                    <a:pt x="4168" y="7397"/>
                  </a:cubicBezTo>
                  <a:cubicBezTo>
                    <a:pt x="6479" y="7397"/>
                    <a:pt x="8984" y="7116"/>
                    <a:pt x="9347" y="6680"/>
                  </a:cubicBezTo>
                  <a:cubicBezTo>
                    <a:pt x="9513" y="6489"/>
                    <a:pt x="9347" y="3548"/>
                    <a:pt x="9073" y="0"/>
                  </a:cubicBezTo>
                  <a:close/>
                </a:path>
              </a:pathLst>
            </a:custGeom>
            <a:solidFill>
              <a:srgbClr val="E4F3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1220839" y="3266436"/>
              <a:ext cx="610323" cy="1333049"/>
            </a:xfrm>
            <a:custGeom>
              <a:avLst/>
              <a:gdLst/>
              <a:ahLst/>
              <a:cxnLst/>
              <a:rect l="l" t="t" r="r" b="b"/>
              <a:pathLst>
                <a:path w="9514" h="20781" extrusionOk="0">
                  <a:moveTo>
                    <a:pt x="4370" y="1"/>
                  </a:moveTo>
                  <a:cubicBezTo>
                    <a:pt x="3036" y="1"/>
                    <a:pt x="2132" y="536"/>
                    <a:pt x="2132" y="536"/>
                  </a:cubicBezTo>
                  <a:cubicBezTo>
                    <a:pt x="2132" y="536"/>
                    <a:pt x="322" y="10621"/>
                    <a:pt x="84" y="16348"/>
                  </a:cubicBezTo>
                  <a:cubicBezTo>
                    <a:pt x="0" y="18491"/>
                    <a:pt x="12" y="20039"/>
                    <a:pt x="238" y="20217"/>
                  </a:cubicBezTo>
                  <a:cubicBezTo>
                    <a:pt x="711" y="20612"/>
                    <a:pt x="2381" y="20780"/>
                    <a:pt x="4168" y="20780"/>
                  </a:cubicBezTo>
                  <a:cubicBezTo>
                    <a:pt x="6479" y="20780"/>
                    <a:pt x="8984" y="20499"/>
                    <a:pt x="9347" y="20063"/>
                  </a:cubicBezTo>
                  <a:cubicBezTo>
                    <a:pt x="9513" y="19872"/>
                    <a:pt x="9347" y="16931"/>
                    <a:pt x="9073" y="13383"/>
                  </a:cubicBezTo>
                  <a:cubicBezTo>
                    <a:pt x="8644" y="7799"/>
                    <a:pt x="7930" y="739"/>
                    <a:pt x="7751" y="560"/>
                  </a:cubicBezTo>
                  <a:cubicBezTo>
                    <a:pt x="7454" y="263"/>
                    <a:pt x="5715" y="1"/>
                    <a:pt x="4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1271261" y="3505514"/>
              <a:ext cx="164994" cy="410159"/>
            </a:xfrm>
            <a:custGeom>
              <a:avLst/>
              <a:gdLst/>
              <a:ahLst/>
              <a:cxnLst/>
              <a:rect l="l" t="t" r="r" b="b"/>
              <a:pathLst>
                <a:path w="2572" h="6394" extrusionOk="0">
                  <a:moveTo>
                    <a:pt x="2429" y="0"/>
                  </a:moveTo>
                  <a:cubicBezTo>
                    <a:pt x="2381" y="0"/>
                    <a:pt x="2346" y="24"/>
                    <a:pt x="2346" y="72"/>
                  </a:cubicBezTo>
                  <a:cubicBezTo>
                    <a:pt x="2429" y="2096"/>
                    <a:pt x="1619" y="5263"/>
                    <a:pt x="1322" y="5596"/>
                  </a:cubicBezTo>
                  <a:cubicBezTo>
                    <a:pt x="1119" y="5822"/>
                    <a:pt x="429" y="6156"/>
                    <a:pt x="72" y="6251"/>
                  </a:cubicBezTo>
                  <a:cubicBezTo>
                    <a:pt x="36" y="6263"/>
                    <a:pt x="0" y="6299"/>
                    <a:pt x="12" y="6334"/>
                  </a:cubicBezTo>
                  <a:cubicBezTo>
                    <a:pt x="36" y="6370"/>
                    <a:pt x="60" y="6394"/>
                    <a:pt x="84" y="6394"/>
                  </a:cubicBezTo>
                  <a:lnTo>
                    <a:pt x="107" y="6394"/>
                  </a:lnTo>
                  <a:cubicBezTo>
                    <a:pt x="488" y="6311"/>
                    <a:pt x="1203" y="5953"/>
                    <a:pt x="1429" y="5703"/>
                  </a:cubicBezTo>
                  <a:cubicBezTo>
                    <a:pt x="1738" y="5358"/>
                    <a:pt x="2572" y="2131"/>
                    <a:pt x="2500" y="72"/>
                  </a:cubicBezTo>
                  <a:cubicBezTo>
                    <a:pt x="2500" y="24"/>
                    <a:pt x="2453" y="0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786993" y="3753316"/>
              <a:ext cx="285724" cy="183911"/>
            </a:xfrm>
            <a:custGeom>
              <a:avLst/>
              <a:gdLst/>
              <a:ahLst/>
              <a:cxnLst/>
              <a:rect l="l" t="t" r="r" b="b"/>
              <a:pathLst>
                <a:path w="4454" h="2867" extrusionOk="0">
                  <a:moveTo>
                    <a:pt x="1521" y="0"/>
                  </a:moveTo>
                  <a:cubicBezTo>
                    <a:pt x="1205" y="0"/>
                    <a:pt x="820" y="328"/>
                    <a:pt x="536" y="590"/>
                  </a:cubicBezTo>
                  <a:cubicBezTo>
                    <a:pt x="477" y="626"/>
                    <a:pt x="417" y="709"/>
                    <a:pt x="394" y="781"/>
                  </a:cubicBezTo>
                  <a:cubicBezTo>
                    <a:pt x="358" y="864"/>
                    <a:pt x="358" y="971"/>
                    <a:pt x="441" y="1043"/>
                  </a:cubicBezTo>
                  <a:cubicBezTo>
                    <a:pt x="203" y="1162"/>
                    <a:pt x="60" y="1495"/>
                    <a:pt x="155" y="1745"/>
                  </a:cubicBezTo>
                  <a:cubicBezTo>
                    <a:pt x="24" y="1876"/>
                    <a:pt x="1" y="2138"/>
                    <a:pt x="84" y="2328"/>
                  </a:cubicBezTo>
                  <a:cubicBezTo>
                    <a:pt x="155" y="2519"/>
                    <a:pt x="298" y="2650"/>
                    <a:pt x="453" y="2793"/>
                  </a:cubicBezTo>
                  <a:cubicBezTo>
                    <a:pt x="496" y="2836"/>
                    <a:pt x="552" y="2867"/>
                    <a:pt x="602" y="2867"/>
                  </a:cubicBezTo>
                  <a:cubicBezTo>
                    <a:pt x="621" y="2867"/>
                    <a:pt x="639" y="2862"/>
                    <a:pt x="655" y="2852"/>
                  </a:cubicBezTo>
                  <a:cubicBezTo>
                    <a:pt x="715" y="2805"/>
                    <a:pt x="703" y="2698"/>
                    <a:pt x="691" y="2626"/>
                  </a:cubicBezTo>
                  <a:cubicBezTo>
                    <a:pt x="644" y="2436"/>
                    <a:pt x="584" y="2257"/>
                    <a:pt x="596" y="2043"/>
                  </a:cubicBezTo>
                  <a:cubicBezTo>
                    <a:pt x="715" y="1983"/>
                    <a:pt x="834" y="1924"/>
                    <a:pt x="1048" y="1852"/>
                  </a:cubicBezTo>
                  <a:cubicBezTo>
                    <a:pt x="1359" y="2222"/>
                    <a:pt x="1821" y="2432"/>
                    <a:pt x="2305" y="2432"/>
                  </a:cubicBezTo>
                  <a:cubicBezTo>
                    <a:pt x="2413" y="2432"/>
                    <a:pt x="2523" y="2422"/>
                    <a:pt x="2632" y="2400"/>
                  </a:cubicBezTo>
                  <a:cubicBezTo>
                    <a:pt x="2739" y="2388"/>
                    <a:pt x="2846" y="2352"/>
                    <a:pt x="2953" y="2305"/>
                  </a:cubicBezTo>
                  <a:cubicBezTo>
                    <a:pt x="3453" y="2328"/>
                    <a:pt x="3953" y="2340"/>
                    <a:pt x="4454" y="2352"/>
                  </a:cubicBezTo>
                  <a:cubicBezTo>
                    <a:pt x="4382" y="1757"/>
                    <a:pt x="4287" y="1185"/>
                    <a:pt x="4263" y="602"/>
                  </a:cubicBezTo>
                  <a:cubicBezTo>
                    <a:pt x="3811" y="816"/>
                    <a:pt x="3346" y="983"/>
                    <a:pt x="2977" y="983"/>
                  </a:cubicBezTo>
                  <a:cubicBezTo>
                    <a:pt x="2894" y="924"/>
                    <a:pt x="2787" y="864"/>
                    <a:pt x="2703" y="793"/>
                  </a:cubicBezTo>
                  <a:cubicBezTo>
                    <a:pt x="2299" y="495"/>
                    <a:pt x="1894" y="90"/>
                    <a:pt x="1644" y="19"/>
                  </a:cubicBezTo>
                  <a:cubicBezTo>
                    <a:pt x="1604" y="6"/>
                    <a:pt x="1563" y="0"/>
                    <a:pt x="1521" y="0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966485" y="3282986"/>
              <a:ext cx="471438" cy="662515"/>
            </a:xfrm>
            <a:custGeom>
              <a:avLst/>
              <a:gdLst/>
              <a:ahLst/>
              <a:cxnLst/>
              <a:rect l="l" t="t" r="r" b="b"/>
              <a:pathLst>
                <a:path w="7349" h="10328" extrusionOk="0">
                  <a:moveTo>
                    <a:pt x="6720" y="0"/>
                  </a:moveTo>
                  <a:cubicBezTo>
                    <a:pt x="6703" y="0"/>
                    <a:pt x="6686" y="2"/>
                    <a:pt x="6668" y="5"/>
                  </a:cubicBezTo>
                  <a:cubicBezTo>
                    <a:pt x="6049" y="88"/>
                    <a:pt x="5108" y="612"/>
                    <a:pt x="4668" y="1862"/>
                  </a:cubicBezTo>
                  <a:cubicBezTo>
                    <a:pt x="4025" y="3695"/>
                    <a:pt x="3775" y="6077"/>
                    <a:pt x="3096" y="6982"/>
                  </a:cubicBezTo>
                  <a:cubicBezTo>
                    <a:pt x="2834" y="7351"/>
                    <a:pt x="1" y="8041"/>
                    <a:pt x="1" y="8041"/>
                  </a:cubicBezTo>
                  <a:lnTo>
                    <a:pt x="298" y="10327"/>
                  </a:lnTo>
                  <a:cubicBezTo>
                    <a:pt x="298" y="10327"/>
                    <a:pt x="4870" y="10161"/>
                    <a:pt x="5263" y="9446"/>
                  </a:cubicBezTo>
                  <a:cubicBezTo>
                    <a:pt x="5680" y="8732"/>
                    <a:pt x="6597" y="4743"/>
                    <a:pt x="6656" y="2981"/>
                  </a:cubicBezTo>
                  <a:cubicBezTo>
                    <a:pt x="6703" y="1971"/>
                    <a:pt x="7348" y="0"/>
                    <a:pt x="67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1304876" y="2814196"/>
              <a:ext cx="375021" cy="402718"/>
            </a:xfrm>
            <a:custGeom>
              <a:avLst/>
              <a:gdLst/>
              <a:ahLst/>
              <a:cxnLst/>
              <a:rect l="l" t="t" r="r" b="b"/>
              <a:pathLst>
                <a:path w="5846" h="6278" extrusionOk="0">
                  <a:moveTo>
                    <a:pt x="3258" y="1"/>
                  </a:moveTo>
                  <a:cubicBezTo>
                    <a:pt x="3011" y="1"/>
                    <a:pt x="2764" y="35"/>
                    <a:pt x="2524" y="109"/>
                  </a:cubicBezTo>
                  <a:cubicBezTo>
                    <a:pt x="1881" y="300"/>
                    <a:pt x="1334" y="788"/>
                    <a:pt x="1107" y="1395"/>
                  </a:cubicBezTo>
                  <a:cubicBezTo>
                    <a:pt x="1036" y="1609"/>
                    <a:pt x="1012" y="1812"/>
                    <a:pt x="1012" y="2026"/>
                  </a:cubicBezTo>
                  <a:cubicBezTo>
                    <a:pt x="937" y="1978"/>
                    <a:pt x="856" y="1958"/>
                    <a:pt x="774" y="1958"/>
                  </a:cubicBezTo>
                  <a:cubicBezTo>
                    <a:pt x="569" y="1958"/>
                    <a:pt x="355" y="2084"/>
                    <a:pt x="202" y="2229"/>
                  </a:cubicBezTo>
                  <a:cubicBezTo>
                    <a:pt x="131" y="2312"/>
                    <a:pt x="60" y="2395"/>
                    <a:pt x="24" y="2514"/>
                  </a:cubicBezTo>
                  <a:cubicBezTo>
                    <a:pt x="0" y="2621"/>
                    <a:pt x="24" y="2752"/>
                    <a:pt x="119" y="2824"/>
                  </a:cubicBezTo>
                  <a:cubicBezTo>
                    <a:pt x="161" y="2866"/>
                    <a:pt x="223" y="2886"/>
                    <a:pt x="307" y="2886"/>
                  </a:cubicBezTo>
                  <a:cubicBezTo>
                    <a:pt x="390" y="2886"/>
                    <a:pt x="494" y="2866"/>
                    <a:pt x="619" y="2824"/>
                  </a:cubicBezTo>
                  <a:lnTo>
                    <a:pt x="619" y="2824"/>
                  </a:lnTo>
                  <a:cubicBezTo>
                    <a:pt x="238" y="3276"/>
                    <a:pt x="214" y="3943"/>
                    <a:pt x="452" y="4479"/>
                  </a:cubicBezTo>
                  <a:cubicBezTo>
                    <a:pt x="703" y="5015"/>
                    <a:pt x="1131" y="5431"/>
                    <a:pt x="1595" y="5789"/>
                  </a:cubicBezTo>
                  <a:cubicBezTo>
                    <a:pt x="1488" y="5919"/>
                    <a:pt x="1572" y="6062"/>
                    <a:pt x="1679" y="6134"/>
                  </a:cubicBezTo>
                  <a:cubicBezTo>
                    <a:pt x="1798" y="6217"/>
                    <a:pt x="1929" y="6241"/>
                    <a:pt x="2072" y="6241"/>
                  </a:cubicBezTo>
                  <a:cubicBezTo>
                    <a:pt x="2369" y="6241"/>
                    <a:pt x="2643" y="6086"/>
                    <a:pt x="2846" y="5860"/>
                  </a:cubicBezTo>
                  <a:lnTo>
                    <a:pt x="2846" y="5860"/>
                  </a:lnTo>
                  <a:cubicBezTo>
                    <a:pt x="2750" y="5979"/>
                    <a:pt x="2846" y="6181"/>
                    <a:pt x="2977" y="6241"/>
                  </a:cubicBezTo>
                  <a:cubicBezTo>
                    <a:pt x="3039" y="6267"/>
                    <a:pt x="3105" y="6277"/>
                    <a:pt x="3170" y="6277"/>
                  </a:cubicBezTo>
                  <a:cubicBezTo>
                    <a:pt x="3253" y="6277"/>
                    <a:pt x="3337" y="6261"/>
                    <a:pt x="3417" y="6241"/>
                  </a:cubicBezTo>
                  <a:cubicBezTo>
                    <a:pt x="4108" y="6027"/>
                    <a:pt x="4608" y="5312"/>
                    <a:pt x="4572" y="4598"/>
                  </a:cubicBezTo>
                  <a:cubicBezTo>
                    <a:pt x="4810" y="4241"/>
                    <a:pt x="5013" y="3812"/>
                    <a:pt x="5144" y="3348"/>
                  </a:cubicBezTo>
                  <a:cubicBezTo>
                    <a:pt x="5174" y="3352"/>
                    <a:pt x="5204" y="3354"/>
                    <a:pt x="5232" y="3354"/>
                  </a:cubicBezTo>
                  <a:cubicBezTo>
                    <a:pt x="5509" y="3354"/>
                    <a:pt x="5711" y="3156"/>
                    <a:pt x="5786" y="2919"/>
                  </a:cubicBezTo>
                  <a:cubicBezTo>
                    <a:pt x="5834" y="2788"/>
                    <a:pt x="5846" y="2633"/>
                    <a:pt x="5798" y="2490"/>
                  </a:cubicBezTo>
                  <a:cubicBezTo>
                    <a:pt x="5715" y="2074"/>
                    <a:pt x="5394" y="1752"/>
                    <a:pt x="5096" y="1478"/>
                  </a:cubicBezTo>
                  <a:lnTo>
                    <a:pt x="5096" y="1478"/>
                  </a:lnTo>
                  <a:cubicBezTo>
                    <a:pt x="5121" y="1486"/>
                    <a:pt x="5146" y="1490"/>
                    <a:pt x="5170" y="1490"/>
                  </a:cubicBezTo>
                  <a:cubicBezTo>
                    <a:pt x="5366" y="1490"/>
                    <a:pt x="5531" y="1252"/>
                    <a:pt x="5489" y="1062"/>
                  </a:cubicBezTo>
                  <a:cubicBezTo>
                    <a:pt x="5441" y="836"/>
                    <a:pt x="5239" y="669"/>
                    <a:pt x="5036" y="550"/>
                  </a:cubicBezTo>
                  <a:cubicBezTo>
                    <a:pt x="4508" y="217"/>
                    <a:pt x="3882" y="1"/>
                    <a:pt x="3258" y="1"/>
                  </a:cubicBezTo>
                  <a:close/>
                </a:path>
              </a:pathLst>
            </a:custGeom>
            <a:solidFill>
              <a:srgbClr val="8543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1376660" y="2814196"/>
              <a:ext cx="303237" cy="187311"/>
            </a:xfrm>
            <a:custGeom>
              <a:avLst/>
              <a:gdLst/>
              <a:ahLst/>
              <a:cxnLst/>
              <a:rect l="l" t="t" r="r" b="b"/>
              <a:pathLst>
                <a:path w="4727" h="2920" extrusionOk="0">
                  <a:moveTo>
                    <a:pt x="2145" y="1"/>
                  </a:moveTo>
                  <a:cubicBezTo>
                    <a:pt x="1897" y="1"/>
                    <a:pt x="1649" y="35"/>
                    <a:pt x="1405" y="109"/>
                  </a:cubicBezTo>
                  <a:cubicBezTo>
                    <a:pt x="774" y="300"/>
                    <a:pt x="215" y="788"/>
                    <a:pt x="0" y="1395"/>
                  </a:cubicBezTo>
                  <a:cubicBezTo>
                    <a:pt x="529" y="782"/>
                    <a:pt x="1354" y="430"/>
                    <a:pt x="2175" y="430"/>
                  </a:cubicBezTo>
                  <a:cubicBezTo>
                    <a:pt x="2518" y="430"/>
                    <a:pt x="2860" y="491"/>
                    <a:pt x="3179" y="621"/>
                  </a:cubicBezTo>
                  <a:cubicBezTo>
                    <a:pt x="3358" y="705"/>
                    <a:pt x="3524" y="788"/>
                    <a:pt x="3596" y="955"/>
                  </a:cubicBezTo>
                  <a:cubicBezTo>
                    <a:pt x="3691" y="1109"/>
                    <a:pt x="3608" y="1359"/>
                    <a:pt x="3429" y="1383"/>
                  </a:cubicBezTo>
                  <a:cubicBezTo>
                    <a:pt x="4084" y="1609"/>
                    <a:pt x="4560" y="2229"/>
                    <a:pt x="4667" y="2919"/>
                  </a:cubicBezTo>
                  <a:cubicBezTo>
                    <a:pt x="4715" y="2788"/>
                    <a:pt x="4727" y="2633"/>
                    <a:pt x="4679" y="2490"/>
                  </a:cubicBezTo>
                  <a:cubicBezTo>
                    <a:pt x="4596" y="2074"/>
                    <a:pt x="4286" y="1752"/>
                    <a:pt x="3989" y="1478"/>
                  </a:cubicBezTo>
                  <a:lnTo>
                    <a:pt x="3989" y="1478"/>
                  </a:lnTo>
                  <a:cubicBezTo>
                    <a:pt x="4013" y="1486"/>
                    <a:pt x="4036" y="1490"/>
                    <a:pt x="4060" y="1490"/>
                  </a:cubicBezTo>
                  <a:cubicBezTo>
                    <a:pt x="4247" y="1490"/>
                    <a:pt x="4412" y="1252"/>
                    <a:pt x="4370" y="1062"/>
                  </a:cubicBezTo>
                  <a:cubicBezTo>
                    <a:pt x="4322" y="836"/>
                    <a:pt x="4120" y="669"/>
                    <a:pt x="3929" y="550"/>
                  </a:cubicBezTo>
                  <a:cubicBezTo>
                    <a:pt x="3392" y="217"/>
                    <a:pt x="2770" y="1"/>
                    <a:pt x="2145" y="1"/>
                  </a:cubicBezTo>
                  <a:close/>
                </a:path>
              </a:pathLst>
            </a:custGeom>
            <a:solidFill>
              <a:srgbClr val="B56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1572189" y="3069375"/>
              <a:ext cx="53501" cy="64981"/>
            </a:xfrm>
            <a:custGeom>
              <a:avLst/>
              <a:gdLst/>
              <a:ahLst/>
              <a:cxnLst/>
              <a:rect l="l" t="t" r="r" b="b"/>
              <a:pathLst>
                <a:path w="834" h="1013" extrusionOk="0">
                  <a:moveTo>
                    <a:pt x="417" y="1"/>
                  </a:moveTo>
                  <a:cubicBezTo>
                    <a:pt x="179" y="1"/>
                    <a:pt x="0" y="227"/>
                    <a:pt x="0" y="501"/>
                  </a:cubicBezTo>
                  <a:cubicBezTo>
                    <a:pt x="0" y="775"/>
                    <a:pt x="179" y="1013"/>
                    <a:pt x="417" y="1013"/>
                  </a:cubicBezTo>
                  <a:cubicBezTo>
                    <a:pt x="643" y="1013"/>
                    <a:pt x="834" y="775"/>
                    <a:pt x="834" y="501"/>
                  </a:cubicBezTo>
                  <a:cubicBezTo>
                    <a:pt x="834" y="227"/>
                    <a:pt x="643" y="1"/>
                    <a:pt x="417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1438500" y="3180158"/>
              <a:ext cx="156654" cy="113092"/>
            </a:xfrm>
            <a:custGeom>
              <a:avLst/>
              <a:gdLst/>
              <a:ahLst/>
              <a:cxnLst/>
              <a:rect l="l" t="t" r="r" b="b"/>
              <a:pathLst>
                <a:path w="2442" h="1763" extrusionOk="0">
                  <a:moveTo>
                    <a:pt x="203" y="0"/>
                  </a:moveTo>
                  <a:lnTo>
                    <a:pt x="1" y="1762"/>
                  </a:lnTo>
                  <a:lnTo>
                    <a:pt x="2441" y="1667"/>
                  </a:lnTo>
                  <a:lnTo>
                    <a:pt x="2370" y="2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32"/>
          <p:cNvSpPr/>
          <p:nvPr/>
        </p:nvSpPr>
        <p:spPr>
          <a:xfrm>
            <a:off x="307550" y="2603138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2"/>
          <p:cNvSpPr/>
          <p:nvPr/>
        </p:nvSpPr>
        <p:spPr>
          <a:xfrm>
            <a:off x="7216213" y="2308100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2"/>
          <p:cNvSpPr/>
          <p:nvPr/>
        </p:nvSpPr>
        <p:spPr>
          <a:xfrm>
            <a:off x="6248325" y="1430300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32"/>
          <p:cNvGrpSpPr/>
          <p:nvPr/>
        </p:nvGrpSpPr>
        <p:grpSpPr>
          <a:xfrm>
            <a:off x="4012757" y="2024994"/>
            <a:ext cx="2299447" cy="2871475"/>
            <a:chOff x="4995891" y="1783987"/>
            <a:chExt cx="2492356" cy="3112373"/>
          </a:xfrm>
        </p:grpSpPr>
        <p:sp>
          <p:nvSpPr>
            <p:cNvPr id="585" name="Google Shape;585;p32"/>
            <p:cNvSpPr/>
            <p:nvPr/>
          </p:nvSpPr>
          <p:spPr>
            <a:xfrm>
              <a:off x="5310611" y="1942111"/>
              <a:ext cx="1864456" cy="1966698"/>
            </a:xfrm>
            <a:custGeom>
              <a:avLst/>
              <a:gdLst/>
              <a:ahLst/>
              <a:cxnLst/>
              <a:rect l="l" t="t" r="r" b="b"/>
              <a:pathLst>
                <a:path w="29064" h="30659" extrusionOk="0">
                  <a:moveTo>
                    <a:pt x="0" y="0"/>
                  </a:moveTo>
                  <a:lnTo>
                    <a:pt x="0" y="30659"/>
                  </a:lnTo>
                  <a:lnTo>
                    <a:pt x="29063" y="30659"/>
                  </a:lnTo>
                  <a:lnTo>
                    <a:pt x="290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5374761" y="1942111"/>
              <a:ext cx="1734616" cy="1966698"/>
            </a:xfrm>
            <a:custGeom>
              <a:avLst/>
              <a:gdLst/>
              <a:ahLst/>
              <a:cxnLst/>
              <a:rect l="l" t="t" r="r" b="b"/>
              <a:pathLst>
                <a:path w="27040" h="30659" extrusionOk="0">
                  <a:moveTo>
                    <a:pt x="0" y="0"/>
                  </a:moveTo>
                  <a:lnTo>
                    <a:pt x="0" y="30659"/>
                  </a:lnTo>
                  <a:lnTo>
                    <a:pt x="27040" y="30659"/>
                  </a:lnTo>
                  <a:lnTo>
                    <a:pt x="27040" y="0"/>
                  </a:ln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463353" y="1824849"/>
              <a:ext cx="1541396" cy="703570"/>
            </a:xfrm>
            <a:custGeom>
              <a:avLst/>
              <a:gdLst/>
              <a:ahLst/>
              <a:cxnLst/>
              <a:rect l="l" t="t" r="r" b="b"/>
              <a:pathLst>
                <a:path w="24028" h="10968" extrusionOk="0">
                  <a:moveTo>
                    <a:pt x="10515" y="1"/>
                  </a:moveTo>
                  <a:cubicBezTo>
                    <a:pt x="7558" y="1"/>
                    <a:pt x="4695" y="186"/>
                    <a:pt x="1858" y="542"/>
                  </a:cubicBezTo>
                  <a:cubicBezTo>
                    <a:pt x="1203" y="614"/>
                    <a:pt x="429" y="792"/>
                    <a:pt x="155" y="1400"/>
                  </a:cubicBezTo>
                  <a:cubicBezTo>
                    <a:pt x="1" y="1757"/>
                    <a:pt x="72" y="2162"/>
                    <a:pt x="132" y="2543"/>
                  </a:cubicBezTo>
                  <a:cubicBezTo>
                    <a:pt x="322" y="3709"/>
                    <a:pt x="524" y="4852"/>
                    <a:pt x="727" y="5995"/>
                  </a:cubicBezTo>
                  <a:cubicBezTo>
                    <a:pt x="965" y="7365"/>
                    <a:pt x="1239" y="8829"/>
                    <a:pt x="2215" y="9829"/>
                  </a:cubicBezTo>
                  <a:cubicBezTo>
                    <a:pt x="2990" y="10631"/>
                    <a:pt x="4084" y="10968"/>
                    <a:pt x="5217" y="10968"/>
                  </a:cubicBezTo>
                  <a:cubicBezTo>
                    <a:pt x="6051" y="10968"/>
                    <a:pt x="6906" y="10785"/>
                    <a:pt x="7668" y="10472"/>
                  </a:cubicBezTo>
                  <a:cubicBezTo>
                    <a:pt x="9478" y="9722"/>
                    <a:pt x="10966" y="8400"/>
                    <a:pt x="12597" y="7341"/>
                  </a:cubicBezTo>
                  <a:cubicBezTo>
                    <a:pt x="14669" y="6019"/>
                    <a:pt x="17003" y="5126"/>
                    <a:pt x="19432" y="4733"/>
                  </a:cubicBezTo>
                  <a:cubicBezTo>
                    <a:pt x="20503" y="4555"/>
                    <a:pt x="21634" y="4471"/>
                    <a:pt x="22551" y="3876"/>
                  </a:cubicBezTo>
                  <a:cubicBezTo>
                    <a:pt x="23468" y="3281"/>
                    <a:pt x="24027" y="1971"/>
                    <a:pt x="23384" y="1078"/>
                  </a:cubicBezTo>
                  <a:cubicBezTo>
                    <a:pt x="18800" y="348"/>
                    <a:pt x="14569" y="1"/>
                    <a:pt x="10515" y="1"/>
                  </a:cubicBez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5965134" y="2204346"/>
              <a:ext cx="974695" cy="813262"/>
            </a:xfrm>
            <a:custGeom>
              <a:avLst/>
              <a:gdLst/>
              <a:ahLst/>
              <a:cxnLst/>
              <a:rect l="l" t="t" r="r" b="b"/>
              <a:pathLst>
                <a:path w="15194" h="12678" extrusionOk="0">
                  <a:moveTo>
                    <a:pt x="12505" y="1"/>
                  </a:moveTo>
                  <a:cubicBezTo>
                    <a:pt x="10998" y="1"/>
                    <a:pt x="9468" y="844"/>
                    <a:pt x="8252" y="1830"/>
                  </a:cubicBezTo>
                  <a:cubicBezTo>
                    <a:pt x="6668" y="3092"/>
                    <a:pt x="5240" y="4663"/>
                    <a:pt x="3311" y="5247"/>
                  </a:cubicBezTo>
                  <a:cubicBezTo>
                    <a:pt x="2192" y="5592"/>
                    <a:pt x="763" y="5747"/>
                    <a:pt x="334" y="6830"/>
                  </a:cubicBezTo>
                  <a:cubicBezTo>
                    <a:pt x="1" y="7628"/>
                    <a:pt x="477" y="8580"/>
                    <a:pt x="1204" y="9057"/>
                  </a:cubicBezTo>
                  <a:cubicBezTo>
                    <a:pt x="1942" y="9533"/>
                    <a:pt x="2847" y="9640"/>
                    <a:pt x="3704" y="9652"/>
                  </a:cubicBezTo>
                  <a:cubicBezTo>
                    <a:pt x="4573" y="9688"/>
                    <a:pt x="5466" y="9640"/>
                    <a:pt x="6299" y="9890"/>
                  </a:cubicBezTo>
                  <a:cubicBezTo>
                    <a:pt x="8293" y="10494"/>
                    <a:pt x="9763" y="12678"/>
                    <a:pt x="11785" y="12678"/>
                  </a:cubicBezTo>
                  <a:cubicBezTo>
                    <a:pt x="11876" y="12678"/>
                    <a:pt x="11968" y="12674"/>
                    <a:pt x="12062" y="12664"/>
                  </a:cubicBezTo>
                  <a:cubicBezTo>
                    <a:pt x="13907" y="12486"/>
                    <a:pt x="15015" y="10414"/>
                    <a:pt x="15110" y="8557"/>
                  </a:cubicBezTo>
                  <a:cubicBezTo>
                    <a:pt x="15193" y="6687"/>
                    <a:pt x="14622" y="4866"/>
                    <a:pt x="14646" y="2996"/>
                  </a:cubicBezTo>
                  <a:cubicBezTo>
                    <a:pt x="14669" y="2008"/>
                    <a:pt x="14872" y="639"/>
                    <a:pt x="13812" y="234"/>
                  </a:cubicBezTo>
                  <a:cubicBezTo>
                    <a:pt x="13384" y="73"/>
                    <a:pt x="12946" y="1"/>
                    <a:pt x="12505" y="1"/>
                  </a:cubicBez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5451870" y="2981236"/>
              <a:ext cx="1536072" cy="980815"/>
            </a:xfrm>
            <a:custGeom>
              <a:avLst/>
              <a:gdLst/>
              <a:ahLst/>
              <a:cxnLst/>
              <a:rect l="l" t="t" r="r" b="b"/>
              <a:pathLst>
                <a:path w="23945" h="15290" extrusionOk="0">
                  <a:moveTo>
                    <a:pt x="10129" y="1"/>
                  </a:moveTo>
                  <a:cubicBezTo>
                    <a:pt x="9976" y="1"/>
                    <a:pt x="9822" y="6"/>
                    <a:pt x="9669" y="17"/>
                  </a:cubicBezTo>
                  <a:cubicBezTo>
                    <a:pt x="7871" y="148"/>
                    <a:pt x="6073" y="1220"/>
                    <a:pt x="5490" y="2923"/>
                  </a:cubicBezTo>
                  <a:cubicBezTo>
                    <a:pt x="4942" y="4530"/>
                    <a:pt x="5502" y="6447"/>
                    <a:pt x="4656" y="7935"/>
                  </a:cubicBezTo>
                  <a:cubicBezTo>
                    <a:pt x="4061" y="8971"/>
                    <a:pt x="2918" y="9542"/>
                    <a:pt x="1930" y="10221"/>
                  </a:cubicBezTo>
                  <a:cubicBezTo>
                    <a:pt x="942" y="10912"/>
                    <a:pt x="1" y="11959"/>
                    <a:pt x="180" y="13138"/>
                  </a:cubicBezTo>
                  <a:cubicBezTo>
                    <a:pt x="311" y="14067"/>
                    <a:pt x="1120" y="14769"/>
                    <a:pt x="2001" y="15043"/>
                  </a:cubicBezTo>
                  <a:cubicBezTo>
                    <a:pt x="2574" y="15237"/>
                    <a:pt x="3177" y="15289"/>
                    <a:pt x="3785" y="15289"/>
                  </a:cubicBezTo>
                  <a:cubicBezTo>
                    <a:pt x="4111" y="15289"/>
                    <a:pt x="4439" y="15274"/>
                    <a:pt x="4763" y="15257"/>
                  </a:cubicBezTo>
                  <a:cubicBezTo>
                    <a:pt x="8215" y="15097"/>
                    <a:pt x="11672" y="14936"/>
                    <a:pt x="15627" y="14936"/>
                  </a:cubicBezTo>
                  <a:cubicBezTo>
                    <a:pt x="17539" y="14936"/>
                    <a:pt x="19566" y="14974"/>
                    <a:pt x="21766" y="15067"/>
                  </a:cubicBezTo>
                  <a:cubicBezTo>
                    <a:pt x="22563" y="13948"/>
                    <a:pt x="23278" y="12757"/>
                    <a:pt x="23599" y="11436"/>
                  </a:cubicBezTo>
                  <a:cubicBezTo>
                    <a:pt x="23944" y="10102"/>
                    <a:pt x="23861" y="8638"/>
                    <a:pt x="23182" y="7459"/>
                  </a:cubicBezTo>
                  <a:cubicBezTo>
                    <a:pt x="22337" y="6018"/>
                    <a:pt x="20730" y="5256"/>
                    <a:pt x="19301" y="4387"/>
                  </a:cubicBezTo>
                  <a:cubicBezTo>
                    <a:pt x="17765" y="3458"/>
                    <a:pt x="16348" y="2327"/>
                    <a:pt x="14789" y="1434"/>
                  </a:cubicBezTo>
                  <a:cubicBezTo>
                    <a:pt x="13363" y="618"/>
                    <a:pt x="11758" y="1"/>
                    <a:pt x="10129" y="1"/>
                  </a:cubicBez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5451870" y="2649786"/>
              <a:ext cx="450718" cy="663670"/>
            </a:xfrm>
            <a:custGeom>
              <a:avLst/>
              <a:gdLst/>
              <a:ahLst/>
              <a:cxnLst/>
              <a:rect l="l" t="t" r="r" b="b"/>
              <a:pathLst>
                <a:path w="7026" h="10346" extrusionOk="0">
                  <a:moveTo>
                    <a:pt x="4692" y="0"/>
                  </a:moveTo>
                  <a:cubicBezTo>
                    <a:pt x="3945" y="0"/>
                    <a:pt x="3182" y="413"/>
                    <a:pt x="2858" y="1101"/>
                  </a:cubicBezTo>
                  <a:cubicBezTo>
                    <a:pt x="2454" y="1934"/>
                    <a:pt x="2692" y="2934"/>
                    <a:pt x="2513" y="3839"/>
                  </a:cubicBezTo>
                  <a:cubicBezTo>
                    <a:pt x="2180" y="5565"/>
                    <a:pt x="442" y="6756"/>
                    <a:pt x="132" y="8482"/>
                  </a:cubicBezTo>
                  <a:cubicBezTo>
                    <a:pt x="1" y="9185"/>
                    <a:pt x="215" y="10030"/>
                    <a:pt x="894" y="10280"/>
                  </a:cubicBezTo>
                  <a:cubicBezTo>
                    <a:pt x="1014" y="10325"/>
                    <a:pt x="1137" y="10346"/>
                    <a:pt x="1259" y="10346"/>
                  </a:cubicBezTo>
                  <a:cubicBezTo>
                    <a:pt x="1754" y="10346"/>
                    <a:pt x="2241" y="10010"/>
                    <a:pt x="2537" y="9590"/>
                  </a:cubicBezTo>
                  <a:cubicBezTo>
                    <a:pt x="2918" y="9066"/>
                    <a:pt x="3097" y="8423"/>
                    <a:pt x="3418" y="7875"/>
                  </a:cubicBezTo>
                  <a:cubicBezTo>
                    <a:pt x="4073" y="6732"/>
                    <a:pt x="5299" y="6006"/>
                    <a:pt x="5990" y="4887"/>
                  </a:cubicBezTo>
                  <a:cubicBezTo>
                    <a:pt x="6859" y="3458"/>
                    <a:pt x="7026" y="1136"/>
                    <a:pt x="5692" y="291"/>
                  </a:cubicBezTo>
                  <a:cubicBezTo>
                    <a:pt x="5394" y="92"/>
                    <a:pt x="5045" y="0"/>
                    <a:pt x="4692" y="0"/>
                  </a:cubicBez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6061038" y="2732729"/>
              <a:ext cx="200533" cy="940787"/>
            </a:xfrm>
            <a:custGeom>
              <a:avLst/>
              <a:gdLst/>
              <a:ahLst/>
              <a:cxnLst/>
              <a:rect l="l" t="t" r="r" b="b"/>
              <a:pathLst>
                <a:path w="3126" h="14666" extrusionOk="0">
                  <a:moveTo>
                    <a:pt x="2314" y="1"/>
                  </a:moveTo>
                  <a:cubicBezTo>
                    <a:pt x="2258" y="1"/>
                    <a:pt x="2203" y="37"/>
                    <a:pt x="2209" y="105"/>
                  </a:cubicBezTo>
                  <a:cubicBezTo>
                    <a:pt x="2840" y="3963"/>
                    <a:pt x="3126" y="8059"/>
                    <a:pt x="1614" y="11750"/>
                  </a:cubicBezTo>
                  <a:cubicBezTo>
                    <a:pt x="1221" y="12726"/>
                    <a:pt x="685" y="13631"/>
                    <a:pt x="54" y="14500"/>
                  </a:cubicBezTo>
                  <a:cubicBezTo>
                    <a:pt x="1" y="14580"/>
                    <a:pt x="86" y="14666"/>
                    <a:pt x="162" y="14666"/>
                  </a:cubicBezTo>
                  <a:cubicBezTo>
                    <a:pt x="189" y="14666"/>
                    <a:pt x="214" y="14655"/>
                    <a:pt x="232" y="14631"/>
                  </a:cubicBezTo>
                  <a:cubicBezTo>
                    <a:pt x="1435" y="13143"/>
                    <a:pt x="2173" y="11285"/>
                    <a:pt x="2554" y="9440"/>
                  </a:cubicBezTo>
                  <a:cubicBezTo>
                    <a:pt x="2971" y="7487"/>
                    <a:pt x="3018" y="5487"/>
                    <a:pt x="2852" y="3487"/>
                  </a:cubicBezTo>
                  <a:cubicBezTo>
                    <a:pt x="2757" y="2356"/>
                    <a:pt x="2602" y="1224"/>
                    <a:pt x="2423" y="93"/>
                  </a:cubicBezTo>
                  <a:cubicBezTo>
                    <a:pt x="2417" y="31"/>
                    <a:pt x="2366" y="1"/>
                    <a:pt x="2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6232511" y="2437779"/>
              <a:ext cx="517883" cy="588168"/>
            </a:xfrm>
            <a:custGeom>
              <a:avLst/>
              <a:gdLst/>
              <a:ahLst/>
              <a:cxnLst/>
              <a:rect l="l" t="t" r="r" b="b"/>
              <a:pathLst>
                <a:path w="8073" h="9169" extrusionOk="0">
                  <a:moveTo>
                    <a:pt x="8073" y="0"/>
                  </a:moveTo>
                  <a:lnTo>
                    <a:pt x="8073" y="0"/>
                  </a:lnTo>
                  <a:cubicBezTo>
                    <a:pt x="5870" y="262"/>
                    <a:pt x="3763" y="1358"/>
                    <a:pt x="2298" y="3036"/>
                  </a:cubicBezTo>
                  <a:cubicBezTo>
                    <a:pt x="822" y="4727"/>
                    <a:pt x="0" y="6954"/>
                    <a:pt x="48" y="9168"/>
                  </a:cubicBezTo>
                  <a:cubicBezTo>
                    <a:pt x="4358" y="8156"/>
                    <a:pt x="7573" y="4287"/>
                    <a:pt x="80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233986" y="2490123"/>
              <a:ext cx="470540" cy="548269"/>
            </a:xfrm>
            <a:custGeom>
              <a:avLst/>
              <a:gdLst/>
              <a:ahLst/>
              <a:cxnLst/>
              <a:rect l="l" t="t" r="r" b="b"/>
              <a:pathLst>
                <a:path w="7335" h="8547" extrusionOk="0">
                  <a:moveTo>
                    <a:pt x="7273" y="0"/>
                  </a:moveTo>
                  <a:cubicBezTo>
                    <a:pt x="7259" y="0"/>
                    <a:pt x="7244" y="5"/>
                    <a:pt x="7228" y="18"/>
                  </a:cubicBezTo>
                  <a:cubicBezTo>
                    <a:pt x="6716" y="434"/>
                    <a:pt x="6228" y="863"/>
                    <a:pt x="5752" y="1327"/>
                  </a:cubicBezTo>
                  <a:cubicBezTo>
                    <a:pt x="5752" y="935"/>
                    <a:pt x="5692" y="530"/>
                    <a:pt x="5573" y="137"/>
                  </a:cubicBezTo>
                  <a:cubicBezTo>
                    <a:pt x="5569" y="115"/>
                    <a:pt x="5554" y="106"/>
                    <a:pt x="5537" y="106"/>
                  </a:cubicBezTo>
                  <a:cubicBezTo>
                    <a:pt x="5508" y="106"/>
                    <a:pt x="5475" y="135"/>
                    <a:pt x="5490" y="173"/>
                  </a:cubicBezTo>
                  <a:cubicBezTo>
                    <a:pt x="5609" y="554"/>
                    <a:pt x="5668" y="970"/>
                    <a:pt x="5668" y="1375"/>
                  </a:cubicBezTo>
                  <a:cubicBezTo>
                    <a:pt x="5668" y="1387"/>
                    <a:pt x="5668" y="1387"/>
                    <a:pt x="5680" y="1399"/>
                  </a:cubicBezTo>
                  <a:cubicBezTo>
                    <a:pt x="5133" y="1923"/>
                    <a:pt x="4597" y="2459"/>
                    <a:pt x="4085" y="3006"/>
                  </a:cubicBezTo>
                  <a:lnTo>
                    <a:pt x="4025" y="3066"/>
                  </a:lnTo>
                  <a:cubicBezTo>
                    <a:pt x="3882" y="2530"/>
                    <a:pt x="3609" y="2018"/>
                    <a:pt x="3239" y="1613"/>
                  </a:cubicBezTo>
                  <a:cubicBezTo>
                    <a:pt x="3228" y="1602"/>
                    <a:pt x="3217" y="1597"/>
                    <a:pt x="3206" y="1597"/>
                  </a:cubicBezTo>
                  <a:cubicBezTo>
                    <a:pt x="3169" y="1597"/>
                    <a:pt x="3141" y="1648"/>
                    <a:pt x="3168" y="1685"/>
                  </a:cubicBezTo>
                  <a:cubicBezTo>
                    <a:pt x="3525" y="2137"/>
                    <a:pt x="3787" y="2613"/>
                    <a:pt x="3954" y="3161"/>
                  </a:cubicBezTo>
                  <a:cubicBezTo>
                    <a:pt x="3370" y="3804"/>
                    <a:pt x="2823" y="4471"/>
                    <a:pt x="2287" y="5149"/>
                  </a:cubicBezTo>
                  <a:cubicBezTo>
                    <a:pt x="2061" y="4768"/>
                    <a:pt x="1811" y="4399"/>
                    <a:pt x="1501" y="4066"/>
                  </a:cubicBezTo>
                  <a:cubicBezTo>
                    <a:pt x="1491" y="4056"/>
                    <a:pt x="1480" y="4052"/>
                    <a:pt x="1470" y="4052"/>
                  </a:cubicBezTo>
                  <a:cubicBezTo>
                    <a:pt x="1433" y="4052"/>
                    <a:pt x="1404" y="4109"/>
                    <a:pt x="1442" y="4137"/>
                  </a:cubicBezTo>
                  <a:cubicBezTo>
                    <a:pt x="1644" y="4364"/>
                    <a:pt x="1835" y="4602"/>
                    <a:pt x="2001" y="4875"/>
                  </a:cubicBezTo>
                  <a:cubicBezTo>
                    <a:pt x="2073" y="4995"/>
                    <a:pt x="2156" y="5114"/>
                    <a:pt x="2216" y="5233"/>
                  </a:cubicBezTo>
                  <a:cubicBezTo>
                    <a:pt x="2216" y="5245"/>
                    <a:pt x="2216" y="5245"/>
                    <a:pt x="2227" y="5245"/>
                  </a:cubicBezTo>
                  <a:cubicBezTo>
                    <a:pt x="1930" y="5626"/>
                    <a:pt x="1644" y="6007"/>
                    <a:pt x="1382" y="6399"/>
                  </a:cubicBezTo>
                  <a:cubicBezTo>
                    <a:pt x="1287" y="6519"/>
                    <a:pt x="1215" y="6638"/>
                    <a:pt x="1120" y="6757"/>
                  </a:cubicBezTo>
                  <a:lnTo>
                    <a:pt x="1108" y="6745"/>
                  </a:lnTo>
                  <a:cubicBezTo>
                    <a:pt x="1037" y="6626"/>
                    <a:pt x="965" y="6507"/>
                    <a:pt x="870" y="6399"/>
                  </a:cubicBezTo>
                  <a:cubicBezTo>
                    <a:pt x="787" y="6280"/>
                    <a:pt x="668" y="6197"/>
                    <a:pt x="549" y="6102"/>
                  </a:cubicBezTo>
                  <a:cubicBezTo>
                    <a:pt x="541" y="6098"/>
                    <a:pt x="533" y="6096"/>
                    <a:pt x="524" y="6096"/>
                  </a:cubicBezTo>
                  <a:cubicBezTo>
                    <a:pt x="481" y="6096"/>
                    <a:pt x="439" y="6141"/>
                    <a:pt x="489" y="6161"/>
                  </a:cubicBezTo>
                  <a:cubicBezTo>
                    <a:pt x="608" y="6257"/>
                    <a:pt x="727" y="6364"/>
                    <a:pt x="811" y="6483"/>
                  </a:cubicBezTo>
                  <a:cubicBezTo>
                    <a:pt x="858" y="6542"/>
                    <a:pt x="906" y="6602"/>
                    <a:pt x="942" y="6673"/>
                  </a:cubicBezTo>
                  <a:cubicBezTo>
                    <a:pt x="977" y="6733"/>
                    <a:pt x="1001" y="6804"/>
                    <a:pt x="1049" y="6852"/>
                  </a:cubicBezTo>
                  <a:cubicBezTo>
                    <a:pt x="692" y="7388"/>
                    <a:pt x="346" y="7923"/>
                    <a:pt x="25" y="8471"/>
                  </a:cubicBezTo>
                  <a:cubicBezTo>
                    <a:pt x="1" y="8511"/>
                    <a:pt x="36" y="8546"/>
                    <a:pt x="69" y="8546"/>
                  </a:cubicBezTo>
                  <a:cubicBezTo>
                    <a:pt x="85" y="8546"/>
                    <a:pt x="100" y="8538"/>
                    <a:pt x="108" y="8519"/>
                  </a:cubicBezTo>
                  <a:cubicBezTo>
                    <a:pt x="442" y="7971"/>
                    <a:pt x="787" y="7435"/>
                    <a:pt x="1144" y="6911"/>
                  </a:cubicBezTo>
                  <a:cubicBezTo>
                    <a:pt x="1227" y="6959"/>
                    <a:pt x="1358" y="6935"/>
                    <a:pt x="1454" y="6959"/>
                  </a:cubicBezTo>
                  <a:cubicBezTo>
                    <a:pt x="1632" y="6983"/>
                    <a:pt x="1811" y="7042"/>
                    <a:pt x="1954" y="7114"/>
                  </a:cubicBezTo>
                  <a:cubicBezTo>
                    <a:pt x="1963" y="7119"/>
                    <a:pt x="1972" y="7122"/>
                    <a:pt x="1980" y="7122"/>
                  </a:cubicBezTo>
                  <a:cubicBezTo>
                    <a:pt x="2025" y="7122"/>
                    <a:pt x="2052" y="7051"/>
                    <a:pt x="2001" y="7031"/>
                  </a:cubicBezTo>
                  <a:cubicBezTo>
                    <a:pt x="1858" y="6959"/>
                    <a:pt x="1704" y="6911"/>
                    <a:pt x="1561" y="6864"/>
                  </a:cubicBezTo>
                  <a:cubicBezTo>
                    <a:pt x="1477" y="6852"/>
                    <a:pt x="1394" y="6840"/>
                    <a:pt x="1323" y="6816"/>
                  </a:cubicBezTo>
                  <a:cubicBezTo>
                    <a:pt x="1275" y="6816"/>
                    <a:pt x="1227" y="6816"/>
                    <a:pt x="1180" y="6804"/>
                  </a:cubicBezTo>
                  <a:cubicBezTo>
                    <a:pt x="1537" y="6292"/>
                    <a:pt x="1918" y="5768"/>
                    <a:pt x="2299" y="5268"/>
                  </a:cubicBezTo>
                  <a:lnTo>
                    <a:pt x="2335" y="5268"/>
                  </a:lnTo>
                  <a:cubicBezTo>
                    <a:pt x="2418" y="5292"/>
                    <a:pt x="2489" y="5292"/>
                    <a:pt x="2585" y="5304"/>
                  </a:cubicBezTo>
                  <a:cubicBezTo>
                    <a:pt x="2906" y="5328"/>
                    <a:pt x="3239" y="5376"/>
                    <a:pt x="3561" y="5411"/>
                  </a:cubicBezTo>
                  <a:cubicBezTo>
                    <a:pt x="3894" y="5447"/>
                    <a:pt x="4240" y="5507"/>
                    <a:pt x="4561" y="5542"/>
                  </a:cubicBezTo>
                  <a:cubicBezTo>
                    <a:pt x="4564" y="5543"/>
                    <a:pt x="4567" y="5543"/>
                    <a:pt x="4570" y="5543"/>
                  </a:cubicBezTo>
                  <a:cubicBezTo>
                    <a:pt x="4624" y="5543"/>
                    <a:pt x="4653" y="5446"/>
                    <a:pt x="4597" y="5435"/>
                  </a:cubicBezTo>
                  <a:cubicBezTo>
                    <a:pt x="4204" y="5364"/>
                    <a:pt x="3799" y="5316"/>
                    <a:pt x="3418" y="5268"/>
                  </a:cubicBezTo>
                  <a:cubicBezTo>
                    <a:pt x="3073" y="5233"/>
                    <a:pt x="2716" y="5197"/>
                    <a:pt x="2370" y="5149"/>
                  </a:cubicBezTo>
                  <a:cubicBezTo>
                    <a:pt x="2454" y="5066"/>
                    <a:pt x="2513" y="4971"/>
                    <a:pt x="2585" y="4887"/>
                  </a:cubicBezTo>
                  <a:cubicBezTo>
                    <a:pt x="3049" y="4292"/>
                    <a:pt x="3537" y="3721"/>
                    <a:pt x="4037" y="3161"/>
                  </a:cubicBezTo>
                  <a:cubicBezTo>
                    <a:pt x="4668" y="3173"/>
                    <a:pt x="5323" y="3399"/>
                    <a:pt x="5859" y="3709"/>
                  </a:cubicBezTo>
                  <a:cubicBezTo>
                    <a:pt x="5868" y="3714"/>
                    <a:pt x="5877" y="3717"/>
                    <a:pt x="5885" y="3717"/>
                  </a:cubicBezTo>
                  <a:cubicBezTo>
                    <a:pt x="5931" y="3717"/>
                    <a:pt x="5957" y="3645"/>
                    <a:pt x="5906" y="3625"/>
                  </a:cubicBezTo>
                  <a:cubicBezTo>
                    <a:pt x="5609" y="3459"/>
                    <a:pt x="5311" y="3304"/>
                    <a:pt x="4978" y="3221"/>
                  </a:cubicBezTo>
                  <a:cubicBezTo>
                    <a:pt x="4692" y="3125"/>
                    <a:pt x="4418" y="3101"/>
                    <a:pt x="4121" y="3066"/>
                  </a:cubicBezTo>
                  <a:cubicBezTo>
                    <a:pt x="4561" y="2590"/>
                    <a:pt x="5014" y="2113"/>
                    <a:pt x="5490" y="1673"/>
                  </a:cubicBezTo>
                  <a:cubicBezTo>
                    <a:pt x="5585" y="1577"/>
                    <a:pt x="5680" y="1482"/>
                    <a:pt x="5787" y="1387"/>
                  </a:cubicBezTo>
                  <a:cubicBezTo>
                    <a:pt x="5905" y="1384"/>
                    <a:pt x="6023" y="1383"/>
                    <a:pt x="6140" y="1383"/>
                  </a:cubicBezTo>
                  <a:cubicBezTo>
                    <a:pt x="6519" y="1383"/>
                    <a:pt x="6896" y="1398"/>
                    <a:pt x="7288" y="1435"/>
                  </a:cubicBezTo>
                  <a:cubicBezTo>
                    <a:pt x="7294" y="1440"/>
                    <a:pt x="7300" y="1442"/>
                    <a:pt x="7305" y="1442"/>
                  </a:cubicBezTo>
                  <a:cubicBezTo>
                    <a:pt x="7334" y="1442"/>
                    <a:pt x="7327" y="1363"/>
                    <a:pt x="7276" y="1363"/>
                  </a:cubicBezTo>
                  <a:cubicBezTo>
                    <a:pt x="6921" y="1327"/>
                    <a:pt x="6566" y="1311"/>
                    <a:pt x="6212" y="1311"/>
                  </a:cubicBezTo>
                  <a:cubicBezTo>
                    <a:pt x="6102" y="1311"/>
                    <a:pt x="5992" y="1313"/>
                    <a:pt x="5883" y="1316"/>
                  </a:cubicBezTo>
                  <a:cubicBezTo>
                    <a:pt x="6347" y="887"/>
                    <a:pt x="6811" y="482"/>
                    <a:pt x="7300" y="77"/>
                  </a:cubicBezTo>
                  <a:cubicBezTo>
                    <a:pt x="7335" y="42"/>
                    <a:pt x="7311" y="0"/>
                    <a:pt x="7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204221" y="2967445"/>
              <a:ext cx="653881" cy="459424"/>
            </a:xfrm>
            <a:custGeom>
              <a:avLst/>
              <a:gdLst/>
              <a:ahLst/>
              <a:cxnLst/>
              <a:rect l="l" t="t" r="r" b="b"/>
              <a:pathLst>
                <a:path w="10193" h="7162" extrusionOk="0">
                  <a:moveTo>
                    <a:pt x="9012" y="0"/>
                  </a:moveTo>
                  <a:cubicBezTo>
                    <a:pt x="7134" y="0"/>
                    <a:pt x="5250" y="577"/>
                    <a:pt x="3715" y="1649"/>
                  </a:cubicBezTo>
                  <a:cubicBezTo>
                    <a:pt x="1858" y="2935"/>
                    <a:pt x="501" y="4947"/>
                    <a:pt x="1" y="7162"/>
                  </a:cubicBezTo>
                  <a:cubicBezTo>
                    <a:pt x="4716" y="6614"/>
                    <a:pt x="8645" y="3888"/>
                    <a:pt x="10192" y="78"/>
                  </a:cubicBezTo>
                  <a:cubicBezTo>
                    <a:pt x="9801" y="26"/>
                    <a:pt x="9407" y="0"/>
                    <a:pt x="9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211919" y="2991243"/>
              <a:ext cx="605704" cy="433252"/>
            </a:xfrm>
            <a:custGeom>
              <a:avLst/>
              <a:gdLst/>
              <a:ahLst/>
              <a:cxnLst/>
              <a:rect l="l" t="t" r="r" b="b"/>
              <a:pathLst>
                <a:path w="9442" h="6754" extrusionOk="0">
                  <a:moveTo>
                    <a:pt x="9358" y="0"/>
                  </a:moveTo>
                  <a:cubicBezTo>
                    <a:pt x="9351" y="0"/>
                    <a:pt x="9343" y="1"/>
                    <a:pt x="9334" y="4"/>
                  </a:cubicBezTo>
                  <a:cubicBezTo>
                    <a:pt x="8703" y="290"/>
                    <a:pt x="8096" y="623"/>
                    <a:pt x="7477" y="945"/>
                  </a:cubicBezTo>
                  <a:cubicBezTo>
                    <a:pt x="7513" y="695"/>
                    <a:pt x="7513" y="421"/>
                    <a:pt x="7453" y="171"/>
                  </a:cubicBezTo>
                  <a:cubicBezTo>
                    <a:pt x="7444" y="150"/>
                    <a:pt x="7428" y="140"/>
                    <a:pt x="7411" y="140"/>
                  </a:cubicBezTo>
                  <a:cubicBezTo>
                    <a:pt x="7381" y="140"/>
                    <a:pt x="7350" y="169"/>
                    <a:pt x="7358" y="207"/>
                  </a:cubicBezTo>
                  <a:cubicBezTo>
                    <a:pt x="7417" y="469"/>
                    <a:pt x="7417" y="743"/>
                    <a:pt x="7370" y="1004"/>
                  </a:cubicBezTo>
                  <a:cubicBezTo>
                    <a:pt x="6703" y="1374"/>
                    <a:pt x="6036" y="1766"/>
                    <a:pt x="5393" y="2183"/>
                  </a:cubicBezTo>
                  <a:lnTo>
                    <a:pt x="4857" y="2540"/>
                  </a:lnTo>
                  <a:cubicBezTo>
                    <a:pt x="4786" y="2088"/>
                    <a:pt x="4691" y="1659"/>
                    <a:pt x="4596" y="1231"/>
                  </a:cubicBezTo>
                  <a:cubicBezTo>
                    <a:pt x="4586" y="1207"/>
                    <a:pt x="4567" y="1196"/>
                    <a:pt x="4548" y="1196"/>
                  </a:cubicBezTo>
                  <a:cubicBezTo>
                    <a:pt x="4520" y="1196"/>
                    <a:pt x="4493" y="1219"/>
                    <a:pt x="4500" y="1254"/>
                  </a:cubicBezTo>
                  <a:cubicBezTo>
                    <a:pt x="4619" y="1695"/>
                    <a:pt x="4715" y="2136"/>
                    <a:pt x="4786" y="2588"/>
                  </a:cubicBezTo>
                  <a:lnTo>
                    <a:pt x="4786" y="2600"/>
                  </a:lnTo>
                  <a:cubicBezTo>
                    <a:pt x="4000" y="3136"/>
                    <a:pt x="3238" y="3719"/>
                    <a:pt x="2512" y="4326"/>
                  </a:cubicBezTo>
                  <a:cubicBezTo>
                    <a:pt x="2452" y="4195"/>
                    <a:pt x="2393" y="4076"/>
                    <a:pt x="2345" y="3933"/>
                  </a:cubicBezTo>
                  <a:cubicBezTo>
                    <a:pt x="2226" y="3671"/>
                    <a:pt x="2119" y="3398"/>
                    <a:pt x="2036" y="3136"/>
                  </a:cubicBezTo>
                  <a:cubicBezTo>
                    <a:pt x="2026" y="3112"/>
                    <a:pt x="2005" y="3101"/>
                    <a:pt x="1984" y="3101"/>
                  </a:cubicBezTo>
                  <a:cubicBezTo>
                    <a:pt x="1954" y="3101"/>
                    <a:pt x="1926" y="3124"/>
                    <a:pt x="1940" y="3159"/>
                  </a:cubicBezTo>
                  <a:cubicBezTo>
                    <a:pt x="2048" y="3433"/>
                    <a:pt x="2155" y="3707"/>
                    <a:pt x="2274" y="3981"/>
                  </a:cubicBezTo>
                  <a:lnTo>
                    <a:pt x="2452" y="4386"/>
                  </a:lnTo>
                  <a:lnTo>
                    <a:pt x="2452" y="4398"/>
                  </a:lnTo>
                  <a:cubicBezTo>
                    <a:pt x="2250" y="4564"/>
                    <a:pt x="2059" y="4719"/>
                    <a:pt x="1869" y="4898"/>
                  </a:cubicBezTo>
                  <a:cubicBezTo>
                    <a:pt x="1571" y="5160"/>
                    <a:pt x="1286" y="5422"/>
                    <a:pt x="1000" y="5696"/>
                  </a:cubicBezTo>
                  <a:lnTo>
                    <a:pt x="964" y="5600"/>
                  </a:lnTo>
                  <a:lnTo>
                    <a:pt x="726" y="5184"/>
                  </a:lnTo>
                  <a:cubicBezTo>
                    <a:pt x="716" y="5166"/>
                    <a:pt x="701" y="5159"/>
                    <a:pt x="686" y="5159"/>
                  </a:cubicBezTo>
                  <a:cubicBezTo>
                    <a:pt x="651" y="5159"/>
                    <a:pt x="614" y="5201"/>
                    <a:pt x="631" y="5243"/>
                  </a:cubicBezTo>
                  <a:lnTo>
                    <a:pt x="905" y="5696"/>
                  </a:lnTo>
                  <a:cubicBezTo>
                    <a:pt x="916" y="5707"/>
                    <a:pt x="928" y="5731"/>
                    <a:pt x="940" y="5767"/>
                  </a:cubicBezTo>
                  <a:cubicBezTo>
                    <a:pt x="631" y="6065"/>
                    <a:pt x="333" y="6362"/>
                    <a:pt x="35" y="6672"/>
                  </a:cubicBezTo>
                  <a:cubicBezTo>
                    <a:pt x="1" y="6707"/>
                    <a:pt x="36" y="6754"/>
                    <a:pt x="71" y="6754"/>
                  </a:cubicBezTo>
                  <a:cubicBezTo>
                    <a:pt x="84" y="6754"/>
                    <a:pt x="97" y="6747"/>
                    <a:pt x="107" y="6731"/>
                  </a:cubicBezTo>
                  <a:lnTo>
                    <a:pt x="1000" y="5838"/>
                  </a:lnTo>
                  <a:lnTo>
                    <a:pt x="1024" y="5850"/>
                  </a:lnTo>
                  <a:cubicBezTo>
                    <a:pt x="1059" y="5898"/>
                    <a:pt x="1143" y="5910"/>
                    <a:pt x="1178" y="5946"/>
                  </a:cubicBezTo>
                  <a:cubicBezTo>
                    <a:pt x="1500" y="6077"/>
                    <a:pt x="1774" y="6243"/>
                    <a:pt x="2071" y="6386"/>
                  </a:cubicBezTo>
                  <a:cubicBezTo>
                    <a:pt x="2081" y="6392"/>
                    <a:pt x="2090" y="6394"/>
                    <a:pt x="2098" y="6394"/>
                  </a:cubicBezTo>
                  <a:cubicBezTo>
                    <a:pt x="2143" y="6394"/>
                    <a:pt x="2169" y="6323"/>
                    <a:pt x="2119" y="6303"/>
                  </a:cubicBezTo>
                  <a:cubicBezTo>
                    <a:pt x="1869" y="6136"/>
                    <a:pt x="1571" y="6005"/>
                    <a:pt x="1286" y="5886"/>
                  </a:cubicBezTo>
                  <a:cubicBezTo>
                    <a:pt x="1226" y="5850"/>
                    <a:pt x="1119" y="5838"/>
                    <a:pt x="1083" y="5791"/>
                  </a:cubicBezTo>
                  <a:lnTo>
                    <a:pt x="1059" y="5779"/>
                  </a:lnTo>
                  <a:cubicBezTo>
                    <a:pt x="1524" y="5338"/>
                    <a:pt x="2000" y="4898"/>
                    <a:pt x="2488" y="4505"/>
                  </a:cubicBezTo>
                  <a:cubicBezTo>
                    <a:pt x="2488" y="4505"/>
                    <a:pt x="2512" y="4517"/>
                    <a:pt x="2524" y="4517"/>
                  </a:cubicBezTo>
                  <a:cubicBezTo>
                    <a:pt x="2583" y="4541"/>
                    <a:pt x="2655" y="4541"/>
                    <a:pt x="2714" y="4564"/>
                  </a:cubicBezTo>
                  <a:cubicBezTo>
                    <a:pt x="3000" y="4624"/>
                    <a:pt x="3262" y="4719"/>
                    <a:pt x="3524" y="4838"/>
                  </a:cubicBezTo>
                  <a:cubicBezTo>
                    <a:pt x="3774" y="4957"/>
                    <a:pt x="4012" y="5112"/>
                    <a:pt x="4250" y="5255"/>
                  </a:cubicBezTo>
                  <a:cubicBezTo>
                    <a:pt x="4259" y="5262"/>
                    <a:pt x="4269" y="5265"/>
                    <a:pt x="4278" y="5265"/>
                  </a:cubicBezTo>
                  <a:cubicBezTo>
                    <a:pt x="4317" y="5265"/>
                    <a:pt x="4348" y="5212"/>
                    <a:pt x="4310" y="5184"/>
                  </a:cubicBezTo>
                  <a:cubicBezTo>
                    <a:pt x="3893" y="4874"/>
                    <a:pt x="3381" y="4648"/>
                    <a:pt x="2893" y="4517"/>
                  </a:cubicBezTo>
                  <a:cubicBezTo>
                    <a:pt x="2833" y="4505"/>
                    <a:pt x="2762" y="4481"/>
                    <a:pt x="2702" y="4469"/>
                  </a:cubicBezTo>
                  <a:cubicBezTo>
                    <a:pt x="2655" y="4457"/>
                    <a:pt x="2631" y="4457"/>
                    <a:pt x="2595" y="4445"/>
                  </a:cubicBezTo>
                  <a:cubicBezTo>
                    <a:pt x="2881" y="4207"/>
                    <a:pt x="3167" y="3981"/>
                    <a:pt x="3464" y="3755"/>
                  </a:cubicBezTo>
                  <a:cubicBezTo>
                    <a:pt x="3941" y="3386"/>
                    <a:pt x="4429" y="3040"/>
                    <a:pt x="4929" y="2695"/>
                  </a:cubicBezTo>
                  <a:cubicBezTo>
                    <a:pt x="5619" y="2802"/>
                    <a:pt x="6239" y="3136"/>
                    <a:pt x="6715" y="3636"/>
                  </a:cubicBezTo>
                  <a:cubicBezTo>
                    <a:pt x="6726" y="3647"/>
                    <a:pt x="6738" y="3651"/>
                    <a:pt x="6748" y="3651"/>
                  </a:cubicBezTo>
                  <a:cubicBezTo>
                    <a:pt x="6784" y="3651"/>
                    <a:pt x="6811" y="3601"/>
                    <a:pt x="6774" y="3564"/>
                  </a:cubicBezTo>
                  <a:cubicBezTo>
                    <a:pt x="6334" y="3052"/>
                    <a:pt x="5691" y="2731"/>
                    <a:pt x="5036" y="2612"/>
                  </a:cubicBezTo>
                  <a:cubicBezTo>
                    <a:pt x="5739" y="2136"/>
                    <a:pt x="6453" y="1683"/>
                    <a:pt x="7191" y="1266"/>
                  </a:cubicBezTo>
                  <a:cubicBezTo>
                    <a:pt x="7286" y="1207"/>
                    <a:pt x="7393" y="1171"/>
                    <a:pt x="7477" y="1112"/>
                  </a:cubicBezTo>
                  <a:cubicBezTo>
                    <a:pt x="7644" y="1171"/>
                    <a:pt x="7786" y="1243"/>
                    <a:pt x="7941" y="1314"/>
                  </a:cubicBezTo>
                  <a:cubicBezTo>
                    <a:pt x="8108" y="1409"/>
                    <a:pt x="8251" y="1505"/>
                    <a:pt x="8417" y="1612"/>
                  </a:cubicBezTo>
                  <a:cubicBezTo>
                    <a:pt x="8426" y="1618"/>
                    <a:pt x="8434" y="1620"/>
                    <a:pt x="8442" y="1620"/>
                  </a:cubicBezTo>
                  <a:cubicBezTo>
                    <a:pt x="8482" y="1620"/>
                    <a:pt x="8516" y="1560"/>
                    <a:pt x="8477" y="1540"/>
                  </a:cubicBezTo>
                  <a:cubicBezTo>
                    <a:pt x="8203" y="1326"/>
                    <a:pt x="7905" y="1183"/>
                    <a:pt x="7596" y="1052"/>
                  </a:cubicBezTo>
                  <a:cubicBezTo>
                    <a:pt x="8203" y="719"/>
                    <a:pt x="8822" y="409"/>
                    <a:pt x="9441" y="123"/>
                  </a:cubicBezTo>
                  <a:cubicBezTo>
                    <a:pt x="9441" y="71"/>
                    <a:pt x="9414" y="0"/>
                    <a:pt x="9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881931" y="2055909"/>
              <a:ext cx="421658" cy="709600"/>
            </a:xfrm>
            <a:custGeom>
              <a:avLst/>
              <a:gdLst/>
              <a:ahLst/>
              <a:cxnLst/>
              <a:rect l="l" t="t" r="r" b="b"/>
              <a:pathLst>
                <a:path w="6573" h="11062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989"/>
                    <a:pt x="119" y="3977"/>
                    <a:pt x="596" y="5894"/>
                  </a:cubicBezTo>
                  <a:cubicBezTo>
                    <a:pt x="1107" y="7823"/>
                    <a:pt x="2060" y="9680"/>
                    <a:pt x="5108" y="11061"/>
                  </a:cubicBezTo>
                  <a:cubicBezTo>
                    <a:pt x="6394" y="9025"/>
                    <a:pt x="6572" y="6334"/>
                    <a:pt x="5560" y="4155"/>
                  </a:cubicBezTo>
                  <a:cubicBezTo>
                    <a:pt x="4548" y="1965"/>
                    <a:pt x="2381" y="3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5907720" y="2082017"/>
              <a:ext cx="355712" cy="680797"/>
            </a:xfrm>
            <a:custGeom>
              <a:avLst/>
              <a:gdLst/>
              <a:ahLst/>
              <a:cxnLst/>
              <a:rect l="l" t="t" r="r" b="b"/>
              <a:pathLst>
                <a:path w="5545" h="10613" extrusionOk="0">
                  <a:moveTo>
                    <a:pt x="82" y="0"/>
                  </a:moveTo>
                  <a:cubicBezTo>
                    <a:pt x="40" y="0"/>
                    <a:pt x="0" y="55"/>
                    <a:pt x="39" y="93"/>
                  </a:cubicBezTo>
                  <a:cubicBezTo>
                    <a:pt x="479" y="570"/>
                    <a:pt x="908" y="1058"/>
                    <a:pt x="1313" y="1582"/>
                  </a:cubicBezTo>
                  <a:cubicBezTo>
                    <a:pt x="944" y="1617"/>
                    <a:pt x="575" y="1724"/>
                    <a:pt x="229" y="1855"/>
                  </a:cubicBezTo>
                  <a:cubicBezTo>
                    <a:pt x="176" y="1877"/>
                    <a:pt x="189" y="1954"/>
                    <a:pt x="235" y="1954"/>
                  </a:cubicBezTo>
                  <a:cubicBezTo>
                    <a:pt x="240" y="1954"/>
                    <a:pt x="247" y="1953"/>
                    <a:pt x="253" y="1951"/>
                  </a:cubicBezTo>
                  <a:cubicBezTo>
                    <a:pt x="610" y="1796"/>
                    <a:pt x="1003" y="1713"/>
                    <a:pt x="1384" y="1665"/>
                  </a:cubicBezTo>
                  <a:cubicBezTo>
                    <a:pt x="1896" y="2320"/>
                    <a:pt x="2372" y="3022"/>
                    <a:pt x="2789" y="3748"/>
                  </a:cubicBezTo>
                  <a:cubicBezTo>
                    <a:pt x="2980" y="4094"/>
                    <a:pt x="3158" y="4451"/>
                    <a:pt x="3337" y="4808"/>
                  </a:cubicBezTo>
                  <a:cubicBezTo>
                    <a:pt x="3337" y="4820"/>
                    <a:pt x="3337" y="4820"/>
                    <a:pt x="3325" y="4832"/>
                  </a:cubicBezTo>
                  <a:cubicBezTo>
                    <a:pt x="3286" y="4831"/>
                    <a:pt x="3248" y="4831"/>
                    <a:pt x="3209" y="4831"/>
                  </a:cubicBezTo>
                  <a:cubicBezTo>
                    <a:pt x="2474" y="4831"/>
                    <a:pt x="1741" y="4940"/>
                    <a:pt x="1051" y="5177"/>
                  </a:cubicBezTo>
                  <a:cubicBezTo>
                    <a:pt x="997" y="5188"/>
                    <a:pt x="1011" y="5276"/>
                    <a:pt x="1058" y="5276"/>
                  </a:cubicBezTo>
                  <a:cubicBezTo>
                    <a:pt x="1063" y="5276"/>
                    <a:pt x="1069" y="5275"/>
                    <a:pt x="1075" y="5272"/>
                  </a:cubicBezTo>
                  <a:cubicBezTo>
                    <a:pt x="1730" y="5036"/>
                    <a:pt x="2443" y="4936"/>
                    <a:pt x="3135" y="4936"/>
                  </a:cubicBezTo>
                  <a:cubicBezTo>
                    <a:pt x="3211" y="4936"/>
                    <a:pt x="3286" y="4937"/>
                    <a:pt x="3361" y="4939"/>
                  </a:cubicBezTo>
                  <a:cubicBezTo>
                    <a:pt x="3384" y="4939"/>
                    <a:pt x="3384" y="4939"/>
                    <a:pt x="3384" y="4927"/>
                  </a:cubicBezTo>
                  <a:cubicBezTo>
                    <a:pt x="3825" y="5904"/>
                    <a:pt x="4170" y="6939"/>
                    <a:pt x="4396" y="7987"/>
                  </a:cubicBezTo>
                  <a:cubicBezTo>
                    <a:pt x="4396" y="8011"/>
                    <a:pt x="4385" y="8011"/>
                    <a:pt x="4385" y="8023"/>
                  </a:cubicBezTo>
                  <a:cubicBezTo>
                    <a:pt x="4140" y="8002"/>
                    <a:pt x="3895" y="7991"/>
                    <a:pt x="3650" y="7991"/>
                  </a:cubicBezTo>
                  <a:cubicBezTo>
                    <a:pt x="3192" y="7991"/>
                    <a:pt x="2735" y="8029"/>
                    <a:pt x="2277" y="8106"/>
                  </a:cubicBezTo>
                  <a:cubicBezTo>
                    <a:pt x="2221" y="8128"/>
                    <a:pt x="2249" y="8203"/>
                    <a:pt x="2301" y="8203"/>
                  </a:cubicBezTo>
                  <a:cubicBezTo>
                    <a:pt x="2305" y="8203"/>
                    <a:pt x="2309" y="8202"/>
                    <a:pt x="2313" y="8201"/>
                  </a:cubicBezTo>
                  <a:cubicBezTo>
                    <a:pt x="2774" y="8121"/>
                    <a:pt x="3252" y="8073"/>
                    <a:pt x="3727" y="8073"/>
                  </a:cubicBezTo>
                  <a:cubicBezTo>
                    <a:pt x="3951" y="8073"/>
                    <a:pt x="4175" y="8083"/>
                    <a:pt x="4396" y="8106"/>
                  </a:cubicBezTo>
                  <a:lnTo>
                    <a:pt x="4408" y="8106"/>
                  </a:lnTo>
                  <a:cubicBezTo>
                    <a:pt x="4575" y="8916"/>
                    <a:pt x="4646" y="9737"/>
                    <a:pt x="4646" y="10547"/>
                  </a:cubicBezTo>
                  <a:cubicBezTo>
                    <a:pt x="4653" y="10592"/>
                    <a:pt x="4687" y="10613"/>
                    <a:pt x="4718" y="10613"/>
                  </a:cubicBezTo>
                  <a:cubicBezTo>
                    <a:pt x="4743" y="10613"/>
                    <a:pt x="4766" y="10598"/>
                    <a:pt x="4766" y="10571"/>
                  </a:cubicBezTo>
                  <a:cubicBezTo>
                    <a:pt x="4766" y="9714"/>
                    <a:pt x="4682" y="8868"/>
                    <a:pt x="4504" y="8035"/>
                  </a:cubicBezTo>
                  <a:cubicBezTo>
                    <a:pt x="4623" y="7797"/>
                    <a:pt x="4742" y="7547"/>
                    <a:pt x="4920" y="7332"/>
                  </a:cubicBezTo>
                  <a:cubicBezTo>
                    <a:pt x="5099" y="7094"/>
                    <a:pt x="5301" y="6892"/>
                    <a:pt x="5516" y="6701"/>
                  </a:cubicBezTo>
                  <a:cubicBezTo>
                    <a:pt x="5545" y="6663"/>
                    <a:pt x="5503" y="6608"/>
                    <a:pt x="5461" y="6608"/>
                  </a:cubicBezTo>
                  <a:cubicBezTo>
                    <a:pt x="5451" y="6608"/>
                    <a:pt x="5441" y="6611"/>
                    <a:pt x="5432" y="6618"/>
                  </a:cubicBezTo>
                  <a:cubicBezTo>
                    <a:pt x="5039" y="6951"/>
                    <a:pt x="4682" y="7380"/>
                    <a:pt x="4456" y="7856"/>
                  </a:cubicBezTo>
                  <a:cubicBezTo>
                    <a:pt x="4325" y="7249"/>
                    <a:pt x="4158" y="6654"/>
                    <a:pt x="3944" y="6058"/>
                  </a:cubicBezTo>
                  <a:cubicBezTo>
                    <a:pt x="3801" y="5642"/>
                    <a:pt x="3623" y="5225"/>
                    <a:pt x="3444" y="4820"/>
                  </a:cubicBezTo>
                  <a:cubicBezTo>
                    <a:pt x="3623" y="4106"/>
                    <a:pt x="3968" y="3439"/>
                    <a:pt x="4444" y="2891"/>
                  </a:cubicBezTo>
                  <a:cubicBezTo>
                    <a:pt x="4472" y="2844"/>
                    <a:pt x="4434" y="2797"/>
                    <a:pt x="4393" y="2797"/>
                  </a:cubicBezTo>
                  <a:cubicBezTo>
                    <a:pt x="4382" y="2797"/>
                    <a:pt x="4371" y="2800"/>
                    <a:pt x="4361" y="2808"/>
                  </a:cubicBezTo>
                  <a:cubicBezTo>
                    <a:pt x="3908" y="3344"/>
                    <a:pt x="3563" y="3987"/>
                    <a:pt x="3372" y="4677"/>
                  </a:cubicBezTo>
                  <a:cubicBezTo>
                    <a:pt x="2920" y="3737"/>
                    <a:pt x="2384" y="2844"/>
                    <a:pt x="1777" y="2010"/>
                  </a:cubicBezTo>
                  <a:cubicBezTo>
                    <a:pt x="1670" y="1879"/>
                    <a:pt x="1587" y="1736"/>
                    <a:pt x="1479" y="1605"/>
                  </a:cubicBezTo>
                  <a:cubicBezTo>
                    <a:pt x="1527" y="1427"/>
                    <a:pt x="1563" y="1248"/>
                    <a:pt x="1658" y="1070"/>
                  </a:cubicBezTo>
                  <a:cubicBezTo>
                    <a:pt x="1741" y="891"/>
                    <a:pt x="1848" y="748"/>
                    <a:pt x="1968" y="593"/>
                  </a:cubicBezTo>
                  <a:cubicBezTo>
                    <a:pt x="2002" y="559"/>
                    <a:pt x="1974" y="511"/>
                    <a:pt x="1937" y="511"/>
                  </a:cubicBezTo>
                  <a:cubicBezTo>
                    <a:pt x="1924" y="511"/>
                    <a:pt x="1909" y="518"/>
                    <a:pt x="1896" y="534"/>
                  </a:cubicBezTo>
                  <a:cubicBezTo>
                    <a:pt x="1646" y="784"/>
                    <a:pt x="1467" y="1165"/>
                    <a:pt x="1384" y="1498"/>
                  </a:cubicBezTo>
                  <a:cubicBezTo>
                    <a:pt x="991" y="986"/>
                    <a:pt x="551" y="486"/>
                    <a:pt x="110" y="10"/>
                  </a:cubicBezTo>
                  <a:cubicBezTo>
                    <a:pt x="101" y="3"/>
                    <a:pt x="91" y="0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5694806" y="2684490"/>
              <a:ext cx="581263" cy="578226"/>
            </a:xfrm>
            <a:custGeom>
              <a:avLst/>
              <a:gdLst/>
              <a:ahLst/>
              <a:cxnLst/>
              <a:rect l="l" t="t" r="r" b="b"/>
              <a:pathLst>
                <a:path w="9061" h="9014" extrusionOk="0">
                  <a:moveTo>
                    <a:pt x="0" y="0"/>
                  </a:moveTo>
                  <a:lnTo>
                    <a:pt x="0" y="0"/>
                  </a:lnTo>
                  <a:cubicBezTo>
                    <a:pt x="631" y="4072"/>
                    <a:pt x="3632" y="7691"/>
                    <a:pt x="8489" y="9013"/>
                  </a:cubicBezTo>
                  <a:cubicBezTo>
                    <a:pt x="9061" y="6751"/>
                    <a:pt x="8061" y="4298"/>
                    <a:pt x="6334" y="2727"/>
                  </a:cubicBezTo>
                  <a:cubicBezTo>
                    <a:pt x="4596" y="1143"/>
                    <a:pt x="2310" y="3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5722711" y="2707840"/>
              <a:ext cx="521026" cy="557442"/>
            </a:xfrm>
            <a:custGeom>
              <a:avLst/>
              <a:gdLst/>
              <a:ahLst/>
              <a:cxnLst/>
              <a:rect l="l" t="t" r="r" b="b"/>
              <a:pathLst>
                <a:path w="8122" h="8690" extrusionOk="0">
                  <a:moveTo>
                    <a:pt x="70" y="0"/>
                  </a:moveTo>
                  <a:cubicBezTo>
                    <a:pt x="30" y="0"/>
                    <a:pt x="0" y="59"/>
                    <a:pt x="41" y="100"/>
                  </a:cubicBezTo>
                  <a:cubicBezTo>
                    <a:pt x="506" y="434"/>
                    <a:pt x="970" y="791"/>
                    <a:pt x="1399" y="1172"/>
                  </a:cubicBezTo>
                  <a:cubicBezTo>
                    <a:pt x="1101" y="1231"/>
                    <a:pt x="803" y="1303"/>
                    <a:pt x="506" y="1362"/>
                  </a:cubicBezTo>
                  <a:cubicBezTo>
                    <a:pt x="438" y="1374"/>
                    <a:pt x="456" y="1471"/>
                    <a:pt x="519" y="1471"/>
                  </a:cubicBezTo>
                  <a:cubicBezTo>
                    <a:pt x="522" y="1471"/>
                    <a:pt x="526" y="1470"/>
                    <a:pt x="530" y="1470"/>
                  </a:cubicBezTo>
                  <a:cubicBezTo>
                    <a:pt x="708" y="1422"/>
                    <a:pt x="875" y="1386"/>
                    <a:pt x="1053" y="1339"/>
                  </a:cubicBezTo>
                  <a:cubicBezTo>
                    <a:pt x="1149" y="1327"/>
                    <a:pt x="1220" y="1315"/>
                    <a:pt x="1303" y="1279"/>
                  </a:cubicBezTo>
                  <a:cubicBezTo>
                    <a:pt x="1363" y="1267"/>
                    <a:pt x="1446" y="1267"/>
                    <a:pt x="1506" y="1243"/>
                  </a:cubicBezTo>
                  <a:cubicBezTo>
                    <a:pt x="2065" y="1732"/>
                    <a:pt x="2601" y="2232"/>
                    <a:pt x="3125" y="2767"/>
                  </a:cubicBezTo>
                  <a:cubicBezTo>
                    <a:pt x="2994" y="2803"/>
                    <a:pt x="2851" y="2815"/>
                    <a:pt x="2732" y="2851"/>
                  </a:cubicBezTo>
                  <a:cubicBezTo>
                    <a:pt x="2601" y="2875"/>
                    <a:pt x="2470" y="2910"/>
                    <a:pt x="2339" y="2946"/>
                  </a:cubicBezTo>
                  <a:cubicBezTo>
                    <a:pt x="2065" y="3041"/>
                    <a:pt x="1804" y="3148"/>
                    <a:pt x="1542" y="3267"/>
                  </a:cubicBezTo>
                  <a:cubicBezTo>
                    <a:pt x="1491" y="3288"/>
                    <a:pt x="1526" y="3359"/>
                    <a:pt x="1574" y="3359"/>
                  </a:cubicBezTo>
                  <a:cubicBezTo>
                    <a:pt x="1583" y="3359"/>
                    <a:pt x="1592" y="3356"/>
                    <a:pt x="1601" y="3351"/>
                  </a:cubicBezTo>
                  <a:cubicBezTo>
                    <a:pt x="1887" y="3220"/>
                    <a:pt x="2173" y="3113"/>
                    <a:pt x="2470" y="3029"/>
                  </a:cubicBezTo>
                  <a:cubicBezTo>
                    <a:pt x="2613" y="2982"/>
                    <a:pt x="2756" y="2946"/>
                    <a:pt x="2899" y="2922"/>
                  </a:cubicBezTo>
                  <a:cubicBezTo>
                    <a:pt x="2970" y="2910"/>
                    <a:pt x="3066" y="2898"/>
                    <a:pt x="3137" y="2875"/>
                  </a:cubicBezTo>
                  <a:cubicBezTo>
                    <a:pt x="3173" y="2875"/>
                    <a:pt x="3197" y="2863"/>
                    <a:pt x="3232" y="2863"/>
                  </a:cubicBezTo>
                  <a:cubicBezTo>
                    <a:pt x="3304" y="2934"/>
                    <a:pt x="3375" y="3029"/>
                    <a:pt x="3470" y="3101"/>
                  </a:cubicBezTo>
                  <a:cubicBezTo>
                    <a:pt x="4101" y="3767"/>
                    <a:pt x="4721" y="4470"/>
                    <a:pt x="5292" y="5184"/>
                  </a:cubicBezTo>
                  <a:cubicBezTo>
                    <a:pt x="4697" y="5351"/>
                    <a:pt x="4137" y="5565"/>
                    <a:pt x="3613" y="5863"/>
                  </a:cubicBezTo>
                  <a:cubicBezTo>
                    <a:pt x="3561" y="5894"/>
                    <a:pt x="3601" y="5962"/>
                    <a:pt x="3651" y="5962"/>
                  </a:cubicBezTo>
                  <a:cubicBezTo>
                    <a:pt x="3658" y="5962"/>
                    <a:pt x="3666" y="5961"/>
                    <a:pt x="3673" y="5958"/>
                  </a:cubicBezTo>
                  <a:cubicBezTo>
                    <a:pt x="4209" y="5661"/>
                    <a:pt x="4780" y="5422"/>
                    <a:pt x="5375" y="5268"/>
                  </a:cubicBezTo>
                  <a:cubicBezTo>
                    <a:pt x="5733" y="5708"/>
                    <a:pt x="6090" y="6137"/>
                    <a:pt x="6423" y="6577"/>
                  </a:cubicBezTo>
                  <a:cubicBezTo>
                    <a:pt x="6649" y="6863"/>
                    <a:pt x="6876" y="7161"/>
                    <a:pt x="7102" y="7447"/>
                  </a:cubicBezTo>
                  <a:cubicBezTo>
                    <a:pt x="7066" y="7458"/>
                    <a:pt x="7007" y="7470"/>
                    <a:pt x="6983" y="7470"/>
                  </a:cubicBezTo>
                  <a:cubicBezTo>
                    <a:pt x="6923" y="7494"/>
                    <a:pt x="6876" y="7506"/>
                    <a:pt x="6828" y="7518"/>
                  </a:cubicBezTo>
                  <a:lnTo>
                    <a:pt x="6507" y="7613"/>
                  </a:lnTo>
                  <a:cubicBezTo>
                    <a:pt x="6453" y="7624"/>
                    <a:pt x="6467" y="7712"/>
                    <a:pt x="6514" y="7712"/>
                  </a:cubicBezTo>
                  <a:cubicBezTo>
                    <a:pt x="6519" y="7712"/>
                    <a:pt x="6524" y="7711"/>
                    <a:pt x="6530" y="7708"/>
                  </a:cubicBezTo>
                  <a:cubicBezTo>
                    <a:pt x="6649" y="7685"/>
                    <a:pt x="6757" y="7649"/>
                    <a:pt x="6876" y="7625"/>
                  </a:cubicBezTo>
                  <a:cubicBezTo>
                    <a:pt x="6959" y="7589"/>
                    <a:pt x="7078" y="7589"/>
                    <a:pt x="7173" y="7530"/>
                  </a:cubicBezTo>
                  <a:cubicBezTo>
                    <a:pt x="7459" y="7887"/>
                    <a:pt x="7721" y="8256"/>
                    <a:pt x="7995" y="8601"/>
                  </a:cubicBezTo>
                  <a:cubicBezTo>
                    <a:pt x="8022" y="8667"/>
                    <a:pt x="8054" y="8690"/>
                    <a:pt x="8078" y="8690"/>
                  </a:cubicBezTo>
                  <a:cubicBezTo>
                    <a:pt x="8106" y="8690"/>
                    <a:pt x="8121" y="8658"/>
                    <a:pt x="8102" y="8625"/>
                  </a:cubicBezTo>
                  <a:cubicBezTo>
                    <a:pt x="7816" y="8256"/>
                    <a:pt x="7530" y="7875"/>
                    <a:pt x="7233" y="7506"/>
                  </a:cubicBezTo>
                  <a:cubicBezTo>
                    <a:pt x="7233" y="7482"/>
                    <a:pt x="7245" y="7447"/>
                    <a:pt x="7245" y="7423"/>
                  </a:cubicBezTo>
                  <a:cubicBezTo>
                    <a:pt x="7269" y="7280"/>
                    <a:pt x="7280" y="7161"/>
                    <a:pt x="7292" y="7030"/>
                  </a:cubicBezTo>
                  <a:cubicBezTo>
                    <a:pt x="7352" y="6554"/>
                    <a:pt x="7459" y="6089"/>
                    <a:pt x="7578" y="5637"/>
                  </a:cubicBezTo>
                  <a:cubicBezTo>
                    <a:pt x="7585" y="5588"/>
                    <a:pt x="7551" y="5564"/>
                    <a:pt x="7520" y="5564"/>
                  </a:cubicBezTo>
                  <a:cubicBezTo>
                    <a:pt x="7497" y="5564"/>
                    <a:pt x="7476" y="5576"/>
                    <a:pt x="7471" y="5601"/>
                  </a:cubicBezTo>
                  <a:cubicBezTo>
                    <a:pt x="7340" y="6018"/>
                    <a:pt x="7245" y="6446"/>
                    <a:pt x="7185" y="6887"/>
                  </a:cubicBezTo>
                  <a:lnTo>
                    <a:pt x="7149" y="7196"/>
                  </a:lnTo>
                  <a:cubicBezTo>
                    <a:pt x="7149" y="7244"/>
                    <a:pt x="7126" y="7280"/>
                    <a:pt x="7126" y="7327"/>
                  </a:cubicBezTo>
                  <a:lnTo>
                    <a:pt x="7126" y="7387"/>
                  </a:lnTo>
                  <a:cubicBezTo>
                    <a:pt x="6566" y="6661"/>
                    <a:pt x="5983" y="5934"/>
                    <a:pt x="5399" y="5220"/>
                  </a:cubicBezTo>
                  <a:cubicBezTo>
                    <a:pt x="5447" y="4410"/>
                    <a:pt x="5494" y="3589"/>
                    <a:pt x="5828" y="2863"/>
                  </a:cubicBezTo>
                  <a:cubicBezTo>
                    <a:pt x="5853" y="2821"/>
                    <a:pt x="5807" y="2778"/>
                    <a:pt x="5773" y="2778"/>
                  </a:cubicBezTo>
                  <a:cubicBezTo>
                    <a:pt x="5760" y="2778"/>
                    <a:pt x="5748" y="2786"/>
                    <a:pt x="5745" y="2803"/>
                  </a:cubicBezTo>
                  <a:cubicBezTo>
                    <a:pt x="5411" y="3517"/>
                    <a:pt x="5340" y="4303"/>
                    <a:pt x="5292" y="5077"/>
                  </a:cubicBezTo>
                  <a:cubicBezTo>
                    <a:pt x="5268" y="5053"/>
                    <a:pt x="5256" y="5018"/>
                    <a:pt x="5221" y="4994"/>
                  </a:cubicBezTo>
                  <a:cubicBezTo>
                    <a:pt x="4602" y="4244"/>
                    <a:pt x="3959" y="3529"/>
                    <a:pt x="3292" y="2839"/>
                  </a:cubicBezTo>
                  <a:cubicBezTo>
                    <a:pt x="3351" y="2744"/>
                    <a:pt x="3328" y="2601"/>
                    <a:pt x="3328" y="2494"/>
                  </a:cubicBezTo>
                  <a:cubicBezTo>
                    <a:pt x="3351" y="2327"/>
                    <a:pt x="3363" y="2148"/>
                    <a:pt x="3387" y="1982"/>
                  </a:cubicBezTo>
                  <a:cubicBezTo>
                    <a:pt x="3447" y="1660"/>
                    <a:pt x="3542" y="1351"/>
                    <a:pt x="3649" y="1029"/>
                  </a:cubicBezTo>
                  <a:cubicBezTo>
                    <a:pt x="3656" y="994"/>
                    <a:pt x="3621" y="971"/>
                    <a:pt x="3589" y="971"/>
                  </a:cubicBezTo>
                  <a:cubicBezTo>
                    <a:pt x="3567" y="971"/>
                    <a:pt x="3547" y="981"/>
                    <a:pt x="3542" y="1005"/>
                  </a:cubicBezTo>
                  <a:cubicBezTo>
                    <a:pt x="3435" y="1303"/>
                    <a:pt x="3351" y="1612"/>
                    <a:pt x="3304" y="1910"/>
                  </a:cubicBezTo>
                  <a:cubicBezTo>
                    <a:pt x="3268" y="2065"/>
                    <a:pt x="3256" y="2196"/>
                    <a:pt x="3244" y="2339"/>
                  </a:cubicBezTo>
                  <a:cubicBezTo>
                    <a:pt x="3244" y="2422"/>
                    <a:pt x="3232" y="2482"/>
                    <a:pt x="3232" y="2553"/>
                  </a:cubicBezTo>
                  <a:cubicBezTo>
                    <a:pt x="3232" y="2613"/>
                    <a:pt x="3232" y="2684"/>
                    <a:pt x="3208" y="2732"/>
                  </a:cubicBezTo>
                  <a:cubicBezTo>
                    <a:pt x="2839" y="2363"/>
                    <a:pt x="2470" y="1982"/>
                    <a:pt x="2077" y="1624"/>
                  </a:cubicBezTo>
                  <a:cubicBezTo>
                    <a:pt x="1935" y="1481"/>
                    <a:pt x="1768" y="1351"/>
                    <a:pt x="1601" y="1208"/>
                  </a:cubicBezTo>
                  <a:cubicBezTo>
                    <a:pt x="1625" y="1184"/>
                    <a:pt x="1637" y="1148"/>
                    <a:pt x="1637" y="1124"/>
                  </a:cubicBezTo>
                  <a:lnTo>
                    <a:pt x="1684" y="850"/>
                  </a:lnTo>
                  <a:cubicBezTo>
                    <a:pt x="1708" y="672"/>
                    <a:pt x="1744" y="493"/>
                    <a:pt x="1756" y="315"/>
                  </a:cubicBezTo>
                  <a:cubicBezTo>
                    <a:pt x="1763" y="273"/>
                    <a:pt x="1726" y="248"/>
                    <a:pt x="1691" y="248"/>
                  </a:cubicBezTo>
                  <a:cubicBezTo>
                    <a:pt x="1666" y="248"/>
                    <a:pt x="1642" y="261"/>
                    <a:pt x="1637" y="291"/>
                  </a:cubicBezTo>
                  <a:cubicBezTo>
                    <a:pt x="1625" y="434"/>
                    <a:pt x="1589" y="600"/>
                    <a:pt x="1565" y="755"/>
                  </a:cubicBezTo>
                  <a:cubicBezTo>
                    <a:pt x="1542" y="827"/>
                    <a:pt x="1530" y="910"/>
                    <a:pt x="1530" y="993"/>
                  </a:cubicBezTo>
                  <a:cubicBezTo>
                    <a:pt x="1530" y="1029"/>
                    <a:pt x="1530" y="1077"/>
                    <a:pt x="1518" y="1112"/>
                  </a:cubicBezTo>
                  <a:cubicBezTo>
                    <a:pt x="1518" y="1124"/>
                    <a:pt x="1518" y="1124"/>
                    <a:pt x="1506" y="1124"/>
                  </a:cubicBezTo>
                  <a:cubicBezTo>
                    <a:pt x="1042" y="731"/>
                    <a:pt x="577" y="362"/>
                    <a:pt x="89" y="5"/>
                  </a:cubicBezTo>
                  <a:cubicBezTo>
                    <a:pt x="83" y="2"/>
                    <a:pt x="76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6781635" y="3518472"/>
              <a:ext cx="154345" cy="155109"/>
            </a:xfrm>
            <a:custGeom>
              <a:avLst/>
              <a:gdLst/>
              <a:ahLst/>
              <a:cxnLst/>
              <a:rect l="l" t="t" r="r" b="b"/>
              <a:pathLst>
                <a:path w="2406" h="2418" extrusionOk="0">
                  <a:moveTo>
                    <a:pt x="1203" y="1"/>
                  </a:moveTo>
                  <a:cubicBezTo>
                    <a:pt x="537" y="1"/>
                    <a:pt x="1" y="548"/>
                    <a:pt x="1" y="1203"/>
                  </a:cubicBezTo>
                  <a:cubicBezTo>
                    <a:pt x="1" y="1870"/>
                    <a:pt x="537" y="2418"/>
                    <a:pt x="1203" y="2418"/>
                  </a:cubicBezTo>
                  <a:cubicBezTo>
                    <a:pt x="1870" y="2418"/>
                    <a:pt x="2406" y="1870"/>
                    <a:pt x="2406" y="1203"/>
                  </a:cubicBezTo>
                  <a:cubicBezTo>
                    <a:pt x="2406" y="548"/>
                    <a:pt x="1870" y="1"/>
                    <a:pt x="1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5772684" y="3654400"/>
              <a:ext cx="154345" cy="154339"/>
            </a:xfrm>
            <a:custGeom>
              <a:avLst/>
              <a:gdLst/>
              <a:ahLst/>
              <a:cxnLst/>
              <a:rect l="l" t="t" r="r" b="b"/>
              <a:pathLst>
                <a:path w="2406" h="2406" extrusionOk="0">
                  <a:moveTo>
                    <a:pt x="1203" y="1"/>
                  </a:moveTo>
                  <a:cubicBezTo>
                    <a:pt x="536" y="1"/>
                    <a:pt x="1" y="537"/>
                    <a:pt x="1" y="1203"/>
                  </a:cubicBezTo>
                  <a:cubicBezTo>
                    <a:pt x="1" y="1870"/>
                    <a:pt x="536" y="2406"/>
                    <a:pt x="1203" y="2406"/>
                  </a:cubicBezTo>
                  <a:cubicBezTo>
                    <a:pt x="1870" y="2406"/>
                    <a:pt x="2406" y="1870"/>
                    <a:pt x="2406" y="1203"/>
                  </a:cubicBezTo>
                  <a:cubicBezTo>
                    <a:pt x="2406" y="537"/>
                    <a:pt x="1870" y="1"/>
                    <a:pt x="1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5506910" y="2815800"/>
              <a:ext cx="154345" cy="155109"/>
            </a:xfrm>
            <a:custGeom>
              <a:avLst/>
              <a:gdLst/>
              <a:ahLst/>
              <a:cxnLst/>
              <a:rect l="l" t="t" r="r" b="b"/>
              <a:pathLst>
                <a:path w="2406" h="2418" extrusionOk="0">
                  <a:moveTo>
                    <a:pt x="1203" y="1"/>
                  </a:moveTo>
                  <a:cubicBezTo>
                    <a:pt x="536" y="1"/>
                    <a:pt x="0" y="549"/>
                    <a:pt x="0" y="1215"/>
                  </a:cubicBezTo>
                  <a:cubicBezTo>
                    <a:pt x="0" y="1870"/>
                    <a:pt x="536" y="2418"/>
                    <a:pt x="1203" y="2418"/>
                  </a:cubicBezTo>
                  <a:cubicBezTo>
                    <a:pt x="1870" y="2418"/>
                    <a:pt x="2405" y="1870"/>
                    <a:pt x="2405" y="1215"/>
                  </a:cubicBezTo>
                  <a:cubicBezTo>
                    <a:pt x="2405" y="549"/>
                    <a:pt x="1870" y="1"/>
                    <a:pt x="1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6858807" y="3070915"/>
              <a:ext cx="118421" cy="118480"/>
            </a:xfrm>
            <a:custGeom>
              <a:avLst/>
              <a:gdLst/>
              <a:ahLst/>
              <a:cxnLst/>
              <a:rect l="l" t="t" r="r" b="b"/>
              <a:pathLst>
                <a:path w="1846" h="1847" extrusionOk="0">
                  <a:moveTo>
                    <a:pt x="929" y="1"/>
                  </a:moveTo>
                  <a:cubicBezTo>
                    <a:pt x="417" y="1"/>
                    <a:pt x="0" y="417"/>
                    <a:pt x="0" y="929"/>
                  </a:cubicBezTo>
                  <a:cubicBezTo>
                    <a:pt x="0" y="1429"/>
                    <a:pt x="417" y="1846"/>
                    <a:pt x="929" y="1846"/>
                  </a:cubicBezTo>
                  <a:cubicBezTo>
                    <a:pt x="1429" y="1846"/>
                    <a:pt x="1846" y="1429"/>
                    <a:pt x="1846" y="929"/>
                  </a:cubicBezTo>
                  <a:cubicBezTo>
                    <a:pt x="1846" y="417"/>
                    <a:pt x="1429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6918339" y="2592823"/>
              <a:ext cx="118485" cy="118416"/>
            </a:xfrm>
            <a:custGeom>
              <a:avLst/>
              <a:gdLst/>
              <a:ahLst/>
              <a:cxnLst/>
              <a:rect l="l" t="t" r="r" b="b"/>
              <a:pathLst>
                <a:path w="1847" h="1846" extrusionOk="0">
                  <a:moveTo>
                    <a:pt x="918" y="0"/>
                  </a:moveTo>
                  <a:cubicBezTo>
                    <a:pt x="406" y="0"/>
                    <a:pt x="1" y="405"/>
                    <a:pt x="1" y="917"/>
                  </a:cubicBezTo>
                  <a:cubicBezTo>
                    <a:pt x="1" y="1429"/>
                    <a:pt x="406" y="1846"/>
                    <a:pt x="918" y="1846"/>
                  </a:cubicBezTo>
                  <a:cubicBezTo>
                    <a:pt x="1430" y="1846"/>
                    <a:pt x="1846" y="1429"/>
                    <a:pt x="1846" y="917"/>
                  </a:cubicBezTo>
                  <a:cubicBezTo>
                    <a:pt x="1846" y="405"/>
                    <a:pt x="1430" y="0"/>
                    <a:pt x="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353947" y="2134554"/>
              <a:ext cx="118421" cy="118480"/>
            </a:xfrm>
            <a:custGeom>
              <a:avLst/>
              <a:gdLst/>
              <a:ahLst/>
              <a:cxnLst/>
              <a:rect l="l" t="t" r="r" b="b"/>
              <a:pathLst>
                <a:path w="1846" h="1847" extrusionOk="0">
                  <a:moveTo>
                    <a:pt x="917" y="1"/>
                  </a:moveTo>
                  <a:cubicBezTo>
                    <a:pt x="405" y="1"/>
                    <a:pt x="0" y="405"/>
                    <a:pt x="0" y="917"/>
                  </a:cubicBezTo>
                  <a:cubicBezTo>
                    <a:pt x="0" y="1429"/>
                    <a:pt x="405" y="1846"/>
                    <a:pt x="917" y="1846"/>
                  </a:cubicBezTo>
                  <a:cubicBezTo>
                    <a:pt x="1429" y="1846"/>
                    <a:pt x="1846" y="1429"/>
                    <a:pt x="1846" y="917"/>
                  </a:cubicBezTo>
                  <a:cubicBezTo>
                    <a:pt x="1846" y="405"/>
                    <a:pt x="142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472304" y="3596411"/>
              <a:ext cx="58890" cy="58823"/>
            </a:xfrm>
            <a:custGeom>
              <a:avLst/>
              <a:gdLst/>
              <a:ahLst/>
              <a:cxnLst/>
              <a:rect l="l" t="t" r="r" b="b"/>
              <a:pathLst>
                <a:path w="918" h="917" extrusionOk="0">
                  <a:moveTo>
                    <a:pt x="453" y="0"/>
                  </a:moveTo>
                  <a:cubicBezTo>
                    <a:pt x="203" y="0"/>
                    <a:pt x="1" y="202"/>
                    <a:pt x="1" y="453"/>
                  </a:cubicBezTo>
                  <a:cubicBezTo>
                    <a:pt x="1" y="714"/>
                    <a:pt x="203" y="917"/>
                    <a:pt x="453" y="917"/>
                  </a:cubicBezTo>
                  <a:cubicBezTo>
                    <a:pt x="715" y="917"/>
                    <a:pt x="918" y="714"/>
                    <a:pt x="918" y="453"/>
                  </a:cubicBezTo>
                  <a:cubicBezTo>
                    <a:pt x="918" y="202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613848" y="3488707"/>
              <a:ext cx="58826" cy="59593"/>
            </a:xfrm>
            <a:custGeom>
              <a:avLst/>
              <a:gdLst/>
              <a:ahLst/>
              <a:cxnLst/>
              <a:rect l="l" t="t" r="r" b="b"/>
              <a:pathLst>
                <a:path w="917" h="929" extrusionOk="0">
                  <a:moveTo>
                    <a:pt x="464" y="0"/>
                  </a:moveTo>
                  <a:cubicBezTo>
                    <a:pt x="203" y="0"/>
                    <a:pt x="0" y="215"/>
                    <a:pt x="0" y="465"/>
                  </a:cubicBezTo>
                  <a:cubicBezTo>
                    <a:pt x="0" y="727"/>
                    <a:pt x="203" y="929"/>
                    <a:pt x="464" y="929"/>
                  </a:cubicBezTo>
                  <a:cubicBezTo>
                    <a:pt x="714" y="929"/>
                    <a:pt x="917" y="727"/>
                    <a:pt x="917" y="465"/>
                  </a:cubicBezTo>
                  <a:cubicBezTo>
                    <a:pt x="917" y="215"/>
                    <a:pt x="714" y="0"/>
                    <a:pt x="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5820027" y="2533230"/>
              <a:ext cx="59660" cy="59657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65" y="1"/>
                  </a:moveTo>
                  <a:cubicBezTo>
                    <a:pt x="203" y="1"/>
                    <a:pt x="1" y="215"/>
                    <a:pt x="1" y="465"/>
                  </a:cubicBezTo>
                  <a:cubicBezTo>
                    <a:pt x="1" y="715"/>
                    <a:pt x="203" y="929"/>
                    <a:pt x="465" y="929"/>
                  </a:cubicBezTo>
                  <a:cubicBezTo>
                    <a:pt x="715" y="929"/>
                    <a:pt x="929" y="715"/>
                    <a:pt x="929" y="465"/>
                  </a:cubicBezTo>
                  <a:cubicBezTo>
                    <a:pt x="929" y="215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584019" y="2179649"/>
              <a:ext cx="59660" cy="58823"/>
            </a:xfrm>
            <a:custGeom>
              <a:avLst/>
              <a:gdLst/>
              <a:ahLst/>
              <a:cxnLst/>
              <a:rect l="l" t="t" r="r" b="b"/>
              <a:pathLst>
                <a:path w="930" h="917" extrusionOk="0">
                  <a:moveTo>
                    <a:pt x="465" y="0"/>
                  </a:moveTo>
                  <a:cubicBezTo>
                    <a:pt x="215" y="0"/>
                    <a:pt x="1" y="202"/>
                    <a:pt x="1" y="452"/>
                  </a:cubicBezTo>
                  <a:cubicBezTo>
                    <a:pt x="1" y="714"/>
                    <a:pt x="215" y="917"/>
                    <a:pt x="465" y="917"/>
                  </a:cubicBezTo>
                  <a:cubicBezTo>
                    <a:pt x="715" y="917"/>
                    <a:pt x="929" y="714"/>
                    <a:pt x="929" y="452"/>
                  </a:cubicBezTo>
                  <a:cubicBezTo>
                    <a:pt x="929" y="202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6698368" y="2104789"/>
              <a:ext cx="58890" cy="59593"/>
            </a:xfrm>
            <a:custGeom>
              <a:avLst/>
              <a:gdLst/>
              <a:ahLst/>
              <a:cxnLst/>
              <a:rect l="l" t="t" r="r" b="b"/>
              <a:pathLst>
                <a:path w="918" h="929" extrusionOk="0">
                  <a:moveTo>
                    <a:pt x="465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15"/>
                    <a:pt x="203" y="929"/>
                    <a:pt x="465" y="929"/>
                  </a:cubicBezTo>
                  <a:cubicBezTo>
                    <a:pt x="715" y="929"/>
                    <a:pt x="918" y="715"/>
                    <a:pt x="918" y="465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272442" y="1783987"/>
              <a:ext cx="1938549" cy="158188"/>
            </a:xfrm>
            <a:custGeom>
              <a:avLst/>
              <a:gdLst/>
              <a:ahLst/>
              <a:cxnLst/>
              <a:rect l="l" t="t" r="r" b="b"/>
              <a:pathLst>
                <a:path w="30219" h="2466" extrusionOk="0">
                  <a:moveTo>
                    <a:pt x="0" y="1"/>
                  </a:moveTo>
                  <a:lnTo>
                    <a:pt x="0" y="2465"/>
                  </a:lnTo>
                  <a:lnTo>
                    <a:pt x="30218" y="2465"/>
                  </a:lnTo>
                  <a:lnTo>
                    <a:pt x="30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864354" y="1783987"/>
              <a:ext cx="36694" cy="158188"/>
            </a:xfrm>
            <a:custGeom>
              <a:avLst/>
              <a:gdLst/>
              <a:ahLst/>
              <a:cxnLst/>
              <a:rect l="l" t="t" r="r" b="b"/>
              <a:pathLst>
                <a:path w="572" h="2466" extrusionOk="0">
                  <a:moveTo>
                    <a:pt x="0" y="1"/>
                  </a:moveTo>
                  <a:lnTo>
                    <a:pt x="0" y="2465"/>
                  </a:lnTo>
                  <a:lnTo>
                    <a:pt x="572" y="2465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365588" y="1783987"/>
              <a:ext cx="428522" cy="158188"/>
            </a:xfrm>
            <a:custGeom>
              <a:avLst/>
              <a:gdLst/>
              <a:ahLst/>
              <a:cxnLst/>
              <a:rect l="l" t="t" r="r" b="b"/>
              <a:pathLst>
                <a:path w="6680" h="2466" extrusionOk="0">
                  <a:moveTo>
                    <a:pt x="1" y="1"/>
                  </a:moveTo>
                  <a:lnTo>
                    <a:pt x="1" y="2465"/>
                  </a:lnTo>
                  <a:lnTo>
                    <a:pt x="6680" y="2465"/>
                  </a:lnTo>
                  <a:lnTo>
                    <a:pt x="6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272442" y="3881996"/>
              <a:ext cx="1938549" cy="158958"/>
            </a:xfrm>
            <a:custGeom>
              <a:avLst/>
              <a:gdLst/>
              <a:ahLst/>
              <a:cxnLst/>
              <a:rect l="l" t="t" r="r" b="b"/>
              <a:pathLst>
                <a:path w="30219" h="2478" extrusionOk="0">
                  <a:moveTo>
                    <a:pt x="0" y="1"/>
                  </a:moveTo>
                  <a:lnTo>
                    <a:pt x="0" y="2477"/>
                  </a:lnTo>
                  <a:lnTo>
                    <a:pt x="30218" y="2477"/>
                  </a:lnTo>
                  <a:lnTo>
                    <a:pt x="30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864354" y="3881996"/>
              <a:ext cx="36694" cy="158958"/>
            </a:xfrm>
            <a:custGeom>
              <a:avLst/>
              <a:gdLst/>
              <a:ahLst/>
              <a:cxnLst/>
              <a:rect l="l" t="t" r="r" b="b"/>
              <a:pathLst>
                <a:path w="572" h="2478" extrusionOk="0">
                  <a:moveTo>
                    <a:pt x="0" y="1"/>
                  </a:moveTo>
                  <a:lnTo>
                    <a:pt x="0" y="2477"/>
                  </a:lnTo>
                  <a:lnTo>
                    <a:pt x="572" y="24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365588" y="3881996"/>
              <a:ext cx="428522" cy="158958"/>
            </a:xfrm>
            <a:custGeom>
              <a:avLst/>
              <a:gdLst/>
              <a:ahLst/>
              <a:cxnLst/>
              <a:rect l="l" t="t" r="r" b="b"/>
              <a:pathLst>
                <a:path w="6680" h="2478" extrusionOk="0">
                  <a:moveTo>
                    <a:pt x="1" y="1"/>
                  </a:moveTo>
                  <a:lnTo>
                    <a:pt x="1" y="2477"/>
                  </a:lnTo>
                  <a:lnTo>
                    <a:pt x="6680" y="2477"/>
                  </a:lnTo>
                  <a:lnTo>
                    <a:pt x="6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4995891" y="4021003"/>
              <a:ext cx="2492356" cy="146705"/>
            </a:xfrm>
            <a:custGeom>
              <a:avLst/>
              <a:gdLst/>
              <a:ahLst/>
              <a:cxnLst/>
              <a:rect l="l" t="t" r="r" b="b"/>
              <a:pathLst>
                <a:path w="38852" h="2287" extrusionOk="0">
                  <a:moveTo>
                    <a:pt x="1192" y="1"/>
                  </a:moveTo>
                  <a:lnTo>
                    <a:pt x="1" y="2287"/>
                  </a:lnTo>
                  <a:lnTo>
                    <a:pt x="38851" y="2287"/>
                  </a:lnTo>
                  <a:lnTo>
                    <a:pt x="376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4995891" y="4167644"/>
              <a:ext cx="2492356" cy="728716"/>
            </a:xfrm>
            <a:custGeom>
              <a:avLst/>
              <a:gdLst/>
              <a:ahLst/>
              <a:cxnLst/>
              <a:rect l="l" t="t" r="r" b="b"/>
              <a:pathLst>
                <a:path w="38852" h="11360" extrusionOk="0">
                  <a:moveTo>
                    <a:pt x="1" y="1"/>
                  </a:moveTo>
                  <a:lnTo>
                    <a:pt x="1" y="11359"/>
                  </a:lnTo>
                  <a:lnTo>
                    <a:pt x="38851" y="11359"/>
                  </a:lnTo>
                  <a:lnTo>
                    <a:pt x="388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6717485" y="1783987"/>
              <a:ext cx="74927" cy="158188"/>
            </a:xfrm>
            <a:custGeom>
              <a:avLst/>
              <a:gdLst/>
              <a:ahLst/>
              <a:cxnLst/>
              <a:rect l="l" t="t" r="r" b="b"/>
              <a:pathLst>
                <a:path w="1168" h="2466" extrusionOk="0">
                  <a:moveTo>
                    <a:pt x="1" y="1"/>
                  </a:moveTo>
                  <a:lnTo>
                    <a:pt x="1" y="2465"/>
                  </a:lnTo>
                  <a:lnTo>
                    <a:pt x="1167" y="2465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6856498" y="1783987"/>
              <a:ext cx="280400" cy="158188"/>
            </a:xfrm>
            <a:custGeom>
              <a:avLst/>
              <a:gdLst/>
              <a:ahLst/>
              <a:cxnLst/>
              <a:rect l="l" t="t" r="r" b="b"/>
              <a:pathLst>
                <a:path w="4371" h="2466" extrusionOk="0">
                  <a:moveTo>
                    <a:pt x="1" y="1"/>
                  </a:moveTo>
                  <a:lnTo>
                    <a:pt x="1" y="2465"/>
                  </a:lnTo>
                  <a:lnTo>
                    <a:pt x="4370" y="2465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6856499" y="3882002"/>
              <a:ext cx="280400" cy="118417"/>
            </a:xfrm>
            <a:custGeom>
              <a:avLst/>
              <a:gdLst/>
              <a:ahLst/>
              <a:cxnLst/>
              <a:rect l="l" t="t" r="r" b="b"/>
              <a:pathLst>
                <a:path w="4371" h="2478" extrusionOk="0">
                  <a:moveTo>
                    <a:pt x="1" y="1"/>
                  </a:moveTo>
                  <a:lnTo>
                    <a:pt x="1" y="2477"/>
                  </a:lnTo>
                  <a:lnTo>
                    <a:pt x="4370" y="2477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6717486" y="3882002"/>
              <a:ext cx="74927" cy="118417"/>
            </a:xfrm>
            <a:custGeom>
              <a:avLst/>
              <a:gdLst/>
              <a:ahLst/>
              <a:cxnLst/>
              <a:rect l="l" t="t" r="r" b="b"/>
              <a:pathLst>
                <a:path w="1168" h="2478" extrusionOk="0">
                  <a:moveTo>
                    <a:pt x="1" y="1"/>
                  </a:moveTo>
                  <a:lnTo>
                    <a:pt x="1" y="2477"/>
                  </a:lnTo>
                  <a:lnTo>
                    <a:pt x="1167" y="2477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/>
      <p:bldP spid="475" grpId="0"/>
      <p:bldP spid="476" grpId="0" animBg="1"/>
      <p:bldP spid="477" grpId="0" animBg="1"/>
      <p:bldP spid="478" grpId="0" animBg="1"/>
      <p:bldP spid="563" grpId="0" animBg="1"/>
      <p:bldP spid="563" grpId="1" animBg="1"/>
      <p:bldP spid="564" grpId="0" animBg="1"/>
      <p:bldP spid="564" grpId="1" animBg="1"/>
      <p:bldP spid="583" grpId="0" animBg="1"/>
      <p:bldP spid="58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9"/>
          <p:cNvSpPr/>
          <p:nvPr/>
        </p:nvSpPr>
        <p:spPr>
          <a:xfrm>
            <a:off x="1206175" y="2201325"/>
            <a:ext cx="2608084" cy="2249826"/>
          </a:xfrm>
          <a:custGeom>
            <a:avLst/>
            <a:gdLst/>
            <a:ahLst/>
            <a:cxnLst/>
            <a:rect l="l" t="t" r="r" b="b"/>
            <a:pathLst>
              <a:path w="99726" h="56507" extrusionOk="0">
                <a:moveTo>
                  <a:pt x="57396" y="1"/>
                </a:moveTo>
                <a:cubicBezTo>
                  <a:pt x="46656" y="1"/>
                  <a:pt x="40300" y="14278"/>
                  <a:pt x="36432" y="17763"/>
                </a:cubicBezTo>
                <a:cubicBezTo>
                  <a:pt x="35653" y="18466"/>
                  <a:pt x="34803" y="18758"/>
                  <a:pt x="33881" y="18758"/>
                </a:cubicBezTo>
                <a:cubicBezTo>
                  <a:pt x="29284" y="18758"/>
                  <a:pt x="22908" y="11491"/>
                  <a:pt x="14725" y="11491"/>
                </a:cubicBezTo>
                <a:cubicBezTo>
                  <a:pt x="14140" y="11491"/>
                  <a:pt x="13545" y="11528"/>
                  <a:pt x="12941" y="11608"/>
                </a:cubicBezTo>
                <a:cubicBezTo>
                  <a:pt x="2214" y="13013"/>
                  <a:pt x="2559" y="29967"/>
                  <a:pt x="15596" y="32170"/>
                </a:cubicBezTo>
                <a:cubicBezTo>
                  <a:pt x="27900" y="34249"/>
                  <a:pt x="11722" y="46221"/>
                  <a:pt x="5799" y="46221"/>
                </a:cubicBezTo>
                <a:cubicBezTo>
                  <a:pt x="5446" y="46221"/>
                  <a:pt x="5129" y="46178"/>
                  <a:pt x="4857" y="46088"/>
                </a:cubicBezTo>
                <a:cubicBezTo>
                  <a:pt x="4556" y="45990"/>
                  <a:pt x="4274" y="45944"/>
                  <a:pt x="4010" y="45944"/>
                </a:cubicBezTo>
                <a:cubicBezTo>
                  <a:pt x="1" y="45944"/>
                  <a:pt x="11" y="56506"/>
                  <a:pt x="11" y="56506"/>
                </a:cubicBezTo>
                <a:lnTo>
                  <a:pt x="99726" y="56506"/>
                </a:lnTo>
                <a:cubicBezTo>
                  <a:pt x="99726" y="56506"/>
                  <a:pt x="95351" y="27435"/>
                  <a:pt x="89914" y="27435"/>
                </a:cubicBezTo>
                <a:cubicBezTo>
                  <a:pt x="89765" y="27435"/>
                  <a:pt x="89614" y="27457"/>
                  <a:pt x="89463" y="27503"/>
                </a:cubicBezTo>
                <a:cubicBezTo>
                  <a:pt x="89124" y="27603"/>
                  <a:pt x="88809" y="27652"/>
                  <a:pt x="88510" y="27652"/>
                </a:cubicBezTo>
                <a:cubicBezTo>
                  <a:pt x="83826" y="27652"/>
                  <a:pt x="83383" y="15664"/>
                  <a:pt x="67389" y="3833"/>
                </a:cubicBezTo>
                <a:cubicBezTo>
                  <a:pt x="63693" y="1100"/>
                  <a:pt x="60376" y="1"/>
                  <a:pt x="57396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9"/>
          <p:cNvSpPr txBox="1">
            <a:spLocks noGrp="1"/>
          </p:cNvSpPr>
          <p:nvPr>
            <p:ph type="subTitle" idx="1"/>
          </p:nvPr>
        </p:nvSpPr>
        <p:spPr>
          <a:xfrm>
            <a:off x="4952249" y="1247024"/>
            <a:ext cx="2810396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000" dirty="0"/>
              <a:t>ĐỘ PHÓNG ĐẠI</a:t>
            </a:r>
            <a:endParaRPr sz="2000" dirty="0"/>
          </a:p>
        </p:txBody>
      </p:sp>
      <p:sp>
        <p:nvSpPr>
          <p:cNvPr id="845" name="Google Shape;845;p39"/>
          <p:cNvSpPr txBox="1">
            <a:spLocks noGrp="1"/>
          </p:cNvSpPr>
          <p:nvPr>
            <p:ph type="title"/>
          </p:nvPr>
        </p:nvSpPr>
        <p:spPr>
          <a:xfrm>
            <a:off x="749553" y="984626"/>
            <a:ext cx="34422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CÔNG DỤNG</a:t>
            </a:r>
            <a:endParaRPr sz="2400" dirty="0"/>
          </a:p>
        </p:txBody>
      </p:sp>
      <p:sp>
        <p:nvSpPr>
          <p:cNvPr id="846" name="Google Shape;846;p39"/>
          <p:cNvSpPr txBox="1">
            <a:spLocks noGrp="1"/>
          </p:cNvSpPr>
          <p:nvPr>
            <p:ph type="subTitle" idx="5"/>
          </p:nvPr>
        </p:nvSpPr>
        <p:spPr>
          <a:xfrm>
            <a:off x="4971715" y="2141636"/>
            <a:ext cx="3619354" cy="4431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000" dirty="0"/>
              <a:t>GIÚP QUAN SÁT</a:t>
            </a:r>
            <a:endParaRPr sz="2000" dirty="0"/>
          </a:p>
        </p:txBody>
      </p:sp>
      <p:sp>
        <p:nvSpPr>
          <p:cNvPr id="847" name="Google Shape;847;p39"/>
          <p:cNvSpPr txBox="1">
            <a:spLocks noGrp="1"/>
          </p:cNvSpPr>
          <p:nvPr>
            <p:ph type="subTitle" idx="6"/>
          </p:nvPr>
        </p:nvSpPr>
        <p:spPr>
          <a:xfrm>
            <a:off x="5128839" y="2582942"/>
            <a:ext cx="3832881" cy="1187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-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Những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vật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có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kích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thước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rất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nhỏ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mà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lúp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không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quan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sát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được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: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giun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,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động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,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thực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vật</a:t>
            </a:r>
            <a:endParaRPr sz="18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848" name="Google Shape;848;p39"/>
          <p:cNvGrpSpPr/>
          <p:nvPr/>
        </p:nvGrpSpPr>
        <p:grpSpPr>
          <a:xfrm>
            <a:off x="1777164" y="2085655"/>
            <a:ext cx="1466089" cy="2365496"/>
            <a:chOff x="4804150" y="2841900"/>
            <a:chExt cx="997475" cy="1609400"/>
          </a:xfrm>
        </p:grpSpPr>
        <p:sp>
          <p:nvSpPr>
            <p:cNvPr id="849" name="Google Shape;849;p39"/>
            <p:cNvSpPr/>
            <p:nvPr/>
          </p:nvSpPr>
          <p:spPr>
            <a:xfrm>
              <a:off x="5035725" y="2918050"/>
              <a:ext cx="181600" cy="353050"/>
            </a:xfrm>
            <a:custGeom>
              <a:avLst/>
              <a:gdLst/>
              <a:ahLst/>
              <a:cxnLst/>
              <a:rect l="l" t="t" r="r" b="b"/>
              <a:pathLst>
                <a:path w="7264" h="14122" extrusionOk="0">
                  <a:moveTo>
                    <a:pt x="1311" y="0"/>
                  </a:moveTo>
                  <a:lnTo>
                    <a:pt x="1311" y="5584"/>
                  </a:lnTo>
                  <a:lnTo>
                    <a:pt x="1" y="5584"/>
                  </a:lnTo>
                  <a:lnTo>
                    <a:pt x="1" y="14121"/>
                  </a:lnTo>
                  <a:lnTo>
                    <a:pt x="7264" y="14121"/>
                  </a:lnTo>
                  <a:lnTo>
                    <a:pt x="7264" y="5584"/>
                  </a:lnTo>
                  <a:lnTo>
                    <a:pt x="5954" y="5584"/>
                  </a:lnTo>
                  <a:lnTo>
                    <a:pt x="59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011325" y="3306775"/>
              <a:ext cx="230125" cy="312875"/>
            </a:xfrm>
            <a:custGeom>
              <a:avLst/>
              <a:gdLst/>
              <a:ahLst/>
              <a:cxnLst/>
              <a:rect l="l" t="t" r="r" b="b"/>
              <a:pathLst>
                <a:path w="9205" h="12515" extrusionOk="0">
                  <a:moveTo>
                    <a:pt x="1" y="1"/>
                  </a:moveTo>
                  <a:lnTo>
                    <a:pt x="1" y="12514"/>
                  </a:lnTo>
                  <a:lnTo>
                    <a:pt x="9204" y="12514"/>
                  </a:lnTo>
                  <a:lnTo>
                    <a:pt x="92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5015200" y="3057050"/>
              <a:ext cx="222075" cy="29200"/>
            </a:xfrm>
            <a:custGeom>
              <a:avLst/>
              <a:gdLst/>
              <a:ahLst/>
              <a:cxnLst/>
              <a:rect l="l" t="t" r="r" b="b"/>
              <a:pathLst>
                <a:path w="8883" h="1168" extrusionOk="0">
                  <a:moveTo>
                    <a:pt x="584" y="1"/>
                  </a:moveTo>
                  <a:cubicBezTo>
                    <a:pt x="250" y="1"/>
                    <a:pt x="0" y="274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lnTo>
                    <a:pt x="8299" y="1167"/>
                  </a:lnTo>
                  <a:cubicBezTo>
                    <a:pt x="8632" y="1167"/>
                    <a:pt x="8882" y="917"/>
                    <a:pt x="8882" y="584"/>
                  </a:cubicBezTo>
                  <a:cubicBezTo>
                    <a:pt x="8882" y="263"/>
                    <a:pt x="8621" y="1"/>
                    <a:pt x="8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4965200" y="3265125"/>
              <a:ext cx="322375" cy="41675"/>
            </a:xfrm>
            <a:custGeom>
              <a:avLst/>
              <a:gdLst/>
              <a:ahLst/>
              <a:cxnLst/>
              <a:rect l="l" t="t" r="r" b="b"/>
              <a:pathLst>
                <a:path w="12895" h="1667" extrusionOk="0">
                  <a:moveTo>
                    <a:pt x="834" y="0"/>
                  </a:moveTo>
                  <a:cubicBezTo>
                    <a:pt x="381" y="0"/>
                    <a:pt x="0" y="369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lnTo>
                    <a:pt x="12061" y="1667"/>
                  </a:lnTo>
                  <a:cubicBezTo>
                    <a:pt x="12526" y="1667"/>
                    <a:pt x="12895" y="1298"/>
                    <a:pt x="12895" y="834"/>
                  </a:cubicBezTo>
                  <a:cubicBezTo>
                    <a:pt x="12895" y="369"/>
                    <a:pt x="12526" y="0"/>
                    <a:pt x="1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4952700" y="3635125"/>
              <a:ext cx="332200" cy="93325"/>
            </a:xfrm>
            <a:custGeom>
              <a:avLst/>
              <a:gdLst/>
              <a:ahLst/>
              <a:cxnLst/>
              <a:rect l="l" t="t" r="r" b="b"/>
              <a:pathLst>
                <a:path w="13288" h="3733" extrusionOk="0">
                  <a:moveTo>
                    <a:pt x="884" y="0"/>
                  </a:moveTo>
                  <a:cubicBezTo>
                    <a:pt x="494" y="0"/>
                    <a:pt x="135" y="262"/>
                    <a:pt x="72" y="666"/>
                  </a:cubicBezTo>
                  <a:cubicBezTo>
                    <a:pt x="0" y="1107"/>
                    <a:pt x="286" y="1547"/>
                    <a:pt x="726" y="1619"/>
                  </a:cubicBezTo>
                  <a:lnTo>
                    <a:pt x="12264" y="3714"/>
                  </a:lnTo>
                  <a:cubicBezTo>
                    <a:pt x="12318" y="3726"/>
                    <a:pt x="12372" y="3732"/>
                    <a:pt x="12425" y="3732"/>
                  </a:cubicBezTo>
                  <a:cubicBezTo>
                    <a:pt x="12795" y="3732"/>
                    <a:pt x="13133" y="3455"/>
                    <a:pt x="13216" y="3059"/>
                  </a:cubicBezTo>
                  <a:cubicBezTo>
                    <a:pt x="13287" y="2619"/>
                    <a:pt x="13002" y="2178"/>
                    <a:pt x="12561" y="2107"/>
                  </a:cubicBezTo>
                  <a:lnTo>
                    <a:pt x="1024" y="11"/>
                  </a:lnTo>
                  <a:cubicBezTo>
                    <a:pt x="977" y="4"/>
                    <a:pt x="930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057175" y="3705650"/>
              <a:ext cx="93475" cy="111325"/>
            </a:xfrm>
            <a:custGeom>
              <a:avLst/>
              <a:gdLst/>
              <a:ahLst/>
              <a:cxnLst/>
              <a:rect l="l" t="t" r="r" b="b"/>
              <a:pathLst>
                <a:path w="3739" h="4453" extrusionOk="0">
                  <a:moveTo>
                    <a:pt x="667" y="0"/>
                  </a:moveTo>
                  <a:lnTo>
                    <a:pt x="95" y="3227"/>
                  </a:lnTo>
                  <a:cubicBezTo>
                    <a:pt x="0" y="3679"/>
                    <a:pt x="298" y="4096"/>
                    <a:pt x="726" y="4167"/>
                  </a:cubicBezTo>
                  <a:lnTo>
                    <a:pt x="2215" y="4441"/>
                  </a:lnTo>
                  <a:cubicBezTo>
                    <a:pt x="2261" y="4449"/>
                    <a:pt x="2308" y="4452"/>
                    <a:pt x="2353" y="4452"/>
                  </a:cubicBezTo>
                  <a:cubicBezTo>
                    <a:pt x="2749" y="4452"/>
                    <a:pt x="3091" y="4182"/>
                    <a:pt x="3155" y="3786"/>
                  </a:cubicBezTo>
                  <a:lnTo>
                    <a:pt x="3739" y="548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5082175" y="3696725"/>
              <a:ext cx="61925" cy="21750"/>
            </a:xfrm>
            <a:custGeom>
              <a:avLst/>
              <a:gdLst/>
              <a:ahLst/>
              <a:cxnLst/>
              <a:rect l="l" t="t" r="r" b="b"/>
              <a:pathLst>
                <a:path w="2477" h="870" extrusionOk="0">
                  <a:moveTo>
                    <a:pt x="84" y="0"/>
                  </a:moveTo>
                  <a:lnTo>
                    <a:pt x="0" y="429"/>
                  </a:lnTo>
                  <a:lnTo>
                    <a:pt x="2405" y="869"/>
                  </a:lnTo>
                  <a:lnTo>
                    <a:pt x="2477" y="44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5062825" y="3762500"/>
              <a:ext cx="77425" cy="17875"/>
            </a:xfrm>
            <a:custGeom>
              <a:avLst/>
              <a:gdLst/>
              <a:ahLst/>
              <a:cxnLst/>
              <a:rect l="l" t="t" r="r" b="b"/>
              <a:pathLst>
                <a:path w="3097" h="715" extrusionOk="0">
                  <a:moveTo>
                    <a:pt x="36" y="0"/>
                  </a:moveTo>
                  <a:lnTo>
                    <a:pt x="0" y="167"/>
                  </a:lnTo>
                  <a:lnTo>
                    <a:pt x="3060" y="715"/>
                  </a:lnTo>
                  <a:lnTo>
                    <a:pt x="3096" y="56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4975600" y="3692250"/>
              <a:ext cx="108075" cy="117925"/>
            </a:xfrm>
            <a:custGeom>
              <a:avLst/>
              <a:gdLst/>
              <a:ahLst/>
              <a:cxnLst/>
              <a:rect l="l" t="t" r="r" b="b"/>
              <a:pathLst>
                <a:path w="4323" h="4717" extrusionOk="0">
                  <a:moveTo>
                    <a:pt x="1430" y="1"/>
                  </a:moveTo>
                  <a:lnTo>
                    <a:pt x="179" y="3037"/>
                  </a:lnTo>
                  <a:cubicBezTo>
                    <a:pt x="1" y="3441"/>
                    <a:pt x="191" y="3918"/>
                    <a:pt x="608" y="4084"/>
                  </a:cubicBezTo>
                  <a:lnTo>
                    <a:pt x="2013" y="4656"/>
                  </a:lnTo>
                  <a:cubicBezTo>
                    <a:pt x="2115" y="4697"/>
                    <a:pt x="2220" y="4716"/>
                    <a:pt x="2323" y="4716"/>
                  </a:cubicBezTo>
                  <a:cubicBezTo>
                    <a:pt x="2640" y="4716"/>
                    <a:pt x="2938" y="4533"/>
                    <a:pt x="3073" y="4227"/>
                  </a:cubicBezTo>
                  <a:lnTo>
                    <a:pt x="4323" y="1191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019375" y="3685100"/>
              <a:ext cx="62825" cy="33675"/>
            </a:xfrm>
            <a:custGeom>
              <a:avLst/>
              <a:gdLst/>
              <a:ahLst/>
              <a:cxnLst/>
              <a:rect l="l" t="t" r="r" b="b"/>
              <a:pathLst>
                <a:path w="2513" h="1347" extrusionOk="0">
                  <a:moveTo>
                    <a:pt x="155" y="1"/>
                  </a:moveTo>
                  <a:lnTo>
                    <a:pt x="0" y="406"/>
                  </a:lnTo>
                  <a:lnTo>
                    <a:pt x="2238" y="1346"/>
                  </a:lnTo>
                  <a:lnTo>
                    <a:pt x="2512" y="441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4988100" y="3745225"/>
              <a:ext cx="73250" cy="33375"/>
            </a:xfrm>
            <a:custGeom>
              <a:avLst/>
              <a:gdLst/>
              <a:ahLst/>
              <a:cxnLst/>
              <a:rect l="l" t="t" r="r" b="b"/>
              <a:pathLst>
                <a:path w="2930" h="1335" extrusionOk="0">
                  <a:moveTo>
                    <a:pt x="60" y="1"/>
                  </a:moveTo>
                  <a:lnTo>
                    <a:pt x="1" y="156"/>
                  </a:lnTo>
                  <a:lnTo>
                    <a:pt x="2870" y="1334"/>
                  </a:lnTo>
                  <a:lnTo>
                    <a:pt x="2930" y="119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5137225" y="3729150"/>
              <a:ext cx="80700" cy="104225"/>
            </a:xfrm>
            <a:custGeom>
              <a:avLst/>
              <a:gdLst/>
              <a:ahLst/>
              <a:cxnLst/>
              <a:rect l="l" t="t" r="r" b="b"/>
              <a:pathLst>
                <a:path w="3228" h="4169" extrusionOk="0">
                  <a:moveTo>
                    <a:pt x="3109" y="1"/>
                  </a:moveTo>
                  <a:lnTo>
                    <a:pt x="1" y="108"/>
                  </a:lnTo>
                  <a:lnTo>
                    <a:pt x="108" y="3394"/>
                  </a:lnTo>
                  <a:cubicBezTo>
                    <a:pt x="132" y="3816"/>
                    <a:pt x="489" y="4168"/>
                    <a:pt x="920" y="4168"/>
                  </a:cubicBezTo>
                  <a:cubicBezTo>
                    <a:pt x="927" y="4168"/>
                    <a:pt x="934" y="4168"/>
                    <a:pt x="942" y="4168"/>
                  </a:cubicBezTo>
                  <a:lnTo>
                    <a:pt x="2442" y="4120"/>
                  </a:lnTo>
                  <a:cubicBezTo>
                    <a:pt x="2882" y="4109"/>
                    <a:pt x="3228" y="3739"/>
                    <a:pt x="3216" y="3287"/>
                  </a:cubicBezTo>
                  <a:lnTo>
                    <a:pt x="31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5146175" y="3708025"/>
              <a:ext cx="60750" cy="23250"/>
            </a:xfrm>
            <a:custGeom>
              <a:avLst/>
              <a:gdLst/>
              <a:ahLst/>
              <a:cxnLst/>
              <a:rect l="l" t="t" r="r" b="b"/>
              <a:pathLst>
                <a:path w="2430" h="930" extrusionOk="0">
                  <a:moveTo>
                    <a:pt x="72" y="1"/>
                  </a:moveTo>
                  <a:lnTo>
                    <a:pt x="0" y="929"/>
                  </a:lnTo>
                  <a:lnTo>
                    <a:pt x="2429" y="858"/>
                  </a:lnTo>
                  <a:lnTo>
                    <a:pt x="2429" y="42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5139325" y="3786900"/>
              <a:ext cx="78000" cy="6575"/>
            </a:xfrm>
            <a:custGeom>
              <a:avLst/>
              <a:gdLst/>
              <a:ahLst/>
              <a:cxnLst/>
              <a:rect l="l" t="t" r="r" b="b"/>
              <a:pathLst>
                <a:path w="3120" h="263" extrusionOk="0">
                  <a:moveTo>
                    <a:pt x="3108" y="1"/>
                  </a:moveTo>
                  <a:lnTo>
                    <a:pt x="0" y="96"/>
                  </a:lnTo>
                  <a:lnTo>
                    <a:pt x="12" y="263"/>
                  </a:lnTo>
                  <a:lnTo>
                    <a:pt x="3120" y="155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5043775" y="3639875"/>
              <a:ext cx="166700" cy="38400"/>
            </a:xfrm>
            <a:custGeom>
              <a:avLst/>
              <a:gdLst/>
              <a:ahLst/>
              <a:cxnLst/>
              <a:rect l="l" t="t" r="r" b="b"/>
              <a:pathLst>
                <a:path w="6668" h="1536" extrusionOk="0">
                  <a:moveTo>
                    <a:pt x="0" y="0"/>
                  </a:moveTo>
                  <a:lnTo>
                    <a:pt x="0" y="310"/>
                  </a:lnTo>
                  <a:lnTo>
                    <a:pt x="6668" y="1536"/>
                  </a:lnTo>
                  <a:lnTo>
                    <a:pt x="666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4829450" y="3967575"/>
              <a:ext cx="600400" cy="31575"/>
            </a:xfrm>
            <a:custGeom>
              <a:avLst/>
              <a:gdLst/>
              <a:ahLst/>
              <a:cxnLst/>
              <a:rect l="l" t="t" r="r" b="b"/>
              <a:pathLst>
                <a:path w="24016" h="1263" extrusionOk="0">
                  <a:moveTo>
                    <a:pt x="1" y="1"/>
                  </a:moveTo>
                  <a:lnTo>
                    <a:pt x="1" y="1263"/>
                  </a:lnTo>
                  <a:lnTo>
                    <a:pt x="24016" y="1263"/>
                  </a:lnTo>
                  <a:lnTo>
                    <a:pt x="24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4989900" y="3999125"/>
              <a:ext cx="280425" cy="61350"/>
            </a:xfrm>
            <a:custGeom>
              <a:avLst/>
              <a:gdLst/>
              <a:ahLst/>
              <a:cxnLst/>
              <a:rect l="l" t="t" r="r" b="b"/>
              <a:pathLst>
                <a:path w="11217" h="2454" extrusionOk="0">
                  <a:moveTo>
                    <a:pt x="0" y="1"/>
                  </a:moveTo>
                  <a:lnTo>
                    <a:pt x="0" y="2454"/>
                  </a:lnTo>
                  <a:lnTo>
                    <a:pt x="11216" y="2454"/>
                  </a:lnTo>
                  <a:lnTo>
                    <a:pt x="112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5241425" y="3338925"/>
              <a:ext cx="534000" cy="893900"/>
            </a:xfrm>
            <a:custGeom>
              <a:avLst/>
              <a:gdLst/>
              <a:ahLst/>
              <a:cxnLst/>
              <a:rect l="l" t="t" r="r" b="b"/>
              <a:pathLst>
                <a:path w="21360" h="35756" extrusionOk="0">
                  <a:moveTo>
                    <a:pt x="0" y="1"/>
                  </a:moveTo>
                  <a:lnTo>
                    <a:pt x="0" y="8240"/>
                  </a:lnTo>
                  <a:cubicBezTo>
                    <a:pt x="1750" y="8240"/>
                    <a:pt x="1679" y="10716"/>
                    <a:pt x="1679" y="10716"/>
                  </a:cubicBezTo>
                  <a:lnTo>
                    <a:pt x="9728" y="10716"/>
                  </a:lnTo>
                  <a:lnTo>
                    <a:pt x="14657" y="17586"/>
                  </a:lnTo>
                  <a:lnTo>
                    <a:pt x="14657" y="22694"/>
                  </a:lnTo>
                  <a:cubicBezTo>
                    <a:pt x="12268" y="26353"/>
                    <a:pt x="7853" y="26409"/>
                    <a:pt x="7585" y="26409"/>
                  </a:cubicBezTo>
                  <a:cubicBezTo>
                    <a:pt x="7577" y="26409"/>
                    <a:pt x="7573" y="26409"/>
                    <a:pt x="7573" y="26409"/>
                  </a:cubicBezTo>
                  <a:lnTo>
                    <a:pt x="1179" y="26409"/>
                  </a:lnTo>
                  <a:cubicBezTo>
                    <a:pt x="2762" y="26409"/>
                    <a:pt x="2631" y="28492"/>
                    <a:pt x="2631" y="28492"/>
                  </a:cubicBezTo>
                  <a:lnTo>
                    <a:pt x="2631" y="35755"/>
                  </a:lnTo>
                  <a:lnTo>
                    <a:pt x="8418" y="35755"/>
                  </a:lnTo>
                  <a:cubicBezTo>
                    <a:pt x="16193" y="35755"/>
                    <a:pt x="21360" y="27349"/>
                    <a:pt x="21360" y="27349"/>
                  </a:cubicBezTo>
                  <a:lnTo>
                    <a:pt x="21360" y="12419"/>
                  </a:lnTo>
                  <a:lnTo>
                    <a:pt x="11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5241425" y="3338925"/>
              <a:ext cx="34550" cy="206000"/>
            </a:xfrm>
            <a:custGeom>
              <a:avLst/>
              <a:gdLst/>
              <a:ahLst/>
              <a:cxnLst/>
              <a:rect l="l" t="t" r="r" b="b"/>
              <a:pathLst>
                <a:path w="1382" h="8240" extrusionOk="0">
                  <a:moveTo>
                    <a:pt x="0" y="1"/>
                  </a:moveTo>
                  <a:lnTo>
                    <a:pt x="0" y="8240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3C8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4928575" y="3951800"/>
              <a:ext cx="403350" cy="15800"/>
            </a:xfrm>
            <a:custGeom>
              <a:avLst/>
              <a:gdLst/>
              <a:ahLst/>
              <a:cxnLst/>
              <a:rect l="l" t="t" r="r" b="b"/>
              <a:pathLst>
                <a:path w="16134" h="632" extrusionOk="0">
                  <a:moveTo>
                    <a:pt x="31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89"/>
                    <a:pt x="132" y="632"/>
                    <a:pt x="310" y="632"/>
                  </a:cubicBezTo>
                  <a:lnTo>
                    <a:pt x="15812" y="632"/>
                  </a:lnTo>
                  <a:cubicBezTo>
                    <a:pt x="15979" y="632"/>
                    <a:pt x="16134" y="489"/>
                    <a:pt x="16134" y="322"/>
                  </a:cubicBezTo>
                  <a:cubicBezTo>
                    <a:pt x="16134" y="156"/>
                    <a:pt x="15991" y="1"/>
                    <a:pt x="158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5361975" y="3261850"/>
              <a:ext cx="241125" cy="241125"/>
            </a:xfrm>
            <a:custGeom>
              <a:avLst/>
              <a:gdLst/>
              <a:ahLst/>
              <a:cxnLst/>
              <a:rect l="l" t="t" r="r" b="b"/>
              <a:pathLst>
                <a:path w="9645" h="9645" extrusionOk="0">
                  <a:moveTo>
                    <a:pt x="4822" y="0"/>
                  </a:moveTo>
                  <a:cubicBezTo>
                    <a:pt x="2155" y="0"/>
                    <a:pt x="0" y="2155"/>
                    <a:pt x="0" y="4822"/>
                  </a:cubicBezTo>
                  <a:cubicBezTo>
                    <a:pt x="0" y="7477"/>
                    <a:pt x="2155" y="9644"/>
                    <a:pt x="4822" y="9644"/>
                  </a:cubicBezTo>
                  <a:cubicBezTo>
                    <a:pt x="7477" y="9644"/>
                    <a:pt x="9644" y="7477"/>
                    <a:pt x="9644" y="4822"/>
                  </a:cubicBezTo>
                  <a:cubicBezTo>
                    <a:pt x="9644" y="2155"/>
                    <a:pt x="7477" y="0"/>
                    <a:pt x="4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5381625" y="3289825"/>
              <a:ext cx="202425" cy="185350"/>
            </a:xfrm>
            <a:custGeom>
              <a:avLst/>
              <a:gdLst/>
              <a:ahLst/>
              <a:cxnLst/>
              <a:rect l="l" t="t" r="r" b="b"/>
              <a:pathLst>
                <a:path w="8097" h="7414" extrusionOk="0">
                  <a:moveTo>
                    <a:pt x="4042" y="1"/>
                  </a:moveTo>
                  <a:cubicBezTo>
                    <a:pt x="2332" y="1"/>
                    <a:pt x="791" y="1191"/>
                    <a:pt x="429" y="2929"/>
                  </a:cubicBezTo>
                  <a:cubicBezTo>
                    <a:pt x="0" y="4929"/>
                    <a:pt x="1274" y="6906"/>
                    <a:pt x="3274" y="7335"/>
                  </a:cubicBezTo>
                  <a:cubicBezTo>
                    <a:pt x="3530" y="7388"/>
                    <a:pt x="3786" y="7413"/>
                    <a:pt x="4037" y="7413"/>
                  </a:cubicBezTo>
                  <a:cubicBezTo>
                    <a:pt x="5755" y="7413"/>
                    <a:pt x="7304" y="6221"/>
                    <a:pt x="7668" y="4477"/>
                  </a:cubicBezTo>
                  <a:cubicBezTo>
                    <a:pt x="8096" y="2477"/>
                    <a:pt x="6822" y="512"/>
                    <a:pt x="4822" y="84"/>
                  </a:cubicBezTo>
                  <a:cubicBezTo>
                    <a:pt x="4560" y="28"/>
                    <a:pt x="4299" y="1"/>
                    <a:pt x="4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5295300" y="3491225"/>
              <a:ext cx="167000" cy="148175"/>
            </a:xfrm>
            <a:custGeom>
              <a:avLst/>
              <a:gdLst/>
              <a:ahLst/>
              <a:cxnLst/>
              <a:rect l="l" t="t" r="r" b="b"/>
              <a:pathLst>
                <a:path w="6680" h="5927" extrusionOk="0">
                  <a:moveTo>
                    <a:pt x="3344" y="0"/>
                  </a:moveTo>
                  <a:cubicBezTo>
                    <a:pt x="3017" y="0"/>
                    <a:pt x="2684" y="55"/>
                    <a:pt x="2358" y="172"/>
                  </a:cubicBezTo>
                  <a:cubicBezTo>
                    <a:pt x="810" y="719"/>
                    <a:pt x="0" y="2410"/>
                    <a:pt x="548" y="3958"/>
                  </a:cubicBezTo>
                  <a:cubicBezTo>
                    <a:pt x="979" y="5168"/>
                    <a:pt x="2120" y="5927"/>
                    <a:pt x="3342" y="5927"/>
                  </a:cubicBezTo>
                  <a:cubicBezTo>
                    <a:pt x="3671" y="5927"/>
                    <a:pt x="4006" y="5872"/>
                    <a:pt x="4334" y="5756"/>
                  </a:cubicBezTo>
                  <a:cubicBezTo>
                    <a:pt x="5870" y="5208"/>
                    <a:pt x="6680" y="3517"/>
                    <a:pt x="6132" y="1969"/>
                  </a:cubicBezTo>
                  <a:cubicBezTo>
                    <a:pt x="5700" y="759"/>
                    <a:pt x="4560" y="0"/>
                    <a:pt x="3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5317625" y="3510775"/>
              <a:ext cx="122350" cy="108775"/>
            </a:xfrm>
            <a:custGeom>
              <a:avLst/>
              <a:gdLst/>
              <a:ahLst/>
              <a:cxnLst/>
              <a:rect l="l" t="t" r="r" b="b"/>
              <a:pathLst>
                <a:path w="4894" h="4351" extrusionOk="0">
                  <a:moveTo>
                    <a:pt x="2454" y="1"/>
                  </a:moveTo>
                  <a:cubicBezTo>
                    <a:pt x="2213" y="1"/>
                    <a:pt x="1967" y="42"/>
                    <a:pt x="1727" y="128"/>
                  </a:cubicBezTo>
                  <a:cubicBezTo>
                    <a:pt x="595" y="532"/>
                    <a:pt x="0" y="1771"/>
                    <a:pt x="393" y="2902"/>
                  </a:cubicBezTo>
                  <a:cubicBezTo>
                    <a:pt x="712" y="3792"/>
                    <a:pt x="1547" y="4350"/>
                    <a:pt x="2439" y="4350"/>
                  </a:cubicBezTo>
                  <a:cubicBezTo>
                    <a:pt x="2681" y="4350"/>
                    <a:pt x="2926" y="4310"/>
                    <a:pt x="3167" y="4223"/>
                  </a:cubicBezTo>
                  <a:cubicBezTo>
                    <a:pt x="4298" y="3819"/>
                    <a:pt x="4894" y="2580"/>
                    <a:pt x="4489" y="1449"/>
                  </a:cubicBezTo>
                  <a:cubicBezTo>
                    <a:pt x="4180" y="559"/>
                    <a:pt x="3347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4804150" y="4290250"/>
              <a:ext cx="997475" cy="121750"/>
            </a:xfrm>
            <a:custGeom>
              <a:avLst/>
              <a:gdLst/>
              <a:ahLst/>
              <a:cxnLst/>
              <a:rect l="l" t="t" r="r" b="b"/>
              <a:pathLst>
                <a:path w="39899" h="4870" extrusionOk="0">
                  <a:moveTo>
                    <a:pt x="1" y="0"/>
                  </a:moveTo>
                  <a:lnTo>
                    <a:pt x="1" y="4870"/>
                  </a:lnTo>
                  <a:lnTo>
                    <a:pt x="39899" y="4870"/>
                  </a:lnTo>
                  <a:lnTo>
                    <a:pt x="39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4906850" y="4411975"/>
              <a:ext cx="183975" cy="39325"/>
            </a:xfrm>
            <a:custGeom>
              <a:avLst/>
              <a:gdLst/>
              <a:ahLst/>
              <a:cxnLst/>
              <a:rect l="l" t="t" r="r" b="b"/>
              <a:pathLst>
                <a:path w="7359" h="1573" extrusionOk="0">
                  <a:moveTo>
                    <a:pt x="786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6" y="1572"/>
                  </a:cubicBezTo>
                  <a:lnTo>
                    <a:pt x="6561" y="1572"/>
                  </a:lnTo>
                  <a:cubicBezTo>
                    <a:pt x="7001" y="1572"/>
                    <a:pt x="7359" y="1215"/>
                    <a:pt x="7359" y="787"/>
                  </a:cubicBezTo>
                  <a:cubicBezTo>
                    <a:pt x="7359" y="358"/>
                    <a:pt x="7001" y="1"/>
                    <a:pt x="6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5515250" y="4411975"/>
              <a:ext cx="184275" cy="39325"/>
            </a:xfrm>
            <a:custGeom>
              <a:avLst/>
              <a:gdLst/>
              <a:ahLst/>
              <a:cxnLst/>
              <a:rect l="l" t="t" r="r" b="b"/>
              <a:pathLst>
                <a:path w="7371" h="1573" extrusionOk="0">
                  <a:moveTo>
                    <a:pt x="787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7" y="1572"/>
                  </a:cubicBezTo>
                  <a:lnTo>
                    <a:pt x="6561" y="1572"/>
                  </a:lnTo>
                  <a:cubicBezTo>
                    <a:pt x="6990" y="1572"/>
                    <a:pt x="7347" y="1215"/>
                    <a:pt x="7347" y="787"/>
                  </a:cubicBezTo>
                  <a:cubicBezTo>
                    <a:pt x="7371" y="358"/>
                    <a:pt x="7014" y="1"/>
                    <a:pt x="6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5033800" y="2841900"/>
              <a:ext cx="183225" cy="76175"/>
            </a:xfrm>
            <a:custGeom>
              <a:avLst/>
              <a:gdLst/>
              <a:ahLst/>
              <a:cxnLst/>
              <a:rect l="l" t="t" r="r" b="b"/>
              <a:pathLst>
                <a:path w="7329" h="3047" extrusionOk="0">
                  <a:moveTo>
                    <a:pt x="1706" y="0"/>
                  </a:moveTo>
                  <a:cubicBezTo>
                    <a:pt x="718" y="0"/>
                    <a:pt x="1" y="700"/>
                    <a:pt x="733" y="3046"/>
                  </a:cubicBezTo>
                  <a:lnTo>
                    <a:pt x="6841" y="3046"/>
                  </a:lnTo>
                  <a:cubicBezTo>
                    <a:pt x="6841" y="3046"/>
                    <a:pt x="7329" y="2749"/>
                    <a:pt x="7329" y="1737"/>
                  </a:cubicBezTo>
                  <a:lnTo>
                    <a:pt x="7329" y="1737"/>
                  </a:lnTo>
                  <a:cubicBezTo>
                    <a:pt x="7329" y="1737"/>
                    <a:pt x="7290" y="1738"/>
                    <a:pt x="7220" y="1738"/>
                  </a:cubicBezTo>
                  <a:cubicBezTo>
                    <a:pt x="6769" y="1738"/>
                    <a:pt x="5030" y="1685"/>
                    <a:pt x="4031" y="891"/>
                  </a:cubicBezTo>
                  <a:cubicBezTo>
                    <a:pt x="3510" y="473"/>
                    <a:pt x="2517" y="0"/>
                    <a:pt x="1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5022925" y="3619325"/>
              <a:ext cx="206900" cy="21750"/>
            </a:xfrm>
            <a:custGeom>
              <a:avLst/>
              <a:gdLst/>
              <a:ahLst/>
              <a:cxnLst/>
              <a:rect l="l" t="t" r="r" b="b"/>
              <a:pathLst>
                <a:path w="8276" h="870" extrusionOk="0">
                  <a:moveTo>
                    <a:pt x="1" y="0"/>
                  </a:moveTo>
                  <a:lnTo>
                    <a:pt x="8276" y="870"/>
                  </a:lnTo>
                  <a:lnTo>
                    <a:pt x="8276" y="0"/>
                  </a:lnTo>
                  <a:close/>
                </a:path>
              </a:pathLst>
            </a:custGeom>
            <a:solidFill>
              <a:srgbClr val="0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5226525" y="4049075"/>
              <a:ext cx="328650" cy="241200"/>
            </a:xfrm>
            <a:custGeom>
              <a:avLst/>
              <a:gdLst/>
              <a:ahLst/>
              <a:cxnLst/>
              <a:rect l="l" t="t" r="r" b="b"/>
              <a:pathLst>
                <a:path w="13146" h="9648" extrusionOk="0">
                  <a:moveTo>
                    <a:pt x="6585" y="0"/>
                  </a:moveTo>
                  <a:cubicBezTo>
                    <a:pt x="6076" y="0"/>
                    <a:pt x="5567" y="235"/>
                    <a:pt x="5240" y="706"/>
                  </a:cubicBezTo>
                  <a:lnTo>
                    <a:pt x="775" y="7052"/>
                  </a:lnTo>
                  <a:cubicBezTo>
                    <a:pt x="1" y="8147"/>
                    <a:pt x="787" y="9647"/>
                    <a:pt x="2108" y="9647"/>
                  </a:cubicBezTo>
                  <a:lnTo>
                    <a:pt x="11026" y="9647"/>
                  </a:lnTo>
                  <a:cubicBezTo>
                    <a:pt x="12348" y="9647"/>
                    <a:pt x="13145" y="8147"/>
                    <a:pt x="12395" y="7052"/>
                  </a:cubicBezTo>
                  <a:lnTo>
                    <a:pt x="7930" y="706"/>
                  </a:lnTo>
                  <a:cubicBezTo>
                    <a:pt x="7603" y="235"/>
                    <a:pt x="7094" y="0"/>
                    <a:pt x="6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5366725" y="40658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29" y="1"/>
                    <a:pt x="1" y="429"/>
                    <a:pt x="1" y="953"/>
                  </a:cubicBezTo>
                  <a:cubicBezTo>
                    <a:pt x="1" y="1477"/>
                    <a:pt x="429" y="1906"/>
                    <a:pt x="953" y="1906"/>
                  </a:cubicBezTo>
                  <a:cubicBezTo>
                    <a:pt x="1477" y="1906"/>
                    <a:pt x="1906" y="1477"/>
                    <a:pt x="1906" y="953"/>
                  </a:cubicBezTo>
                  <a:cubicBezTo>
                    <a:pt x="1906" y="429"/>
                    <a:pt x="1489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5252425" y="4227425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41" y="1"/>
                    <a:pt x="1" y="430"/>
                    <a:pt x="1" y="953"/>
                  </a:cubicBezTo>
                  <a:cubicBezTo>
                    <a:pt x="1" y="1465"/>
                    <a:pt x="441" y="1906"/>
                    <a:pt x="953" y="1906"/>
                  </a:cubicBezTo>
                  <a:cubicBezTo>
                    <a:pt x="1477" y="1906"/>
                    <a:pt x="1906" y="1465"/>
                    <a:pt x="1906" y="953"/>
                  </a:cubicBezTo>
                  <a:cubicBezTo>
                    <a:pt x="1906" y="430"/>
                    <a:pt x="1477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5479550" y="4227150"/>
              <a:ext cx="47650" cy="47925"/>
            </a:xfrm>
            <a:custGeom>
              <a:avLst/>
              <a:gdLst/>
              <a:ahLst/>
              <a:cxnLst/>
              <a:rect l="l" t="t" r="r" b="b"/>
              <a:pathLst>
                <a:path w="1906" h="1917" extrusionOk="0">
                  <a:moveTo>
                    <a:pt x="953" y="0"/>
                  </a:moveTo>
                  <a:cubicBezTo>
                    <a:pt x="429" y="0"/>
                    <a:pt x="0" y="429"/>
                    <a:pt x="0" y="964"/>
                  </a:cubicBezTo>
                  <a:cubicBezTo>
                    <a:pt x="0" y="1488"/>
                    <a:pt x="429" y="1917"/>
                    <a:pt x="953" y="1917"/>
                  </a:cubicBezTo>
                  <a:cubicBezTo>
                    <a:pt x="1477" y="1917"/>
                    <a:pt x="1905" y="1488"/>
                    <a:pt x="1905" y="964"/>
                  </a:cubicBezTo>
                  <a:cubicBezTo>
                    <a:pt x="1905" y="429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39"/>
          <p:cNvGrpSpPr/>
          <p:nvPr/>
        </p:nvGrpSpPr>
        <p:grpSpPr>
          <a:xfrm rot="4021712">
            <a:off x="564055" y="3091470"/>
            <a:ext cx="1464530" cy="732996"/>
            <a:chOff x="2198175" y="2977875"/>
            <a:chExt cx="600700" cy="300650"/>
          </a:xfrm>
        </p:grpSpPr>
        <p:sp>
          <p:nvSpPr>
            <p:cNvPr id="883" name="Google Shape;883;p39"/>
            <p:cNvSpPr/>
            <p:nvPr/>
          </p:nvSpPr>
          <p:spPr>
            <a:xfrm>
              <a:off x="2198175" y="3044550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6"/>
                    <a:pt x="370" y="1667"/>
                    <a:pt x="834" y="1667"/>
                  </a:cubicBezTo>
                  <a:cubicBezTo>
                    <a:pt x="1239" y="1667"/>
                    <a:pt x="1584" y="1370"/>
                    <a:pt x="1656" y="989"/>
                  </a:cubicBezTo>
                  <a:cubicBezTo>
                    <a:pt x="2001" y="1013"/>
                    <a:pt x="2441" y="1084"/>
                    <a:pt x="2930" y="1251"/>
                  </a:cubicBezTo>
                  <a:cubicBezTo>
                    <a:pt x="2918" y="1310"/>
                    <a:pt x="2918" y="1370"/>
                    <a:pt x="2918" y="1406"/>
                  </a:cubicBezTo>
                  <a:cubicBezTo>
                    <a:pt x="2918" y="1870"/>
                    <a:pt x="3287" y="2239"/>
                    <a:pt x="3751" y="2239"/>
                  </a:cubicBezTo>
                  <a:cubicBezTo>
                    <a:pt x="3989" y="2239"/>
                    <a:pt x="4204" y="2156"/>
                    <a:pt x="4346" y="1989"/>
                  </a:cubicBezTo>
                  <a:cubicBezTo>
                    <a:pt x="4644" y="2215"/>
                    <a:pt x="4930" y="2477"/>
                    <a:pt x="5216" y="2799"/>
                  </a:cubicBezTo>
                  <a:cubicBezTo>
                    <a:pt x="5073" y="2941"/>
                    <a:pt x="5001" y="3132"/>
                    <a:pt x="5001" y="3346"/>
                  </a:cubicBezTo>
                  <a:cubicBezTo>
                    <a:pt x="5001" y="3811"/>
                    <a:pt x="5370" y="4180"/>
                    <a:pt x="5835" y="4180"/>
                  </a:cubicBezTo>
                  <a:cubicBezTo>
                    <a:pt x="5942" y="4180"/>
                    <a:pt x="6049" y="4168"/>
                    <a:pt x="6132" y="4120"/>
                  </a:cubicBezTo>
                  <a:cubicBezTo>
                    <a:pt x="6180" y="4192"/>
                    <a:pt x="6228" y="4275"/>
                    <a:pt x="6251" y="4346"/>
                  </a:cubicBezTo>
                  <a:cubicBezTo>
                    <a:pt x="6418" y="4680"/>
                    <a:pt x="6597" y="4977"/>
                    <a:pt x="6775" y="5275"/>
                  </a:cubicBezTo>
                  <a:cubicBezTo>
                    <a:pt x="6621" y="5430"/>
                    <a:pt x="6537" y="5632"/>
                    <a:pt x="6537" y="5858"/>
                  </a:cubicBezTo>
                  <a:cubicBezTo>
                    <a:pt x="6537" y="6323"/>
                    <a:pt x="6906" y="6692"/>
                    <a:pt x="7371" y="6692"/>
                  </a:cubicBezTo>
                  <a:cubicBezTo>
                    <a:pt x="7502" y="6692"/>
                    <a:pt x="7621" y="6668"/>
                    <a:pt x="7728" y="6620"/>
                  </a:cubicBezTo>
                  <a:cubicBezTo>
                    <a:pt x="7990" y="6954"/>
                    <a:pt x="8276" y="7216"/>
                    <a:pt x="8549" y="7442"/>
                  </a:cubicBezTo>
                  <a:cubicBezTo>
                    <a:pt x="8490" y="7549"/>
                    <a:pt x="8454" y="7680"/>
                    <a:pt x="8454" y="7811"/>
                  </a:cubicBezTo>
                  <a:cubicBezTo>
                    <a:pt x="8454" y="8275"/>
                    <a:pt x="8823" y="8644"/>
                    <a:pt x="9288" y="8644"/>
                  </a:cubicBezTo>
                  <a:cubicBezTo>
                    <a:pt x="9573" y="8644"/>
                    <a:pt x="9811" y="8514"/>
                    <a:pt x="9954" y="8299"/>
                  </a:cubicBezTo>
                  <a:cubicBezTo>
                    <a:pt x="10407" y="8478"/>
                    <a:pt x="10823" y="8573"/>
                    <a:pt x="11193" y="8597"/>
                  </a:cubicBezTo>
                  <a:cubicBezTo>
                    <a:pt x="11288" y="9049"/>
                    <a:pt x="11621" y="9359"/>
                    <a:pt x="12038" y="9359"/>
                  </a:cubicBezTo>
                  <a:cubicBezTo>
                    <a:pt x="12455" y="9359"/>
                    <a:pt x="12800" y="9049"/>
                    <a:pt x="12859" y="8644"/>
                  </a:cubicBezTo>
                  <a:cubicBezTo>
                    <a:pt x="13252" y="8597"/>
                    <a:pt x="13669" y="8514"/>
                    <a:pt x="14110" y="8335"/>
                  </a:cubicBezTo>
                  <a:cubicBezTo>
                    <a:pt x="14264" y="8537"/>
                    <a:pt x="14514" y="8692"/>
                    <a:pt x="14800" y="8692"/>
                  </a:cubicBezTo>
                  <a:cubicBezTo>
                    <a:pt x="15253" y="8692"/>
                    <a:pt x="15634" y="8323"/>
                    <a:pt x="15634" y="7859"/>
                  </a:cubicBezTo>
                  <a:cubicBezTo>
                    <a:pt x="15634" y="7728"/>
                    <a:pt x="15598" y="7585"/>
                    <a:pt x="15538" y="7466"/>
                  </a:cubicBezTo>
                  <a:cubicBezTo>
                    <a:pt x="15836" y="7216"/>
                    <a:pt x="16146" y="6906"/>
                    <a:pt x="16467" y="6513"/>
                  </a:cubicBezTo>
                  <a:cubicBezTo>
                    <a:pt x="16562" y="6561"/>
                    <a:pt x="16681" y="6597"/>
                    <a:pt x="16824" y="6597"/>
                  </a:cubicBezTo>
                  <a:cubicBezTo>
                    <a:pt x="17277" y="6597"/>
                    <a:pt x="17658" y="6216"/>
                    <a:pt x="17658" y="5763"/>
                  </a:cubicBezTo>
                  <a:cubicBezTo>
                    <a:pt x="17658" y="5513"/>
                    <a:pt x="17550" y="5311"/>
                    <a:pt x="17396" y="5168"/>
                  </a:cubicBezTo>
                  <a:cubicBezTo>
                    <a:pt x="17539" y="4918"/>
                    <a:pt x="17681" y="4668"/>
                    <a:pt x="17812" y="4382"/>
                  </a:cubicBezTo>
                  <a:cubicBezTo>
                    <a:pt x="17860" y="4287"/>
                    <a:pt x="17920" y="4192"/>
                    <a:pt x="17967" y="4084"/>
                  </a:cubicBezTo>
                  <a:cubicBezTo>
                    <a:pt x="18074" y="4132"/>
                    <a:pt x="18170" y="4168"/>
                    <a:pt x="18289" y="4168"/>
                  </a:cubicBezTo>
                  <a:cubicBezTo>
                    <a:pt x="18753" y="4168"/>
                    <a:pt x="19122" y="3787"/>
                    <a:pt x="19122" y="3334"/>
                  </a:cubicBezTo>
                  <a:cubicBezTo>
                    <a:pt x="19122" y="3108"/>
                    <a:pt x="19039" y="2918"/>
                    <a:pt x="18908" y="2763"/>
                  </a:cubicBezTo>
                  <a:cubicBezTo>
                    <a:pt x="19170" y="2465"/>
                    <a:pt x="19455" y="2215"/>
                    <a:pt x="19741" y="1989"/>
                  </a:cubicBezTo>
                  <a:cubicBezTo>
                    <a:pt x="19884" y="2156"/>
                    <a:pt x="20110" y="2263"/>
                    <a:pt x="20348" y="2263"/>
                  </a:cubicBezTo>
                  <a:cubicBezTo>
                    <a:pt x="20813" y="2263"/>
                    <a:pt x="21182" y="1882"/>
                    <a:pt x="21182" y="1429"/>
                  </a:cubicBezTo>
                  <a:cubicBezTo>
                    <a:pt x="21182" y="1370"/>
                    <a:pt x="21170" y="1310"/>
                    <a:pt x="21170" y="1251"/>
                  </a:cubicBezTo>
                  <a:cubicBezTo>
                    <a:pt x="21622" y="1096"/>
                    <a:pt x="22039" y="1036"/>
                    <a:pt x="22373" y="1013"/>
                  </a:cubicBezTo>
                  <a:cubicBezTo>
                    <a:pt x="22432" y="1406"/>
                    <a:pt x="22777" y="1703"/>
                    <a:pt x="23194" y="1703"/>
                  </a:cubicBezTo>
                  <a:cubicBezTo>
                    <a:pt x="23646" y="1703"/>
                    <a:pt x="24027" y="1334"/>
                    <a:pt x="24027" y="870"/>
                  </a:cubicBezTo>
                  <a:cubicBezTo>
                    <a:pt x="24027" y="417"/>
                    <a:pt x="23646" y="36"/>
                    <a:pt x="23194" y="36"/>
                  </a:cubicBezTo>
                  <a:cubicBezTo>
                    <a:pt x="22777" y="36"/>
                    <a:pt x="22432" y="334"/>
                    <a:pt x="22373" y="739"/>
                  </a:cubicBezTo>
                  <a:cubicBezTo>
                    <a:pt x="22015" y="774"/>
                    <a:pt x="21551" y="846"/>
                    <a:pt x="21063" y="1013"/>
                  </a:cubicBezTo>
                  <a:cubicBezTo>
                    <a:pt x="20908" y="774"/>
                    <a:pt x="20646" y="596"/>
                    <a:pt x="20348" y="596"/>
                  </a:cubicBezTo>
                  <a:cubicBezTo>
                    <a:pt x="19884" y="596"/>
                    <a:pt x="19515" y="965"/>
                    <a:pt x="19515" y="1429"/>
                  </a:cubicBezTo>
                  <a:cubicBezTo>
                    <a:pt x="19515" y="1548"/>
                    <a:pt x="19539" y="1667"/>
                    <a:pt x="19586" y="1763"/>
                  </a:cubicBezTo>
                  <a:cubicBezTo>
                    <a:pt x="19277" y="1989"/>
                    <a:pt x="18979" y="2263"/>
                    <a:pt x="18682" y="2584"/>
                  </a:cubicBezTo>
                  <a:cubicBezTo>
                    <a:pt x="18563" y="2525"/>
                    <a:pt x="18432" y="2477"/>
                    <a:pt x="18277" y="2477"/>
                  </a:cubicBezTo>
                  <a:cubicBezTo>
                    <a:pt x="17812" y="2477"/>
                    <a:pt x="17443" y="2858"/>
                    <a:pt x="17443" y="3310"/>
                  </a:cubicBezTo>
                  <a:cubicBezTo>
                    <a:pt x="17443" y="3549"/>
                    <a:pt x="17550" y="3775"/>
                    <a:pt x="17717" y="3930"/>
                  </a:cubicBezTo>
                  <a:cubicBezTo>
                    <a:pt x="17658" y="4025"/>
                    <a:pt x="17598" y="4132"/>
                    <a:pt x="17550" y="4239"/>
                  </a:cubicBezTo>
                  <a:cubicBezTo>
                    <a:pt x="17420" y="4501"/>
                    <a:pt x="17277" y="4739"/>
                    <a:pt x="17146" y="4977"/>
                  </a:cubicBezTo>
                  <a:cubicBezTo>
                    <a:pt x="17039" y="4942"/>
                    <a:pt x="16919" y="4906"/>
                    <a:pt x="16800" y="4906"/>
                  </a:cubicBezTo>
                  <a:cubicBezTo>
                    <a:pt x="16348" y="4906"/>
                    <a:pt x="15967" y="5275"/>
                    <a:pt x="15967" y="5739"/>
                  </a:cubicBezTo>
                  <a:cubicBezTo>
                    <a:pt x="15967" y="5977"/>
                    <a:pt x="16062" y="6192"/>
                    <a:pt x="16229" y="6335"/>
                  </a:cubicBezTo>
                  <a:cubicBezTo>
                    <a:pt x="15943" y="6692"/>
                    <a:pt x="15645" y="6978"/>
                    <a:pt x="15360" y="7216"/>
                  </a:cubicBezTo>
                  <a:cubicBezTo>
                    <a:pt x="15217" y="7085"/>
                    <a:pt x="15014" y="6990"/>
                    <a:pt x="14800" y="6990"/>
                  </a:cubicBezTo>
                  <a:cubicBezTo>
                    <a:pt x="14336" y="6990"/>
                    <a:pt x="13967" y="7359"/>
                    <a:pt x="13967" y="7823"/>
                  </a:cubicBezTo>
                  <a:cubicBezTo>
                    <a:pt x="13967" y="7894"/>
                    <a:pt x="13979" y="7978"/>
                    <a:pt x="13991" y="8049"/>
                  </a:cubicBezTo>
                  <a:cubicBezTo>
                    <a:pt x="13586" y="8216"/>
                    <a:pt x="13205" y="8287"/>
                    <a:pt x="12848" y="8335"/>
                  </a:cubicBezTo>
                  <a:cubicBezTo>
                    <a:pt x="12776" y="7942"/>
                    <a:pt x="12431" y="7656"/>
                    <a:pt x="12026" y="7656"/>
                  </a:cubicBezTo>
                  <a:cubicBezTo>
                    <a:pt x="11621" y="7656"/>
                    <a:pt x="11288" y="7942"/>
                    <a:pt x="11204" y="8335"/>
                  </a:cubicBezTo>
                  <a:cubicBezTo>
                    <a:pt x="10871" y="8287"/>
                    <a:pt x="10490" y="8216"/>
                    <a:pt x="10097" y="8049"/>
                  </a:cubicBezTo>
                  <a:cubicBezTo>
                    <a:pt x="10109" y="7978"/>
                    <a:pt x="10121" y="7894"/>
                    <a:pt x="10121" y="7811"/>
                  </a:cubicBezTo>
                  <a:cubicBezTo>
                    <a:pt x="10121" y="7347"/>
                    <a:pt x="9752" y="6978"/>
                    <a:pt x="9288" y="6978"/>
                  </a:cubicBezTo>
                  <a:cubicBezTo>
                    <a:pt x="9061" y="6978"/>
                    <a:pt x="8859" y="7061"/>
                    <a:pt x="8704" y="7216"/>
                  </a:cubicBezTo>
                  <a:cubicBezTo>
                    <a:pt x="8454" y="7001"/>
                    <a:pt x="8204" y="6751"/>
                    <a:pt x="7954" y="6466"/>
                  </a:cubicBezTo>
                  <a:cubicBezTo>
                    <a:pt x="8097" y="6323"/>
                    <a:pt x="8192" y="6108"/>
                    <a:pt x="8192" y="5870"/>
                  </a:cubicBezTo>
                  <a:cubicBezTo>
                    <a:pt x="8192" y="5418"/>
                    <a:pt x="7811" y="5037"/>
                    <a:pt x="7359" y="5037"/>
                  </a:cubicBezTo>
                  <a:cubicBezTo>
                    <a:pt x="7216" y="5037"/>
                    <a:pt x="7097" y="5073"/>
                    <a:pt x="6978" y="5132"/>
                  </a:cubicBezTo>
                  <a:cubicBezTo>
                    <a:pt x="6823" y="4858"/>
                    <a:pt x="6656" y="4561"/>
                    <a:pt x="6490" y="4239"/>
                  </a:cubicBezTo>
                  <a:cubicBezTo>
                    <a:pt x="6442" y="4144"/>
                    <a:pt x="6406" y="4072"/>
                    <a:pt x="6359" y="4001"/>
                  </a:cubicBezTo>
                  <a:cubicBezTo>
                    <a:pt x="6537" y="3846"/>
                    <a:pt x="6656" y="3608"/>
                    <a:pt x="6656" y="3358"/>
                  </a:cubicBezTo>
                  <a:cubicBezTo>
                    <a:pt x="6656" y="2894"/>
                    <a:pt x="6287" y="2525"/>
                    <a:pt x="5823" y="2525"/>
                  </a:cubicBezTo>
                  <a:cubicBezTo>
                    <a:pt x="5668" y="2525"/>
                    <a:pt x="5537" y="2572"/>
                    <a:pt x="5418" y="2632"/>
                  </a:cubicBezTo>
                  <a:cubicBezTo>
                    <a:pt x="5120" y="2287"/>
                    <a:pt x="4811" y="2001"/>
                    <a:pt x="4501" y="1786"/>
                  </a:cubicBezTo>
                  <a:cubicBezTo>
                    <a:pt x="4561" y="1679"/>
                    <a:pt x="4585" y="1548"/>
                    <a:pt x="4585" y="1429"/>
                  </a:cubicBezTo>
                  <a:cubicBezTo>
                    <a:pt x="4585" y="965"/>
                    <a:pt x="4215" y="596"/>
                    <a:pt x="3751" y="596"/>
                  </a:cubicBezTo>
                  <a:cubicBezTo>
                    <a:pt x="3442" y="596"/>
                    <a:pt x="3168" y="751"/>
                    <a:pt x="3025" y="1013"/>
                  </a:cubicBezTo>
                  <a:cubicBezTo>
                    <a:pt x="2501" y="834"/>
                    <a:pt x="2025" y="751"/>
                    <a:pt x="1656" y="727"/>
                  </a:cubicBezTo>
                  <a:cubicBezTo>
                    <a:pt x="1596" y="322"/>
                    <a:pt x="1251" y="1"/>
                    <a:pt x="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2198175" y="2977875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12038" y="1"/>
                  </a:moveTo>
                  <a:cubicBezTo>
                    <a:pt x="11621" y="1"/>
                    <a:pt x="11288" y="310"/>
                    <a:pt x="11193" y="763"/>
                  </a:cubicBezTo>
                  <a:cubicBezTo>
                    <a:pt x="10823" y="786"/>
                    <a:pt x="10407" y="882"/>
                    <a:pt x="9954" y="1060"/>
                  </a:cubicBezTo>
                  <a:cubicBezTo>
                    <a:pt x="9811" y="846"/>
                    <a:pt x="9573" y="715"/>
                    <a:pt x="9288" y="715"/>
                  </a:cubicBezTo>
                  <a:cubicBezTo>
                    <a:pt x="8823" y="715"/>
                    <a:pt x="8454" y="1084"/>
                    <a:pt x="8454" y="1548"/>
                  </a:cubicBezTo>
                  <a:cubicBezTo>
                    <a:pt x="8454" y="1679"/>
                    <a:pt x="8490" y="1822"/>
                    <a:pt x="8549" y="1917"/>
                  </a:cubicBezTo>
                  <a:cubicBezTo>
                    <a:pt x="8276" y="2144"/>
                    <a:pt x="7990" y="2418"/>
                    <a:pt x="7728" y="2739"/>
                  </a:cubicBezTo>
                  <a:cubicBezTo>
                    <a:pt x="7621" y="2691"/>
                    <a:pt x="7502" y="2668"/>
                    <a:pt x="7371" y="2668"/>
                  </a:cubicBezTo>
                  <a:cubicBezTo>
                    <a:pt x="6906" y="2668"/>
                    <a:pt x="6537" y="3037"/>
                    <a:pt x="6537" y="3501"/>
                  </a:cubicBezTo>
                  <a:cubicBezTo>
                    <a:pt x="6537" y="3727"/>
                    <a:pt x="6621" y="3930"/>
                    <a:pt x="6775" y="4084"/>
                  </a:cubicBezTo>
                  <a:cubicBezTo>
                    <a:pt x="6597" y="4382"/>
                    <a:pt x="6418" y="4680"/>
                    <a:pt x="6251" y="5013"/>
                  </a:cubicBezTo>
                  <a:cubicBezTo>
                    <a:pt x="6228" y="5096"/>
                    <a:pt x="6180" y="5168"/>
                    <a:pt x="6132" y="5239"/>
                  </a:cubicBezTo>
                  <a:cubicBezTo>
                    <a:pt x="6049" y="5192"/>
                    <a:pt x="5942" y="5180"/>
                    <a:pt x="5835" y="5180"/>
                  </a:cubicBezTo>
                  <a:cubicBezTo>
                    <a:pt x="5370" y="5180"/>
                    <a:pt x="5001" y="5549"/>
                    <a:pt x="5001" y="6013"/>
                  </a:cubicBezTo>
                  <a:cubicBezTo>
                    <a:pt x="5001" y="6228"/>
                    <a:pt x="5073" y="6418"/>
                    <a:pt x="5216" y="6561"/>
                  </a:cubicBezTo>
                  <a:cubicBezTo>
                    <a:pt x="4930" y="6882"/>
                    <a:pt x="4644" y="7144"/>
                    <a:pt x="4346" y="7371"/>
                  </a:cubicBezTo>
                  <a:cubicBezTo>
                    <a:pt x="4204" y="7204"/>
                    <a:pt x="3989" y="7120"/>
                    <a:pt x="3751" y="7120"/>
                  </a:cubicBezTo>
                  <a:cubicBezTo>
                    <a:pt x="3287" y="7120"/>
                    <a:pt x="2918" y="7490"/>
                    <a:pt x="2918" y="7954"/>
                  </a:cubicBezTo>
                  <a:cubicBezTo>
                    <a:pt x="2918" y="7990"/>
                    <a:pt x="2918" y="8049"/>
                    <a:pt x="2930" y="8109"/>
                  </a:cubicBezTo>
                  <a:cubicBezTo>
                    <a:pt x="2441" y="8275"/>
                    <a:pt x="2001" y="8347"/>
                    <a:pt x="1656" y="8371"/>
                  </a:cubicBezTo>
                  <a:cubicBezTo>
                    <a:pt x="1584" y="7990"/>
                    <a:pt x="1239" y="7692"/>
                    <a:pt x="834" y="7692"/>
                  </a:cubicBezTo>
                  <a:cubicBezTo>
                    <a:pt x="370" y="7692"/>
                    <a:pt x="1" y="8073"/>
                    <a:pt x="1" y="8525"/>
                  </a:cubicBezTo>
                  <a:cubicBezTo>
                    <a:pt x="1" y="8990"/>
                    <a:pt x="370" y="9359"/>
                    <a:pt x="834" y="9359"/>
                  </a:cubicBezTo>
                  <a:cubicBezTo>
                    <a:pt x="1251" y="9359"/>
                    <a:pt x="1596" y="9037"/>
                    <a:pt x="1656" y="8633"/>
                  </a:cubicBezTo>
                  <a:cubicBezTo>
                    <a:pt x="2025" y="8609"/>
                    <a:pt x="2501" y="8525"/>
                    <a:pt x="3025" y="8347"/>
                  </a:cubicBezTo>
                  <a:cubicBezTo>
                    <a:pt x="3168" y="8609"/>
                    <a:pt x="3442" y="8764"/>
                    <a:pt x="3751" y="8764"/>
                  </a:cubicBezTo>
                  <a:cubicBezTo>
                    <a:pt x="4215" y="8764"/>
                    <a:pt x="4585" y="8394"/>
                    <a:pt x="4585" y="7930"/>
                  </a:cubicBezTo>
                  <a:cubicBezTo>
                    <a:pt x="4585" y="7811"/>
                    <a:pt x="4561" y="7680"/>
                    <a:pt x="4501" y="7573"/>
                  </a:cubicBezTo>
                  <a:cubicBezTo>
                    <a:pt x="4811" y="7359"/>
                    <a:pt x="5120" y="7073"/>
                    <a:pt x="5418" y="6728"/>
                  </a:cubicBezTo>
                  <a:cubicBezTo>
                    <a:pt x="5537" y="6787"/>
                    <a:pt x="5668" y="6835"/>
                    <a:pt x="5823" y="6835"/>
                  </a:cubicBezTo>
                  <a:cubicBezTo>
                    <a:pt x="6287" y="6835"/>
                    <a:pt x="6656" y="6466"/>
                    <a:pt x="6656" y="6001"/>
                  </a:cubicBezTo>
                  <a:cubicBezTo>
                    <a:pt x="6656" y="5751"/>
                    <a:pt x="6537" y="5513"/>
                    <a:pt x="6359" y="5358"/>
                  </a:cubicBezTo>
                  <a:cubicBezTo>
                    <a:pt x="6406" y="5287"/>
                    <a:pt x="6442" y="5215"/>
                    <a:pt x="6490" y="5120"/>
                  </a:cubicBezTo>
                  <a:cubicBezTo>
                    <a:pt x="6656" y="4799"/>
                    <a:pt x="6823" y="4501"/>
                    <a:pt x="6978" y="4227"/>
                  </a:cubicBezTo>
                  <a:cubicBezTo>
                    <a:pt x="7097" y="4287"/>
                    <a:pt x="7216" y="4323"/>
                    <a:pt x="7359" y="4323"/>
                  </a:cubicBezTo>
                  <a:cubicBezTo>
                    <a:pt x="7811" y="4323"/>
                    <a:pt x="8192" y="3942"/>
                    <a:pt x="8192" y="3489"/>
                  </a:cubicBezTo>
                  <a:cubicBezTo>
                    <a:pt x="8192" y="3251"/>
                    <a:pt x="8097" y="3037"/>
                    <a:pt x="7954" y="2894"/>
                  </a:cubicBezTo>
                  <a:cubicBezTo>
                    <a:pt x="8204" y="2608"/>
                    <a:pt x="8454" y="2358"/>
                    <a:pt x="8704" y="2144"/>
                  </a:cubicBezTo>
                  <a:cubicBezTo>
                    <a:pt x="8859" y="2298"/>
                    <a:pt x="9061" y="2382"/>
                    <a:pt x="9288" y="2382"/>
                  </a:cubicBezTo>
                  <a:cubicBezTo>
                    <a:pt x="9752" y="2382"/>
                    <a:pt x="10121" y="2013"/>
                    <a:pt x="10121" y="1548"/>
                  </a:cubicBezTo>
                  <a:cubicBezTo>
                    <a:pt x="10121" y="1465"/>
                    <a:pt x="10109" y="1382"/>
                    <a:pt x="10097" y="1310"/>
                  </a:cubicBezTo>
                  <a:cubicBezTo>
                    <a:pt x="10490" y="1144"/>
                    <a:pt x="10871" y="1072"/>
                    <a:pt x="11204" y="1025"/>
                  </a:cubicBezTo>
                  <a:cubicBezTo>
                    <a:pt x="11288" y="1417"/>
                    <a:pt x="11621" y="1703"/>
                    <a:pt x="12026" y="1703"/>
                  </a:cubicBezTo>
                  <a:cubicBezTo>
                    <a:pt x="12431" y="1703"/>
                    <a:pt x="12776" y="1417"/>
                    <a:pt x="12848" y="1025"/>
                  </a:cubicBezTo>
                  <a:cubicBezTo>
                    <a:pt x="13205" y="1072"/>
                    <a:pt x="13586" y="1144"/>
                    <a:pt x="13991" y="1310"/>
                  </a:cubicBezTo>
                  <a:cubicBezTo>
                    <a:pt x="13979" y="1382"/>
                    <a:pt x="13967" y="1465"/>
                    <a:pt x="13967" y="1536"/>
                  </a:cubicBezTo>
                  <a:cubicBezTo>
                    <a:pt x="13967" y="2001"/>
                    <a:pt x="14336" y="2370"/>
                    <a:pt x="14800" y="2370"/>
                  </a:cubicBezTo>
                  <a:cubicBezTo>
                    <a:pt x="15014" y="2370"/>
                    <a:pt x="15217" y="2275"/>
                    <a:pt x="15360" y="2144"/>
                  </a:cubicBezTo>
                  <a:cubicBezTo>
                    <a:pt x="15645" y="2382"/>
                    <a:pt x="15943" y="2668"/>
                    <a:pt x="16229" y="3025"/>
                  </a:cubicBezTo>
                  <a:cubicBezTo>
                    <a:pt x="16062" y="3168"/>
                    <a:pt x="15967" y="3382"/>
                    <a:pt x="15967" y="3620"/>
                  </a:cubicBezTo>
                  <a:cubicBezTo>
                    <a:pt x="15967" y="4084"/>
                    <a:pt x="16348" y="4453"/>
                    <a:pt x="16800" y="4453"/>
                  </a:cubicBezTo>
                  <a:cubicBezTo>
                    <a:pt x="16919" y="4453"/>
                    <a:pt x="17039" y="4418"/>
                    <a:pt x="17146" y="4382"/>
                  </a:cubicBezTo>
                  <a:cubicBezTo>
                    <a:pt x="17277" y="4620"/>
                    <a:pt x="17420" y="4858"/>
                    <a:pt x="17550" y="5120"/>
                  </a:cubicBezTo>
                  <a:cubicBezTo>
                    <a:pt x="17598" y="5227"/>
                    <a:pt x="17658" y="5335"/>
                    <a:pt x="17717" y="5430"/>
                  </a:cubicBezTo>
                  <a:cubicBezTo>
                    <a:pt x="17550" y="5585"/>
                    <a:pt x="17443" y="5811"/>
                    <a:pt x="17443" y="6049"/>
                  </a:cubicBezTo>
                  <a:cubicBezTo>
                    <a:pt x="17443" y="6501"/>
                    <a:pt x="17812" y="6882"/>
                    <a:pt x="18277" y="6882"/>
                  </a:cubicBezTo>
                  <a:cubicBezTo>
                    <a:pt x="18432" y="6882"/>
                    <a:pt x="18563" y="6835"/>
                    <a:pt x="18682" y="6775"/>
                  </a:cubicBezTo>
                  <a:cubicBezTo>
                    <a:pt x="18979" y="7097"/>
                    <a:pt x="19277" y="7371"/>
                    <a:pt x="19586" y="7597"/>
                  </a:cubicBezTo>
                  <a:cubicBezTo>
                    <a:pt x="19539" y="7692"/>
                    <a:pt x="19515" y="7811"/>
                    <a:pt x="19515" y="7930"/>
                  </a:cubicBezTo>
                  <a:cubicBezTo>
                    <a:pt x="19515" y="8394"/>
                    <a:pt x="19884" y="8764"/>
                    <a:pt x="20348" y="8764"/>
                  </a:cubicBezTo>
                  <a:cubicBezTo>
                    <a:pt x="20646" y="8764"/>
                    <a:pt x="20908" y="8585"/>
                    <a:pt x="21063" y="8347"/>
                  </a:cubicBezTo>
                  <a:cubicBezTo>
                    <a:pt x="21551" y="8514"/>
                    <a:pt x="22015" y="8585"/>
                    <a:pt x="22373" y="8621"/>
                  </a:cubicBezTo>
                  <a:cubicBezTo>
                    <a:pt x="22432" y="9025"/>
                    <a:pt x="22777" y="9323"/>
                    <a:pt x="23194" y="9323"/>
                  </a:cubicBezTo>
                  <a:cubicBezTo>
                    <a:pt x="23646" y="9323"/>
                    <a:pt x="24027" y="8942"/>
                    <a:pt x="24027" y="8490"/>
                  </a:cubicBezTo>
                  <a:cubicBezTo>
                    <a:pt x="24027" y="8025"/>
                    <a:pt x="23646" y="7656"/>
                    <a:pt x="23194" y="7656"/>
                  </a:cubicBezTo>
                  <a:cubicBezTo>
                    <a:pt x="22777" y="7656"/>
                    <a:pt x="22432" y="7954"/>
                    <a:pt x="22373" y="8347"/>
                  </a:cubicBezTo>
                  <a:cubicBezTo>
                    <a:pt x="22039" y="8323"/>
                    <a:pt x="21622" y="8263"/>
                    <a:pt x="21170" y="8109"/>
                  </a:cubicBezTo>
                  <a:cubicBezTo>
                    <a:pt x="21170" y="8049"/>
                    <a:pt x="21182" y="7990"/>
                    <a:pt x="21182" y="7930"/>
                  </a:cubicBezTo>
                  <a:cubicBezTo>
                    <a:pt x="21182" y="7478"/>
                    <a:pt x="20813" y="7097"/>
                    <a:pt x="20348" y="7097"/>
                  </a:cubicBezTo>
                  <a:cubicBezTo>
                    <a:pt x="20110" y="7097"/>
                    <a:pt x="19884" y="7204"/>
                    <a:pt x="19741" y="7371"/>
                  </a:cubicBezTo>
                  <a:cubicBezTo>
                    <a:pt x="19455" y="7144"/>
                    <a:pt x="19170" y="6894"/>
                    <a:pt x="18908" y="6597"/>
                  </a:cubicBezTo>
                  <a:cubicBezTo>
                    <a:pt x="19039" y="6442"/>
                    <a:pt x="19122" y="6251"/>
                    <a:pt x="19122" y="6025"/>
                  </a:cubicBezTo>
                  <a:cubicBezTo>
                    <a:pt x="19122" y="5573"/>
                    <a:pt x="18753" y="5192"/>
                    <a:pt x="18289" y="5192"/>
                  </a:cubicBezTo>
                  <a:cubicBezTo>
                    <a:pt x="18170" y="5192"/>
                    <a:pt x="18074" y="5227"/>
                    <a:pt x="17967" y="5275"/>
                  </a:cubicBezTo>
                  <a:cubicBezTo>
                    <a:pt x="17920" y="5168"/>
                    <a:pt x="17860" y="5073"/>
                    <a:pt x="17812" y="4977"/>
                  </a:cubicBezTo>
                  <a:cubicBezTo>
                    <a:pt x="17681" y="4692"/>
                    <a:pt x="17539" y="4442"/>
                    <a:pt x="17396" y="4203"/>
                  </a:cubicBezTo>
                  <a:cubicBezTo>
                    <a:pt x="17550" y="4049"/>
                    <a:pt x="17658" y="3846"/>
                    <a:pt x="17658" y="3608"/>
                  </a:cubicBezTo>
                  <a:cubicBezTo>
                    <a:pt x="17658" y="3144"/>
                    <a:pt x="17277" y="2775"/>
                    <a:pt x="16824" y="2775"/>
                  </a:cubicBezTo>
                  <a:cubicBezTo>
                    <a:pt x="16681" y="2775"/>
                    <a:pt x="16562" y="2799"/>
                    <a:pt x="16467" y="2846"/>
                  </a:cubicBezTo>
                  <a:cubicBezTo>
                    <a:pt x="16146" y="2453"/>
                    <a:pt x="15836" y="2144"/>
                    <a:pt x="15538" y="1894"/>
                  </a:cubicBezTo>
                  <a:cubicBezTo>
                    <a:pt x="15598" y="1775"/>
                    <a:pt x="15634" y="1632"/>
                    <a:pt x="15634" y="1501"/>
                  </a:cubicBezTo>
                  <a:cubicBezTo>
                    <a:pt x="15634" y="1036"/>
                    <a:pt x="15253" y="667"/>
                    <a:pt x="14800" y="667"/>
                  </a:cubicBezTo>
                  <a:cubicBezTo>
                    <a:pt x="14514" y="667"/>
                    <a:pt x="14264" y="822"/>
                    <a:pt x="14110" y="1025"/>
                  </a:cubicBezTo>
                  <a:cubicBezTo>
                    <a:pt x="13669" y="846"/>
                    <a:pt x="13252" y="763"/>
                    <a:pt x="12859" y="715"/>
                  </a:cubicBezTo>
                  <a:cubicBezTo>
                    <a:pt x="12800" y="310"/>
                    <a:pt x="12455" y="1"/>
                    <a:pt x="120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2777425" y="3096350"/>
              <a:ext cx="3875" cy="67575"/>
            </a:xfrm>
            <a:custGeom>
              <a:avLst/>
              <a:gdLst/>
              <a:ahLst/>
              <a:cxnLst/>
              <a:rect l="l" t="t" r="r" b="b"/>
              <a:pathLst>
                <a:path w="155" h="2703" extrusionOk="0">
                  <a:moveTo>
                    <a:pt x="84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632"/>
                  </a:lnTo>
                  <a:cubicBezTo>
                    <a:pt x="0" y="2679"/>
                    <a:pt x="36" y="2703"/>
                    <a:pt x="84" y="2703"/>
                  </a:cubicBezTo>
                  <a:cubicBezTo>
                    <a:pt x="119" y="2703"/>
                    <a:pt x="155" y="2679"/>
                    <a:pt x="155" y="2632"/>
                  </a:cubicBezTo>
                  <a:lnTo>
                    <a:pt x="155" y="72"/>
                  </a:lnTo>
                  <a:cubicBezTo>
                    <a:pt x="155" y="24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2610425" y="3096350"/>
              <a:ext cx="3900" cy="67575"/>
            </a:xfrm>
            <a:custGeom>
              <a:avLst/>
              <a:gdLst/>
              <a:ahLst/>
              <a:cxnLst/>
              <a:rect l="l" t="t" r="r" b="b"/>
              <a:pathLst>
                <a:path w="156" h="2703" extrusionOk="0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632"/>
                  </a:lnTo>
                  <a:cubicBezTo>
                    <a:pt x="1" y="2679"/>
                    <a:pt x="37" y="2703"/>
                    <a:pt x="72" y="2703"/>
                  </a:cubicBezTo>
                  <a:cubicBezTo>
                    <a:pt x="120" y="2703"/>
                    <a:pt x="156" y="2679"/>
                    <a:pt x="156" y="2632"/>
                  </a:cubicBezTo>
                  <a:lnTo>
                    <a:pt x="156" y="72"/>
                  </a:lnTo>
                  <a:cubicBezTo>
                    <a:pt x="156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2382725" y="3096050"/>
              <a:ext cx="3900" cy="67875"/>
            </a:xfrm>
            <a:custGeom>
              <a:avLst/>
              <a:gdLst/>
              <a:ahLst/>
              <a:cxnLst/>
              <a:rect l="l" t="t" r="r" b="b"/>
              <a:pathLst>
                <a:path w="156" h="2715" extrusionOk="0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lnTo>
                    <a:pt x="1" y="2644"/>
                  </a:lnTo>
                  <a:cubicBezTo>
                    <a:pt x="1" y="2679"/>
                    <a:pt x="36" y="2715"/>
                    <a:pt x="72" y="2715"/>
                  </a:cubicBezTo>
                  <a:cubicBezTo>
                    <a:pt x="120" y="2715"/>
                    <a:pt x="155" y="2691"/>
                    <a:pt x="155" y="2644"/>
                  </a:cubicBezTo>
                  <a:lnTo>
                    <a:pt x="155" y="84"/>
                  </a:lnTo>
                  <a:cubicBezTo>
                    <a:pt x="155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2428875" y="3043650"/>
              <a:ext cx="3575" cy="167625"/>
            </a:xfrm>
            <a:custGeom>
              <a:avLst/>
              <a:gdLst/>
              <a:ahLst/>
              <a:cxnLst/>
              <a:rect l="l" t="t" r="r" b="b"/>
              <a:pathLst>
                <a:path w="143" h="6705" extrusionOk="0">
                  <a:moveTo>
                    <a:pt x="71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71" y="6704"/>
                  </a:cubicBezTo>
                  <a:cubicBezTo>
                    <a:pt x="119" y="6704"/>
                    <a:pt x="143" y="6668"/>
                    <a:pt x="143" y="6633"/>
                  </a:cubicBezTo>
                  <a:lnTo>
                    <a:pt x="143" y="84"/>
                  </a:lnTo>
                  <a:cubicBezTo>
                    <a:pt x="143" y="37"/>
                    <a:pt x="119" y="1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2561625" y="3043650"/>
              <a:ext cx="3875" cy="167625"/>
            </a:xfrm>
            <a:custGeom>
              <a:avLst/>
              <a:gdLst/>
              <a:ahLst/>
              <a:cxnLst/>
              <a:rect l="l" t="t" r="r" b="b"/>
              <a:pathLst>
                <a:path w="155" h="6705" extrusionOk="0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84" y="6704"/>
                  </a:cubicBezTo>
                  <a:cubicBezTo>
                    <a:pt x="119" y="6704"/>
                    <a:pt x="155" y="6668"/>
                    <a:pt x="155" y="6633"/>
                  </a:cubicBezTo>
                  <a:lnTo>
                    <a:pt x="155" y="84"/>
                  </a:lnTo>
                  <a:cubicBezTo>
                    <a:pt x="155" y="37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2497025" y="3037100"/>
              <a:ext cx="3600" cy="186075"/>
            </a:xfrm>
            <a:custGeom>
              <a:avLst/>
              <a:gdLst/>
              <a:ahLst/>
              <a:cxnLst/>
              <a:rect l="l" t="t" r="r" b="b"/>
              <a:pathLst>
                <a:path w="144" h="7443" extrusionOk="0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7371"/>
                  </a:lnTo>
                  <a:cubicBezTo>
                    <a:pt x="1" y="7407"/>
                    <a:pt x="24" y="7442"/>
                    <a:pt x="72" y="7442"/>
                  </a:cubicBezTo>
                  <a:cubicBezTo>
                    <a:pt x="120" y="7430"/>
                    <a:pt x="143" y="7395"/>
                    <a:pt x="143" y="7371"/>
                  </a:cubicBezTo>
                  <a:lnTo>
                    <a:pt x="143" y="72"/>
                  </a:lnTo>
                  <a:cubicBezTo>
                    <a:pt x="143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2705675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1763"/>
                  </a:lnTo>
                  <a:cubicBezTo>
                    <a:pt x="1" y="1811"/>
                    <a:pt x="37" y="1835"/>
                    <a:pt x="72" y="1835"/>
                  </a:cubicBezTo>
                  <a:cubicBezTo>
                    <a:pt x="120" y="1835"/>
                    <a:pt x="156" y="1811"/>
                    <a:pt x="156" y="1763"/>
                  </a:cubicBezTo>
                  <a:lnTo>
                    <a:pt x="156" y="72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2212775" y="3096050"/>
              <a:ext cx="3575" cy="67875"/>
            </a:xfrm>
            <a:custGeom>
              <a:avLst/>
              <a:gdLst/>
              <a:ahLst/>
              <a:cxnLst/>
              <a:rect l="l" t="t" r="r" b="b"/>
              <a:pathLst>
                <a:path w="143" h="2715" extrusionOk="0">
                  <a:moveTo>
                    <a:pt x="72" y="0"/>
                  </a:moveTo>
                  <a:cubicBezTo>
                    <a:pt x="24" y="0"/>
                    <a:pt x="0" y="36"/>
                    <a:pt x="0" y="84"/>
                  </a:cubicBezTo>
                  <a:lnTo>
                    <a:pt x="0" y="2644"/>
                  </a:lnTo>
                  <a:cubicBezTo>
                    <a:pt x="0" y="2679"/>
                    <a:pt x="24" y="2715"/>
                    <a:pt x="72" y="2715"/>
                  </a:cubicBezTo>
                  <a:cubicBezTo>
                    <a:pt x="119" y="2715"/>
                    <a:pt x="143" y="2691"/>
                    <a:pt x="143" y="2644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2284500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lnTo>
                    <a:pt x="0" y="1763"/>
                  </a:lnTo>
                  <a:cubicBezTo>
                    <a:pt x="0" y="1811"/>
                    <a:pt x="36" y="1835"/>
                    <a:pt x="72" y="1835"/>
                  </a:cubicBezTo>
                  <a:cubicBezTo>
                    <a:pt x="120" y="1835"/>
                    <a:pt x="155" y="1811"/>
                    <a:pt x="155" y="1763"/>
                  </a:cubicBezTo>
                  <a:lnTo>
                    <a:pt x="155" y="72"/>
                  </a:ln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2;p39">
            <a:extLst>
              <a:ext uri="{FF2B5EF4-FFF2-40B4-BE49-F238E27FC236}">
                <a16:creationId xmlns:a16="http://schemas.microsoft.com/office/drawing/2014/main" id="{1854657A-6D19-49E1-8CBC-4ED0DE88A1D6}"/>
              </a:ext>
            </a:extLst>
          </p:cNvPr>
          <p:cNvSpPr txBox="1">
            <a:spLocks/>
          </p:cNvSpPr>
          <p:nvPr/>
        </p:nvSpPr>
        <p:spPr>
          <a:xfrm>
            <a:off x="5100282" y="1635363"/>
            <a:ext cx="3529687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vi-V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-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Khoảng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từ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40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lần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đến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3000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lần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14ADD-5320-E193-2A0C-02A65374CD2E}"/>
              </a:ext>
            </a:extLst>
          </p:cNvPr>
          <p:cNvSpPr txBox="1"/>
          <p:nvPr/>
        </p:nvSpPr>
        <p:spPr>
          <a:xfrm>
            <a:off x="1292256" y="198179"/>
            <a:ext cx="6597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KÍNH HIỂN VI QUANG HỌC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6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37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2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" grpId="0" animBg="1"/>
      <p:bldP spid="839" grpId="1" animBg="1"/>
      <p:bldP spid="841" grpId="0" build="p"/>
      <p:bldP spid="846" grpId="0" build="p"/>
      <p:bldP spid="847" grpId="0" build="p"/>
      <p:bldP spid="8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5AAF90E-A30C-7A41-9CD4-D0FA5FD00B2B}"/>
              </a:ext>
            </a:extLst>
          </p:cNvPr>
          <p:cNvSpPr txBox="1"/>
          <p:nvPr/>
        </p:nvSpPr>
        <p:spPr>
          <a:xfrm flipH="1">
            <a:off x="9619" y="1306682"/>
            <a:ext cx="8962837" cy="234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2000"/>
              </a:lnSpc>
              <a:spcAft>
                <a:spcPts val="900"/>
              </a:spcAft>
            </a:pP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x-none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5060">
              <a:lnSpc>
                <a:spcPct val="112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 – 20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B.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20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5060">
              <a:lnSpc>
                <a:spcPct val="112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20 – 100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– 3000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5425341" y="3118137"/>
            <a:ext cx="577492" cy="5579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7634868" y="603675"/>
            <a:ext cx="1221912" cy="10764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0</a:t>
            </a:r>
            <a:endParaRPr lang="x-none" sz="105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7631858" y="584241"/>
            <a:ext cx="1223337" cy="10958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1</a:t>
            </a:r>
            <a:endParaRPr lang="x-none" sz="10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7623930" y="580895"/>
            <a:ext cx="1229679" cy="11004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2</a:t>
            </a:r>
            <a:endParaRPr lang="x-none" sz="105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7638039" y="603675"/>
            <a:ext cx="1218741" cy="108933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3</a:t>
            </a:r>
            <a:endParaRPr lang="x-none" sz="10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7630272" y="592519"/>
            <a:ext cx="1229679" cy="11004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4</a:t>
            </a:r>
            <a:endParaRPr lang="x-none" sz="1050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23513" y="-924275"/>
            <a:ext cx="609600" cy="6096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7630272" y="578289"/>
            <a:ext cx="1223337" cy="110179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5</a:t>
            </a:r>
            <a:endParaRPr lang="x-none" sz="10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7632570" y="585404"/>
            <a:ext cx="1229679" cy="11004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6</a:t>
            </a:r>
            <a:endParaRPr lang="x-none" sz="10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7634868" y="597308"/>
            <a:ext cx="1218741" cy="10827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7</a:t>
            </a:r>
            <a:endParaRPr lang="x-none" sz="10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7634868" y="591356"/>
            <a:ext cx="1229679" cy="109570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8</a:t>
            </a:r>
            <a:endParaRPr lang="x-none" sz="10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7634868" y="591356"/>
            <a:ext cx="1218741" cy="109067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9</a:t>
            </a:r>
            <a:endParaRPr lang="x-none" sz="10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7634868" y="597308"/>
            <a:ext cx="1218741" cy="108933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/>
              <a:t>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B682E4-7932-8495-9C76-4ADD365E8090}"/>
              </a:ext>
            </a:extLst>
          </p:cNvPr>
          <p:cNvSpPr txBox="1"/>
          <p:nvPr/>
        </p:nvSpPr>
        <p:spPr>
          <a:xfrm>
            <a:off x="3040566" y="74088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LUYỆN TẬP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07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48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4EF7AAE-1D46-7148-AAAA-6E38CAAAFE48}"/>
              </a:ext>
            </a:extLst>
          </p:cNvPr>
          <p:cNvSpPr txBox="1"/>
          <p:nvPr/>
        </p:nvSpPr>
        <p:spPr>
          <a:xfrm flipH="1">
            <a:off x="1" y="1241057"/>
            <a:ext cx="9056180" cy="295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2272" indent="-557213">
              <a:lnSpc>
                <a:spcPct val="112000"/>
              </a:lnSpc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1032272" indent="-557213">
              <a:lnSpc>
                <a:spcPct val="112000"/>
              </a:lnSpc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 thống giá 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2272" indent="-557213">
              <a:lnSpc>
                <a:spcPct val="112000"/>
              </a:lnSpc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 thống chiếu 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2272" indent="-557213">
              <a:lnSpc>
                <a:spcPct val="112000"/>
              </a:lnSpc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 thống điều chỉnh độ dịch chuyển của ống kính.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483220" y="2222811"/>
            <a:ext cx="466322" cy="498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7499467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0</a:t>
            </a:r>
            <a:endParaRPr lang="x-none" sz="105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7497882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1</a:t>
            </a:r>
            <a:endParaRPr lang="x-none" sz="10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7496296" y="32407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2</a:t>
            </a:r>
            <a:endParaRPr lang="x-none" sz="105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7499467" y="33569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3</a:t>
            </a:r>
            <a:endParaRPr lang="x-none" sz="10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7502638" y="33569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4</a:t>
            </a:r>
            <a:endParaRPr lang="x-none" sz="1050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23513" y="-924275"/>
            <a:ext cx="609600" cy="6096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7496296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5</a:t>
            </a:r>
            <a:endParaRPr lang="x-none" sz="10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7504936" y="328583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6</a:t>
            </a:r>
            <a:endParaRPr lang="x-none" sz="10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7496296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7</a:t>
            </a:r>
            <a:endParaRPr lang="x-none" sz="10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7507234" y="329746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8</a:t>
            </a:r>
            <a:endParaRPr lang="x-none" sz="10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7496296" y="32471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9</a:t>
            </a:r>
            <a:endParaRPr lang="x-none" sz="10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7510405" y="33569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800" dirty="0"/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3AD5C-D707-09E1-A7B9-C9D00BD19280}"/>
              </a:ext>
            </a:extLst>
          </p:cNvPr>
          <p:cNvSpPr txBox="1"/>
          <p:nvPr/>
        </p:nvSpPr>
        <p:spPr>
          <a:xfrm>
            <a:off x="3331606" y="181809"/>
            <a:ext cx="4843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LUYỆN TẬP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785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48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73FD209-6F42-4F48-B820-1BECCA2F2B3E}"/>
              </a:ext>
            </a:extLst>
          </p:cNvPr>
          <p:cNvSpPr txBox="1"/>
          <p:nvPr/>
        </p:nvSpPr>
        <p:spPr>
          <a:xfrm flipH="1">
            <a:off x="86087" y="1555772"/>
            <a:ext cx="8962837" cy="22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vi?</a:t>
            </a:r>
            <a:endParaRPr lang="x-none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8460">
              <a:lnSpc>
                <a:spcPct val="112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B.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8460">
              <a:lnSpc>
                <a:spcPct val="112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D.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100254" y="3298518"/>
            <a:ext cx="460915" cy="4036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7499467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0</a:t>
            </a:r>
            <a:endParaRPr lang="x-none" sz="105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7497882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1</a:t>
            </a:r>
            <a:endParaRPr lang="x-none" sz="10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7496296" y="32407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2</a:t>
            </a:r>
            <a:endParaRPr lang="x-none" sz="105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7499467" y="33569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3</a:t>
            </a:r>
            <a:endParaRPr lang="x-none" sz="10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7502638" y="33569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4</a:t>
            </a:r>
            <a:endParaRPr lang="x-none" sz="1050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23513" y="-924275"/>
            <a:ext cx="609600" cy="6096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7496296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5</a:t>
            </a:r>
            <a:endParaRPr lang="x-none" sz="10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7504936" y="328583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6</a:t>
            </a:r>
            <a:endParaRPr lang="x-none" sz="10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7496296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7</a:t>
            </a:r>
            <a:endParaRPr lang="x-none" sz="10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7507234" y="329746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8</a:t>
            </a:r>
            <a:endParaRPr lang="x-none" sz="10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7496296" y="32471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9</a:t>
            </a:r>
            <a:endParaRPr lang="x-none" sz="10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7490116" y="322771"/>
            <a:ext cx="1363494" cy="1363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408F73-EFC6-AADD-7D58-79603224BF0C}"/>
              </a:ext>
            </a:extLst>
          </p:cNvPr>
          <p:cNvSpPr txBox="1"/>
          <p:nvPr/>
        </p:nvSpPr>
        <p:spPr>
          <a:xfrm>
            <a:off x="2785946" y="68596"/>
            <a:ext cx="4843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LUYỆN TẬP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4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48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0D82FE4-8080-DA4A-8130-B9351BABBD2F}"/>
              </a:ext>
            </a:extLst>
          </p:cNvPr>
          <p:cNvSpPr txBox="1"/>
          <p:nvPr/>
        </p:nvSpPr>
        <p:spPr>
          <a:xfrm flipH="1">
            <a:off x="90582" y="1083956"/>
            <a:ext cx="8962837" cy="332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2000"/>
              </a:lnSpc>
              <a:spcAft>
                <a:spcPts val="900"/>
              </a:spcAft>
            </a:pP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…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8460">
              <a:lnSpc>
                <a:spcPct val="112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B.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8460">
              <a:lnSpc>
                <a:spcPct val="112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D.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6434203" y="3354150"/>
            <a:ext cx="560637" cy="5280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7499467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0</a:t>
            </a:r>
            <a:endParaRPr lang="x-none" sz="105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7497882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1</a:t>
            </a:r>
            <a:endParaRPr lang="x-none" sz="10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7496296" y="32407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2</a:t>
            </a:r>
            <a:endParaRPr lang="x-none" sz="105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7499467" y="33569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3</a:t>
            </a:r>
            <a:endParaRPr lang="x-none" sz="10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7502638" y="33569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4</a:t>
            </a:r>
            <a:endParaRPr lang="x-none" sz="1050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23513" y="-924275"/>
            <a:ext cx="609600" cy="6096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7496296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5</a:t>
            </a:r>
            <a:endParaRPr lang="x-none" sz="10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7504936" y="328583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6</a:t>
            </a:r>
            <a:endParaRPr lang="x-none" sz="10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7496296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7</a:t>
            </a:r>
            <a:endParaRPr lang="x-none" sz="10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7507234" y="329746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8</a:t>
            </a:r>
            <a:endParaRPr lang="x-none" sz="10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7496296" y="32471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9</a:t>
            </a:r>
            <a:endParaRPr lang="x-none" sz="10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7496296" y="32933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800" dirty="0"/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9A3E3-E1C3-7603-319C-6CF50424A930}"/>
              </a:ext>
            </a:extLst>
          </p:cNvPr>
          <p:cNvSpPr txBox="1"/>
          <p:nvPr/>
        </p:nvSpPr>
        <p:spPr>
          <a:xfrm>
            <a:off x="2942062" y="26896"/>
            <a:ext cx="4843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LUYỆN TẬP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5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48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0D82FE4-8080-DA4A-8130-B9351BABBD2F}"/>
              </a:ext>
            </a:extLst>
          </p:cNvPr>
          <p:cNvSpPr txBox="1"/>
          <p:nvPr/>
        </p:nvSpPr>
        <p:spPr>
          <a:xfrm flipH="1">
            <a:off x="90582" y="1083956"/>
            <a:ext cx="8962837" cy="325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 Hệ thống điều chỉnh của kính hiển</a:t>
            </a:r>
          </a:p>
          <a:p>
            <a:pPr>
              <a:lnSpc>
                <a:spcPct val="112000"/>
              </a:lnSpc>
            </a:pP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gồm các bộ phận: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2810" indent="-514350">
              <a:lnSpc>
                <a:spcPct val="112000"/>
              </a:lnSpc>
              <a:buAutoNum type="alphaUcPeriod"/>
            </a:pP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Ốc to và ốc nhỏ.</a:t>
            </a:r>
            <a:r>
              <a:rPr lang="x-non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2810" indent="-514350">
              <a:lnSpc>
                <a:spcPct val="112000"/>
              </a:lnSpc>
              <a:buAutoNum type="alphaUcPeriod"/>
            </a:pP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kính và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8460">
              <a:lnSpc>
                <a:spcPct val="112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kính và chân kính.</a:t>
            </a:r>
          </a:p>
          <a:p>
            <a:pPr marL="1008460">
              <a:lnSpc>
                <a:spcPct val="112000"/>
              </a:lnSpc>
            </a:pPr>
            <a:r>
              <a:rPr lang="x-non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 chiếu sáng và đĩa quay gắn các vật kính.</a:t>
            </a:r>
            <a:endParaRPr lang="x-non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044447" y="2307734"/>
            <a:ext cx="560637" cy="5280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7499467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0</a:t>
            </a:r>
            <a:endParaRPr lang="x-none" sz="105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7497882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1</a:t>
            </a:r>
            <a:endParaRPr lang="x-none" sz="10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7496296" y="32407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2</a:t>
            </a:r>
            <a:endParaRPr lang="x-none" sz="105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7499467" y="33569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3</a:t>
            </a:r>
            <a:endParaRPr lang="x-none" sz="10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7502638" y="335698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4</a:t>
            </a:r>
            <a:endParaRPr lang="x-none" sz="1050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23513" y="-924275"/>
            <a:ext cx="609600" cy="6096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7496296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5</a:t>
            </a:r>
            <a:endParaRPr lang="x-none" sz="10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7504936" y="328583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6</a:t>
            </a:r>
            <a:endParaRPr lang="x-none" sz="10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7496296" y="32277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7</a:t>
            </a:r>
            <a:endParaRPr lang="x-none" sz="10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7507234" y="329746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8</a:t>
            </a:r>
            <a:endParaRPr lang="x-none" sz="10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7496296" y="324714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/>
              <a:t>9</a:t>
            </a:r>
            <a:endParaRPr lang="x-none" sz="10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7496296" y="329331"/>
            <a:ext cx="1357313" cy="13573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800" dirty="0"/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8FA1F-D7D1-3C0B-C3EC-015B58B53A16}"/>
              </a:ext>
            </a:extLst>
          </p:cNvPr>
          <p:cNvSpPr txBox="1"/>
          <p:nvPr/>
        </p:nvSpPr>
        <p:spPr>
          <a:xfrm>
            <a:off x="3046141" y="74088"/>
            <a:ext cx="4843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LUYỆN TẬP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8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48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BE22CA-7C13-6F8E-9DC6-B928F482C97F}"/>
              </a:ext>
            </a:extLst>
          </p:cNvPr>
          <p:cNvSpPr txBox="1"/>
          <p:nvPr/>
        </p:nvSpPr>
        <p:spPr>
          <a:xfrm>
            <a:off x="751368" y="888594"/>
            <a:ext cx="77582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183B1C5-0184-C06A-51F4-88E7A98C8C3B}"/>
              </a:ext>
            </a:extLst>
          </p:cNvPr>
          <p:cNvSpPr/>
          <p:nvPr/>
        </p:nvSpPr>
        <p:spPr>
          <a:xfrm>
            <a:off x="496187" y="2571750"/>
            <a:ext cx="1502735" cy="1526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67C4605-7F8B-2BE8-B770-28513673A9CA}"/>
              </a:ext>
            </a:extLst>
          </p:cNvPr>
          <p:cNvSpPr/>
          <p:nvPr/>
        </p:nvSpPr>
        <p:spPr>
          <a:xfrm>
            <a:off x="2156638" y="2571750"/>
            <a:ext cx="1502735" cy="1526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C3CFAD-6CD5-7665-A30D-8996EC3F092E}"/>
              </a:ext>
            </a:extLst>
          </p:cNvPr>
          <p:cNvSpPr/>
          <p:nvPr/>
        </p:nvSpPr>
        <p:spPr>
          <a:xfrm>
            <a:off x="3817089" y="2571750"/>
            <a:ext cx="1502735" cy="1526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B12F7E-F10B-262A-72E9-B0E5B8EAD84B}"/>
              </a:ext>
            </a:extLst>
          </p:cNvPr>
          <p:cNvSpPr/>
          <p:nvPr/>
        </p:nvSpPr>
        <p:spPr>
          <a:xfrm>
            <a:off x="5477540" y="2571750"/>
            <a:ext cx="1502735" cy="1526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1049;p41">
            <a:extLst>
              <a:ext uri="{FF2B5EF4-FFF2-40B4-BE49-F238E27FC236}">
                <a16:creationId xmlns:a16="http://schemas.microsoft.com/office/drawing/2014/main" id="{F2B11A19-897A-0325-BE7E-4690DC162250}"/>
              </a:ext>
            </a:extLst>
          </p:cNvPr>
          <p:cNvSpPr txBox="1">
            <a:spLocks/>
          </p:cNvSpPr>
          <p:nvPr/>
        </p:nvSpPr>
        <p:spPr>
          <a:xfrm>
            <a:off x="492642" y="3632826"/>
            <a:ext cx="151336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2000" dirty="0" err="1">
                <a:solidFill>
                  <a:schemeClr val="tx1"/>
                </a:solidFill>
              </a:rPr>
              <a:t>Côn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trùng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Google Shape;1049;p41">
            <a:extLst>
              <a:ext uri="{FF2B5EF4-FFF2-40B4-BE49-F238E27FC236}">
                <a16:creationId xmlns:a16="http://schemas.microsoft.com/office/drawing/2014/main" id="{50BF79A8-87E1-9BFF-F340-10B5AADFE57E}"/>
              </a:ext>
            </a:extLst>
          </p:cNvPr>
          <p:cNvSpPr txBox="1">
            <a:spLocks/>
          </p:cNvSpPr>
          <p:nvPr/>
        </p:nvSpPr>
        <p:spPr>
          <a:xfrm>
            <a:off x="2186763" y="3632827"/>
            <a:ext cx="151336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2000" dirty="0" err="1">
                <a:solidFill>
                  <a:schemeClr val="tx1"/>
                </a:solidFill>
              </a:rPr>
              <a:t>Giun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sán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Google Shape;1049;p41">
            <a:extLst>
              <a:ext uri="{FF2B5EF4-FFF2-40B4-BE49-F238E27FC236}">
                <a16:creationId xmlns:a16="http://schemas.microsoft.com/office/drawing/2014/main" id="{0CB95BB4-60FD-2768-8A34-85AC5B8E816A}"/>
              </a:ext>
            </a:extLst>
          </p:cNvPr>
          <p:cNvSpPr txBox="1">
            <a:spLocks/>
          </p:cNvSpPr>
          <p:nvPr/>
        </p:nvSpPr>
        <p:spPr>
          <a:xfrm>
            <a:off x="3815316" y="3498148"/>
            <a:ext cx="151336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600" dirty="0" err="1">
                <a:solidFill>
                  <a:schemeClr val="tx1"/>
                </a:solidFill>
              </a:rPr>
              <a:t>Tế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bào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tép</a:t>
            </a:r>
            <a:r>
              <a:rPr lang="en-US" sz="1600" dirty="0">
                <a:solidFill>
                  <a:schemeClr val="tx1"/>
                </a:solidFill>
              </a:rPr>
              <a:t>  cam, </a:t>
            </a:r>
            <a:r>
              <a:rPr lang="en-US" sz="1600" dirty="0" err="1">
                <a:solidFill>
                  <a:schemeClr val="tx1"/>
                </a:solidFill>
              </a:rPr>
              <a:t>tép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bưởi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7C726F0-6F3A-0C20-EBBE-BE5A6864B51B}"/>
              </a:ext>
            </a:extLst>
          </p:cNvPr>
          <p:cNvSpPr/>
          <p:nvPr/>
        </p:nvSpPr>
        <p:spPr>
          <a:xfrm>
            <a:off x="7137992" y="2571750"/>
            <a:ext cx="1502735" cy="1526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1049;p41">
            <a:extLst>
              <a:ext uri="{FF2B5EF4-FFF2-40B4-BE49-F238E27FC236}">
                <a16:creationId xmlns:a16="http://schemas.microsoft.com/office/drawing/2014/main" id="{8810FCD5-C087-3D9E-0AF2-9030246DFB7D}"/>
              </a:ext>
            </a:extLst>
          </p:cNvPr>
          <p:cNvSpPr txBox="1">
            <a:spLocks/>
          </p:cNvSpPr>
          <p:nvPr/>
        </p:nvSpPr>
        <p:spPr>
          <a:xfrm>
            <a:off x="5475767" y="3668268"/>
            <a:ext cx="15133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</a:rPr>
              <a:t>Tế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bào</a:t>
            </a:r>
            <a:r>
              <a:rPr lang="en-US" sz="1800" dirty="0">
                <a:solidFill>
                  <a:schemeClr val="tx1"/>
                </a:solidFill>
              </a:rPr>
              <a:t> TV</a:t>
            </a:r>
          </a:p>
        </p:txBody>
      </p:sp>
      <p:sp>
        <p:nvSpPr>
          <p:cNvPr id="27" name="Google Shape;1049;p41">
            <a:extLst>
              <a:ext uri="{FF2B5EF4-FFF2-40B4-BE49-F238E27FC236}">
                <a16:creationId xmlns:a16="http://schemas.microsoft.com/office/drawing/2014/main" id="{DD43EA3E-8CBC-6666-0168-4B7CB55C19DD}"/>
              </a:ext>
            </a:extLst>
          </p:cNvPr>
          <p:cNvSpPr txBox="1">
            <a:spLocks/>
          </p:cNvSpPr>
          <p:nvPr/>
        </p:nvSpPr>
        <p:spPr>
          <a:xfrm>
            <a:off x="7155711" y="3625738"/>
            <a:ext cx="15133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</a:rPr>
              <a:t>Tế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bào</a:t>
            </a:r>
            <a:r>
              <a:rPr lang="en-US" sz="1800" dirty="0">
                <a:solidFill>
                  <a:schemeClr val="tx1"/>
                </a:solidFill>
              </a:rPr>
              <a:t> ĐV</a:t>
            </a:r>
          </a:p>
        </p:txBody>
      </p:sp>
      <p:pic>
        <p:nvPicPr>
          <p:cNvPr id="28" name="Picture 2" descr="Ladybug free icon">
            <a:extLst>
              <a:ext uri="{FF2B5EF4-FFF2-40B4-BE49-F238E27FC236}">
                <a16:creationId xmlns:a16="http://schemas.microsoft.com/office/drawing/2014/main" id="{7BB1EA30-E079-3AC0-1848-04224C01F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8" y="2741871"/>
            <a:ext cx="958259" cy="95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aterpillar">
            <a:extLst>
              <a:ext uri="{FF2B5EF4-FFF2-40B4-BE49-F238E27FC236}">
                <a16:creationId xmlns:a16="http://schemas.microsoft.com/office/drawing/2014/main" id="{F6AA6FAE-20BE-7AAB-6804-7AA90A3C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50" y="2784401"/>
            <a:ext cx="837758" cy="8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37E88546-B665-F085-7066-0F86A91F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74" y="2513271"/>
            <a:ext cx="1156852" cy="12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Leaf free icon">
            <a:extLst>
              <a:ext uri="{FF2B5EF4-FFF2-40B4-BE49-F238E27FC236}">
                <a16:creationId xmlns:a16="http://schemas.microsoft.com/office/drawing/2014/main" id="{177798A1-82EA-B719-6B4D-CCE63F3B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46" y="2777313"/>
            <a:ext cx="859022" cy="8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Dermis free icon">
            <a:extLst>
              <a:ext uri="{FF2B5EF4-FFF2-40B4-BE49-F238E27FC236}">
                <a16:creationId xmlns:a16="http://schemas.microsoft.com/office/drawing/2014/main" id="{16CA75D2-5F44-E68F-07EF-258D260B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73" y="2770223"/>
            <a:ext cx="737191" cy="7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724C4-9D8C-4648-9110-F4DD0013AB2D}"/>
              </a:ext>
            </a:extLst>
          </p:cNvPr>
          <p:cNvSpPr txBox="1"/>
          <p:nvPr/>
        </p:nvSpPr>
        <p:spPr>
          <a:xfrm>
            <a:off x="3815316" y="166857"/>
            <a:ext cx="1953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9;p41">
            <a:extLst>
              <a:ext uri="{FF2B5EF4-FFF2-40B4-BE49-F238E27FC236}">
                <a16:creationId xmlns:a16="http://schemas.microsoft.com/office/drawing/2014/main" id="{48D712E8-64A6-40FB-80B0-C51580B651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3749" y="1061925"/>
            <a:ext cx="1733108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KÍNH LÚP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7EA1644-08EC-479A-B5BE-9B49B297998E}"/>
              </a:ext>
            </a:extLst>
          </p:cNvPr>
          <p:cNvSpPr/>
          <p:nvPr/>
        </p:nvSpPr>
        <p:spPr>
          <a:xfrm>
            <a:off x="499730" y="2373275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F38048-2CAF-46FB-AB49-4242FB455DFA}"/>
              </a:ext>
            </a:extLst>
          </p:cNvPr>
          <p:cNvSpPr/>
          <p:nvPr/>
        </p:nvSpPr>
        <p:spPr>
          <a:xfrm>
            <a:off x="2160181" y="2373275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9FE23C-3F44-4AA9-8230-E3924EE02EE3}"/>
              </a:ext>
            </a:extLst>
          </p:cNvPr>
          <p:cNvSpPr/>
          <p:nvPr/>
        </p:nvSpPr>
        <p:spPr>
          <a:xfrm>
            <a:off x="3820632" y="2373275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35433B-DE28-4C06-975C-C3ED1FEDEAFE}"/>
              </a:ext>
            </a:extLst>
          </p:cNvPr>
          <p:cNvSpPr/>
          <p:nvPr/>
        </p:nvSpPr>
        <p:spPr>
          <a:xfrm>
            <a:off x="5481083" y="2373275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049;p41">
            <a:extLst>
              <a:ext uri="{FF2B5EF4-FFF2-40B4-BE49-F238E27FC236}">
                <a16:creationId xmlns:a16="http://schemas.microsoft.com/office/drawing/2014/main" id="{58935825-8B1A-4F6D-87BB-417FAFD21516}"/>
              </a:ext>
            </a:extLst>
          </p:cNvPr>
          <p:cNvSpPr txBox="1">
            <a:spLocks/>
          </p:cNvSpPr>
          <p:nvPr/>
        </p:nvSpPr>
        <p:spPr>
          <a:xfrm>
            <a:off x="496185" y="3434351"/>
            <a:ext cx="151336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2000" dirty="0" err="1">
                <a:solidFill>
                  <a:schemeClr val="tx1"/>
                </a:solidFill>
              </a:rPr>
              <a:t>Côn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trùng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Google Shape;1049;p41">
            <a:extLst>
              <a:ext uri="{FF2B5EF4-FFF2-40B4-BE49-F238E27FC236}">
                <a16:creationId xmlns:a16="http://schemas.microsoft.com/office/drawing/2014/main" id="{F45252FD-25ED-420D-9627-2C92E421BB7D}"/>
              </a:ext>
            </a:extLst>
          </p:cNvPr>
          <p:cNvSpPr txBox="1">
            <a:spLocks/>
          </p:cNvSpPr>
          <p:nvPr/>
        </p:nvSpPr>
        <p:spPr>
          <a:xfrm>
            <a:off x="2190306" y="3434352"/>
            <a:ext cx="151336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2000" dirty="0" err="1">
                <a:solidFill>
                  <a:schemeClr val="tx1"/>
                </a:solidFill>
              </a:rPr>
              <a:t>Giun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sán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Google Shape;1049;p41">
            <a:extLst>
              <a:ext uri="{FF2B5EF4-FFF2-40B4-BE49-F238E27FC236}">
                <a16:creationId xmlns:a16="http://schemas.microsoft.com/office/drawing/2014/main" id="{CA08B82B-7593-4777-A4CB-6D84D05FDEA0}"/>
              </a:ext>
            </a:extLst>
          </p:cNvPr>
          <p:cNvSpPr txBox="1">
            <a:spLocks/>
          </p:cNvSpPr>
          <p:nvPr/>
        </p:nvSpPr>
        <p:spPr>
          <a:xfrm>
            <a:off x="3818859" y="3299673"/>
            <a:ext cx="151336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600" dirty="0" err="1">
                <a:solidFill>
                  <a:schemeClr val="tx1"/>
                </a:solidFill>
              </a:rPr>
              <a:t>Tế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bào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tép</a:t>
            </a:r>
            <a:r>
              <a:rPr lang="en-US" sz="1600" dirty="0">
                <a:solidFill>
                  <a:schemeClr val="tx1"/>
                </a:solidFill>
              </a:rPr>
              <a:t>  cam, </a:t>
            </a:r>
            <a:r>
              <a:rPr lang="en-US" sz="1600" dirty="0" err="1">
                <a:solidFill>
                  <a:schemeClr val="tx1"/>
                </a:solidFill>
              </a:rPr>
              <a:t>tép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bưởi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9244CA-9A8C-4C50-9D06-587B64764FB7}"/>
              </a:ext>
            </a:extLst>
          </p:cNvPr>
          <p:cNvSpPr/>
          <p:nvPr/>
        </p:nvSpPr>
        <p:spPr>
          <a:xfrm>
            <a:off x="7141535" y="2373275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049;p41">
            <a:extLst>
              <a:ext uri="{FF2B5EF4-FFF2-40B4-BE49-F238E27FC236}">
                <a16:creationId xmlns:a16="http://schemas.microsoft.com/office/drawing/2014/main" id="{AE829E76-3D67-40C8-8A5B-52A75C30DBA9}"/>
              </a:ext>
            </a:extLst>
          </p:cNvPr>
          <p:cNvSpPr txBox="1">
            <a:spLocks/>
          </p:cNvSpPr>
          <p:nvPr/>
        </p:nvSpPr>
        <p:spPr>
          <a:xfrm>
            <a:off x="5479310" y="3469793"/>
            <a:ext cx="15133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</a:rPr>
              <a:t>Tế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bào</a:t>
            </a:r>
            <a:r>
              <a:rPr lang="en-US" sz="1800" dirty="0">
                <a:solidFill>
                  <a:schemeClr val="tx1"/>
                </a:solidFill>
              </a:rPr>
              <a:t> TV</a:t>
            </a:r>
          </a:p>
        </p:txBody>
      </p:sp>
      <p:sp>
        <p:nvSpPr>
          <p:cNvPr id="12" name="Google Shape;1049;p41">
            <a:extLst>
              <a:ext uri="{FF2B5EF4-FFF2-40B4-BE49-F238E27FC236}">
                <a16:creationId xmlns:a16="http://schemas.microsoft.com/office/drawing/2014/main" id="{56947600-30D5-4158-B89D-718AD51464CB}"/>
              </a:ext>
            </a:extLst>
          </p:cNvPr>
          <p:cNvSpPr txBox="1">
            <a:spLocks/>
          </p:cNvSpPr>
          <p:nvPr/>
        </p:nvSpPr>
        <p:spPr>
          <a:xfrm>
            <a:off x="7159254" y="3427263"/>
            <a:ext cx="15133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</a:rPr>
              <a:t>Tế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bào</a:t>
            </a:r>
            <a:r>
              <a:rPr lang="en-US" sz="1800" dirty="0">
                <a:solidFill>
                  <a:schemeClr val="tx1"/>
                </a:solidFill>
              </a:rPr>
              <a:t> ĐV</a:t>
            </a:r>
          </a:p>
        </p:txBody>
      </p:sp>
      <p:pic>
        <p:nvPicPr>
          <p:cNvPr id="13" name="Picture 2" descr="Ladybug free icon">
            <a:extLst>
              <a:ext uri="{FF2B5EF4-FFF2-40B4-BE49-F238E27FC236}">
                <a16:creationId xmlns:a16="http://schemas.microsoft.com/office/drawing/2014/main" id="{B44B1718-03C0-450A-A3AC-14CE48B5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1" y="2543396"/>
            <a:ext cx="958259" cy="95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aterpillar">
            <a:extLst>
              <a:ext uri="{FF2B5EF4-FFF2-40B4-BE49-F238E27FC236}">
                <a16:creationId xmlns:a16="http://schemas.microsoft.com/office/drawing/2014/main" id="{E0EAD8AE-6652-4B37-BE48-91FDB37B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93" y="2585926"/>
            <a:ext cx="837758" cy="8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272D0AD-A998-4EE9-944F-D7A2576C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17" y="2314796"/>
            <a:ext cx="1156852" cy="12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Leaf free icon">
            <a:extLst>
              <a:ext uri="{FF2B5EF4-FFF2-40B4-BE49-F238E27FC236}">
                <a16:creationId xmlns:a16="http://schemas.microsoft.com/office/drawing/2014/main" id="{ED5B9CA9-BD50-46AB-86F6-E50530975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89" y="2578838"/>
            <a:ext cx="859022" cy="8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Dermis free icon">
            <a:extLst>
              <a:ext uri="{FF2B5EF4-FFF2-40B4-BE49-F238E27FC236}">
                <a16:creationId xmlns:a16="http://schemas.microsoft.com/office/drawing/2014/main" id="{AC15075C-DBAE-44FA-829B-E257A1DE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16" y="2571748"/>
            <a:ext cx="737191" cy="7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049;p41">
            <a:extLst>
              <a:ext uri="{FF2B5EF4-FFF2-40B4-BE49-F238E27FC236}">
                <a16:creationId xmlns:a16="http://schemas.microsoft.com/office/drawing/2014/main" id="{369EEC7D-8A5A-495F-94A0-BA20B21BEFBB}"/>
              </a:ext>
            </a:extLst>
          </p:cNvPr>
          <p:cNvSpPr txBox="1">
            <a:spLocks/>
          </p:cNvSpPr>
          <p:nvPr/>
        </p:nvSpPr>
        <p:spPr>
          <a:xfrm>
            <a:off x="5390707" y="983952"/>
            <a:ext cx="230017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2"/>
              </a:buClr>
              <a:buSzPts val="2800"/>
              <a:buFont typeface="Nunito Black"/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KÍNH HIỂN VI QUANG HỌC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F57ED-B1F1-44AB-DFC8-90CC32AB7CF4}"/>
              </a:ext>
            </a:extLst>
          </p:cNvPr>
          <p:cNvSpPr txBox="1"/>
          <p:nvPr/>
        </p:nvSpPr>
        <p:spPr>
          <a:xfrm>
            <a:off x="3703673" y="204861"/>
            <a:ext cx="1845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9;p41">
            <a:extLst>
              <a:ext uri="{FF2B5EF4-FFF2-40B4-BE49-F238E27FC236}">
                <a16:creationId xmlns:a16="http://schemas.microsoft.com/office/drawing/2014/main" id="{48D712E8-64A6-40FB-80B0-C51580B651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8446" y="895549"/>
            <a:ext cx="1733108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KÍNH LÚP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7EA1644-08EC-479A-B5BE-9B49B297998E}"/>
              </a:ext>
            </a:extLst>
          </p:cNvPr>
          <p:cNvSpPr/>
          <p:nvPr/>
        </p:nvSpPr>
        <p:spPr>
          <a:xfrm>
            <a:off x="265813" y="1893728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A0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F38048-2CAF-46FB-AB49-4242FB455DFA}"/>
              </a:ext>
            </a:extLst>
          </p:cNvPr>
          <p:cNvSpPr/>
          <p:nvPr/>
        </p:nvSpPr>
        <p:spPr>
          <a:xfrm>
            <a:off x="1926264" y="1893728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A0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9FE23C-3F44-4AA9-8230-E3924EE02EE3}"/>
              </a:ext>
            </a:extLst>
          </p:cNvPr>
          <p:cNvSpPr/>
          <p:nvPr/>
        </p:nvSpPr>
        <p:spPr>
          <a:xfrm>
            <a:off x="4075812" y="1879552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35433B-DE28-4C06-975C-C3ED1FEDEAFE}"/>
              </a:ext>
            </a:extLst>
          </p:cNvPr>
          <p:cNvSpPr/>
          <p:nvPr/>
        </p:nvSpPr>
        <p:spPr>
          <a:xfrm>
            <a:off x="5736263" y="1879552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049;p41">
            <a:extLst>
              <a:ext uri="{FF2B5EF4-FFF2-40B4-BE49-F238E27FC236}">
                <a16:creationId xmlns:a16="http://schemas.microsoft.com/office/drawing/2014/main" id="{58935825-8B1A-4F6D-87BB-417FAFD21516}"/>
              </a:ext>
            </a:extLst>
          </p:cNvPr>
          <p:cNvSpPr txBox="1">
            <a:spLocks/>
          </p:cNvSpPr>
          <p:nvPr/>
        </p:nvSpPr>
        <p:spPr>
          <a:xfrm>
            <a:off x="262268" y="2954804"/>
            <a:ext cx="151336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2000" dirty="0" err="1">
                <a:solidFill>
                  <a:schemeClr val="tx1"/>
                </a:solidFill>
              </a:rPr>
              <a:t>Côn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trùng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Google Shape;1049;p41">
            <a:extLst>
              <a:ext uri="{FF2B5EF4-FFF2-40B4-BE49-F238E27FC236}">
                <a16:creationId xmlns:a16="http://schemas.microsoft.com/office/drawing/2014/main" id="{F45252FD-25ED-420D-9627-2C92E421BB7D}"/>
              </a:ext>
            </a:extLst>
          </p:cNvPr>
          <p:cNvSpPr txBox="1">
            <a:spLocks/>
          </p:cNvSpPr>
          <p:nvPr/>
        </p:nvSpPr>
        <p:spPr>
          <a:xfrm>
            <a:off x="1956389" y="2954805"/>
            <a:ext cx="151336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2000" dirty="0" err="1">
                <a:solidFill>
                  <a:schemeClr val="tx1"/>
                </a:solidFill>
              </a:rPr>
              <a:t>Giun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sán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Google Shape;1049;p41">
            <a:extLst>
              <a:ext uri="{FF2B5EF4-FFF2-40B4-BE49-F238E27FC236}">
                <a16:creationId xmlns:a16="http://schemas.microsoft.com/office/drawing/2014/main" id="{CA08B82B-7593-4777-A4CB-6D84D05FDEA0}"/>
              </a:ext>
            </a:extLst>
          </p:cNvPr>
          <p:cNvSpPr txBox="1">
            <a:spLocks/>
          </p:cNvSpPr>
          <p:nvPr/>
        </p:nvSpPr>
        <p:spPr>
          <a:xfrm>
            <a:off x="4074039" y="2805950"/>
            <a:ext cx="151336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600" dirty="0" err="1">
                <a:solidFill>
                  <a:schemeClr val="tx1"/>
                </a:solidFill>
              </a:rPr>
              <a:t>Tế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bào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tép</a:t>
            </a:r>
            <a:r>
              <a:rPr lang="en-US" sz="1600" dirty="0">
                <a:solidFill>
                  <a:schemeClr val="tx1"/>
                </a:solidFill>
              </a:rPr>
              <a:t>  cam, </a:t>
            </a:r>
            <a:r>
              <a:rPr lang="en-US" sz="1600" dirty="0" err="1">
                <a:solidFill>
                  <a:schemeClr val="tx1"/>
                </a:solidFill>
              </a:rPr>
              <a:t>tép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bưởi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9244CA-9A8C-4C50-9D06-587B64764FB7}"/>
              </a:ext>
            </a:extLst>
          </p:cNvPr>
          <p:cNvSpPr/>
          <p:nvPr/>
        </p:nvSpPr>
        <p:spPr>
          <a:xfrm>
            <a:off x="7396715" y="1879552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049;p41">
            <a:extLst>
              <a:ext uri="{FF2B5EF4-FFF2-40B4-BE49-F238E27FC236}">
                <a16:creationId xmlns:a16="http://schemas.microsoft.com/office/drawing/2014/main" id="{AE829E76-3D67-40C8-8A5B-52A75C30DBA9}"/>
              </a:ext>
            </a:extLst>
          </p:cNvPr>
          <p:cNvSpPr txBox="1">
            <a:spLocks/>
          </p:cNvSpPr>
          <p:nvPr/>
        </p:nvSpPr>
        <p:spPr>
          <a:xfrm>
            <a:off x="5734490" y="2976070"/>
            <a:ext cx="15133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</a:rPr>
              <a:t>Tế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bào</a:t>
            </a:r>
            <a:r>
              <a:rPr lang="en-US" sz="1800" dirty="0">
                <a:solidFill>
                  <a:schemeClr val="tx1"/>
                </a:solidFill>
              </a:rPr>
              <a:t> TV</a:t>
            </a:r>
          </a:p>
        </p:txBody>
      </p:sp>
      <p:sp>
        <p:nvSpPr>
          <p:cNvPr id="12" name="Google Shape;1049;p41">
            <a:extLst>
              <a:ext uri="{FF2B5EF4-FFF2-40B4-BE49-F238E27FC236}">
                <a16:creationId xmlns:a16="http://schemas.microsoft.com/office/drawing/2014/main" id="{56947600-30D5-4158-B89D-718AD51464CB}"/>
              </a:ext>
            </a:extLst>
          </p:cNvPr>
          <p:cNvSpPr txBox="1">
            <a:spLocks/>
          </p:cNvSpPr>
          <p:nvPr/>
        </p:nvSpPr>
        <p:spPr>
          <a:xfrm>
            <a:off x="7414434" y="2933540"/>
            <a:ext cx="15133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</a:rPr>
              <a:t>Tế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bào</a:t>
            </a:r>
            <a:r>
              <a:rPr lang="en-US" sz="1800" dirty="0">
                <a:solidFill>
                  <a:schemeClr val="tx1"/>
                </a:solidFill>
              </a:rPr>
              <a:t> ĐV</a:t>
            </a:r>
          </a:p>
        </p:txBody>
      </p:sp>
      <p:pic>
        <p:nvPicPr>
          <p:cNvPr id="13" name="Picture 2" descr="Ladybug free icon">
            <a:extLst>
              <a:ext uri="{FF2B5EF4-FFF2-40B4-BE49-F238E27FC236}">
                <a16:creationId xmlns:a16="http://schemas.microsoft.com/office/drawing/2014/main" id="{B44B1718-03C0-450A-A3AC-14CE48B5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4" y="2063849"/>
            <a:ext cx="958259" cy="95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aterpillar">
            <a:extLst>
              <a:ext uri="{FF2B5EF4-FFF2-40B4-BE49-F238E27FC236}">
                <a16:creationId xmlns:a16="http://schemas.microsoft.com/office/drawing/2014/main" id="{E0EAD8AE-6652-4B37-BE48-91FDB37B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76" y="2106379"/>
            <a:ext cx="837758" cy="8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272D0AD-A998-4EE9-944F-D7A2576C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97" y="1821073"/>
            <a:ext cx="1156852" cy="12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Leaf free icon">
            <a:extLst>
              <a:ext uri="{FF2B5EF4-FFF2-40B4-BE49-F238E27FC236}">
                <a16:creationId xmlns:a16="http://schemas.microsoft.com/office/drawing/2014/main" id="{ED5B9CA9-BD50-46AB-86F6-E50530975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69" y="2085115"/>
            <a:ext cx="859022" cy="8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Dermis free icon">
            <a:extLst>
              <a:ext uri="{FF2B5EF4-FFF2-40B4-BE49-F238E27FC236}">
                <a16:creationId xmlns:a16="http://schemas.microsoft.com/office/drawing/2014/main" id="{AC15075C-DBAE-44FA-829B-E257A1DE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6" y="2078025"/>
            <a:ext cx="737191" cy="7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049;p41">
            <a:extLst>
              <a:ext uri="{FF2B5EF4-FFF2-40B4-BE49-F238E27FC236}">
                <a16:creationId xmlns:a16="http://schemas.microsoft.com/office/drawing/2014/main" id="{369EEC7D-8A5A-495F-94A0-BA20B21BEFBB}"/>
              </a:ext>
            </a:extLst>
          </p:cNvPr>
          <p:cNvSpPr txBox="1">
            <a:spLocks/>
          </p:cNvSpPr>
          <p:nvPr/>
        </p:nvSpPr>
        <p:spPr>
          <a:xfrm>
            <a:off x="5149702" y="760868"/>
            <a:ext cx="230017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2"/>
              </a:buClr>
              <a:buSzPts val="2800"/>
              <a:buFont typeface="Nunito Black"/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KÍNH HIỂN VI QUANG HỌC</a:t>
            </a:r>
          </a:p>
        </p:txBody>
      </p:sp>
      <p:sp>
        <p:nvSpPr>
          <p:cNvPr id="19" name="Google Shape;842;p39">
            <a:extLst>
              <a:ext uri="{FF2B5EF4-FFF2-40B4-BE49-F238E27FC236}">
                <a16:creationId xmlns:a16="http://schemas.microsoft.com/office/drawing/2014/main" id="{4CA5B6D0-A21A-4420-B31C-560083BFD2E3}"/>
              </a:ext>
            </a:extLst>
          </p:cNvPr>
          <p:cNvSpPr txBox="1">
            <a:spLocks/>
          </p:cNvSpPr>
          <p:nvPr/>
        </p:nvSpPr>
        <p:spPr>
          <a:xfrm>
            <a:off x="225704" y="3653919"/>
            <a:ext cx="3311125" cy="73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</a:t>
            </a:r>
            <a:r>
              <a:rPr lang="vi-V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ích thước nhỏ, cần dùng kính lúp với độ phóng đại từ 3 - 20 lần để quan sát rõ hơn.</a:t>
            </a:r>
            <a:endParaRPr lang="en-US" sz="18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0" name="Google Shape;842;p39">
            <a:extLst>
              <a:ext uri="{FF2B5EF4-FFF2-40B4-BE49-F238E27FC236}">
                <a16:creationId xmlns:a16="http://schemas.microsoft.com/office/drawing/2014/main" id="{FF006931-91DC-4807-A32C-F0D430751814}"/>
              </a:ext>
            </a:extLst>
          </p:cNvPr>
          <p:cNvSpPr txBox="1">
            <a:spLocks/>
          </p:cNvSpPr>
          <p:nvPr/>
        </p:nvSpPr>
        <p:spPr>
          <a:xfrm>
            <a:off x="4478527" y="3636666"/>
            <a:ext cx="3914975" cy="73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</a:t>
            </a:r>
            <a:r>
              <a:rPr lang="vi-V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ích thước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rất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vi-V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nhỏ, cần dùng kính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hiển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vi</a:t>
            </a:r>
            <a:r>
              <a:rPr lang="vi-V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với độ phóng đại từ 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40 – 3000 l</a:t>
            </a:r>
            <a:r>
              <a:rPr lang="vi-V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ần để quan sát rõ hơn.</a:t>
            </a:r>
            <a:endParaRPr lang="en-US" sz="18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068B61-6AB7-187B-68ED-ABA7B041F776}"/>
              </a:ext>
            </a:extLst>
          </p:cNvPr>
          <p:cNvSpPr txBox="1"/>
          <p:nvPr/>
        </p:nvSpPr>
        <p:spPr>
          <a:xfrm>
            <a:off x="3723633" y="162297"/>
            <a:ext cx="1863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F6B144-2AE5-419D-822A-574F6EA653CA}"/>
              </a:ext>
            </a:extLst>
          </p:cNvPr>
          <p:cNvSpPr/>
          <p:nvPr/>
        </p:nvSpPr>
        <p:spPr>
          <a:xfrm>
            <a:off x="4675517" y="1410266"/>
            <a:ext cx="4373592" cy="2789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và làm bài tập SBT.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bài II, III.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86" name="Google Shape;2686;p66"/>
          <p:cNvSpPr txBox="1">
            <a:spLocks noGrp="1"/>
          </p:cNvSpPr>
          <p:nvPr>
            <p:ph type="title"/>
          </p:nvPr>
        </p:nvSpPr>
        <p:spPr>
          <a:xfrm>
            <a:off x="4797723" y="794743"/>
            <a:ext cx="4256560" cy="6155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/>
              <a:t>Hướng dẫn về nhà</a:t>
            </a:r>
            <a:endParaRPr sz="2800" dirty="0"/>
          </a:p>
        </p:txBody>
      </p:sp>
      <p:grpSp>
        <p:nvGrpSpPr>
          <p:cNvPr id="2701" name="Google Shape;2701;p66"/>
          <p:cNvGrpSpPr/>
          <p:nvPr/>
        </p:nvGrpSpPr>
        <p:grpSpPr>
          <a:xfrm>
            <a:off x="857662" y="794743"/>
            <a:ext cx="3755500" cy="3908091"/>
            <a:chOff x="907997" y="530288"/>
            <a:chExt cx="3755500" cy="4073893"/>
          </a:xfrm>
        </p:grpSpPr>
        <p:grpSp>
          <p:nvGrpSpPr>
            <p:cNvPr id="2702" name="Google Shape;2702;p66"/>
            <p:cNvGrpSpPr/>
            <p:nvPr/>
          </p:nvGrpSpPr>
          <p:grpSpPr>
            <a:xfrm>
              <a:off x="1234291" y="1314035"/>
              <a:ext cx="3238943" cy="1800662"/>
              <a:chOff x="2092500" y="3330300"/>
              <a:chExt cx="1008200" cy="560500"/>
            </a:xfrm>
          </p:grpSpPr>
          <p:sp>
            <p:nvSpPr>
              <p:cNvPr id="2703" name="Google Shape;2703;p66"/>
              <p:cNvSpPr/>
              <p:nvPr/>
            </p:nvSpPr>
            <p:spPr>
              <a:xfrm>
                <a:off x="2092500" y="3330300"/>
                <a:ext cx="1008200" cy="560500"/>
              </a:xfrm>
              <a:custGeom>
                <a:avLst/>
                <a:gdLst/>
                <a:ahLst/>
                <a:cxnLst/>
                <a:rect l="l" t="t" r="r" b="b"/>
                <a:pathLst>
                  <a:path w="40328" h="22420" extrusionOk="0">
                    <a:moveTo>
                      <a:pt x="1" y="1"/>
                    </a:moveTo>
                    <a:lnTo>
                      <a:pt x="1" y="22420"/>
                    </a:lnTo>
                    <a:lnTo>
                      <a:pt x="40327" y="22420"/>
                    </a:lnTo>
                    <a:lnTo>
                      <a:pt x="403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66"/>
              <p:cNvSpPr/>
              <p:nvPr/>
            </p:nvSpPr>
            <p:spPr>
              <a:xfrm>
                <a:off x="2504175" y="3426450"/>
                <a:ext cx="4280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9502" extrusionOk="0">
                    <a:moveTo>
                      <a:pt x="7704" y="381"/>
                    </a:moveTo>
                    <a:cubicBezTo>
                      <a:pt x="7739" y="488"/>
                      <a:pt x="7835" y="572"/>
                      <a:pt x="7954" y="572"/>
                    </a:cubicBezTo>
                    <a:cubicBezTo>
                      <a:pt x="7989" y="572"/>
                      <a:pt x="8001" y="572"/>
                      <a:pt x="8037" y="560"/>
                    </a:cubicBezTo>
                    <a:lnTo>
                      <a:pt x="9061" y="2346"/>
                    </a:lnTo>
                    <a:cubicBezTo>
                      <a:pt x="9001" y="2393"/>
                      <a:pt x="8954" y="2477"/>
                      <a:pt x="8954" y="2548"/>
                    </a:cubicBezTo>
                    <a:cubicBezTo>
                      <a:pt x="8954" y="2643"/>
                      <a:pt x="9001" y="2715"/>
                      <a:pt x="9061" y="2763"/>
                    </a:cubicBezTo>
                    <a:lnTo>
                      <a:pt x="8049" y="4513"/>
                    </a:lnTo>
                    <a:cubicBezTo>
                      <a:pt x="8013" y="4501"/>
                      <a:pt x="7989" y="4501"/>
                      <a:pt x="7954" y="4501"/>
                    </a:cubicBezTo>
                    <a:cubicBezTo>
                      <a:pt x="7823" y="4501"/>
                      <a:pt x="7704" y="4608"/>
                      <a:pt x="7692" y="4739"/>
                    </a:cubicBezTo>
                    <a:lnTo>
                      <a:pt x="5632" y="4739"/>
                    </a:lnTo>
                    <a:cubicBezTo>
                      <a:pt x="5620" y="4608"/>
                      <a:pt x="5501" y="4501"/>
                      <a:pt x="5370" y="4501"/>
                    </a:cubicBezTo>
                    <a:cubicBezTo>
                      <a:pt x="5334" y="4501"/>
                      <a:pt x="5310" y="4501"/>
                      <a:pt x="5275" y="4513"/>
                    </a:cubicBezTo>
                    <a:lnTo>
                      <a:pt x="4263" y="2763"/>
                    </a:lnTo>
                    <a:cubicBezTo>
                      <a:pt x="4346" y="2715"/>
                      <a:pt x="4370" y="2632"/>
                      <a:pt x="4370" y="2536"/>
                    </a:cubicBezTo>
                    <a:cubicBezTo>
                      <a:pt x="4370" y="2453"/>
                      <a:pt x="4322" y="2370"/>
                      <a:pt x="4263" y="2310"/>
                    </a:cubicBezTo>
                    <a:lnTo>
                      <a:pt x="5310" y="560"/>
                    </a:lnTo>
                    <a:cubicBezTo>
                      <a:pt x="5334" y="560"/>
                      <a:pt x="5358" y="572"/>
                      <a:pt x="5382" y="572"/>
                    </a:cubicBezTo>
                    <a:cubicBezTo>
                      <a:pt x="5501" y="572"/>
                      <a:pt x="5608" y="500"/>
                      <a:pt x="5632" y="381"/>
                    </a:cubicBezTo>
                    <a:close/>
                    <a:moveTo>
                      <a:pt x="15455" y="381"/>
                    </a:moveTo>
                    <a:cubicBezTo>
                      <a:pt x="15490" y="488"/>
                      <a:pt x="15597" y="572"/>
                      <a:pt x="15717" y="572"/>
                    </a:cubicBezTo>
                    <a:lnTo>
                      <a:pt x="15776" y="572"/>
                    </a:lnTo>
                    <a:lnTo>
                      <a:pt x="16788" y="2310"/>
                    </a:lnTo>
                    <a:cubicBezTo>
                      <a:pt x="16681" y="2358"/>
                      <a:pt x="16610" y="2453"/>
                      <a:pt x="16610" y="2572"/>
                    </a:cubicBezTo>
                    <a:cubicBezTo>
                      <a:pt x="16610" y="2691"/>
                      <a:pt x="16681" y="2786"/>
                      <a:pt x="16788" y="2822"/>
                    </a:cubicBezTo>
                    <a:lnTo>
                      <a:pt x="15776" y="4537"/>
                    </a:lnTo>
                    <a:cubicBezTo>
                      <a:pt x="15740" y="4513"/>
                      <a:pt x="15728" y="4513"/>
                      <a:pt x="15693" y="4513"/>
                    </a:cubicBezTo>
                    <a:cubicBezTo>
                      <a:pt x="15562" y="4513"/>
                      <a:pt x="15443" y="4620"/>
                      <a:pt x="15431" y="4751"/>
                    </a:cubicBezTo>
                    <a:lnTo>
                      <a:pt x="13371" y="4751"/>
                    </a:lnTo>
                    <a:cubicBezTo>
                      <a:pt x="13359" y="4620"/>
                      <a:pt x="13240" y="4513"/>
                      <a:pt x="13109" y="4513"/>
                    </a:cubicBezTo>
                    <a:cubicBezTo>
                      <a:pt x="13073" y="4513"/>
                      <a:pt x="13050" y="4513"/>
                      <a:pt x="13014" y="4537"/>
                    </a:cubicBezTo>
                    <a:lnTo>
                      <a:pt x="12002" y="2774"/>
                    </a:lnTo>
                    <a:cubicBezTo>
                      <a:pt x="12061" y="2727"/>
                      <a:pt x="12109" y="2655"/>
                      <a:pt x="12109" y="2572"/>
                    </a:cubicBezTo>
                    <a:cubicBezTo>
                      <a:pt x="12109" y="2477"/>
                      <a:pt x="12061" y="2405"/>
                      <a:pt x="12002" y="2358"/>
                    </a:cubicBezTo>
                    <a:lnTo>
                      <a:pt x="13050" y="560"/>
                    </a:lnTo>
                    <a:cubicBezTo>
                      <a:pt x="13073" y="560"/>
                      <a:pt x="13097" y="572"/>
                      <a:pt x="13121" y="572"/>
                    </a:cubicBezTo>
                    <a:cubicBezTo>
                      <a:pt x="13240" y="572"/>
                      <a:pt x="13347" y="500"/>
                      <a:pt x="13371" y="381"/>
                    </a:cubicBezTo>
                    <a:close/>
                    <a:moveTo>
                      <a:pt x="3846" y="2632"/>
                    </a:moveTo>
                    <a:cubicBezTo>
                      <a:pt x="3870" y="2763"/>
                      <a:pt x="3977" y="2846"/>
                      <a:pt x="4120" y="2846"/>
                    </a:cubicBezTo>
                    <a:cubicBezTo>
                      <a:pt x="4144" y="2846"/>
                      <a:pt x="4156" y="2846"/>
                      <a:pt x="4179" y="2834"/>
                    </a:cubicBezTo>
                    <a:lnTo>
                      <a:pt x="5191" y="4596"/>
                    </a:lnTo>
                    <a:cubicBezTo>
                      <a:pt x="5132" y="4632"/>
                      <a:pt x="5096" y="4703"/>
                      <a:pt x="5096" y="4798"/>
                    </a:cubicBezTo>
                    <a:cubicBezTo>
                      <a:pt x="5096" y="4870"/>
                      <a:pt x="5132" y="4941"/>
                      <a:pt x="5191" y="5001"/>
                    </a:cubicBezTo>
                    <a:lnTo>
                      <a:pt x="4179" y="6751"/>
                    </a:lnTo>
                    <a:lnTo>
                      <a:pt x="4120" y="6751"/>
                    </a:lnTo>
                    <a:cubicBezTo>
                      <a:pt x="3977" y="6751"/>
                      <a:pt x="3858" y="6858"/>
                      <a:pt x="3846" y="6989"/>
                    </a:cubicBezTo>
                    <a:lnTo>
                      <a:pt x="1751" y="6989"/>
                    </a:lnTo>
                    <a:cubicBezTo>
                      <a:pt x="1739" y="6858"/>
                      <a:pt x="1620" y="6751"/>
                      <a:pt x="1489" y="6751"/>
                    </a:cubicBezTo>
                    <a:cubicBezTo>
                      <a:pt x="1453" y="6751"/>
                      <a:pt x="1429" y="6751"/>
                      <a:pt x="1393" y="6763"/>
                    </a:cubicBezTo>
                    <a:lnTo>
                      <a:pt x="393" y="5025"/>
                    </a:lnTo>
                    <a:cubicBezTo>
                      <a:pt x="477" y="4977"/>
                      <a:pt x="512" y="4894"/>
                      <a:pt x="512" y="4798"/>
                    </a:cubicBezTo>
                    <a:cubicBezTo>
                      <a:pt x="512" y="4715"/>
                      <a:pt x="477" y="4620"/>
                      <a:pt x="393" y="4572"/>
                    </a:cubicBezTo>
                    <a:lnTo>
                      <a:pt x="1405" y="2834"/>
                    </a:lnTo>
                    <a:cubicBezTo>
                      <a:pt x="1441" y="2846"/>
                      <a:pt x="1465" y="2846"/>
                      <a:pt x="1500" y="2846"/>
                    </a:cubicBezTo>
                    <a:cubicBezTo>
                      <a:pt x="1631" y="2846"/>
                      <a:pt x="1751" y="2751"/>
                      <a:pt x="1762" y="2632"/>
                    </a:cubicBezTo>
                    <a:close/>
                    <a:moveTo>
                      <a:pt x="7692" y="4846"/>
                    </a:moveTo>
                    <a:cubicBezTo>
                      <a:pt x="7704" y="4977"/>
                      <a:pt x="7823" y="5084"/>
                      <a:pt x="7954" y="5084"/>
                    </a:cubicBezTo>
                    <a:cubicBezTo>
                      <a:pt x="7989" y="5084"/>
                      <a:pt x="8013" y="5084"/>
                      <a:pt x="8049" y="5072"/>
                    </a:cubicBezTo>
                    <a:lnTo>
                      <a:pt x="9061" y="6811"/>
                    </a:lnTo>
                    <a:cubicBezTo>
                      <a:pt x="9001" y="6858"/>
                      <a:pt x="8954" y="6930"/>
                      <a:pt x="8954" y="7013"/>
                    </a:cubicBezTo>
                    <a:cubicBezTo>
                      <a:pt x="8954" y="7108"/>
                      <a:pt x="9001" y="7180"/>
                      <a:pt x="9061" y="7239"/>
                    </a:cubicBezTo>
                    <a:lnTo>
                      <a:pt x="8037" y="9025"/>
                    </a:lnTo>
                    <a:cubicBezTo>
                      <a:pt x="8001" y="9025"/>
                      <a:pt x="7989" y="9013"/>
                      <a:pt x="7954" y="9013"/>
                    </a:cubicBezTo>
                    <a:cubicBezTo>
                      <a:pt x="7835" y="9013"/>
                      <a:pt x="7739" y="9085"/>
                      <a:pt x="7704" y="9204"/>
                    </a:cubicBezTo>
                    <a:lnTo>
                      <a:pt x="5632" y="9204"/>
                    </a:lnTo>
                    <a:cubicBezTo>
                      <a:pt x="5608" y="9097"/>
                      <a:pt x="5501" y="9013"/>
                      <a:pt x="5382" y="9013"/>
                    </a:cubicBezTo>
                    <a:cubicBezTo>
                      <a:pt x="5346" y="9013"/>
                      <a:pt x="5334" y="9013"/>
                      <a:pt x="5310" y="9025"/>
                    </a:cubicBezTo>
                    <a:lnTo>
                      <a:pt x="4275" y="7239"/>
                    </a:lnTo>
                    <a:cubicBezTo>
                      <a:pt x="4358" y="7192"/>
                      <a:pt x="4394" y="7108"/>
                      <a:pt x="4394" y="7013"/>
                    </a:cubicBezTo>
                    <a:cubicBezTo>
                      <a:pt x="4394" y="6930"/>
                      <a:pt x="4358" y="6834"/>
                      <a:pt x="4275" y="6799"/>
                    </a:cubicBezTo>
                    <a:lnTo>
                      <a:pt x="5275" y="5072"/>
                    </a:lnTo>
                    <a:cubicBezTo>
                      <a:pt x="5310" y="5084"/>
                      <a:pt x="5334" y="5084"/>
                      <a:pt x="5370" y="5084"/>
                    </a:cubicBezTo>
                    <a:cubicBezTo>
                      <a:pt x="5501" y="5084"/>
                      <a:pt x="5620" y="4977"/>
                      <a:pt x="5632" y="4846"/>
                    </a:cubicBezTo>
                    <a:close/>
                    <a:moveTo>
                      <a:pt x="12811" y="4810"/>
                    </a:moveTo>
                    <a:cubicBezTo>
                      <a:pt x="12823" y="4953"/>
                      <a:pt x="12942" y="5048"/>
                      <a:pt x="13073" y="5048"/>
                    </a:cubicBezTo>
                    <a:cubicBezTo>
                      <a:pt x="13109" y="5048"/>
                      <a:pt x="13145" y="5048"/>
                      <a:pt x="13181" y="5037"/>
                    </a:cubicBezTo>
                    <a:lnTo>
                      <a:pt x="14193" y="6799"/>
                    </a:lnTo>
                    <a:cubicBezTo>
                      <a:pt x="14133" y="6834"/>
                      <a:pt x="14085" y="6918"/>
                      <a:pt x="14085" y="7001"/>
                    </a:cubicBezTo>
                    <a:cubicBezTo>
                      <a:pt x="14085" y="7096"/>
                      <a:pt x="14133" y="7168"/>
                      <a:pt x="14193" y="7227"/>
                    </a:cubicBezTo>
                    <a:lnTo>
                      <a:pt x="13157" y="9025"/>
                    </a:lnTo>
                    <a:cubicBezTo>
                      <a:pt x="13121" y="9013"/>
                      <a:pt x="13109" y="9013"/>
                      <a:pt x="13073" y="9013"/>
                    </a:cubicBezTo>
                    <a:cubicBezTo>
                      <a:pt x="12954" y="9013"/>
                      <a:pt x="12859" y="9085"/>
                      <a:pt x="12823" y="9204"/>
                    </a:cubicBezTo>
                    <a:lnTo>
                      <a:pt x="10787" y="9204"/>
                    </a:lnTo>
                    <a:cubicBezTo>
                      <a:pt x="10752" y="9097"/>
                      <a:pt x="10644" y="9013"/>
                      <a:pt x="10525" y="9013"/>
                    </a:cubicBezTo>
                    <a:cubicBezTo>
                      <a:pt x="10502" y="9013"/>
                      <a:pt x="10466" y="9013"/>
                      <a:pt x="10442" y="9025"/>
                    </a:cubicBezTo>
                    <a:lnTo>
                      <a:pt x="9394" y="7215"/>
                    </a:lnTo>
                    <a:cubicBezTo>
                      <a:pt x="9454" y="7168"/>
                      <a:pt x="9501" y="7096"/>
                      <a:pt x="9501" y="7001"/>
                    </a:cubicBezTo>
                    <a:cubicBezTo>
                      <a:pt x="9501" y="6918"/>
                      <a:pt x="9478" y="6858"/>
                      <a:pt x="9418" y="6799"/>
                    </a:cubicBezTo>
                    <a:lnTo>
                      <a:pt x="10430" y="5037"/>
                    </a:lnTo>
                    <a:cubicBezTo>
                      <a:pt x="10454" y="5048"/>
                      <a:pt x="10502" y="5048"/>
                      <a:pt x="10525" y="5048"/>
                    </a:cubicBezTo>
                    <a:cubicBezTo>
                      <a:pt x="10668" y="5048"/>
                      <a:pt x="10787" y="4953"/>
                      <a:pt x="10799" y="4810"/>
                    </a:cubicBezTo>
                    <a:close/>
                    <a:moveTo>
                      <a:pt x="5382" y="0"/>
                    </a:moveTo>
                    <a:cubicBezTo>
                      <a:pt x="5239" y="0"/>
                      <a:pt x="5120" y="119"/>
                      <a:pt x="5120" y="274"/>
                    </a:cubicBezTo>
                    <a:cubicBezTo>
                      <a:pt x="5120" y="357"/>
                      <a:pt x="5156" y="453"/>
                      <a:pt x="5239" y="500"/>
                    </a:cubicBezTo>
                    <a:lnTo>
                      <a:pt x="4203" y="2286"/>
                    </a:lnTo>
                    <a:cubicBezTo>
                      <a:pt x="4179" y="2262"/>
                      <a:pt x="4144" y="2262"/>
                      <a:pt x="4120" y="2262"/>
                    </a:cubicBezTo>
                    <a:cubicBezTo>
                      <a:pt x="3989" y="2262"/>
                      <a:pt x="3870" y="2370"/>
                      <a:pt x="3846" y="2501"/>
                    </a:cubicBezTo>
                    <a:lnTo>
                      <a:pt x="1762" y="2501"/>
                    </a:lnTo>
                    <a:cubicBezTo>
                      <a:pt x="1751" y="2370"/>
                      <a:pt x="1631" y="2262"/>
                      <a:pt x="1500" y="2262"/>
                    </a:cubicBezTo>
                    <a:cubicBezTo>
                      <a:pt x="1346" y="2262"/>
                      <a:pt x="1227" y="2382"/>
                      <a:pt x="1227" y="2536"/>
                    </a:cubicBezTo>
                    <a:cubicBezTo>
                      <a:pt x="1227" y="2620"/>
                      <a:pt x="1274" y="2703"/>
                      <a:pt x="1346" y="2763"/>
                    </a:cubicBezTo>
                    <a:lnTo>
                      <a:pt x="334" y="4501"/>
                    </a:lnTo>
                    <a:cubicBezTo>
                      <a:pt x="310" y="4501"/>
                      <a:pt x="298" y="4489"/>
                      <a:pt x="262" y="4489"/>
                    </a:cubicBezTo>
                    <a:cubicBezTo>
                      <a:pt x="119" y="4489"/>
                      <a:pt x="0" y="4608"/>
                      <a:pt x="0" y="4751"/>
                    </a:cubicBezTo>
                    <a:cubicBezTo>
                      <a:pt x="0" y="4906"/>
                      <a:pt x="119" y="5025"/>
                      <a:pt x="262" y="5025"/>
                    </a:cubicBezTo>
                    <a:cubicBezTo>
                      <a:pt x="298" y="5025"/>
                      <a:pt x="322" y="5025"/>
                      <a:pt x="334" y="5001"/>
                    </a:cubicBezTo>
                    <a:lnTo>
                      <a:pt x="1334" y="6751"/>
                    </a:lnTo>
                    <a:cubicBezTo>
                      <a:pt x="1274" y="6787"/>
                      <a:pt x="1227" y="6882"/>
                      <a:pt x="1227" y="6953"/>
                    </a:cubicBezTo>
                    <a:cubicBezTo>
                      <a:pt x="1227" y="7108"/>
                      <a:pt x="1346" y="7227"/>
                      <a:pt x="1500" y="7227"/>
                    </a:cubicBezTo>
                    <a:cubicBezTo>
                      <a:pt x="1631" y="7227"/>
                      <a:pt x="1739" y="7132"/>
                      <a:pt x="1762" y="7001"/>
                    </a:cubicBezTo>
                    <a:lnTo>
                      <a:pt x="3870" y="7001"/>
                    </a:lnTo>
                    <a:cubicBezTo>
                      <a:pt x="3894" y="7120"/>
                      <a:pt x="4001" y="7227"/>
                      <a:pt x="4132" y="7227"/>
                    </a:cubicBezTo>
                    <a:cubicBezTo>
                      <a:pt x="4167" y="7227"/>
                      <a:pt x="4179" y="7227"/>
                      <a:pt x="4203" y="7204"/>
                    </a:cubicBezTo>
                    <a:lnTo>
                      <a:pt x="5239" y="8989"/>
                    </a:lnTo>
                    <a:cubicBezTo>
                      <a:pt x="5156" y="9037"/>
                      <a:pt x="5120" y="9132"/>
                      <a:pt x="5120" y="9216"/>
                    </a:cubicBezTo>
                    <a:cubicBezTo>
                      <a:pt x="5120" y="9370"/>
                      <a:pt x="5239" y="9490"/>
                      <a:pt x="5382" y="9490"/>
                    </a:cubicBezTo>
                    <a:cubicBezTo>
                      <a:pt x="5537" y="9490"/>
                      <a:pt x="5656" y="9370"/>
                      <a:pt x="5656" y="9216"/>
                    </a:cubicBezTo>
                    <a:lnTo>
                      <a:pt x="7692" y="9216"/>
                    </a:lnTo>
                    <a:cubicBezTo>
                      <a:pt x="7692" y="9370"/>
                      <a:pt x="7811" y="9490"/>
                      <a:pt x="7954" y="9490"/>
                    </a:cubicBezTo>
                    <a:cubicBezTo>
                      <a:pt x="8108" y="9490"/>
                      <a:pt x="8228" y="9370"/>
                      <a:pt x="8228" y="9216"/>
                    </a:cubicBezTo>
                    <a:cubicBezTo>
                      <a:pt x="8228" y="9132"/>
                      <a:pt x="8180" y="9037"/>
                      <a:pt x="8108" y="8989"/>
                    </a:cubicBezTo>
                    <a:lnTo>
                      <a:pt x="9144" y="7204"/>
                    </a:lnTo>
                    <a:cubicBezTo>
                      <a:pt x="9180" y="7227"/>
                      <a:pt x="9204" y="7227"/>
                      <a:pt x="9240" y="7227"/>
                    </a:cubicBezTo>
                    <a:cubicBezTo>
                      <a:pt x="9263" y="7227"/>
                      <a:pt x="9299" y="7227"/>
                      <a:pt x="9347" y="7204"/>
                    </a:cubicBezTo>
                    <a:lnTo>
                      <a:pt x="10383" y="9013"/>
                    </a:lnTo>
                    <a:cubicBezTo>
                      <a:pt x="10323" y="9049"/>
                      <a:pt x="10275" y="9144"/>
                      <a:pt x="10275" y="9228"/>
                    </a:cubicBezTo>
                    <a:cubicBezTo>
                      <a:pt x="10275" y="9382"/>
                      <a:pt x="10394" y="9501"/>
                      <a:pt x="10549" y="9501"/>
                    </a:cubicBezTo>
                    <a:cubicBezTo>
                      <a:pt x="10692" y="9501"/>
                      <a:pt x="10811" y="9382"/>
                      <a:pt x="10811" y="9228"/>
                    </a:cubicBezTo>
                    <a:lnTo>
                      <a:pt x="12823" y="9228"/>
                    </a:lnTo>
                    <a:cubicBezTo>
                      <a:pt x="12823" y="9382"/>
                      <a:pt x="12942" y="9501"/>
                      <a:pt x="13085" y="9501"/>
                    </a:cubicBezTo>
                    <a:cubicBezTo>
                      <a:pt x="13240" y="9501"/>
                      <a:pt x="13359" y="9382"/>
                      <a:pt x="13359" y="9228"/>
                    </a:cubicBezTo>
                    <a:cubicBezTo>
                      <a:pt x="13359" y="9144"/>
                      <a:pt x="13311" y="9049"/>
                      <a:pt x="13240" y="9013"/>
                    </a:cubicBezTo>
                    <a:lnTo>
                      <a:pt x="14276" y="7204"/>
                    </a:lnTo>
                    <a:cubicBezTo>
                      <a:pt x="14312" y="7227"/>
                      <a:pt x="14335" y="7227"/>
                      <a:pt x="14371" y="7227"/>
                    </a:cubicBezTo>
                    <a:cubicBezTo>
                      <a:pt x="14514" y="7227"/>
                      <a:pt x="14633" y="7108"/>
                      <a:pt x="14633" y="6953"/>
                    </a:cubicBezTo>
                    <a:cubicBezTo>
                      <a:pt x="14633" y="6811"/>
                      <a:pt x="14514" y="6692"/>
                      <a:pt x="14371" y="6692"/>
                    </a:cubicBezTo>
                    <a:cubicBezTo>
                      <a:pt x="14335" y="6692"/>
                      <a:pt x="14300" y="6692"/>
                      <a:pt x="14264" y="6703"/>
                    </a:cubicBezTo>
                    <a:lnTo>
                      <a:pt x="13252" y="4941"/>
                    </a:lnTo>
                    <a:cubicBezTo>
                      <a:pt x="13300" y="4906"/>
                      <a:pt x="13347" y="4846"/>
                      <a:pt x="13347" y="4787"/>
                    </a:cubicBezTo>
                    <a:lnTo>
                      <a:pt x="15395" y="4787"/>
                    </a:lnTo>
                    <a:cubicBezTo>
                      <a:pt x="15407" y="4918"/>
                      <a:pt x="15526" y="5025"/>
                      <a:pt x="15669" y="5025"/>
                    </a:cubicBezTo>
                    <a:cubicBezTo>
                      <a:pt x="15812" y="5025"/>
                      <a:pt x="15931" y="4906"/>
                      <a:pt x="15931" y="4751"/>
                    </a:cubicBezTo>
                    <a:cubicBezTo>
                      <a:pt x="15931" y="4667"/>
                      <a:pt x="15883" y="4572"/>
                      <a:pt x="15812" y="4525"/>
                    </a:cubicBezTo>
                    <a:lnTo>
                      <a:pt x="16812" y="2798"/>
                    </a:lnTo>
                    <a:cubicBezTo>
                      <a:pt x="16955" y="2798"/>
                      <a:pt x="17074" y="2679"/>
                      <a:pt x="17074" y="2536"/>
                    </a:cubicBezTo>
                    <a:cubicBezTo>
                      <a:pt x="17121" y="2417"/>
                      <a:pt x="16991" y="2298"/>
                      <a:pt x="16848" y="2298"/>
                    </a:cubicBezTo>
                    <a:lnTo>
                      <a:pt x="15812" y="548"/>
                    </a:lnTo>
                    <a:cubicBezTo>
                      <a:pt x="15895" y="500"/>
                      <a:pt x="15955" y="405"/>
                      <a:pt x="15955" y="310"/>
                    </a:cubicBezTo>
                    <a:cubicBezTo>
                      <a:pt x="15955" y="155"/>
                      <a:pt x="15836" y="36"/>
                      <a:pt x="15681" y="36"/>
                    </a:cubicBezTo>
                    <a:cubicBezTo>
                      <a:pt x="15538" y="36"/>
                      <a:pt x="15419" y="155"/>
                      <a:pt x="15419" y="310"/>
                    </a:cubicBezTo>
                    <a:lnTo>
                      <a:pt x="13359" y="310"/>
                    </a:lnTo>
                    <a:cubicBezTo>
                      <a:pt x="13359" y="155"/>
                      <a:pt x="13240" y="36"/>
                      <a:pt x="13097" y="36"/>
                    </a:cubicBezTo>
                    <a:cubicBezTo>
                      <a:pt x="12942" y="36"/>
                      <a:pt x="12823" y="155"/>
                      <a:pt x="12823" y="310"/>
                    </a:cubicBezTo>
                    <a:cubicBezTo>
                      <a:pt x="12823" y="393"/>
                      <a:pt x="12871" y="488"/>
                      <a:pt x="12942" y="524"/>
                    </a:cubicBezTo>
                    <a:lnTo>
                      <a:pt x="11918" y="2310"/>
                    </a:lnTo>
                    <a:cubicBezTo>
                      <a:pt x="11883" y="2298"/>
                      <a:pt x="11859" y="2298"/>
                      <a:pt x="11811" y="2298"/>
                    </a:cubicBezTo>
                    <a:cubicBezTo>
                      <a:pt x="11668" y="2298"/>
                      <a:pt x="11549" y="2417"/>
                      <a:pt x="11549" y="2560"/>
                    </a:cubicBezTo>
                    <a:cubicBezTo>
                      <a:pt x="11549" y="2715"/>
                      <a:pt x="11668" y="2834"/>
                      <a:pt x="11811" y="2834"/>
                    </a:cubicBezTo>
                    <a:cubicBezTo>
                      <a:pt x="11847" y="2834"/>
                      <a:pt x="11871" y="2834"/>
                      <a:pt x="11918" y="2822"/>
                    </a:cubicBezTo>
                    <a:lnTo>
                      <a:pt x="12930" y="4572"/>
                    </a:lnTo>
                    <a:cubicBezTo>
                      <a:pt x="12871" y="4620"/>
                      <a:pt x="12835" y="4679"/>
                      <a:pt x="12823" y="4739"/>
                    </a:cubicBezTo>
                    <a:lnTo>
                      <a:pt x="10811" y="4739"/>
                    </a:lnTo>
                    <a:cubicBezTo>
                      <a:pt x="10799" y="4608"/>
                      <a:pt x="10680" y="4501"/>
                      <a:pt x="10549" y="4501"/>
                    </a:cubicBezTo>
                    <a:cubicBezTo>
                      <a:pt x="10394" y="4501"/>
                      <a:pt x="10275" y="4620"/>
                      <a:pt x="10275" y="4763"/>
                    </a:cubicBezTo>
                    <a:cubicBezTo>
                      <a:pt x="10275" y="4846"/>
                      <a:pt x="10311" y="4918"/>
                      <a:pt x="10371" y="4977"/>
                    </a:cubicBezTo>
                    <a:lnTo>
                      <a:pt x="9359" y="6727"/>
                    </a:lnTo>
                    <a:cubicBezTo>
                      <a:pt x="9323" y="6715"/>
                      <a:pt x="9287" y="6715"/>
                      <a:pt x="9251" y="6715"/>
                    </a:cubicBezTo>
                    <a:cubicBezTo>
                      <a:pt x="9228" y="6715"/>
                      <a:pt x="9180" y="6715"/>
                      <a:pt x="9144" y="6727"/>
                    </a:cubicBezTo>
                    <a:lnTo>
                      <a:pt x="8132" y="4989"/>
                    </a:lnTo>
                    <a:cubicBezTo>
                      <a:pt x="8192" y="4941"/>
                      <a:pt x="8239" y="4858"/>
                      <a:pt x="8239" y="4763"/>
                    </a:cubicBezTo>
                    <a:cubicBezTo>
                      <a:pt x="8239" y="4679"/>
                      <a:pt x="8192" y="4608"/>
                      <a:pt x="8132" y="4548"/>
                    </a:cubicBezTo>
                    <a:lnTo>
                      <a:pt x="9144" y="2786"/>
                    </a:lnTo>
                    <a:cubicBezTo>
                      <a:pt x="9180" y="2798"/>
                      <a:pt x="9204" y="2798"/>
                      <a:pt x="9240" y="2798"/>
                    </a:cubicBezTo>
                    <a:cubicBezTo>
                      <a:pt x="9382" y="2798"/>
                      <a:pt x="9501" y="2679"/>
                      <a:pt x="9501" y="2536"/>
                    </a:cubicBezTo>
                    <a:cubicBezTo>
                      <a:pt x="9501" y="2382"/>
                      <a:pt x="9382" y="2262"/>
                      <a:pt x="9240" y="2262"/>
                    </a:cubicBezTo>
                    <a:cubicBezTo>
                      <a:pt x="9204" y="2262"/>
                      <a:pt x="9180" y="2262"/>
                      <a:pt x="9144" y="2286"/>
                    </a:cubicBezTo>
                    <a:lnTo>
                      <a:pt x="8120" y="500"/>
                    </a:lnTo>
                    <a:cubicBezTo>
                      <a:pt x="8192" y="453"/>
                      <a:pt x="8239" y="357"/>
                      <a:pt x="8239" y="274"/>
                    </a:cubicBezTo>
                    <a:cubicBezTo>
                      <a:pt x="8239" y="119"/>
                      <a:pt x="8120" y="0"/>
                      <a:pt x="7977" y="0"/>
                    </a:cubicBezTo>
                    <a:cubicBezTo>
                      <a:pt x="7823" y="0"/>
                      <a:pt x="7704" y="119"/>
                      <a:pt x="7704" y="274"/>
                    </a:cubicBezTo>
                    <a:lnTo>
                      <a:pt x="5656" y="274"/>
                    </a:lnTo>
                    <a:cubicBezTo>
                      <a:pt x="5656" y="119"/>
                      <a:pt x="5537" y="0"/>
                      <a:pt x="5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66"/>
              <p:cNvSpPr/>
              <p:nvPr/>
            </p:nvSpPr>
            <p:spPr>
              <a:xfrm>
                <a:off x="2930700" y="3539250"/>
                <a:ext cx="13935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5014" extrusionOk="0">
                    <a:moveTo>
                      <a:pt x="3847" y="334"/>
                    </a:moveTo>
                    <a:cubicBezTo>
                      <a:pt x="3859" y="465"/>
                      <a:pt x="3978" y="572"/>
                      <a:pt x="4109" y="572"/>
                    </a:cubicBezTo>
                    <a:cubicBezTo>
                      <a:pt x="4144" y="572"/>
                      <a:pt x="4168" y="572"/>
                      <a:pt x="4204" y="560"/>
                    </a:cubicBezTo>
                    <a:lnTo>
                      <a:pt x="5204" y="2287"/>
                    </a:lnTo>
                    <a:cubicBezTo>
                      <a:pt x="5109" y="2322"/>
                      <a:pt x="5049" y="2418"/>
                      <a:pt x="5049" y="2525"/>
                    </a:cubicBezTo>
                    <a:cubicBezTo>
                      <a:pt x="5049" y="2620"/>
                      <a:pt x="5109" y="2715"/>
                      <a:pt x="5204" y="2763"/>
                    </a:cubicBezTo>
                    <a:lnTo>
                      <a:pt x="4156" y="4513"/>
                    </a:lnTo>
                    <a:lnTo>
                      <a:pt x="4097" y="4513"/>
                    </a:lnTo>
                    <a:cubicBezTo>
                      <a:pt x="3978" y="4513"/>
                      <a:pt x="3870" y="4585"/>
                      <a:pt x="3847" y="4704"/>
                    </a:cubicBezTo>
                    <a:lnTo>
                      <a:pt x="1787" y="4704"/>
                    </a:lnTo>
                    <a:cubicBezTo>
                      <a:pt x="1763" y="4597"/>
                      <a:pt x="1656" y="4513"/>
                      <a:pt x="1537" y="4513"/>
                    </a:cubicBezTo>
                    <a:cubicBezTo>
                      <a:pt x="1513" y="4513"/>
                      <a:pt x="1477" y="4513"/>
                      <a:pt x="1454" y="4525"/>
                    </a:cubicBezTo>
                    <a:lnTo>
                      <a:pt x="418" y="2739"/>
                    </a:lnTo>
                    <a:cubicBezTo>
                      <a:pt x="501" y="2703"/>
                      <a:pt x="561" y="2608"/>
                      <a:pt x="561" y="2501"/>
                    </a:cubicBezTo>
                    <a:cubicBezTo>
                      <a:pt x="561" y="2418"/>
                      <a:pt x="513" y="2322"/>
                      <a:pt x="441" y="2287"/>
                    </a:cubicBezTo>
                    <a:lnTo>
                      <a:pt x="1430" y="536"/>
                    </a:lnTo>
                    <a:cubicBezTo>
                      <a:pt x="1465" y="560"/>
                      <a:pt x="1513" y="572"/>
                      <a:pt x="1549" y="572"/>
                    </a:cubicBezTo>
                    <a:cubicBezTo>
                      <a:pt x="1692" y="572"/>
                      <a:pt x="1811" y="465"/>
                      <a:pt x="1823" y="334"/>
                    </a:cubicBezTo>
                    <a:close/>
                    <a:moveTo>
                      <a:pt x="1537" y="1"/>
                    </a:moveTo>
                    <a:cubicBezTo>
                      <a:pt x="1394" y="1"/>
                      <a:pt x="1275" y="120"/>
                      <a:pt x="1275" y="275"/>
                    </a:cubicBezTo>
                    <a:cubicBezTo>
                      <a:pt x="1275" y="346"/>
                      <a:pt x="1299" y="417"/>
                      <a:pt x="1358" y="465"/>
                    </a:cubicBezTo>
                    <a:lnTo>
                      <a:pt x="346" y="2215"/>
                    </a:lnTo>
                    <a:cubicBezTo>
                      <a:pt x="322" y="2215"/>
                      <a:pt x="299" y="2203"/>
                      <a:pt x="275" y="2203"/>
                    </a:cubicBezTo>
                    <a:cubicBezTo>
                      <a:pt x="120" y="2203"/>
                      <a:pt x="1" y="2322"/>
                      <a:pt x="1" y="2477"/>
                    </a:cubicBezTo>
                    <a:cubicBezTo>
                      <a:pt x="1" y="2620"/>
                      <a:pt x="120" y="2739"/>
                      <a:pt x="275" y="2739"/>
                    </a:cubicBezTo>
                    <a:lnTo>
                      <a:pt x="334" y="2739"/>
                    </a:lnTo>
                    <a:lnTo>
                      <a:pt x="1370" y="4537"/>
                    </a:lnTo>
                    <a:cubicBezTo>
                      <a:pt x="1311" y="4585"/>
                      <a:pt x="1275" y="4656"/>
                      <a:pt x="1275" y="4751"/>
                    </a:cubicBezTo>
                    <a:cubicBezTo>
                      <a:pt x="1275" y="4894"/>
                      <a:pt x="1394" y="5013"/>
                      <a:pt x="1537" y="5013"/>
                    </a:cubicBezTo>
                    <a:cubicBezTo>
                      <a:pt x="1692" y="5013"/>
                      <a:pt x="1811" y="4894"/>
                      <a:pt x="1811" y="4751"/>
                    </a:cubicBezTo>
                    <a:lnTo>
                      <a:pt x="3835" y="4751"/>
                    </a:lnTo>
                    <a:cubicBezTo>
                      <a:pt x="3835" y="4894"/>
                      <a:pt x="3954" y="5013"/>
                      <a:pt x="4097" y="5013"/>
                    </a:cubicBezTo>
                    <a:cubicBezTo>
                      <a:pt x="4251" y="5013"/>
                      <a:pt x="4371" y="4894"/>
                      <a:pt x="4371" y="4751"/>
                    </a:cubicBezTo>
                    <a:cubicBezTo>
                      <a:pt x="4371" y="4644"/>
                      <a:pt x="4311" y="4573"/>
                      <a:pt x="4228" y="4513"/>
                    </a:cubicBezTo>
                    <a:lnTo>
                      <a:pt x="5240" y="2751"/>
                    </a:lnTo>
                    <a:lnTo>
                      <a:pt x="5275" y="2751"/>
                    </a:lnTo>
                    <a:cubicBezTo>
                      <a:pt x="5418" y="2751"/>
                      <a:pt x="5537" y="2632"/>
                      <a:pt x="5537" y="2489"/>
                    </a:cubicBezTo>
                    <a:cubicBezTo>
                      <a:pt x="5573" y="2358"/>
                      <a:pt x="5454" y="2239"/>
                      <a:pt x="5287" y="2239"/>
                    </a:cubicBezTo>
                    <a:lnTo>
                      <a:pt x="5264" y="2239"/>
                    </a:lnTo>
                    <a:lnTo>
                      <a:pt x="4251" y="501"/>
                    </a:lnTo>
                    <a:cubicBezTo>
                      <a:pt x="4323" y="453"/>
                      <a:pt x="4371" y="358"/>
                      <a:pt x="4371" y="275"/>
                    </a:cubicBezTo>
                    <a:cubicBezTo>
                      <a:pt x="4371" y="120"/>
                      <a:pt x="4251" y="1"/>
                      <a:pt x="4097" y="1"/>
                    </a:cubicBezTo>
                    <a:cubicBezTo>
                      <a:pt x="3966" y="1"/>
                      <a:pt x="3847" y="108"/>
                      <a:pt x="3835" y="239"/>
                    </a:cubicBezTo>
                    <a:lnTo>
                      <a:pt x="1811" y="239"/>
                    </a:lnTo>
                    <a:cubicBezTo>
                      <a:pt x="1787" y="108"/>
                      <a:pt x="1668" y="1"/>
                      <a:pt x="1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66"/>
              <p:cNvSpPr/>
              <p:nvPr/>
            </p:nvSpPr>
            <p:spPr>
              <a:xfrm>
                <a:off x="2092500" y="3330300"/>
                <a:ext cx="100820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40328" h="2358" extrusionOk="0">
                    <a:moveTo>
                      <a:pt x="1" y="1"/>
                    </a:moveTo>
                    <a:lnTo>
                      <a:pt x="1" y="2358"/>
                    </a:lnTo>
                    <a:lnTo>
                      <a:pt x="40327" y="2358"/>
                    </a:lnTo>
                    <a:lnTo>
                      <a:pt x="403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66"/>
              <p:cNvSpPr/>
              <p:nvPr/>
            </p:nvSpPr>
            <p:spPr>
              <a:xfrm>
                <a:off x="2169900" y="3447575"/>
                <a:ext cx="29887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82" extrusionOk="0">
                    <a:moveTo>
                      <a:pt x="1" y="1"/>
                    </a:moveTo>
                    <a:lnTo>
                      <a:pt x="1" y="382"/>
                    </a:lnTo>
                    <a:lnTo>
                      <a:pt x="11954" y="382"/>
                    </a:lnTo>
                    <a:lnTo>
                      <a:pt x="119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66"/>
              <p:cNvSpPr/>
              <p:nvPr/>
            </p:nvSpPr>
            <p:spPr>
              <a:xfrm>
                <a:off x="2169900" y="3624975"/>
                <a:ext cx="29887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82" extrusionOk="0">
                    <a:moveTo>
                      <a:pt x="1" y="1"/>
                    </a:moveTo>
                    <a:lnTo>
                      <a:pt x="1" y="382"/>
                    </a:lnTo>
                    <a:lnTo>
                      <a:pt x="11954" y="382"/>
                    </a:lnTo>
                    <a:lnTo>
                      <a:pt x="119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66"/>
              <p:cNvSpPr/>
              <p:nvPr/>
            </p:nvSpPr>
            <p:spPr>
              <a:xfrm>
                <a:off x="2169900" y="3663975"/>
                <a:ext cx="2988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94" extrusionOk="0">
                    <a:moveTo>
                      <a:pt x="1" y="0"/>
                    </a:moveTo>
                    <a:lnTo>
                      <a:pt x="1" y="393"/>
                    </a:lnTo>
                    <a:lnTo>
                      <a:pt x="11954" y="393"/>
                    </a:lnTo>
                    <a:lnTo>
                      <a:pt x="119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66"/>
              <p:cNvSpPr/>
              <p:nvPr/>
            </p:nvSpPr>
            <p:spPr>
              <a:xfrm>
                <a:off x="2169900" y="3702675"/>
                <a:ext cx="29887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82" extrusionOk="0">
                    <a:moveTo>
                      <a:pt x="1" y="0"/>
                    </a:moveTo>
                    <a:lnTo>
                      <a:pt x="1" y="381"/>
                    </a:lnTo>
                    <a:lnTo>
                      <a:pt x="11954" y="381"/>
                    </a:lnTo>
                    <a:lnTo>
                      <a:pt x="119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66"/>
              <p:cNvSpPr/>
              <p:nvPr/>
            </p:nvSpPr>
            <p:spPr>
              <a:xfrm>
                <a:off x="2169900" y="3741375"/>
                <a:ext cx="29887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82" extrusionOk="0">
                    <a:moveTo>
                      <a:pt x="1" y="0"/>
                    </a:moveTo>
                    <a:lnTo>
                      <a:pt x="1" y="381"/>
                    </a:lnTo>
                    <a:lnTo>
                      <a:pt x="11954" y="381"/>
                    </a:lnTo>
                    <a:lnTo>
                      <a:pt x="119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66"/>
              <p:cNvSpPr/>
              <p:nvPr/>
            </p:nvSpPr>
            <p:spPr>
              <a:xfrm>
                <a:off x="2169900" y="3780350"/>
                <a:ext cx="2988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94" extrusionOk="0">
                    <a:moveTo>
                      <a:pt x="1" y="1"/>
                    </a:moveTo>
                    <a:lnTo>
                      <a:pt x="1" y="394"/>
                    </a:lnTo>
                    <a:lnTo>
                      <a:pt x="11954" y="394"/>
                    </a:lnTo>
                    <a:lnTo>
                      <a:pt x="119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66"/>
              <p:cNvSpPr/>
              <p:nvPr/>
            </p:nvSpPr>
            <p:spPr>
              <a:xfrm>
                <a:off x="2169900" y="3819050"/>
                <a:ext cx="2988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94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1954" y="393"/>
                    </a:lnTo>
                    <a:lnTo>
                      <a:pt x="119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66"/>
              <p:cNvSpPr/>
              <p:nvPr/>
            </p:nvSpPr>
            <p:spPr>
              <a:xfrm>
                <a:off x="2554475" y="3730950"/>
                <a:ext cx="5149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465" extrusionOk="0">
                    <a:moveTo>
                      <a:pt x="0" y="0"/>
                    </a:moveTo>
                    <a:lnTo>
                      <a:pt x="0" y="465"/>
                    </a:lnTo>
                    <a:lnTo>
                      <a:pt x="20598" y="465"/>
                    </a:lnTo>
                    <a:lnTo>
                      <a:pt x="205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66"/>
              <p:cNvSpPr/>
              <p:nvPr/>
            </p:nvSpPr>
            <p:spPr>
              <a:xfrm>
                <a:off x="2554475" y="3754750"/>
                <a:ext cx="51497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466" extrusionOk="0">
                    <a:moveTo>
                      <a:pt x="0" y="1"/>
                    </a:moveTo>
                    <a:lnTo>
                      <a:pt x="0" y="465"/>
                    </a:lnTo>
                    <a:lnTo>
                      <a:pt x="20598" y="465"/>
                    </a:lnTo>
                    <a:lnTo>
                      <a:pt x="205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66"/>
              <p:cNvSpPr/>
              <p:nvPr/>
            </p:nvSpPr>
            <p:spPr>
              <a:xfrm>
                <a:off x="2554475" y="3778275"/>
                <a:ext cx="5149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465" extrusionOk="0">
                    <a:moveTo>
                      <a:pt x="0" y="0"/>
                    </a:moveTo>
                    <a:lnTo>
                      <a:pt x="0" y="465"/>
                    </a:lnTo>
                    <a:lnTo>
                      <a:pt x="20598" y="465"/>
                    </a:lnTo>
                    <a:lnTo>
                      <a:pt x="205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66"/>
              <p:cNvSpPr/>
              <p:nvPr/>
            </p:nvSpPr>
            <p:spPr>
              <a:xfrm>
                <a:off x="2959875" y="3346075"/>
                <a:ext cx="2980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1"/>
                    </a:moveTo>
                    <a:cubicBezTo>
                      <a:pt x="263" y="1"/>
                      <a:pt x="1" y="274"/>
                      <a:pt x="1" y="596"/>
                    </a:cubicBezTo>
                    <a:cubicBezTo>
                      <a:pt x="1" y="929"/>
                      <a:pt x="263" y="1191"/>
                      <a:pt x="596" y="1191"/>
                    </a:cubicBezTo>
                    <a:cubicBezTo>
                      <a:pt x="918" y="1191"/>
                      <a:pt x="1191" y="929"/>
                      <a:pt x="1191" y="596"/>
                    </a:cubicBezTo>
                    <a:cubicBezTo>
                      <a:pt x="1191" y="274"/>
                      <a:pt x="918" y="1"/>
                      <a:pt x="5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66"/>
              <p:cNvSpPr/>
              <p:nvPr/>
            </p:nvSpPr>
            <p:spPr>
              <a:xfrm>
                <a:off x="3000075" y="3346075"/>
                <a:ext cx="2977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92" extrusionOk="0">
                    <a:moveTo>
                      <a:pt x="595" y="1"/>
                    </a:moveTo>
                    <a:cubicBezTo>
                      <a:pt x="262" y="1"/>
                      <a:pt x="0" y="274"/>
                      <a:pt x="0" y="596"/>
                    </a:cubicBezTo>
                    <a:cubicBezTo>
                      <a:pt x="0" y="929"/>
                      <a:pt x="262" y="1191"/>
                      <a:pt x="595" y="1191"/>
                    </a:cubicBezTo>
                    <a:cubicBezTo>
                      <a:pt x="917" y="1191"/>
                      <a:pt x="1191" y="929"/>
                      <a:pt x="1191" y="596"/>
                    </a:cubicBezTo>
                    <a:cubicBezTo>
                      <a:pt x="1191" y="274"/>
                      <a:pt x="917" y="1"/>
                      <a:pt x="5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66"/>
              <p:cNvSpPr/>
              <p:nvPr/>
            </p:nvSpPr>
            <p:spPr>
              <a:xfrm>
                <a:off x="3040250" y="3346075"/>
                <a:ext cx="2980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1"/>
                    </a:moveTo>
                    <a:cubicBezTo>
                      <a:pt x="262" y="1"/>
                      <a:pt x="0" y="274"/>
                      <a:pt x="0" y="596"/>
                    </a:cubicBezTo>
                    <a:cubicBezTo>
                      <a:pt x="0" y="929"/>
                      <a:pt x="262" y="1191"/>
                      <a:pt x="596" y="1191"/>
                    </a:cubicBezTo>
                    <a:cubicBezTo>
                      <a:pt x="917" y="1191"/>
                      <a:pt x="1191" y="929"/>
                      <a:pt x="1191" y="596"/>
                    </a:cubicBezTo>
                    <a:cubicBezTo>
                      <a:pt x="1191" y="274"/>
                      <a:pt x="917" y="1"/>
                      <a:pt x="5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0" name="Google Shape;2720;p66"/>
            <p:cNvGrpSpPr/>
            <p:nvPr/>
          </p:nvGrpSpPr>
          <p:grpSpPr>
            <a:xfrm>
              <a:off x="907997" y="3344305"/>
              <a:ext cx="3755500" cy="1259773"/>
              <a:chOff x="2004700" y="3926200"/>
              <a:chExt cx="1044500" cy="350375"/>
            </a:xfrm>
          </p:grpSpPr>
          <p:sp>
            <p:nvSpPr>
              <p:cNvPr id="2721" name="Google Shape;2721;p66"/>
              <p:cNvSpPr/>
              <p:nvPr/>
            </p:nvSpPr>
            <p:spPr>
              <a:xfrm>
                <a:off x="2192525" y="4158675"/>
                <a:ext cx="597425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704" extrusionOk="0">
                    <a:moveTo>
                      <a:pt x="0" y="1"/>
                    </a:moveTo>
                    <a:lnTo>
                      <a:pt x="0" y="4704"/>
                    </a:lnTo>
                    <a:lnTo>
                      <a:pt x="23896" y="4704"/>
                    </a:lnTo>
                    <a:lnTo>
                      <a:pt x="238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66"/>
              <p:cNvSpPr/>
              <p:nvPr/>
            </p:nvSpPr>
            <p:spPr>
              <a:xfrm>
                <a:off x="2524125" y="4158975"/>
                <a:ext cx="525075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4704" extrusionOk="0">
                    <a:moveTo>
                      <a:pt x="0" y="0"/>
                    </a:moveTo>
                    <a:lnTo>
                      <a:pt x="0" y="4703"/>
                    </a:lnTo>
                    <a:lnTo>
                      <a:pt x="18645" y="4703"/>
                    </a:lnTo>
                    <a:cubicBezTo>
                      <a:pt x="19943" y="4703"/>
                      <a:pt x="21003" y="3644"/>
                      <a:pt x="21003" y="2346"/>
                    </a:cubicBezTo>
                    <a:cubicBezTo>
                      <a:pt x="21003" y="1048"/>
                      <a:pt x="19943" y="0"/>
                      <a:pt x="186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66"/>
              <p:cNvSpPr/>
              <p:nvPr/>
            </p:nvSpPr>
            <p:spPr>
              <a:xfrm>
                <a:off x="2524400" y="4187550"/>
                <a:ext cx="471525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8861" h="2406" extrusionOk="0">
                    <a:moveTo>
                      <a:pt x="1" y="0"/>
                    </a:moveTo>
                    <a:lnTo>
                      <a:pt x="1" y="2406"/>
                    </a:lnTo>
                    <a:lnTo>
                      <a:pt x="18860" y="2406"/>
                    </a:lnTo>
                    <a:lnTo>
                      <a:pt x="188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66"/>
              <p:cNvSpPr/>
              <p:nvPr/>
            </p:nvSpPr>
            <p:spPr>
              <a:xfrm>
                <a:off x="2192225" y="4187550"/>
                <a:ext cx="33190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3276" h="2406" extrusionOk="0">
                    <a:moveTo>
                      <a:pt x="1" y="0"/>
                    </a:moveTo>
                    <a:lnTo>
                      <a:pt x="1" y="2406"/>
                    </a:lnTo>
                    <a:lnTo>
                      <a:pt x="13276" y="2406"/>
                    </a:lnTo>
                    <a:lnTo>
                      <a:pt x="132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66"/>
              <p:cNvSpPr/>
              <p:nvPr/>
            </p:nvSpPr>
            <p:spPr>
              <a:xfrm>
                <a:off x="2263675" y="4041100"/>
                <a:ext cx="5977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3908" h="4704" extrusionOk="0">
                    <a:moveTo>
                      <a:pt x="0" y="1"/>
                    </a:moveTo>
                    <a:lnTo>
                      <a:pt x="0" y="4704"/>
                    </a:lnTo>
                    <a:lnTo>
                      <a:pt x="23908" y="4704"/>
                    </a:lnTo>
                    <a:lnTo>
                      <a:pt x="239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66"/>
              <p:cNvSpPr/>
              <p:nvPr/>
            </p:nvSpPr>
            <p:spPr>
              <a:xfrm>
                <a:off x="2004700" y="4041400"/>
                <a:ext cx="5251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704" extrusionOk="0">
                    <a:moveTo>
                      <a:pt x="2358" y="1"/>
                    </a:moveTo>
                    <a:cubicBezTo>
                      <a:pt x="1060" y="1"/>
                      <a:pt x="1" y="1048"/>
                      <a:pt x="1" y="2346"/>
                    </a:cubicBezTo>
                    <a:cubicBezTo>
                      <a:pt x="1" y="3644"/>
                      <a:pt x="1060" y="4703"/>
                      <a:pt x="2358" y="4703"/>
                    </a:cubicBezTo>
                    <a:lnTo>
                      <a:pt x="21003" y="4703"/>
                    </a:lnTo>
                    <a:lnTo>
                      <a:pt x="210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66"/>
              <p:cNvSpPr/>
              <p:nvPr/>
            </p:nvSpPr>
            <p:spPr>
              <a:xfrm>
                <a:off x="2057975" y="4070275"/>
                <a:ext cx="471525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18861" h="2418" extrusionOk="0">
                    <a:moveTo>
                      <a:pt x="1" y="0"/>
                    </a:moveTo>
                    <a:lnTo>
                      <a:pt x="1" y="2417"/>
                    </a:lnTo>
                    <a:lnTo>
                      <a:pt x="18860" y="2417"/>
                    </a:lnTo>
                    <a:lnTo>
                      <a:pt x="188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66"/>
              <p:cNvSpPr/>
              <p:nvPr/>
            </p:nvSpPr>
            <p:spPr>
              <a:xfrm>
                <a:off x="2529775" y="4070275"/>
                <a:ext cx="331900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13276" h="2418" extrusionOk="0">
                    <a:moveTo>
                      <a:pt x="0" y="0"/>
                    </a:moveTo>
                    <a:lnTo>
                      <a:pt x="0" y="2417"/>
                    </a:lnTo>
                    <a:lnTo>
                      <a:pt x="13276" y="2417"/>
                    </a:lnTo>
                    <a:lnTo>
                      <a:pt x="132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66"/>
              <p:cNvSpPr/>
              <p:nvPr/>
            </p:nvSpPr>
            <p:spPr>
              <a:xfrm>
                <a:off x="2228250" y="4076525"/>
                <a:ext cx="491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906" extrusionOk="0">
                    <a:moveTo>
                      <a:pt x="0" y="0"/>
                    </a:moveTo>
                    <a:lnTo>
                      <a:pt x="0" y="1905"/>
                    </a:lnTo>
                    <a:lnTo>
                      <a:pt x="988" y="1524"/>
                    </a:lnTo>
                    <a:lnTo>
                      <a:pt x="1965" y="1905"/>
                    </a:lnTo>
                    <a:lnTo>
                      <a:pt x="19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66"/>
              <p:cNvSpPr/>
              <p:nvPr/>
            </p:nvSpPr>
            <p:spPr>
              <a:xfrm>
                <a:off x="2428875" y="3926200"/>
                <a:ext cx="5974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3896" h="4704" extrusionOk="0">
                    <a:moveTo>
                      <a:pt x="0" y="1"/>
                    </a:moveTo>
                    <a:lnTo>
                      <a:pt x="0" y="4704"/>
                    </a:lnTo>
                    <a:lnTo>
                      <a:pt x="23896" y="4704"/>
                    </a:lnTo>
                    <a:lnTo>
                      <a:pt x="238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66"/>
              <p:cNvSpPr/>
              <p:nvPr/>
            </p:nvSpPr>
            <p:spPr>
              <a:xfrm>
                <a:off x="2169600" y="3926200"/>
                <a:ext cx="5251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704" extrusionOk="0">
                    <a:moveTo>
                      <a:pt x="2346" y="1"/>
                    </a:moveTo>
                    <a:cubicBezTo>
                      <a:pt x="1048" y="1"/>
                      <a:pt x="1" y="1060"/>
                      <a:pt x="1" y="2358"/>
                    </a:cubicBezTo>
                    <a:cubicBezTo>
                      <a:pt x="1" y="3656"/>
                      <a:pt x="1060" y="4704"/>
                      <a:pt x="2346" y="4704"/>
                    </a:cubicBezTo>
                    <a:lnTo>
                      <a:pt x="21003" y="4704"/>
                    </a:lnTo>
                    <a:lnTo>
                      <a:pt x="210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66"/>
              <p:cNvSpPr/>
              <p:nvPr/>
            </p:nvSpPr>
            <p:spPr>
              <a:xfrm>
                <a:off x="2223175" y="3955375"/>
                <a:ext cx="471225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8849" h="2406" extrusionOk="0">
                    <a:moveTo>
                      <a:pt x="1" y="1"/>
                    </a:moveTo>
                    <a:lnTo>
                      <a:pt x="1" y="2406"/>
                    </a:lnTo>
                    <a:lnTo>
                      <a:pt x="18848" y="2406"/>
                    </a:lnTo>
                    <a:lnTo>
                      <a:pt x="1884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66"/>
              <p:cNvSpPr/>
              <p:nvPr/>
            </p:nvSpPr>
            <p:spPr>
              <a:xfrm>
                <a:off x="2694675" y="3955375"/>
                <a:ext cx="33190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3276" h="2406" extrusionOk="0">
                    <a:moveTo>
                      <a:pt x="0" y="1"/>
                    </a:moveTo>
                    <a:lnTo>
                      <a:pt x="0" y="2406"/>
                    </a:lnTo>
                    <a:lnTo>
                      <a:pt x="13276" y="2406"/>
                    </a:lnTo>
                    <a:lnTo>
                      <a:pt x="13276" y="1"/>
                    </a:lnTo>
                    <a:close/>
                  </a:path>
                </a:pathLst>
              </a:custGeom>
              <a:solidFill>
                <a:srgbClr val="3AC5CA">
                  <a:alpha val="21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66"/>
              <p:cNvSpPr/>
              <p:nvPr/>
            </p:nvSpPr>
            <p:spPr>
              <a:xfrm>
                <a:off x="2393450" y="3961625"/>
                <a:ext cx="4912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94" extrusionOk="0">
                    <a:moveTo>
                      <a:pt x="0" y="1"/>
                    </a:moveTo>
                    <a:lnTo>
                      <a:pt x="0" y="1894"/>
                    </a:lnTo>
                    <a:lnTo>
                      <a:pt x="988" y="1501"/>
                    </a:lnTo>
                    <a:lnTo>
                      <a:pt x="1965" y="1894"/>
                    </a:lnTo>
                    <a:lnTo>
                      <a:pt x="19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5" name="Google Shape;2735;p66"/>
            <p:cNvGrpSpPr/>
            <p:nvPr/>
          </p:nvGrpSpPr>
          <p:grpSpPr>
            <a:xfrm>
              <a:off x="3488677" y="2006365"/>
              <a:ext cx="928072" cy="2597816"/>
              <a:chOff x="2516975" y="3644450"/>
              <a:chExt cx="260475" cy="729150"/>
            </a:xfrm>
          </p:grpSpPr>
          <p:sp>
            <p:nvSpPr>
              <p:cNvPr id="2736" name="Google Shape;2736;p66"/>
              <p:cNvSpPr/>
              <p:nvPr/>
            </p:nvSpPr>
            <p:spPr>
              <a:xfrm>
                <a:off x="2685150" y="3736650"/>
                <a:ext cx="3067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780" extrusionOk="0">
                    <a:moveTo>
                      <a:pt x="792" y="1"/>
                    </a:moveTo>
                    <a:cubicBezTo>
                      <a:pt x="539" y="1"/>
                      <a:pt x="273" y="307"/>
                      <a:pt x="143" y="761"/>
                    </a:cubicBezTo>
                    <a:lnTo>
                      <a:pt x="143" y="772"/>
                    </a:lnTo>
                    <a:cubicBezTo>
                      <a:pt x="0" y="1237"/>
                      <a:pt x="96" y="1665"/>
                      <a:pt x="346" y="1749"/>
                    </a:cubicBezTo>
                    <a:cubicBezTo>
                      <a:pt x="357" y="1749"/>
                      <a:pt x="357" y="1749"/>
                      <a:pt x="381" y="1773"/>
                    </a:cubicBezTo>
                    <a:cubicBezTo>
                      <a:pt x="401" y="1777"/>
                      <a:pt x="421" y="1779"/>
                      <a:pt x="441" y="1779"/>
                    </a:cubicBezTo>
                    <a:cubicBezTo>
                      <a:pt x="680" y="1779"/>
                      <a:pt x="964" y="1462"/>
                      <a:pt x="1096" y="1022"/>
                    </a:cubicBezTo>
                    <a:cubicBezTo>
                      <a:pt x="1227" y="546"/>
                      <a:pt x="1131" y="82"/>
                      <a:pt x="869" y="10"/>
                    </a:cubicBezTo>
                    <a:cubicBezTo>
                      <a:pt x="844" y="4"/>
                      <a:pt x="818" y="1"/>
                      <a:pt x="792" y="1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66"/>
              <p:cNvSpPr/>
              <p:nvPr/>
            </p:nvSpPr>
            <p:spPr>
              <a:xfrm>
                <a:off x="2640200" y="3774925"/>
                <a:ext cx="65500" cy="810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3242" extrusionOk="0">
                    <a:moveTo>
                      <a:pt x="1130" y="1"/>
                    </a:moveTo>
                    <a:cubicBezTo>
                      <a:pt x="610" y="1"/>
                      <a:pt x="0" y="233"/>
                      <a:pt x="227" y="1075"/>
                    </a:cubicBezTo>
                    <a:cubicBezTo>
                      <a:pt x="227" y="1075"/>
                      <a:pt x="310" y="1170"/>
                      <a:pt x="405" y="1349"/>
                    </a:cubicBezTo>
                    <a:lnTo>
                      <a:pt x="179" y="3242"/>
                    </a:lnTo>
                    <a:lnTo>
                      <a:pt x="2620" y="3242"/>
                    </a:lnTo>
                    <a:lnTo>
                      <a:pt x="1977" y="2028"/>
                    </a:lnTo>
                    <a:cubicBezTo>
                      <a:pt x="2084" y="1885"/>
                      <a:pt x="2132" y="1706"/>
                      <a:pt x="2048" y="1504"/>
                    </a:cubicBezTo>
                    <a:cubicBezTo>
                      <a:pt x="2013" y="1349"/>
                      <a:pt x="1965" y="1218"/>
                      <a:pt x="1917" y="1099"/>
                    </a:cubicBezTo>
                    <a:cubicBezTo>
                      <a:pt x="1834" y="813"/>
                      <a:pt x="1774" y="634"/>
                      <a:pt x="1751" y="504"/>
                    </a:cubicBezTo>
                    <a:cubicBezTo>
                      <a:pt x="1739" y="384"/>
                      <a:pt x="1751" y="301"/>
                      <a:pt x="1774" y="206"/>
                    </a:cubicBezTo>
                    <a:cubicBezTo>
                      <a:pt x="1799" y="109"/>
                      <a:pt x="1486" y="1"/>
                      <a:pt x="1130" y="1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66"/>
              <p:cNvSpPr/>
              <p:nvPr/>
            </p:nvSpPr>
            <p:spPr>
              <a:xfrm>
                <a:off x="2612825" y="3698850"/>
                <a:ext cx="87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4134" extrusionOk="0">
                    <a:moveTo>
                      <a:pt x="1945" y="0"/>
                    </a:moveTo>
                    <a:cubicBezTo>
                      <a:pt x="1874" y="0"/>
                      <a:pt x="1802" y="7"/>
                      <a:pt x="1726" y="22"/>
                    </a:cubicBezTo>
                    <a:cubicBezTo>
                      <a:pt x="595" y="225"/>
                      <a:pt x="0" y="618"/>
                      <a:pt x="214" y="1594"/>
                    </a:cubicBezTo>
                    <a:cubicBezTo>
                      <a:pt x="214" y="1594"/>
                      <a:pt x="369" y="2177"/>
                      <a:pt x="322" y="2654"/>
                    </a:cubicBezTo>
                    <a:cubicBezTo>
                      <a:pt x="274" y="3130"/>
                      <a:pt x="810" y="3880"/>
                      <a:pt x="1262" y="4082"/>
                    </a:cubicBezTo>
                    <a:cubicBezTo>
                      <a:pt x="1340" y="4118"/>
                      <a:pt x="1429" y="4134"/>
                      <a:pt x="1526" y="4134"/>
                    </a:cubicBezTo>
                    <a:cubicBezTo>
                      <a:pt x="2012" y="4134"/>
                      <a:pt x="2685" y="3737"/>
                      <a:pt x="2953" y="3439"/>
                    </a:cubicBezTo>
                    <a:cubicBezTo>
                      <a:pt x="3286" y="3082"/>
                      <a:pt x="3512" y="2189"/>
                      <a:pt x="3512" y="1796"/>
                    </a:cubicBezTo>
                    <a:cubicBezTo>
                      <a:pt x="3512" y="1418"/>
                      <a:pt x="2951" y="0"/>
                      <a:pt x="1945" y="0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66"/>
              <p:cNvSpPr/>
              <p:nvPr/>
            </p:nvSpPr>
            <p:spPr>
              <a:xfrm>
                <a:off x="2601200" y="3644450"/>
                <a:ext cx="113425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282" extrusionOk="0">
                    <a:moveTo>
                      <a:pt x="4516" y="4008"/>
                    </a:moveTo>
                    <a:cubicBezTo>
                      <a:pt x="4519" y="4022"/>
                      <a:pt x="4522" y="4030"/>
                      <a:pt x="4525" y="4032"/>
                    </a:cubicBezTo>
                    <a:cubicBezTo>
                      <a:pt x="4523" y="4024"/>
                      <a:pt x="4520" y="4016"/>
                      <a:pt x="4516" y="4008"/>
                    </a:cubicBezTo>
                    <a:close/>
                    <a:moveTo>
                      <a:pt x="2759" y="0"/>
                    </a:moveTo>
                    <a:cubicBezTo>
                      <a:pt x="2259" y="0"/>
                      <a:pt x="1856" y="198"/>
                      <a:pt x="1751" y="531"/>
                    </a:cubicBezTo>
                    <a:cubicBezTo>
                      <a:pt x="1680" y="770"/>
                      <a:pt x="1787" y="1031"/>
                      <a:pt x="2013" y="1258"/>
                    </a:cubicBezTo>
                    <a:cubicBezTo>
                      <a:pt x="525" y="1508"/>
                      <a:pt x="1" y="2722"/>
                      <a:pt x="72" y="3687"/>
                    </a:cubicBezTo>
                    <a:cubicBezTo>
                      <a:pt x="130" y="4559"/>
                      <a:pt x="465" y="4644"/>
                      <a:pt x="594" y="4644"/>
                    </a:cubicBezTo>
                    <a:cubicBezTo>
                      <a:pt x="625" y="4644"/>
                      <a:pt x="644" y="4639"/>
                      <a:pt x="644" y="4639"/>
                    </a:cubicBezTo>
                    <a:cubicBezTo>
                      <a:pt x="644" y="4639"/>
                      <a:pt x="322" y="4127"/>
                      <a:pt x="382" y="3687"/>
                    </a:cubicBezTo>
                    <a:lnTo>
                      <a:pt x="382" y="3687"/>
                    </a:lnTo>
                    <a:cubicBezTo>
                      <a:pt x="382" y="3687"/>
                      <a:pt x="441" y="3770"/>
                      <a:pt x="525" y="3806"/>
                    </a:cubicBezTo>
                    <a:lnTo>
                      <a:pt x="798" y="4651"/>
                    </a:lnTo>
                    <a:cubicBezTo>
                      <a:pt x="798" y="4651"/>
                      <a:pt x="798" y="4210"/>
                      <a:pt x="691" y="3770"/>
                    </a:cubicBezTo>
                    <a:cubicBezTo>
                      <a:pt x="739" y="3710"/>
                      <a:pt x="894" y="3401"/>
                      <a:pt x="894" y="3163"/>
                    </a:cubicBezTo>
                    <a:cubicBezTo>
                      <a:pt x="894" y="3163"/>
                      <a:pt x="1310" y="3639"/>
                      <a:pt x="2061" y="3698"/>
                    </a:cubicBezTo>
                    <a:cubicBezTo>
                      <a:pt x="2061" y="3698"/>
                      <a:pt x="1846" y="3460"/>
                      <a:pt x="1846" y="3270"/>
                    </a:cubicBezTo>
                    <a:lnTo>
                      <a:pt x="1846" y="3270"/>
                    </a:lnTo>
                    <a:cubicBezTo>
                      <a:pt x="1846" y="3270"/>
                      <a:pt x="2632" y="3806"/>
                      <a:pt x="3442" y="3865"/>
                    </a:cubicBezTo>
                    <a:cubicBezTo>
                      <a:pt x="3442" y="3865"/>
                      <a:pt x="3168" y="3496"/>
                      <a:pt x="3192" y="3282"/>
                    </a:cubicBezTo>
                    <a:lnTo>
                      <a:pt x="3192" y="3282"/>
                    </a:lnTo>
                    <a:cubicBezTo>
                      <a:pt x="3192" y="3282"/>
                      <a:pt x="3549" y="3746"/>
                      <a:pt x="3870" y="3865"/>
                    </a:cubicBezTo>
                    <a:cubicBezTo>
                      <a:pt x="3870" y="3865"/>
                      <a:pt x="3846" y="5008"/>
                      <a:pt x="3692" y="5282"/>
                    </a:cubicBezTo>
                    <a:cubicBezTo>
                      <a:pt x="3692" y="5282"/>
                      <a:pt x="4311" y="4520"/>
                      <a:pt x="4263" y="3710"/>
                    </a:cubicBezTo>
                    <a:lnTo>
                      <a:pt x="4263" y="3710"/>
                    </a:lnTo>
                    <a:cubicBezTo>
                      <a:pt x="4263" y="3710"/>
                      <a:pt x="4461" y="3887"/>
                      <a:pt x="4516" y="4008"/>
                    </a:cubicBezTo>
                    <a:lnTo>
                      <a:pt x="4516" y="4008"/>
                    </a:lnTo>
                    <a:cubicBezTo>
                      <a:pt x="4476" y="3816"/>
                      <a:pt x="4442" y="2546"/>
                      <a:pt x="3811" y="1782"/>
                    </a:cubicBezTo>
                    <a:cubicBezTo>
                      <a:pt x="4120" y="1710"/>
                      <a:pt x="4347" y="1532"/>
                      <a:pt x="4406" y="1293"/>
                    </a:cubicBezTo>
                    <a:cubicBezTo>
                      <a:pt x="4537" y="829"/>
                      <a:pt x="4049" y="293"/>
                      <a:pt x="3323" y="79"/>
                    </a:cubicBezTo>
                    <a:cubicBezTo>
                      <a:pt x="3128" y="26"/>
                      <a:pt x="2937" y="0"/>
                      <a:pt x="2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66"/>
              <p:cNvSpPr/>
              <p:nvPr/>
            </p:nvSpPr>
            <p:spPr>
              <a:xfrm>
                <a:off x="2706575" y="4285475"/>
                <a:ext cx="3872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2918" extrusionOk="0">
                    <a:moveTo>
                      <a:pt x="1405" y="1"/>
                    </a:moveTo>
                    <a:lnTo>
                      <a:pt x="1" y="394"/>
                    </a:lnTo>
                    <a:lnTo>
                      <a:pt x="322" y="2048"/>
                    </a:lnTo>
                    <a:lnTo>
                      <a:pt x="572" y="2918"/>
                    </a:lnTo>
                    <a:lnTo>
                      <a:pt x="1167" y="2918"/>
                    </a:lnTo>
                    <a:lnTo>
                      <a:pt x="1548" y="2048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66"/>
              <p:cNvSpPr/>
              <p:nvPr/>
            </p:nvSpPr>
            <p:spPr>
              <a:xfrm>
                <a:off x="2656575" y="4336950"/>
                <a:ext cx="1027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1466" extrusionOk="0">
                    <a:moveTo>
                      <a:pt x="3553" y="0"/>
                    </a:moveTo>
                    <a:cubicBezTo>
                      <a:pt x="3550" y="0"/>
                      <a:pt x="3548" y="1"/>
                      <a:pt x="3548" y="1"/>
                    </a:cubicBezTo>
                    <a:cubicBezTo>
                      <a:pt x="3310" y="259"/>
                      <a:pt x="3096" y="345"/>
                      <a:pt x="2916" y="345"/>
                    </a:cubicBezTo>
                    <a:cubicBezTo>
                      <a:pt x="2556" y="345"/>
                      <a:pt x="2334" y="1"/>
                      <a:pt x="2334" y="1"/>
                    </a:cubicBezTo>
                    <a:lnTo>
                      <a:pt x="2001" y="1"/>
                    </a:lnTo>
                    <a:cubicBezTo>
                      <a:pt x="1739" y="287"/>
                      <a:pt x="810" y="478"/>
                      <a:pt x="405" y="621"/>
                    </a:cubicBezTo>
                    <a:cubicBezTo>
                      <a:pt x="0" y="751"/>
                      <a:pt x="155" y="1466"/>
                      <a:pt x="155" y="1466"/>
                    </a:cubicBezTo>
                    <a:lnTo>
                      <a:pt x="4108" y="1466"/>
                    </a:lnTo>
                    <a:cubicBezTo>
                      <a:pt x="4108" y="133"/>
                      <a:pt x="3605" y="0"/>
                      <a:pt x="35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66"/>
              <p:cNvSpPr/>
              <p:nvPr/>
            </p:nvSpPr>
            <p:spPr>
              <a:xfrm>
                <a:off x="2605375" y="4285475"/>
                <a:ext cx="3872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2918" extrusionOk="0">
                    <a:moveTo>
                      <a:pt x="131" y="1"/>
                    </a:moveTo>
                    <a:lnTo>
                      <a:pt x="0" y="2048"/>
                    </a:lnTo>
                    <a:lnTo>
                      <a:pt x="370" y="2918"/>
                    </a:lnTo>
                    <a:lnTo>
                      <a:pt x="965" y="2918"/>
                    </a:lnTo>
                    <a:lnTo>
                      <a:pt x="1215" y="2048"/>
                    </a:lnTo>
                    <a:lnTo>
                      <a:pt x="1548" y="394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66"/>
              <p:cNvSpPr/>
              <p:nvPr/>
            </p:nvSpPr>
            <p:spPr>
              <a:xfrm>
                <a:off x="2547325" y="4336950"/>
                <a:ext cx="1027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466" extrusionOk="0">
                    <a:moveTo>
                      <a:pt x="3541" y="0"/>
                    </a:moveTo>
                    <a:cubicBezTo>
                      <a:pt x="3538" y="0"/>
                      <a:pt x="3537" y="1"/>
                      <a:pt x="3537" y="1"/>
                    </a:cubicBezTo>
                    <a:cubicBezTo>
                      <a:pt x="3299" y="259"/>
                      <a:pt x="3086" y="345"/>
                      <a:pt x="2908" y="345"/>
                    </a:cubicBezTo>
                    <a:cubicBezTo>
                      <a:pt x="2551" y="345"/>
                      <a:pt x="2334" y="1"/>
                      <a:pt x="2334" y="1"/>
                    </a:cubicBezTo>
                    <a:lnTo>
                      <a:pt x="1989" y="1"/>
                    </a:lnTo>
                    <a:cubicBezTo>
                      <a:pt x="1739" y="287"/>
                      <a:pt x="798" y="478"/>
                      <a:pt x="394" y="621"/>
                    </a:cubicBezTo>
                    <a:cubicBezTo>
                      <a:pt x="1" y="751"/>
                      <a:pt x="144" y="1466"/>
                      <a:pt x="144" y="1466"/>
                    </a:cubicBezTo>
                    <a:lnTo>
                      <a:pt x="4108" y="1466"/>
                    </a:lnTo>
                    <a:cubicBezTo>
                      <a:pt x="4108" y="133"/>
                      <a:pt x="3594" y="0"/>
                      <a:pt x="3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66"/>
              <p:cNvSpPr/>
              <p:nvPr/>
            </p:nvSpPr>
            <p:spPr>
              <a:xfrm>
                <a:off x="2589900" y="4031575"/>
                <a:ext cx="166400" cy="29352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11741" extrusionOk="0">
                    <a:moveTo>
                      <a:pt x="1048" y="1"/>
                    </a:moveTo>
                    <a:lnTo>
                      <a:pt x="0" y="11288"/>
                    </a:lnTo>
                    <a:lnTo>
                      <a:pt x="2596" y="11526"/>
                    </a:lnTo>
                    <a:lnTo>
                      <a:pt x="3536" y="3203"/>
                    </a:lnTo>
                    <a:lnTo>
                      <a:pt x="3858" y="11740"/>
                    </a:lnTo>
                    <a:lnTo>
                      <a:pt x="6656" y="11526"/>
                    </a:lnTo>
                    <a:lnTo>
                      <a:pt x="604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66"/>
              <p:cNvSpPr/>
              <p:nvPr/>
            </p:nvSpPr>
            <p:spPr>
              <a:xfrm>
                <a:off x="2616100" y="3825000"/>
                <a:ext cx="68475" cy="20660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264" extrusionOk="0">
                    <a:moveTo>
                      <a:pt x="2738" y="1"/>
                    </a:moveTo>
                    <a:cubicBezTo>
                      <a:pt x="2330" y="222"/>
                      <a:pt x="1982" y="286"/>
                      <a:pt x="1716" y="286"/>
                    </a:cubicBezTo>
                    <a:cubicBezTo>
                      <a:pt x="1353" y="286"/>
                      <a:pt x="1143" y="167"/>
                      <a:pt x="1143" y="167"/>
                    </a:cubicBezTo>
                    <a:lnTo>
                      <a:pt x="0" y="8264"/>
                    </a:lnTo>
                    <a:lnTo>
                      <a:pt x="2738" y="8264"/>
                    </a:lnTo>
                    <a:lnTo>
                      <a:pt x="2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66"/>
              <p:cNvSpPr/>
              <p:nvPr/>
            </p:nvSpPr>
            <p:spPr>
              <a:xfrm>
                <a:off x="2659250" y="3798800"/>
                <a:ext cx="118200" cy="340250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13610" extrusionOk="0">
                    <a:moveTo>
                      <a:pt x="1132" y="1"/>
                    </a:moveTo>
                    <a:lnTo>
                      <a:pt x="0" y="1704"/>
                    </a:lnTo>
                    <a:lnTo>
                      <a:pt x="179" y="13491"/>
                    </a:lnTo>
                    <a:lnTo>
                      <a:pt x="3894" y="13610"/>
                    </a:lnTo>
                    <a:lnTo>
                      <a:pt x="3215" y="7049"/>
                    </a:lnTo>
                    <a:lnTo>
                      <a:pt x="3215" y="7049"/>
                    </a:lnTo>
                    <a:cubicBezTo>
                      <a:pt x="3215" y="7049"/>
                      <a:pt x="3245" y="7053"/>
                      <a:pt x="3295" y="7053"/>
                    </a:cubicBezTo>
                    <a:cubicBezTo>
                      <a:pt x="3507" y="7053"/>
                      <a:pt x="4086" y="6991"/>
                      <a:pt x="4394" y="6347"/>
                    </a:cubicBezTo>
                    <a:cubicBezTo>
                      <a:pt x="4727" y="5549"/>
                      <a:pt x="2810" y="1025"/>
                      <a:pt x="2810" y="1025"/>
                    </a:cubicBezTo>
                    <a:lnTo>
                      <a:pt x="113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66"/>
              <p:cNvSpPr/>
              <p:nvPr/>
            </p:nvSpPr>
            <p:spPr>
              <a:xfrm>
                <a:off x="2540175" y="3808325"/>
                <a:ext cx="114625" cy="326275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13051" extrusionOk="0">
                    <a:moveTo>
                      <a:pt x="4406" y="1"/>
                    </a:moveTo>
                    <a:lnTo>
                      <a:pt x="3085" y="953"/>
                    </a:lnTo>
                    <a:lnTo>
                      <a:pt x="2406" y="3549"/>
                    </a:lnTo>
                    <a:lnTo>
                      <a:pt x="1037" y="2120"/>
                    </a:lnTo>
                    <a:lnTo>
                      <a:pt x="1" y="2847"/>
                    </a:lnTo>
                    <a:lnTo>
                      <a:pt x="2382" y="6597"/>
                    </a:lnTo>
                    <a:lnTo>
                      <a:pt x="1680" y="12895"/>
                    </a:lnTo>
                    <a:lnTo>
                      <a:pt x="3882" y="13050"/>
                    </a:lnTo>
                    <a:lnTo>
                      <a:pt x="4585" y="1311"/>
                    </a:lnTo>
                    <a:lnTo>
                      <a:pt x="44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66"/>
              <p:cNvSpPr/>
              <p:nvPr/>
            </p:nvSpPr>
            <p:spPr>
              <a:xfrm>
                <a:off x="2660725" y="3955375"/>
                <a:ext cx="786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156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192" y="1156"/>
                    </a:lnTo>
                    <a:lnTo>
                      <a:pt x="1561" y="703"/>
                    </a:lnTo>
                    <a:lnTo>
                      <a:pt x="3144" y="7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66"/>
              <p:cNvSpPr/>
              <p:nvPr/>
            </p:nvSpPr>
            <p:spPr>
              <a:xfrm>
                <a:off x="2711350" y="3852975"/>
                <a:ext cx="28000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966" extrusionOk="0">
                    <a:moveTo>
                      <a:pt x="405" y="1"/>
                    </a:moveTo>
                    <a:lnTo>
                      <a:pt x="762" y="2608"/>
                    </a:lnTo>
                    <a:lnTo>
                      <a:pt x="762" y="2608"/>
                    </a:lnTo>
                    <a:lnTo>
                      <a:pt x="262" y="2454"/>
                    </a:lnTo>
                    <a:lnTo>
                      <a:pt x="476" y="1299"/>
                    </a:lnTo>
                    <a:lnTo>
                      <a:pt x="0" y="2632"/>
                    </a:lnTo>
                    <a:lnTo>
                      <a:pt x="1119" y="2966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66"/>
              <p:cNvSpPr/>
              <p:nvPr/>
            </p:nvSpPr>
            <p:spPr>
              <a:xfrm>
                <a:off x="2623225" y="3953600"/>
                <a:ext cx="24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501" extrusionOk="0">
                    <a:moveTo>
                      <a:pt x="37" y="0"/>
                    </a:moveTo>
                    <a:lnTo>
                      <a:pt x="1" y="119"/>
                    </a:lnTo>
                    <a:lnTo>
                      <a:pt x="965" y="500"/>
                    </a:lnTo>
                    <a:lnTo>
                      <a:pt x="965" y="33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66"/>
              <p:cNvSpPr/>
              <p:nvPr/>
            </p:nvSpPr>
            <p:spPr>
              <a:xfrm>
                <a:off x="2593475" y="3842875"/>
                <a:ext cx="29775" cy="130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5215" extrusionOk="0">
                    <a:moveTo>
                      <a:pt x="1191" y="0"/>
                    </a:moveTo>
                    <a:lnTo>
                      <a:pt x="0" y="4822"/>
                    </a:lnTo>
                    <a:lnTo>
                      <a:pt x="250" y="5215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66"/>
              <p:cNvSpPr/>
              <p:nvPr/>
            </p:nvSpPr>
            <p:spPr>
              <a:xfrm>
                <a:off x="2658950" y="3798800"/>
                <a:ext cx="283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692" extrusionOk="0">
                    <a:moveTo>
                      <a:pt x="1132" y="1"/>
                    </a:moveTo>
                    <a:lnTo>
                      <a:pt x="965" y="1263"/>
                    </a:lnTo>
                    <a:lnTo>
                      <a:pt x="465" y="1263"/>
                    </a:lnTo>
                    <a:lnTo>
                      <a:pt x="655" y="1608"/>
                    </a:lnTo>
                    <a:lnTo>
                      <a:pt x="1" y="1692"/>
                    </a:lnTo>
                    <a:lnTo>
                      <a:pt x="1" y="1692"/>
                    </a:lnTo>
                    <a:lnTo>
                      <a:pt x="858" y="1668"/>
                    </a:lnTo>
                    <a:lnTo>
                      <a:pt x="655" y="1382"/>
                    </a:lnTo>
                    <a:lnTo>
                      <a:pt x="1096" y="1370"/>
                    </a:lnTo>
                    <a:lnTo>
                      <a:pt x="11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66"/>
              <p:cNvSpPr/>
              <p:nvPr/>
            </p:nvSpPr>
            <p:spPr>
              <a:xfrm>
                <a:off x="2638700" y="3808325"/>
                <a:ext cx="16100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311" extrusionOk="0">
                    <a:moveTo>
                      <a:pt x="465" y="1"/>
                    </a:moveTo>
                    <a:lnTo>
                      <a:pt x="1" y="894"/>
                    </a:lnTo>
                    <a:lnTo>
                      <a:pt x="227" y="1001"/>
                    </a:lnTo>
                    <a:cubicBezTo>
                      <a:pt x="227" y="1001"/>
                      <a:pt x="108" y="1180"/>
                      <a:pt x="72" y="1180"/>
                    </a:cubicBezTo>
                    <a:cubicBezTo>
                      <a:pt x="49" y="1180"/>
                      <a:pt x="644" y="1311"/>
                      <a:pt x="644" y="1311"/>
                    </a:cubicBezTo>
                    <a:lnTo>
                      <a:pt x="239" y="1180"/>
                    </a:lnTo>
                    <a:lnTo>
                      <a:pt x="430" y="953"/>
                    </a:lnTo>
                    <a:lnTo>
                      <a:pt x="156" y="894"/>
                    </a:lnTo>
                    <a:lnTo>
                      <a:pt x="4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66"/>
              <p:cNvSpPr/>
              <p:nvPr/>
            </p:nvSpPr>
            <p:spPr>
              <a:xfrm>
                <a:off x="2620250" y="3860125"/>
                <a:ext cx="103025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4692" extrusionOk="0">
                    <a:moveTo>
                      <a:pt x="1322" y="1"/>
                    </a:moveTo>
                    <a:lnTo>
                      <a:pt x="1" y="3692"/>
                    </a:lnTo>
                    <a:lnTo>
                      <a:pt x="2811" y="4692"/>
                    </a:lnTo>
                    <a:lnTo>
                      <a:pt x="3001" y="4156"/>
                    </a:lnTo>
                    <a:lnTo>
                      <a:pt x="2834" y="4108"/>
                    </a:lnTo>
                    <a:lnTo>
                      <a:pt x="1620" y="3811"/>
                    </a:lnTo>
                    <a:lnTo>
                      <a:pt x="1632" y="1977"/>
                    </a:lnTo>
                    <a:lnTo>
                      <a:pt x="3477" y="2322"/>
                    </a:lnTo>
                    <a:lnTo>
                      <a:pt x="3644" y="2346"/>
                    </a:lnTo>
                    <a:lnTo>
                      <a:pt x="4120" y="1013"/>
                    </a:lnTo>
                    <a:lnTo>
                      <a:pt x="13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66"/>
              <p:cNvSpPr/>
              <p:nvPr/>
            </p:nvSpPr>
            <p:spPr>
              <a:xfrm>
                <a:off x="2625625" y="3865200"/>
                <a:ext cx="9227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4215" extrusionOk="0">
                    <a:moveTo>
                      <a:pt x="1179" y="0"/>
                    </a:moveTo>
                    <a:lnTo>
                      <a:pt x="0" y="3322"/>
                    </a:lnTo>
                    <a:lnTo>
                      <a:pt x="2524" y="4215"/>
                    </a:lnTo>
                    <a:lnTo>
                      <a:pt x="2619" y="3905"/>
                    </a:lnTo>
                    <a:lnTo>
                      <a:pt x="1405" y="3608"/>
                    </a:lnTo>
                    <a:lnTo>
                      <a:pt x="1417" y="1774"/>
                    </a:lnTo>
                    <a:lnTo>
                      <a:pt x="3262" y="2119"/>
                    </a:lnTo>
                    <a:lnTo>
                      <a:pt x="3691" y="917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66"/>
              <p:cNvSpPr/>
              <p:nvPr/>
            </p:nvSpPr>
            <p:spPr>
              <a:xfrm>
                <a:off x="2669375" y="3864900"/>
                <a:ext cx="339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775" extrusionOk="0">
                    <a:moveTo>
                      <a:pt x="119" y="0"/>
                    </a:moveTo>
                    <a:lnTo>
                      <a:pt x="0" y="333"/>
                    </a:lnTo>
                    <a:lnTo>
                      <a:pt x="1239" y="774"/>
                    </a:lnTo>
                    <a:lnTo>
                      <a:pt x="1358" y="441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66"/>
              <p:cNvSpPr/>
              <p:nvPr/>
            </p:nvSpPr>
            <p:spPr>
              <a:xfrm>
                <a:off x="2516975" y="3830075"/>
                <a:ext cx="4615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834" extrusionOk="0">
                    <a:moveTo>
                      <a:pt x="929" y="0"/>
                    </a:moveTo>
                    <a:cubicBezTo>
                      <a:pt x="417" y="0"/>
                      <a:pt x="0" y="405"/>
                      <a:pt x="0" y="917"/>
                    </a:cubicBezTo>
                    <a:cubicBezTo>
                      <a:pt x="0" y="1429"/>
                      <a:pt x="417" y="1834"/>
                      <a:pt x="929" y="1834"/>
                    </a:cubicBezTo>
                    <a:cubicBezTo>
                      <a:pt x="1441" y="1834"/>
                      <a:pt x="1846" y="1429"/>
                      <a:pt x="1846" y="917"/>
                    </a:cubicBezTo>
                    <a:cubicBezTo>
                      <a:pt x="1846" y="405"/>
                      <a:pt x="1441" y="0"/>
                      <a:pt x="929" y="0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66"/>
              <p:cNvSpPr/>
              <p:nvPr/>
            </p:nvSpPr>
            <p:spPr>
              <a:xfrm>
                <a:off x="2627100" y="3906550"/>
                <a:ext cx="4617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847" extrusionOk="0">
                    <a:moveTo>
                      <a:pt x="929" y="1"/>
                    </a:moveTo>
                    <a:cubicBezTo>
                      <a:pt x="417" y="1"/>
                      <a:pt x="1" y="418"/>
                      <a:pt x="1" y="918"/>
                    </a:cubicBezTo>
                    <a:cubicBezTo>
                      <a:pt x="1" y="1430"/>
                      <a:pt x="417" y="1846"/>
                      <a:pt x="929" y="1846"/>
                    </a:cubicBezTo>
                    <a:cubicBezTo>
                      <a:pt x="1441" y="1846"/>
                      <a:pt x="1846" y="1430"/>
                      <a:pt x="1846" y="918"/>
                    </a:cubicBezTo>
                    <a:cubicBezTo>
                      <a:pt x="1846" y="418"/>
                      <a:pt x="1441" y="1"/>
                      <a:pt x="929" y="1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9" name="Google Shape;2759;p66"/>
            <p:cNvGrpSpPr/>
            <p:nvPr/>
          </p:nvGrpSpPr>
          <p:grpSpPr>
            <a:xfrm>
              <a:off x="3120375" y="530288"/>
              <a:ext cx="1352957" cy="543713"/>
              <a:chOff x="2198175" y="3037100"/>
              <a:chExt cx="600700" cy="241425"/>
            </a:xfrm>
          </p:grpSpPr>
          <p:sp>
            <p:nvSpPr>
              <p:cNvPr id="2760" name="Google Shape;2760;p66"/>
              <p:cNvSpPr/>
              <p:nvPr/>
            </p:nvSpPr>
            <p:spPr>
              <a:xfrm>
                <a:off x="2198175" y="3044550"/>
                <a:ext cx="600700" cy="233975"/>
              </a:xfrm>
              <a:custGeom>
                <a:avLst/>
                <a:gdLst/>
                <a:ahLst/>
                <a:cxnLst/>
                <a:rect l="l" t="t" r="r" b="b"/>
                <a:pathLst>
                  <a:path w="24028" h="9359" extrusionOk="0">
                    <a:moveTo>
                      <a:pt x="834" y="1"/>
                    </a:moveTo>
                    <a:cubicBezTo>
                      <a:pt x="370" y="1"/>
                      <a:pt x="1" y="370"/>
                      <a:pt x="1" y="834"/>
                    </a:cubicBezTo>
                    <a:cubicBezTo>
                      <a:pt x="1" y="1286"/>
                      <a:pt x="370" y="1667"/>
                      <a:pt x="834" y="1667"/>
                    </a:cubicBezTo>
                    <a:cubicBezTo>
                      <a:pt x="1239" y="1667"/>
                      <a:pt x="1584" y="1370"/>
                      <a:pt x="1656" y="989"/>
                    </a:cubicBezTo>
                    <a:cubicBezTo>
                      <a:pt x="2001" y="1013"/>
                      <a:pt x="2441" y="1084"/>
                      <a:pt x="2930" y="1251"/>
                    </a:cubicBezTo>
                    <a:cubicBezTo>
                      <a:pt x="2918" y="1310"/>
                      <a:pt x="2918" y="1370"/>
                      <a:pt x="2918" y="1406"/>
                    </a:cubicBezTo>
                    <a:cubicBezTo>
                      <a:pt x="2918" y="1870"/>
                      <a:pt x="3287" y="2239"/>
                      <a:pt x="3751" y="2239"/>
                    </a:cubicBezTo>
                    <a:cubicBezTo>
                      <a:pt x="3989" y="2239"/>
                      <a:pt x="4204" y="2156"/>
                      <a:pt x="4346" y="1989"/>
                    </a:cubicBezTo>
                    <a:cubicBezTo>
                      <a:pt x="4644" y="2215"/>
                      <a:pt x="4930" y="2477"/>
                      <a:pt x="5216" y="2799"/>
                    </a:cubicBezTo>
                    <a:cubicBezTo>
                      <a:pt x="5073" y="2941"/>
                      <a:pt x="5001" y="3132"/>
                      <a:pt x="5001" y="3346"/>
                    </a:cubicBezTo>
                    <a:cubicBezTo>
                      <a:pt x="5001" y="3811"/>
                      <a:pt x="5370" y="4180"/>
                      <a:pt x="5835" y="4180"/>
                    </a:cubicBezTo>
                    <a:cubicBezTo>
                      <a:pt x="5942" y="4180"/>
                      <a:pt x="6049" y="4168"/>
                      <a:pt x="6132" y="4120"/>
                    </a:cubicBezTo>
                    <a:cubicBezTo>
                      <a:pt x="6180" y="4192"/>
                      <a:pt x="6228" y="4275"/>
                      <a:pt x="6251" y="4346"/>
                    </a:cubicBezTo>
                    <a:cubicBezTo>
                      <a:pt x="6418" y="4680"/>
                      <a:pt x="6597" y="4977"/>
                      <a:pt x="6775" y="5275"/>
                    </a:cubicBezTo>
                    <a:cubicBezTo>
                      <a:pt x="6621" y="5430"/>
                      <a:pt x="6537" y="5632"/>
                      <a:pt x="6537" y="5858"/>
                    </a:cubicBezTo>
                    <a:cubicBezTo>
                      <a:pt x="6537" y="6323"/>
                      <a:pt x="6906" y="6692"/>
                      <a:pt x="7371" y="6692"/>
                    </a:cubicBezTo>
                    <a:cubicBezTo>
                      <a:pt x="7502" y="6692"/>
                      <a:pt x="7621" y="6668"/>
                      <a:pt x="7728" y="6620"/>
                    </a:cubicBezTo>
                    <a:cubicBezTo>
                      <a:pt x="7990" y="6954"/>
                      <a:pt x="8276" y="7216"/>
                      <a:pt x="8549" y="7442"/>
                    </a:cubicBezTo>
                    <a:cubicBezTo>
                      <a:pt x="8490" y="7549"/>
                      <a:pt x="8454" y="7680"/>
                      <a:pt x="8454" y="7811"/>
                    </a:cubicBezTo>
                    <a:cubicBezTo>
                      <a:pt x="8454" y="8275"/>
                      <a:pt x="8823" y="8644"/>
                      <a:pt x="9288" y="8644"/>
                    </a:cubicBezTo>
                    <a:cubicBezTo>
                      <a:pt x="9573" y="8644"/>
                      <a:pt x="9811" y="8514"/>
                      <a:pt x="9954" y="8299"/>
                    </a:cubicBezTo>
                    <a:cubicBezTo>
                      <a:pt x="10407" y="8478"/>
                      <a:pt x="10823" y="8573"/>
                      <a:pt x="11193" y="8597"/>
                    </a:cubicBezTo>
                    <a:cubicBezTo>
                      <a:pt x="11288" y="9049"/>
                      <a:pt x="11621" y="9359"/>
                      <a:pt x="12038" y="9359"/>
                    </a:cubicBezTo>
                    <a:cubicBezTo>
                      <a:pt x="12455" y="9359"/>
                      <a:pt x="12800" y="9049"/>
                      <a:pt x="12859" y="8644"/>
                    </a:cubicBezTo>
                    <a:cubicBezTo>
                      <a:pt x="13252" y="8597"/>
                      <a:pt x="13669" y="8514"/>
                      <a:pt x="14110" y="8335"/>
                    </a:cubicBezTo>
                    <a:cubicBezTo>
                      <a:pt x="14264" y="8537"/>
                      <a:pt x="14514" y="8692"/>
                      <a:pt x="14800" y="8692"/>
                    </a:cubicBezTo>
                    <a:cubicBezTo>
                      <a:pt x="15253" y="8692"/>
                      <a:pt x="15634" y="8323"/>
                      <a:pt x="15634" y="7859"/>
                    </a:cubicBezTo>
                    <a:cubicBezTo>
                      <a:pt x="15634" y="7728"/>
                      <a:pt x="15598" y="7585"/>
                      <a:pt x="15538" y="7466"/>
                    </a:cubicBezTo>
                    <a:cubicBezTo>
                      <a:pt x="15836" y="7216"/>
                      <a:pt x="16146" y="6906"/>
                      <a:pt x="16467" y="6513"/>
                    </a:cubicBezTo>
                    <a:cubicBezTo>
                      <a:pt x="16562" y="6561"/>
                      <a:pt x="16681" y="6597"/>
                      <a:pt x="16824" y="6597"/>
                    </a:cubicBezTo>
                    <a:cubicBezTo>
                      <a:pt x="17277" y="6597"/>
                      <a:pt x="17658" y="6216"/>
                      <a:pt x="17658" y="5763"/>
                    </a:cubicBezTo>
                    <a:cubicBezTo>
                      <a:pt x="17658" y="5513"/>
                      <a:pt x="17550" y="5311"/>
                      <a:pt x="17396" y="5168"/>
                    </a:cubicBezTo>
                    <a:cubicBezTo>
                      <a:pt x="17539" y="4918"/>
                      <a:pt x="17681" y="4668"/>
                      <a:pt x="17812" y="4382"/>
                    </a:cubicBezTo>
                    <a:cubicBezTo>
                      <a:pt x="17860" y="4287"/>
                      <a:pt x="17920" y="4192"/>
                      <a:pt x="17967" y="4084"/>
                    </a:cubicBezTo>
                    <a:cubicBezTo>
                      <a:pt x="18074" y="4132"/>
                      <a:pt x="18170" y="4168"/>
                      <a:pt x="18289" y="4168"/>
                    </a:cubicBezTo>
                    <a:cubicBezTo>
                      <a:pt x="18753" y="4168"/>
                      <a:pt x="19122" y="3787"/>
                      <a:pt x="19122" y="3334"/>
                    </a:cubicBezTo>
                    <a:cubicBezTo>
                      <a:pt x="19122" y="3108"/>
                      <a:pt x="19039" y="2918"/>
                      <a:pt x="18908" y="2763"/>
                    </a:cubicBezTo>
                    <a:cubicBezTo>
                      <a:pt x="19170" y="2465"/>
                      <a:pt x="19455" y="2215"/>
                      <a:pt x="19741" y="1989"/>
                    </a:cubicBezTo>
                    <a:cubicBezTo>
                      <a:pt x="19884" y="2156"/>
                      <a:pt x="20110" y="2263"/>
                      <a:pt x="20348" y="2263"/>
                    </a:cubicBezTo>
                    <a:cubicBezTo>
                      <a:pt x="20813" y="2263"/>
                      <a:pt x="21182" y="1882"/>
                      <a:pt x="21182" y="1429"/>
                    </a:cubicBezTo>
                    <a:cubicBezTo>
                      <a:pt x="21182" y="1370"/>
                      <a:pt x="21170" y="1310"/>
                      <a:pt x="21170" y="1251"/>
                    </a:cubicBezTo>
                    <a:cubicBezTo>
                      <a:pt x="21622" y="1096"/>
                      <a:pt x="22039" y="1036"/>
                      <a:pt x="22373" y="1013"/>
                    </a:cubicBezTo>
                    <a:cubicBezTo>
                      <a:pt x="22432" y="1406"/>
                      <a:pt x="22777" y="1703"/>
                      <a:pt x="23194" y="1703"/>
                    </a:cubicBezTo>
                    <a:cubicBezTo>
                      <a:pt x="23646" y="1703"/>
                      <a:pt x="24027" y="1334"/>
                      <a:pt x="24027" y="870"/>
                    </a:cubicBezTo>
                    <a:cubicBezTo>
                      <a:pt x="24027" y="417"/>
                      <a:pt x="23646" y="36"/>
                      <a:pt x="23194" y="36"/>
                    </a:cubicBezTo>
                    <a:cubicBezTo>
                      <a:pt x="22777" y="36"/>
                      <a:pt x="22432" y="334"/>
                      <a:pt x="22373" y="739"/>
                    </a:cubicBezTo>
                    <a:cubicBezTo>
                      <a:pt x="22015" y="774"/>
                      <a:pt x="21551" y="846"/>
                      <a:pt x="21063" y="1013"/>
                    </a:cubicBezTo>
                    <a:cubicBezTo>
                      <a:pt x="20908" y="774"/>
                      <a:pt x="20646" y="596"/>
                      <a:pt x="20348" y="596"/>
                    </a:cubicBezTo>
                    <a:cubicBezTo>
                      <a:pt x="19884" y="596"/>
                      <a:pt x="19515" y="965"/>
                      <a:pt x="19515" y="1429"/>
                    </a:cubicBezTo>
                    <a:cubicBezTo>
                      <a:pt x="19515" y="1548"/>
                      <a:pt x="19539" y="1667"/>
                      <a:pt x="19586" y="1763"/>
                    </a:cubicBezTo>
                    <a:cubicBezTo>
                      <a:pt x="19277" y="1989"/>
                      <a:pt x="18979" y="2263"/>
                      <a:pt x="18682" y="2584"/>
                    </a:cubicBezTo>
                    <a:cubicBezTo>
                      <a:pt x="18563" y="2525"/>
                      <a:pt x="18432" y="2477"/>
                      <a:pt x="18277" y="2477"/>
                    </a:cubicBezTo>
                    <a:cubicBezTo>
                      <a:pt x="17812" y="2477"/>
                      <a:pt x="17443" y="2858"/>
                      <a:pt x="17443" y="3310"/>
                    </a:cubicBezTo>
                    <a:cubicBezTo>
                      <a:pt x="17443" y="3549"/>
                      <a:pt x="17550" y="3775"/>
                      <a:pt x="17717" y="3930"/>
                    </a:cubicBezTo>
                    <a:cubicBezTo>
                      <a:pt x="17658" y="4025"/>
                      <a:pt x="17598" y="4132"/>
                      <a:pt x="17550" y="4239"/>
                    </a:cubicBezTo>
                    <a:cubicBezTo>
                      <a:pt x="17420" y="4501"/>
                      <a:pt x="17277" y="4739"/>
                      <a:pt x="17146" y="4977"/>
                    </a:cubicBezTo>
                    <a:cubicBezTo>
                      <a:pt x="17039" y="4942"/>
                      <a:pt x="16919" y="4906"/>
                      <a:pt x="16800" y="4906"/>
                    </a:cubicBezTo>
                    <a:cubicBezTo>
                      <a:pt x="16348" y="4906"/>
                      <a:pt x="15967" y="5275"/>
                      <a:pt x="15967" y="5739"/>
                    </a:cubicBezTo>
                    <a:cubicBezTo>
                      <a:pt x="15967" y="5977"/>
                      <a:pt x="16062" y="6192"/>
                      <a:pt x="16229" y="6335"/>
                    </a:cubicBezTo>
                    <a:cubicBezTo>
                      <a:pt x="15943" y="6692"/>
                      <a:pt x="15645" y="6978"/>
                      <a:pt x="15360" y="7216"/>
                    </a:cubicBezTo>
                    <a:cubicBezTo>
                      <a:pt x="15217" y="7085"/>
                      <a:pt x="15014" y="6990"/>
                      <a:pt x="14800" y="6990"/>
                    </a:cubicBezTo>
                    <a:cubicBezTo>
                      <a:pt x="14336" y="6990"/>
                      <a:pt x="13967" y="7359"/>
                      <a:pt x="13967" y="7823"/>
                    </a:cubicBezTo>
                    <a:cubicBezTo>
                      <a:pt x="13967" y="7894"/>
                      <a:pt x="13979" y="7978"/>
                      <a:pt x="13991" y="8049"/>
                    </a:cubicBezTo>
                    <a:cubicBezTo>
                      <a:pt x="13586" y="8216"/>
                      <a:pt x="13205" y="8287"/>
                      <a:pt x="12848" y="8335"/>
                    </a:cubicBezTo>
                    <a:cubicBezTo>
                      <a:pt x="12776" y="7942"/>
                      <a:pt x="12431" y="7656"/>
                      <a:pt x="12026" y="7656"/>
                    </a:cubicBezTo>
                    <a:cubicBezTo>
                      <a:pt x="11621" y="7656"/>
                      <a:pt x="11288" y="7942"/>
                      <a:pt x="11204" y="8335"/>
                    </a:cubicBezTo>
                    <a:cubicBezTo>
                      <a:pt x="10871" y="8287"/>
                      <a:pt x="10490" y="8216"/>
                      <a:pt x="10097" y="8049"/>
                    </a:cubicBezTo>
                    <a:cubicBezTo>
                      <a:pt x="10109" y="7978"/>
                      <a:pt x="10121" y="7894"/>
                      <a:pt x="10121" y="7811"/>
                    </a:cubicBezTo>
                    <a:cubicBezTo>
                      <a:pt x="10121" y="7347"/>
                      <a:pt x="9752" y="6978"/>
                      <a:pt x="9288" y="6978"/>
                    </a:cubicBezTo>
                    <a:cubicBezTo>
                      <a:pt x="9061" y="6978"/>
                      <a:pt x="8859" y="7061"/>
                      <a:pt x="8704" y="7216"/>
                    </a:cubicBezTo>
                    <a:cubicBezTo>
                      <a:pt x="8454" y="7001"/>
                      <a:pt x="8204" y="6751"/>
                      <a:pt x="7954" y="6466"/>
                    </a:cubicBezTo>
                    <a:cubicBezTo>
                      <a:pt x="8097" y="6323"/>
                      <a:pt x="8192" y="6108"/>
                      <a:pt x="8192" y="5870"/>
                    </a:cubicBezTo>
                    <a:cubicBezTo>
                      <a:pt x="8192" y="5418"/>
                      <a:pt x="7811" y="5037"/>
                      <a:pt x="7359" y="5037"/>
                    </a:cubicBezTo>
                    <a:cubicBezTo>
                      <a:pt x="7216" y="5037"/>
                      <a:pt x="7097" y="5073"/>
                      <a:pt x="6978" y="5132"/>
                    </a:cubicBezTo>
                    <a:cubicBezTo>
                      <a:pt x="6823" y="4858"/>
                      <a:pt x="6656" y="4561"/>
                      <a:pt x="6490" y="4239"/>
                    </a:cubicBezTo>
                    <a:cubicBezTo>
                      <a:pt x="6442" y="4144"/>
                      <a:pt x="6406" y="4072"/>
                      <a:pt x="6359" y="4001"/>
                    </a:cubicBezTo>
                    <a:cubicBezTo>
                      <a:pt x="6537" y="3846"/>
                      <a:pt x="6656" y="3608"/>
                      <a:pt x="6656" y="3358"/>
                    </a:cubicBezTo>
                    <a:cubicBezTo>
                      <a:pt x="6656" y="2894"/>
                      <a:pt x="6287" y="2525"/>
                      <a:pt x="5823" y="2525"/>
                    </a:cubicBezTo>
                    <a:cubicBezTo>
                      <a:pt x="5668" y="2525"/>
                      <a:pt x="5537" y="2572"/>
                      <a:pt x="5418" y="2632"/>
                    </a:cubicBezTo>
                    <a:cubicBezTo>
                      <a:pt x="5120" y="2287"/>
                      <a:pt x="4811" y="2001"/>
                      <a:pt x="4501" y="1786"/>
                    </a:cubicBezTo>
                    <a:cubicBezTo>
                      <a:pt x="4561" y="1679"/>
                      <a:pt x="4585" y="1548"/>
                      <a:pt x="4585" y="1429"/>
                    </a:cubicBezTo>
                    <a:cubicBezTo>
                      <a:pt x="4585" y="965"/>
                      <a:pt x="4215" y="596"/>
                      <a:pt x="3751" y="596"/>
                    </a:cubicBezTo>
                    <a:cubicBezTo>
                      <a:pt x="3442" y="596"/>
                      <a:pt x="3168" y="751"/>
                      <a:pt x="3025" y="1013"/>
                    </a:cubicBezTo>
                    <a:cubicBezTo>
                      <a:pt x="2501" y="834"/>
                      <a:pt x="2025" y="751"/>
                      <a:pt x="1656" y="727"/>
                    </a:cubicBezTo>
                    <a:cubicBezTo>
                      <a:pt x="1596" y="322"/>
                      <a:pt x="1251" y="1"/>
                      <a:pt x="8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66"/>
              <p:cNvSpPr/>
              <p:nvPr/>
            </p:nvSpPr>
            <p:spPr>
              <a:xfrm>
                <a:off x="2777425" y="3096350"/>
                <a:ext cx="3875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703" extrusionOk="0">
                    <a:moveTo>
                      <a:pt x="84" y="0"/>
                    </a:moveTo>
                    <a:cubicBezTo>
                      <a:pt x="36" y="0"/>
                      <a:pt x="0" y="24"/>
                      <a:pt x="0" y="72"/>
                    </a:cubicBezTo>
                    <a:lnTo>
                      <a:pt x="0" y="2632"/>
                    </a:lnTo>
                    <a:cubicBezTo>
                      <a:pt x="0" y="2679"/>
                      <a:pt x="36" y="2703"/>
                      <a:pt x="84" y="2703"/>
                    </a:cubicBezTo>
                    <a:cubicBezTo>
                      <a:pt x="119" y="2703"/>
                      <a:pt x="155" y="2679"/>
                      <a:pt x="155" y="2632"/>
                    </a:cubicBezTo>
                    <a:lnTo>
                      <a:pt x="155" y="72"/>
                    </a:lnTo>
                    <a:cubicBezTo>
                      <a:pt x="155" y="24"/>
                      <a:pt x="119" y="0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66"/>
              <p:cNvSpPr/>
              <p:nvPr/>
            </p:nvSpPr>
            <p:spPr>
              <a:xfrm>
                <a:off x="2610425" y="3096350"/>
                <a:ext cx="390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703" extrusionOk="0">
                    <a:moveTo>
                      <a:pt x="72" y="0"/>
                    </a:moveTo>
                    <a:cubicBezTo>
                      <a:pt x="37" y="0"/>
                      <a:pt x="1" y="24"/>
                      <a:pt x="1" y="72"/>
                    </a:cubicBezTo>
                    <a:lnTo>
                      <a:pt x="1" y="2632"/>
                    </a:lnTo>
                    <a:cubicBezTo>
                      <a:pt x="1" y="2679"/>
                      <a:pt x="37" y="2703"/>
                      <a:pt x="72" y="2703"/>
                    </a:cubicBezTo>
                    <a:cubicBezTo>
                      <a:pt x="120" y="2703"/>
                      <a:pt x="156" y="2679"/>
                      <a:pt x="156" y="2632"/>
                    </a:cubicBezTo>
                    <a:lnTo>
                      <a:pt x="156" y="72"/>
                    </a:lnTo>
                    <a:cubicBezTo>
                      <a:pt x="156" y="24"/>
                      <a:pt x="120" y="0"/>
                      <a:pt x="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66"/>
              <p:cNvSpPr/>
              <p:nvPr/>
            </p:nvSpPr>
            <p:spPr>
              <a:xfrm>
                <a:off x="2382725" y="3096050"/>
                <a:ext cx="390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715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84"/>
                    </a:cubicBezTo>
                    <a:lnTo>
                      <a:pt x="1" y="2644"/>
                    </a:lnTo>
                    <a:cubicBezTo>
                      <a:pt x="1" y="2679"/>
                      <a:pt x="36" y="2715"/>
                      <a:pt x="72" y="2715"/>
                    </a:cubicBezTo>
                    <a:cubicBezTo>
                      <a:pt x="120" y="2715"/>
                      <a:pt x="155" y="2691"/>
                      <a:pt x="155" y="2644"/>
                    </a:cubicBezTo>
                    <a:lnTo>
                      <a:pt x="155" y="84"/>
                    </a:lnTo>
                    <a:cubicBezTo>
                      <a:pt x="155" y="36"/>
                      <a:pt x="120" y="0"/>
                      <a:pt x="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66"/>
              <p:cNvSpPr/>
              <p:nvPr/>
            </p:nvSpPr>
            <p:spPr>
              <a:xfrm>
                <a:off x="2428875" y="3043650"/>
                <a:ext cx="357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6705" extrusionOk="0">
                    <a:moveTo>
                      <a:pt x="71" y="1"/>
                    </a:moveTo>
                    <a:cubicBezTo>
                      <a:pt x="36" y="1"/>
                      <a:pt x="0" y="37"/>
                      <a:pt x="0" y="84"/>
                    </a:cubicBezTo>
                    <a:lnTo>
                      <a:pt x="0" y="6633"/>
                    </a:lnTo>
                    <a:cubicBezTo>
                      <a:pt x="0" y="6668"/>
                      <a:pt x="36" y="6704"/>
                      <a:pt x="71" y="6704"/>
                    </a:cubicBezTo>
                    <a:cubicBezTo>
                      <a:pt x="119" y="6704"/>
                      <a:pt x="143" y="6668"/>
                      <a:pt x="143" y="6633"/>
                    </a:cubicBezTo>
                    <a:lnTo>
                      <a:pt x="143" y="84"/>
                    </a:lnTo>
                    <a:cubicBezTo>
                      <a:pt x="143" y="37"/>
                      <a:pt x="119" y="1"/>
                      <a:pt x="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66"/>
              <p:cNvSpPr/>
              <p:nvPr/>
            </p:nvSpPr>
            <p:spPr>
              <a:xfrm>
                <a:off x="2561625" y="3043650"/>
                <a:ext cx="387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705" extrusionOk="0">
                    <a:moveTo>
                      <a:pt x="84" y="1"/>
                    </a:moveTo>
                    <a:cubicBezTo>
                      <a:pt x="36" y="1"/>
                      <a:pt x="0" y="37"/>
                      <a:pt x="0" y="84"/>
                    </a:cubicBezTo>
                    <a:lnTo>
                      <a:pt x="0" y="6633"/>
                    </a:lnTo>
                    <a:cubicBezTo>
                      <a:pt x="0" y="6668"/>
                      <a:pt x="36" y="6704"/>
                      <a:pt x="84" y="6704"/>
                    </a:cubicBezTo>
                    <a:cubicBezTo>
                      <a:pt x="119" y="6704"/>
                      <a:pt x="155" y="6668"/>
                      <a:pt x="155" y="6633"/>
                    </a:cubicBezTo>
                    <a:lnTo>
                      <a:pt x="155" y="84"/>
                    </a:lnTo>
                    <a:cubicBezTo>
                      <a:pt x="155" y="37"/>
                      <a:pt x="119" y="1"/>
                      <a:pt x="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66"/>
              <p:cNvSpPr/>
              <p:nvPr/>
            </p:nvSpPr>
            <p:spPr>
              <a:xfrm>
                <a:off x="2497025" y="3037100"/>
                <a:ext cx="3600" cy="18607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443" extrusionOk="0">
                    <a:moveTo>
                      <a:pt x="72" y="1"/>
                    </a:moveTo>
                    <a:cubicBezTo>
                      <a:pt x="24" y="1"/>
                      <a:pt x="1" y="25"/>
                      <a:pt x="1" y="72"/>
                    </a:cubicBezTo>
                    <a:lnTo>
                      <a:pt x="1" y="7371"/>
                    </a:lnTo>
                    <a:cubicBezTo>
                      <a:pt x="1" y="7407"/>
                      <a:pt x="24" y="7442"/>
                      <a:pt x="72" y="7442"/>
                    </a:cubicBezTo>
                    <a:cubicBezTo>
                      <a:pt x="120" y="7430"/>
                      <a:pt x="143" y="7395"/>
                      <a:pt x="143" y="7371"/>
                    </a:cubicBezTo>
                    <a:lnTo>
                      <a:pt x="143" y="72"/>
                    </a:lnTo>
                    <a:cubicBezTo>
                      <a:pt x="143" y="25"/>
                      <a:pt x="120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66"/>
              <p:cNvSpPr/>
              <p:nvPr/>
            </p:nvSpPr>
            <p:spPr>
              <a:xfrm>
                <a:off x="2705675" y="3106750"/>
                <a:ext cx="39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35" extrusionOk="0">
                    <a:moveTo>
                      <a:pt x="72" y="1"/>
                    </a:moveTo>
                    <a:cubicBezTo>
                      <a:pt x="37" y="1"/>
                      <a:pt x="1" y="25"/>
                      <a:pt x="1" y="72"/>
                    </a:cubicBezTo>
                    <a:lnTo>
                      <a:pt x="1" y="1763"/>
                    </a:lnTo>
                    <a:cubicBezTo>
                      <a:pt x="1" y="1811"/>
                      <a:pt x="37" y="1835"/>
                      <a:pt x="72" y="1835"/>
                    </a:cubicBezTo>
                    <a:cubicBezTo>
                      <a:pt x="120" y="1835"/>
                      <a:pt x="156" y="1811"/>
                      <a:pt x="156" y="1763"/>
                    </a:cubicBezTo>
                    <a:lnTo>
                      <a:pt x="156" y="72"/>
                    </a:lnTo>
                    <a:cubicBezTo>
                      <a:pt x="156" y="25"/>
                      <a:pt x="120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66"/>
              <p:cNvSpPr/>
              <p:nvPr/>
            </p:nvSpPr>
            <p:spPr>
              <a:xfrm>
                <a:off x="2212775" y="3096050"/>
                <a:ext cx="3575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715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84"/>
                    </a:cubicBezTo>
                    <a:lnTo>
                      <a:pt x="0" y="2644"/>
                    </a:lnTo>
                    <a:cubicBezTo>
                      <a:pt x="0" y="2679"/>
                      <a:pt x="24" y="2715"/>
                      <a:pt x="72" y="2715"/>
                    </a:cubicBezTo>
                    <a:cubicBezTo>
                      <a:pt x="119" y="2715"/>
                      <a:pt x="143" y="2691"/>
                      <a:pt x="143" y="2644"/>
                    </a:cubicBezTo>
                    <a:lnTo>
                      <a:pt x="143" y="84"/>
                    </a:lnTo>
                    <a:cubicBezTo>
                      <a:pt x="143" y="36"/>
                      <a:pt x="119" y="0"/>
                      <a:pt x="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66"/>
              <p:cNvSpPr/>
              <p:nvPr/>
            </p:nvSpPr>
            <p:spPr>
              <a:xfrm>
                <a:off x="2284500" y="3106750"/>
                <a:ext cx="39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35" extrusionOk="0">
                    <a:moveTo>
                      <a:pt x="72" y="1"/>
                    </a:moveTo>
                    <a:cubicBezTo>
                      <a:pt x="36" y="1"/>
                      <a:pt x="0" y="25"/>
                      <a:pt x="0" y="72"/>
                    </a:cubicBezTo>
                    <a:lnTo>
                      <a:pt x="0" y="1763"/>
                    </a:lnTo>
                    <a:cubicBezTo>
                      <a:pt x="0" y="1811"/>
                      <a:pt x="36" y="1835"/>
                      <a:pt x="72" y="1835"/>
                    </a:cubicBezTo>
                    <a:cubicBezTo>
                      <a:pt x="120" y="1835"/>
                      <a:pt x="155" y="1811"/>
                      <a:pt x="155" y="1763"/>
                    </a:cubicBezTo>
                    <a:lnTo>
                      <a:pt x="155" y="72"/>
                    </a:lnTo>
                    <a:cubicBezTo>
                      <a:pt x="155" y="25"/>
                      <a:pt x="120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71" name="Google Shape;2771;p66"/>
          <p:cNvGrpSpPr/>
          <p:nvPr/>
        </p:nvGrpSpPr>
        <p:grpSpPr>
          <a:xfrm>
            <a:off x="-584834" y="2750482"/>
            <a:ext cx="2688823" cy="2393290"/>
            <a:chOff x="-584834" y="2750482"/>
            <a:chExt cx="2688823" cy="2393290"/>
          </a:xfrm>
        </p:grpSpPr>
        <p:sp>
          <p:nvSpPr>
            <p:cNvPr id="2772" name="Google Shape;2772;p66"/>
            <p:cNvSpPr/>
            <p:nvPr/>
          </p:nvSpPr>
          <p:spPr>
            <a:xfrm flipH="1">
              <a:off x="-288509" y="2750482"/>
              <a:ext cx="725665" cy="1632490"/>
            </a:xfrm>
            <a:custGeom>
              <a:avLst/>
              <a:gdLst/>
              <a:ahLst/>
              <a:cxnLst/>
              <a:rect l="l" t="t" r="r" b="b"/>
              <a:pathLst>
                <a:path w="11312" h="25449" extrusionOk="0">
                  <a:moveTo>
                    <a:pt x="10726" y="0"/>
                  </a:moveTo>
                  <a:cubicBezTo>
                    <a:pt x="10611" y="0"/>
                    <a:pt x="10491" y="25"/>
                    <a:pt x="10383" y="65"/>
                  </a:cubicBezTo>
                  <a:cubicBezTo>
                    <a:pt x="9633" y="279"/>
                    <a:pt x="8990" y="803"/>
                    <a:pt x="8549" y="1434"/>
                  </a:cubicBezTo>
                  <a:cubicBezTo>
                    <a:pt x="8156" y="1946"/>
                    <a:pt x="7906" y="2565"/>
                    <a:pt x="7716" y="3184"/>
                  </a:cubicBezTo>
                  <a:cubicBezTo>
                    <a:pt x="7418" y="3613"/>
                    <a:pt x="7132" y="4065"/>
                    <a:pt x="6858" y="4506"/>
                  </a:cubicBezTo>
                  <a:cubicBezTo>
                    <a:pt x="7013" y="3732"/>
                    <a:pt x="7061" y="2934"/>
                    <a:pt x="6751" y="2220"/>
                  </a:cubicBezTo>
                  <a:cubicBezTo>
                    <a:pt x="6668" y="2053"/>
                    <a:pt x="6585" y="1886"/>
                    <a:pt x="6454" y="1767"/>
                  </a:cubicBezTo>
                  <a:cubicBezTo>
                    <a:pt x="6349" y="1680"/>
                    <a:pt x="6219" y="1625"/>
                    <a:pt x="6087" y="1625"/>
                  </a:cubicBezTo>
                  <a:cubicBezTo>
                    <a:pt x="6038" y="1625"/>
                    <a:pt x="5989" y="1632"/>
                    <a:pt x="5942" y="1648"/>
                  </a:cubicBezTo>
                  <a:cubicBezTo>
                    <a:pt x="5680" y="1731"/>
                    <a:pt x="5572" y="2041"/>
                    <a:pt x="5513" y="2303"/>
                  </a:cubicBezTo>
                  <a:cubicBezTo>
                    <a:pt x="5334" y="3196"/>
                    <a:pt x="5513" y="4136"/>
                    <a:pt x="6573" y="5006"/>
                  </a:cubicBezTo>
                  <a:cubicBezTo>
                    <a:pt x="6227" y="5601"/>
                    <a:pt x="5918" y="6196"/>
                    <a:pt x="5596" y="6803"/>
                  </a:cubicBezTo>
                  <a:cubicBezTo>
                    <a:pt x="5739" y="5970"/>
                    <a:pt x="5561" y="5089"/>
                    <a:pt x="5108" y="4386"/>
                  </a:cubicBezTo>
                  <a:cubicBezTo>
                    <a:pt x="5001" y="4244"/>
                    <a:pt x="4906" y="4089"/>
                    <a:pt x="4739" y="3994"/>
                  </a:cubicBezTo>
                  <a:cubicBezTo>
                    <a:pt x="4643" y="3927"/>
                    <a:pt x="4528" y="3888"/>
                    <a:pt x="4415" y="3888"/>
                  </a:cubicBezTo>
                  <a:cubicBezTo>
                    <a:pt x="4347" y="3888"/>
                    <a:pt x="4278" y="3902"/>
                    <a:pt x="4215" y="3934"/>
                  </a:cubicBezTo>
                  <a:cubicBezTo>
                    <a:pt x="3953" y="4053"/>
                    <a:pt x="3858" y="4386"/>
                    <a:pt x="3858" y="4684"/>
                  </a:cubicBezTo>
                  <a:cubicBezTo>
                    <a:pt x="3846" y="5637"/>
                    <a:pt x="4263" y="6589"/>
                    <a:pt x="5346" y="7339"/>
                  </a:cubicBezTo>
                  <a:cubicBezTo>
                    <a:pt x="5061" y="7946"/>
                    <a:pt x="4787" y="8554"/>
                    <a:pt x="4525" y="9185"/>
                  </a:cubicBezTo>
                  <a:cubicBezTo>
                    <a:pt x="4560" y="8732"/>
                    <a:pt x="4560" y="8280"/>
                    <a:pt x="4453" y="7839"/>
                  </a:cubicBezTo>
                  <a:cubicBezTo>
                    <a:pt x="4310" y="7149"/>
                    <a:pt x="3918" y="6458"/>
                    <a:pt x="3310" y="6101"/>
                  </a:cubicBezTo>
                  <a:cubicBezTo>
                    <a:pt x="3192" y="6042"/>
                    <a:pt x="3063" y="5983"/>
                    <a:pt x="2938" y="5983"/>
                  </a:cubicBezTo>
                  <a:cubicBezTo>
                    <a:pt x="2886" y="5983"/>
                    <a:pt x="2835" y="5993"/>
                    <a:pt x="2786" y="6018"/>
                  </a:cubicBezTo>
                  <a:cubicBezTo>
                    <a:pt x="2596" y="6101"/>
                    <a:pt x="2536" y="6375"/>
                    <a:pt x="2524" y="6577"/>
                  </a:cubicBezTo>
                  <a:cubicBezTo>
                    <a:pt x="2465" y="7780"/>
                    <a:pt x="3001" y="8994"/>
                    <a:pt x="4263" y="9851"/>
                  </a:cubicBezTo>
                  <a:cubicBezTo>
                    <a:pt x="4084" y="10304"/>
                    <a:pt x="3918" y="10756"/>
                    <a:pt x="3775" y="11221"/>
                  </a:cubicBezTo>
                  <a:cubicBezTo>
                    <a:pt x="3679" y="11471"/>
                    <a:pt x="3608" y="11733"/>
                    <a:pt x="3513" y="11983"/>
                  </a:cubicBezTo>
                  <a:cubicBezTo>
                    <a:pt x="3429" y="10875"/>
                    <a:pt x="2775" y="9840"/>
                    <a:pt x="1810" y="9304"/>
                  </a:cubicBezTo>
                  <a:cubicBezTo>
                    <a:pt x="1617" y="9202"/>
                    <a:pt x="1415" y="9118"/>
                    <a:pt x="1211" y="9118"/>
                  </a:cubicBezTo>
                  <a:cubicBezTo>
                    <a:pt x="1177" y="9118"/>
                    <a:pt x="1142" y="9120"/>
                    <a:pt x="1108" y="9125"/>
                  </a:cubicBezTo>
                  <a:cubicBezTo>
                    <a:pt x="774" y="9173"/>
                    <a:pt x="512" y="9470"/>
                    <a:pt x="453" y="9780"/>
                  </a:cubicBezTo>
                  <a:cubicBezTo>
                    <a:pt x="381" y="10101"/>
                    <a:pt x="477" y="10447"/>
                    <a:pt x="655" y="10721"/>
                  </a:cubicBezTo>
                  <a:cubicBezTo>
                    <a:pt x="834" y="10994"/>
                    <a:pt x="1108" y="11209"/>
                    <a:pt x="1370" y="11399"/>
                  </a:cubicBezTo>
                  <a:cubicBezTo>
                    <a:pt x="1846" y="11745"/>
                    <a:pt x="2370" y="12006"/>
                    <a:pt x="3394" y="12340"/>
                  </a:cubicBezTo>
                  <a:cubicBezTo>
                    <a:pt x="3144" y="13126"/>
                    <a:pt x="2917" y="13935"/>
                    <a:pt x="2715" y="14733"/>
                  </a:cubicBezTo>
                  <a:cubicBezTo>
                    <a:pt x="2644" y="13995"/>
                    <a:pt x="2263" y="13257"/>
                    <a:pt x="1703" y="12768"/>
                  </a:cubicBezTo>
                  <a:cubicBezTo>
                    <a:pt x="1512" y="12602"/>
                    <a:pt x="1298" y="12459"/>
                    <a:pt x="1060" y="12399"/>
                  </a:cubicBezTo>
                  <a:cubicBezTo>
                    <a:pt x="982" y="12380"/>
                    <a:pt x="899" y="12369"/>
                    <a:pt x="816" y="12369"/>
                  </a:cubicBezTo>
                  <a:cubicBezTo>
                    <a:pt x="645" y="12369"/>
                    <a:pt x="474" y="12414"/>
                    <a:pt x="346" y="12518"/>
                  </a:cubicBezTo>
                  <a:cubicBezTo>
                    <a:pt x="84" y="12721"/>
                    <a:pt x="0" y="13102"/>
                    <a:pt x="84" y="13423"/>
                  </a:cubicBezTo>
                  <a:cubicBezTo>
                    <a:pt x="155" y="13757"/>
                    <a:pt x="346" y="14019"/>
                    <a:pt x="572" y="14269"/>
                  </a:cubicBezTo>
                  <a:cubicBezTo>
                    <a:pt x="1003" y="14776"/>
                    <a:pt x="1503" y="15224"/>
                    <a:pt x="2337" y="15224"/>
                  </a:cubicBezTo>
                  <a:cubicBezTo>
                    <a:pt x="2424" y="15224"/>
                    <a:pt x="2514" y="15219"/>
                    <a:pt x="2608" y="15209"/>
                  </a:cubicBezTo>
                  <a:lnTo>
                    <a:pt x="2608" y="15209"/>
                  </a:lnTo>
                  <a:cubicBezTo>
                    <a:pt x="2203" y="16852"/>
                    <a:pt x="1882" y="18495"/>
                    <a:pt x="1608" y="20150"/>
                  </a:cubicBezTo>
                  <a:cubicBezTo>
                    <a:pt x="1334" y="21877"/>
                    <a:pt x="1120" y="23615"/>
                    <a:pt x="941" y="25341"/>
                  </a:cubicBezTo>
                  <a:cubicBezTo>
                    <a:pt x="934" y="25408"/>
                    <a:pt x="991" y="25448"/>
                    <a:pt x="1044" y="25448"/>
                  </a:cubicBezTo>
                  <a:cubicBezTo>
                    <a:pt x="1086" y="25448"/>
                    <a:pt x="1126" y="25423"/>
                    <a:pt x="1131" y="25365"/>
                  </a:cubicBezTo>
                  <a:cubicBezTo>
                    <a:pt x="1453" y="22305"/>
                    <a:pt x="1882" y="19257"/>
                    <a:pt x="2548" y="16269"/>
                  </a:cubicBezTo>
                  <a:cubicBezTo>
                    <a:pt x="2715" y="15507"/>
                    <a:pt x="2905" y="14769"/>
                    <a:pt x="3120" y="14019"/>
                  </a:cubicBezTo>
                  <a:cubicBezTo>
                    <a:pt x="3168" y="14020"/>
                    <a:pt x="3216" y="14021"/>
                    <a:pt x="3264" y="14021"/>
                  </a:cubicBezTo>
                  <a:cubicBezTo>
                    <a:pt x="4641" y="14021"/>
                    <a:pt x="5960" y="13364"/>
                    <a:pt x="6846" y="12340"/>
                  </a:cubicBezTo>
                  <a:cubicBezTo>
                    <a:pt x="7025" y="12149"/>
                    <a:pt x="7192" y="11876"/>
                    <a:pt x="7108" y="11625"/>
                  </a:cubicBezTo>
                  <a:cubicBezTo>
                    <a:pt x="7049" y="11459"/>
                    <a:pt x="6870" y="11352"/>
                    <a:pt x="6692" y="11328"/>
                  </a:cubicBezTo>
                  <a:cubicBezTo>
                    <a:pt x="6648" y="11319"/>
                    <a:pt x="6604" y="11315"/>
                    <a:pt x="6561" y="11315"/>
                  </a:cubicBezTo>
                  <a:cubicBezTo>
                    <a:pt x="6426" y="11315"/>
                    <a:pt x="6291" y="11351"/>
                    <a:pt x="6156" y="11387"/>
                  </a:cubicBezTo>
                  <a:cubicBezTo>
                    <a:pt x="4846" y="11745"/>
                    <a:pt x="3715" y="12697"/>
                    <a:pt x="3132" y="13935"/>
                  </a:cubicBezTo>
                  <a:cubicBezTo>
                    <a:pt x="3382" y="12995"/>
                    <a:pt x="3667" y="12066"/>
                    <a:pt x="3989" y="11161"/>
                  </a:cubicBezTo>
                  <a:cubicBezTo>
                    <a:pt x="4153" y="11173"/>
                    <a:pt x="4316" y="11179"/>
                    <a:pt x="4478" y="11179"/>
                  </a:cubicBezTo>
                  <a:cubicBezTo>
                    <a:pt x="5642" y="11179"/>
                    <a:pt x="6739" y="10880"/>
                    <a:pt x="7680" y="10316"/>
                  </a:cubicBezTo>
                  <a:cubicBezTo>
                    <a:pt x="7835" y="10221"/>
                    <a:pt x="7978" y="10125"/>
                    <a:pt x="8073" y="9971"/>
                  </a:cubicBezTo>
                  <a:cubicBezTo>
                    <a:pt x="8156" y="9828"/>
                    <a:pt x="8192" y="9613"/>
                    <a:pt x="8073" y="9482"/>
                  </a:cubicBezTo>
                  <a:cubicBezTo>
                    <a:pt x="7966" y="9351"/>
                    <a:pt x="7775" y="9316"/>
                    <a:pt x="7597" y="9316"/>
                  </a:cubicBezTo>
                  <a:cubicBezTo>
                    <a:pt x="7545" y="9314"/>
                    <a:pt x="7494" y="9313"/>
                    <a:pt x="7443" y="9313"/>
                  </a:cubicBezTo>
                  <a:cubicBezTo>
                    <a:pt x="6196" y="9313"/>
                    <a:pt x="4955" y="9865"/>
                    <a:pt x="4132" y="10780"/>
                  </a:cubicBezTo>
                  <a:cubicBezTo>
                    <a:pt x="4382" y="10066"/>
                    <a:pt x="4668" y="9363"/>
                    <a:pt x="4941" y="8673"/>
                  </a:cubicBezTo>
                  <a:cubicBezTo>
                    <a:pt x="5419" y="8820"/>
                    <a:pt x="5901" y="8887"/>
                    <a:pt x="6380" y="8887"/>
                  </a:cubicBezTo>
                  <a:cubicBezTo>
                    <a:pt x="7213" y="8887"/>
                    <a:pt x="8035" y="8684"/>
                    <a:pt x="8799" y="8351"/>
                  </a:cubicBezTo>
                  <a:cubicBezTo>
                    <a:pt x="8990" y="8280"/>
                    <a:pt x="9192" y="8173"/>
                    <a:pt x="9323" y="8018"/>
                  </a:cubicBezTo>
                  <a:cubicBezTo>
                    <a:pt x="9454" y="7863"/>
                    <a:pt x="9525" y="7637"/>
                    <a:pt x="9442" y="7446"/>
                  </a:cubicBezTo>
                  <a:cubicBezTo>
                    <a:pt x="9323" y="7208"/>
                    <a:pt x="9013" y="7125"/>
                    <a:pt x="8740" y="7113"/>
                  </a:cubicBezTo>
                  <a:cubicBezTo>
                    <a:pt x="8665" y="7110"/>
                    <a:pt x="8591" y="7108"/>
                    <a:pt x="8517" y="7108"/>
                  </a:cubicBezTo>
                  <a:cubicBezTo>
                    <a:pt x="7234" y="7108"/>
                    <a:pt x="5959" y="7592"/>
                    <a:pt x="5025" y="8470"/>
                  </a:cubicBezTo>
                  <a:lnTo>
                    <a:pt x="5418" y="7577"/>
                  </a:lnTo>
                  <a:cubicBezTo>
                    <a:pt x="5584" y="7232"/>
                    <a:pt x="5751" y="6911"/>
                    <a:pt x="5918" y="6565"/>
                  </a:cubicBezTo>
                  <a:cubicBezTo>
                    <a:pt x="7418" y="6553"/>
                    <a:pt x="8656" y="6565"/>
                    <a:pt x="9811" y="6161"/>
                  </a:cubicBezTo>
                  <a:cubicBezTo>
                    <a:pt x="10097" y="6053"/>
                    <a:pt x="10418" y="5863"/>
                    <a:pt x="10395" y="5565"/>
                  </a:cubicBezTo>
                  <a:cubicBezTo>
                    <a:pt x="10359" y="5268"/>
                    <a:pt x="10002" y="5125"/>
                    <a:pt x="9704" y="5077"/>
                  </a:cubicBezTo>
                  <a:cubicBezTo>
                    <a:pt x="9532" y="5055"/>
                    <a:pt x="9359" y="5044"/>
                    <a:pt x="9186" y="5044"/>
                  </a:cubicBezTo>
                  <a:cubicBezTo>
                    <a:pt x="7956" y="5044"/>
                    <a:pt x="6723" y="5590"/>
                    <a:pt x="5930" y="6530"/>
                  </a:cubicBezTo>
                  <a:cubicBezTo>
                    <a:pt x="6287" y="5839"/>
                    <a:pt x="6668" y="5137"/>
                    <a:pt x="7085" y="4470"/>
                  </a:cubicBezTo>
                  <a:cubicBezTo>
                    <a:pt x="7575" y="4657"/>
                    <a:pt x="8071" y="4732"/>
                    <a:pt x="8566" y="4732"/>
                  </a:cubicBezTo>
                  <a:cubicBezTo>
                    <a:pt x="9080" y="4732"/>
                    <a:pt x="9593" y="4651"/>
                    <a:pt x="10097" y="4529"/>
                  </a:cubicBezTo>
                  <a:cubicBezTo>
                    <a:pt x="10287" y="4482"/>
                    <a:pt x="10502" y="4422"/>
                    <a:pt x="10656" y="4303"/>
                  </a:cubicBezTo>
                  <a:cubicBezTo>
                    <a:pt x="10823" y="4184"/>
                    <a:pt x="10954" y="3994"/>
                    <a:pt x="10954" y="3791"/>
                  </a:cubicBezTo>
                  <a:cubicBezTo>
                    <a:pt x="10978" y="3577"/>
                    <a:pt x="10811" y="3374"/>
                    <a:pt x="10621" y="3291"/>
                  </a:cubicBezTo>
                  <a:cubicBezTo>
                    <a:pt x="10450" y="3211"/>
                    <a:pt x="10270" y="3181"/>
                    <a:pt x="10082" y="3181"/>
                  </a:cubicBezTo>
                  <a:cubicBezTo>
                    <a:pt x="10047" y="3181"/>
                    <a:pt x="10013" y="3182"/>
                    <a:pt x="9978" y="3184"/>
                  </a:cubicBezTo>
                  <a:cubicBezTo>
                    <a:pt x="8966" y="3196"/>
                    <a:pt x="7966" y="3601"/>
                    <a:pt x="7227" y="4303"/>
                  </a:cubicBezTo>
                  <a:cubicBezTo>
                    <a:pt x="7406" y="4005"/>
                    <a:pt x="7597" y="3720"/>
                    <a:pt x="7787" y="3422"/>
                  </a:cubicBezTo>
                  <a:cubicBezTo>
                    <a:pt x="9013" y="2696"/>
                    <a:pt x="10109" y="1993"/>
                    <a:pt x="10930" y="1029"/>
                  </a:cubicBezTo>
                  <a:cubicBezTo>
                    <a:pt x="11133" y="791"/>
                    <a:pt x="11311" y="434"/>
                    <a:pt x="11133" y="184"/>
                  </a:cubicBezTo>
                  <a:cubicBezTo>
                    <a:pt x="11042" y="51"/>
                    <a:pt x="10889" y="0"/>
                    <a:pt x="10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3" name="Google Shape;2773;p66"/>
            <p:cNvGrpSpPr/>
            <p:nvPr/>
          </p:nvGrpSpPr>
          <p:grpSpPr>
            <a:xfrm flipH="1">
              <a:off x="482307" y="2827572"/>
              <a:ext cx="554577" cy="1143108"/>
              <a:chOff x="7068114" y="1298547"/>
              <a:chExt cx="554577" cy="1143108"/>
            </a:xfrm>
          </p:grpSpPr>
          <p:sp>
            <p:nvSpPr>
              <p:cNvPr id="2774" name="Google Shape;2774;p66"/>
              <p:cNvSpPr/>
              <p:nvPr/>
            </p:nvSpPr>
            <p:spPr>
              <a:xfrm>
                <a:off x="7330102" y="1362053"/>
                <a:ext cx="114636" cy="34286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5345" extrusionOk="0">
                    <a:moveTo>
                      <a:pt x="881" y="0"/>
                    </a:moveTo>
                    <a:cubicBezTo>
                      <a:pt x="849" y="0"/>
                      <a:pt x="818" y="3"/>
                      <a:pt x="786" y="10"/>
                    </a:cubicBezTo>
                    <a:cubicBezTo>
                      <a:pt x="488" y="93"/>
                      <a:pt x="357" y="451"/>
                      <a:pt x="298" y="760"/>
                    </a:cubicBezTo>
                    <a:cubicBezTo>
                      <a:pt x="0" y="2260"/>
                      <a:pt x="24" y="3844"/>
                      <a:pt x="381" y="5344"/>
                    </a:cubicBezTo>
                    <a:cubicBezTo>
                      <a:pt x="1429" y="4261"/>
                      <a:pt x="1786" y="2558"/>
                      <a:pt x="1584" y="939"/>
                    </a:cubicBezTo>
                    <a:cubicBezTo>
                      <a:pt x="1560" y="713"/>
                      <a:pt x="1512" y="474"/>
                      <a:pt x="1381" y="284"/>
                    </a:cubicBezTo>
                    <a:cubicBezTo>
                      <a:pt x="1269" y="120"/>
                      <a:pt x="1077" y="0"/>
                      <a:pt x="8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66"/>
              <p:cNvSpPr/>
              <p:nvPr/>
            </p:nvSpPr>
            <p:spPr>
              <a:xfrm>
                <a:off x="7068114" y="1298547"/>
                <a:ext cx="554577" cy="1143108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17820" extrusionOk="0">
                    <a:moveTo>
                      <a:pt x="1525" y="1"/>
                    </a:moveTo>
                    <a:cubicBezTo>
                      <a:pt x="1393" y="1"/>
                      <a:pt x="1263" y="33"/>
                      <a:pt x="1143" y="107"/>
                    </a:cubicBezTo>
                    <a:cubicBezTo>
                      <a:pt x="715" y="393"/>
                      <a:pt x="774" y="1048"/>
                      <a:pt x="965" y="1536"/>
                    </a:cubicBezTo>
                    <a:cubicBezTo>
                      <a:pt x="1370" y="2607"/>
                      <a:pt x="2084" y="3548"/>
                      <a:pt x="3322" y="4191"/>
                    </a:cubicBezTo>
                    <a:cubicBezTo>
                      <a:pt x="3584" y="4870"/>
                      <a:pt x="3846" y="5572"/>
                      <a:pt x="4084" y="6275"/>
                    </a:cubicBezTo>
                    <a:cubicBezTo>
                      <a:pt x="3441" y="5441"/>
                      <a:pt x="2560" y="4786"/>
                      <a:pt x="1584" y="4441"/>
                    </a:cubicBezTo>
                    <a:cubicBezTo>
                      <a:pt x="1399" y="4379"/>
                      <a:pt x="1195" y="4333"/>
                      <a:pt x="1001" y="4333"/>
                    </a:cubicBezTo>
                    <a:cubicBezTo>
                      <a:pt x="784" y="4333"/>
                      <a:pt x="580" y="4391"/>
                      <a:pt x="429" y="4548"/>
                    </a:cubicBezTo>
                    <a:cubicBezTo>
                      <a:pt x="227" y="4774"/>
                      <a:pt x="227" y="5132"/>
                      <a:pt x="358" y="5394"/>
                    </a:cubicBezTo>
                    <a:cubicBezTo>
                      <a:pt x="488" y="5667"/>
                      <a:pt x="727" y="5858"/>
                      <a:pt x="989" y="6036"/>
                    </a:cubicBezTo>
                    <a:cubicBezTo>
                      <a:pt x="1846" y="6644"/>
                      <a:pt x="2894" y="7013"/>
                      <a:pt x="4322" y="7049"/>
                    </a:cubicBezTo>
                    <a:cubicBezTo>
                      <a:pt x="4560" y="7822"/>
                      <a:pt x="4775" y="8596"/>
                      <a:pt x="4989" y="9370"/>
                    </a:cubicBezTo>
                    <a:cubicBezTo>
                      <a:pt x="4179" y="8251"/>
                      <a:pt x="2905" y="7477"/>
                      <a:pt x="1548" y="7299"/>
                    </a:cubicBezTo>
                    <a:cubicBezTo>
                      <a:pt x="1422" y="7281"/>
                      <a:pt x="1297" y="7270"/>
                      <a:pt x="1174" y="7270"/>
                    </a:cubicBezTo>
                    <a:cubicBezTo>
                      <a:pt x="960" y="7270"/>
                      <a:pt x="752" y="7303"/>
                      <a:pt x="548" y="7394"/>
                    </a:cubicBezTo>
                    <a:cubicBezTo>
                      <a:pt x="238" y="7537"/>
                      <a:pt x="0" y="7870"/>
                      <a:pt x="60" y="8192"/>
                    </a:cubicBezTo>
                    <a:cubicBezTo>
                      <a:pt x="119" y="8608"/>
                      <a:pt x="584" y="8834"/>
                      <a:pt x="989" y="8989"/>
                    </a:cubicBezTo>
                    <a:cubicBezTo>
                      <a:pt x="2203" y="9418"/>
                      <a:pt x="3489" y="9668"/>
                      <a:pt x="5120" y="9799"/>
                    </a:cubicBezTo>
                    <a:cubicBezTo>
                      <a:pt x="5394" y="10847"/>
                      <a:pt x="5608" y="11906"/>
                      <a:pt x="5822" y="12954"/>
                    </a:cubicBezTo>
                    <a:cubicBezTo>
                      <a:pt x="5477" y="12454"/>
                      <a:pt x="5108" y="11966"/>
                      <a:pt x="4644" y="11549"/>
                    </a:cubicBezTo>
                    <a:cubicBezTo>
                      <a:pt x="4037" y="10989"/>
                      <a:pt x="3275" y="10597"/>
                      <a:pt x="2453" y="10549"/>
                    </a:cubicBezTo>
                    <a:cubicBezTo>
                      <a:pt x="2403" y="10544"/>
                      <a:pt x="2353" y="10542"/>
                      <a:pt x="2303" y="10542"/>
                    </a:cubicBezTo>
                    <a:cubicBezTo>
                      <a:pt x="2089" y="10542"/>
                      <a:pt x="1872" y="10586"/>
                      <a:pt x="1679" y="10692"/>
                    </a:cubicBezTo>
                    <a:cubicBezTo>
                      <a:pt x="1441" y="10811"/>
                      <a:pt x="1262" y="11049"/>
                      <a:pt x="1250" y="11323"/>
                    </a:cubicBezTo>
                    <a:cubicBezTo>
                      <a:pt x="1239" y="11787"/>
                      <a:pt x="1703" y="12109"/>
                      <a:pt x="2096" y="12299"/>
                    </a:cubicBezTo>
                    <a:cubicBezTo>
                      <a:pt x="3310" y="12918"/>
                      <a:pt x="4584" y="13371"/>
                      <a:pt x="5894" y="13454"/>
                    </a:cubicBezTo>
                    <a:cubicBezTo>
                      <a:pt x="5953" y="13787"/>
                      <a:pt x="6013" y="14133"/>
                      <a:pt x="6061" y="14466"/>
                    </a:cubicBezTo>
                    <a:cubicBezTo>
                      <a:pt x="6227" y="15538"/>
                      <a:pt x="6346" y="16609"/>
                      <a:pt x="6430" y="17681"/>
                    </a:cubicBezTo>
                    <a:cubicBezTo>
                      <a:pt x="6436" y="17772"/>
                      <a:pt x="6516" y="17819"/>
                      <a:pt x="6591" y="17819"/>
                    </a:cubicBezTo>
                    <a:cubicBezTo>
                      <a:pt x="6664" y="17819"/>
                      <a:pt x="6733" y="17774"/>
                      <a:pt x="6727" y="17681"/>
                    </a:cubicBezTo>
                    <a:cubicBezTo>
                      <a:pt x="6561" y="15835"/>
                      <a:pt x="6311" y="13990"/>
                      <a:pt x="5942" y="12156"/>
                    </a:cubicBezTo>
                    <a:cubicBezTo>
                      <a:pt x="7156" y="11513"/>
                      <a:pt x="7989" y="10382"/>
                      <a:pt x="8466" y="9108"/>
                    </a:cubicBezTo>
                    <a:cubicBezTo>
                      <a:pt x="8573" y="8823"/>
                      <a:pt x="8644" y="8465"/>
                      <a:pt x="8454" y="8239"/>
                    </a:cubicBezTo>
                    <a:cubicBezTo>
                      <a:pt x="8360" y="8137"/>
                      <a:pt x="8204" y="8083"/>
                      <a:pt x="8041" y="8083"/>
                    </a:cubicBezTo>
                    <a:cubicBezTo>
                      <a:pt x="7976" y="8083"/>
                      <a:pt x="7910" y="8091"/>
                      <a:pt x="7847" y="8108"/>
                    </a:cubicBezTo>
                    <a:cubicBezTo>
                      <a:pt x="7620" y="8168"/>
                      <a:pt x="7442" y="8311"/>
                      <a:pt x="7275" y="8465"/>
                    </a:cubicBezTo>
                    <a:cubicBezTo>
                      <a:pt x="6418" y="9251"/>
                      <a:pt x="5894" y="10382"/>
                      <a:pt x="5822" y="11549"/>
                    </a:cubicBezTo>
                    <a:cubicBezTo>
                      <a:pt x="5632" y="10632"/>
                      <a:pt x="5406" y="9739"/>
                      <a:pt x="5168" y="8846"/>
                    </a:cubicBezTo>
                    <a:cubicBezTo>
                      <a:pt x="6644" y="8346"/>
                      <a:pt x="7454" y="6894"/>
                      <a:pt x="7716" y="5334"/>
                    </a:cubicBezTo>
                    <a:cubicBezTo>
                      <a:pt x="7775" y="4953"/>
                      <a:pt x="7739" y="4441"/>
                      <a:pt x="7370" y="4274"/>
                    </a:cubicBezTo>
                    <a:cubicBezTo>
                      <a:pt x="7304" y="4248"/>
                      <a:pt x="7235" y="4236"/>
                      <a:pt x="7165" y="4236"/>
                    </a:cubicBezTo>
                    <a:cubicBezTo>
                      <a:pt x="6984" y="4236"/>
                      <a:pt x="6798" y="4314"/>
                      <a:pt x="6644" y="4417"/>
                    </a:cubicBezTo>
                    <a:cubicBezTo>
                      <a:pt x="5942" y="4846"/>
                      <a:pt x="5489" y="5620"/>
                      <a:pt x="5287" y="6406"/>
                    </a:cubicBezTo>
                    <a:cubicBezTo>
                      <a:pt x="5108" y="7120"/>
                      <a:pt x="5096" y="7846"/>
                      <a:pt x="5096" y="8596"/>
                    </a:cubicBezTo>
                    <a:cubicBezTo>
                      <a:pt x="4894" y="7894"/>
                      <a:pt x="4691" y="7215"/>
                      <a:pt x="4465" y="6525"/>
                    </a:cubicBezTo>
                    <a:cubicBezTo>
                      <a:pt x="4203" y="5703"/>
                      <a:pt x="3906" y="4893"/>
                      <a:pt x="3584" y="4084"/>
                    </a:cubicBezTo>
                    <a:cubicBezTo>
                      <a:pt x="3822" y="2810"/>
                      <a:pt x="3429" y="1417"/>
                      <a:pt x="2513" y="500"/>
                    </a:cubicBezTo>
                    <a:cubicBezTo>
                      <a:pt x="2252" y="231"/>
                      <a:pt x="1879" y="1"/>
                      <a:pt x="15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6" name="Google Shape;2776;p66"/>
            <p:cNvGrpSpPr/>
            <p:nvPr/>
          </p:nvGrpSpPr>
          <p:grpSpPr>
            <a:xfrm>
              <a:off x="-584834" y="3495917"/>
              <a:ext cx="2688823" cy="1647855"/>
              <a:chOff x="7020722" y="3595000"/>
              <a:chExt cx="2002699" cy="1227270"/>
            </a:xfrm>
          </p:grpSpPr>
          <p:sp>
            <p:nvSpPr>
              <p:cNvPr id="2777" name="Google Shape;2777;p66"/>
              <p:cNvSpPr/>
              <p:nvPr/>
            </p:nvSpPr>
            <p:spPr>
              <a:xfrm>
                <a:off x="7020722" y="3595000"/>
                <a:ext cx="2002699" cy="1227270"/>
              </a:xfrm>
              <a:custGeom>
                <a:avLst/>
                <a:gdLst/>
                <a:ahLst/>
                <a:cxnLst/>
                <a:rect l="l" t="t" r="r" b="b"/>
                <a:pathLst>
                  <a:path w="31219" h="19132" extrusionOk="0">
                    <a:moveTo>
                      <a:pt x="21980" y="0"/>
                    </a:moveTo>
                    <a:cubicBezTo>
                      <a:pt x="18411" y="0"/>
                      <a:pt x="16046" y="5069"/>
                      <a:pt x="12428" y="5069"/>
                    </a:cubicBezTo>
                    <a:cubicBezTo>
                      <a:pt x="12334" y="5069"/>
                      <a:pt x="12240" y="5065"/>
                      <a:pt x="12145" y="5058"/>
                    </a:cubicBezTo>
                    <a:cubicBezTo>
                      <a:pt x="10185" y="4921"/>
                      <a:pt x="8522" y="3205"/>
                      <a:pt x="6574" y="3205"/>
                    </a:cubicBezTo>
                    <a:cubicBezTo>
                      <a:pt x="6498" y="3205"/>
                      <a:pt x="6423" y="3208"/>
                      <a:pt x="6346" y="3213"/>
                    </a:cubicBezTo>
                    <a:cubicBezTo>
                      <a:pt x="5382" y="3296"/>
                      <a:pt x="4549" y="3796"/>
                      <a:pt x="3834" y="4487"/>
                    </a:cubicBezTo>
                    <a:cubicBezTo>
                      <a:pt x="3382" y="4904"/>
                      <a:pt x="3001" y="5392"/>
                      <a:pt x="2667" y="5880"/>
                    </a:cubicBezTo>
                    <a:cubicBezTo>
                      <a:pt x="631" y="8892"/>
                      <a:pt x="0" y="14691"/>
                      <a:pt x="453" y="19132"/>
                    </a:cubicBezTo>
                    <a:lnTo>
                      <a:pt x="30885" y="19132"/>
                    </a:lnTo>
                    <a:cubicBezTo>
                      <a:pt x="31219" y="17310"/>
                      <a:pt x="30980" y="15262"/>
                      <a:pt x="30040" y="13929"/>
                    </a:cubicBezTo>
                    <a:cubicBezTo>
                      <a:pt x="29754" y="13512"/>
                      <a:pt x="29397" y="13155"/>
                      <a:pt x="28968" y="12917"/>
                    </a:cubicBezTo>
                    <a:cubicBezTo>
                      <a:pt x="28063" y="12416"/>
                      <a:pt x="26944" y="12119"/>
                      <a:pt x="26397" y="11238"/>
                    </a:cubicBezTo>
                    <a:cubicBezTo>
                      <a:pt x="25873" y="10392"/>
                      <a:pt x="26063" y="9321"/>
                      <a:pt x="26218" y="8333"/>
                    </a:cubicBezTo>
                    <a:cubicBezTo>
                      <a:pt x="26480" y="6642"/>
                      <a:pt x="26599" y="4868"/>
                      <a:pt x="26039" y="3249"/>
                    </a:cubicBezTo>
                    <a:cubicBezTo>
                      <a:pt x="25480" y="1629"/>
                      <a:pt x="24099" y="201"/>
                      <a:pt x="22384" y="22"/>
                    </a:cubicBezTo>
                    <a:cubicBezTo>
                      <a:pt x="22248" y="7"/>
                      <a:pt x="22113" y="0"/>
                      <a:pt x="219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66"/>
              <p:cNvSpPr/>
              <p:nvPr/>
            </p:nvSpPr>
            <p:spPr>
              <a:xfrm>
                <a:off x="8074835" y="3846971"/>
                <a:ext cx="560414" cy="974978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15199" extrusionOk="0">
                    <a:moveTo>
                      <a:pt x="7274" y="0"/>
                    </a:moveTo>
                    <a:cubicBezTo>
                      <a:pt x="7252" y="0"/>
                      <a:pt x="7230" y="10"/>
                      <a:pt x="7214" y="35"/>
                    </a:cubicBezTo>
                    <a:cubicBezTo>
                      <a:pt x="5440" y="2309"/>
                      <a:pt x="3916" y="4809"/>
                      <a:pt x="2702" y="7429"/>
                    </a:cubicBezTo>
                    <a:cubicBezTo>
                      <a:pt x="2392" y="6369"/>
                      <a:pt x="2118" y="5298"/>
                      <a:pt x="1880" y="4226"/>
                    </a:cubicBezTo>
                    <a:cubicBezTo>
                      <a:pt x="2583" y="3285"/>
                      <a:pt x="3249" y="2321"/>
                      <a:pt x="3904" y="1357"/>
                    </a:cubicBezTo>
                    <a:cubicBezTo>
                      <a:pt x="3954" y="1274"/>
                      <a:pt x="3883" y="1198"/>
                      <a:pt x="3812" y="1198"/>
                    </a:cubicBezTo>
                    <a:cubicBezTo>
                      <a:pt x="3780" y="1198"/>
                      <a:pt x="3748" y="1213"/>
                      <a:pt x="3726" y="1249"/>
                    </a:cubicBezTo>
                    <a:cubicBezTo>
                      <a:pt x="3118" y="2178"/>
                      <a:pt x="2476" y="3071"/>
                      <a:pt x="1833" y="3964"/>
                    </a:cubicBezTo>
                    <a:cubicBezTo>
                      <a:pt x="1618" y="2893"/>
                      <a:pt x="1416" y="1797"/>
                      <a:pt x="1297" y="702"/>
                    </a:cubicBezTo>
                    <a:cubicBezTo>
                      <a:pt x="1291" y="636"/>
                      <a:pt x="1237" y="604"/>
                      <a:pt x="1187" y="604"/>
                    </a:cubicBezTo>
                    <a:cubicBezTo>
                      <a:pt x="1136" y="604"/>
                      <a:pt x="1088" y="636"/>
                      <a:pt x="1094" y="702"/>
                    </a:cubicBezTo>
                    <a:cubicBezTo>
                      <a:pt x="1237" y="1880"/>
                      <a:pt x="1416" y="3059"/>
                      <a:pt x="1678" y="4202"/>
                    </a:cubicBezTo>
                    <a:cubicBezTo>
                      <a:pt x="1642" y="4250"/>
                      <a:pt x="1654" y="4274"/>
                      <a:pt x="1702" y="4309"/>
                    </a:cubicBezTo>
                    <a:cubicBezTo>
                      <a:pt x="1940" y="5452"/>
                      <a:pt x="2237" y="6583"/>
                      <a:pt x="2595" y="7703"/>
                    </a:cubicBezTo>
                    <a:cubicBezTo>
                      <a:pt x="2035" y="8929"/>
                      <a:pt x="1523" y="10203"/>
                      <a:pt x="1083" y="11489"/>
                    </a:cubicBezTo>
                    <a:cubicBezTo>
                      <a:pt x="678" y="12668"/>
                      <a:pt x="321" y="13858"/>
                      <a:pt x="23" y="15061"/>
                    </a:cubicBezTo>
                    <a:cubicBezTo>
                      <a:pt x="1" y="15141"/>
                      <a:pt x="68" y="15199"/>
                      <a:pt x="132" y="15199"/>
                    </a:cubicBezTo>
                    <a:cubicBezTo>
                      <a:pt x="173" y="15199"/>
                      <a:pt x="211" y="15176"/>
                      <a:pt x="225" y="15120"/>
                    </a:cubicBezTo>
                    <a:cubicBezTo>
                      <a:pt x="392" y="14477"/>
                      <a:pt x="571" y="13834"/>
                      <a:pt x="761" y="13203"/>
                    </a:cubicBezTo>
                    <a:cubicBezTo>
                      <a:pt x="785" y="13203"/>
                      <a:pt x="785" y="13203"/>
                      <a:pt x="797" y="13191"/>
                    </a:cubicBezTo>
                    <a:cubicBezTo>
                      <a:pt x="2011" y="12441"/>
                      <a:pt x="3285" y="11775"/>
                      <a:pt x="4607" y="11227"/>
                    </a:cubicBezTo>
                    <a:cubicBezTo>
                      <a:pt x="5940" y="10655"/>
                      <a:pt x="7309" y="10215"/>
                      <a:pt x="8703" y="9834"/>
                    </a:cubicBezTo>
                    <a:cubicBezTo>
                      <a:pt x="8736" y="9800"/>
                      <a:pt x="8707" y="9641"/>
                      <a:pt x="8605" y="9641"/>
                    </a:cubicBezTo>
                    <a:cubicBezTo>
                      <a:pt x="8598" y="9641"/>
                      <a:pt x="8591" y="9642"/>
                      <a:pt x="8583" y="9643"/>
                    </a:cubicBezTo>
                    <a:cubicBezTo>
                      <a:pt x="7405" y="9929"/>
                      <a:pt x="6262" y="10298"/>
                      <a:pt x="5119" y="10751"/>
                    </a:cubicBezTo>
                    <a:cubicBezTo>
                      <a:pt x="5309" y="9786"/>
                      <a:pt x="5583" y="8834"/>
                      <a:pt x="5964" y="7917"/>
                    </a:cubicBezTo>
                    <a:cubicBezTo>
                      <a:pt x="5986" y="7843"/>
                      <a:pt x="5922" y="7793"/>
                      <a:pt x="5858" y="7793"/>
                    </a:cubicBezTo>
                    <a:cubicBezTo>
                      <a:pt x="5819" y="7793"/>
                      <a:pt x="5780" y="7812"/>
                      <a:pt x="5762" y="7857"/>
                    </a:cubicBezTo>
                    <a:cubicBezTo>
                      <a:pt x="5381" y="8810"/>
                      <a:pt x="5095" y="9810"/>
                      <a:pt x="4904" y="10834"/>
                    </a:cubicBezTo>
                    <a:cubicBezTo>
                      <a:pt x="3476" y="11417"/>
                      <a:pt x="2106" y="12120"/>
                      <a:pt x="797" y="12906"/>
                    </a:cubicBezTo>
                    <a:cubicBezTo>
                      <a:pt x="1856" y="9489"/>
                      <a:pt x="3369" y="6191"/>
                      <a:pt x="5274" y="3154"/>
                    </a:cubicBezTo>
                    <a:cubicBezTo>
                      <a:pt x="5928" y="2131"/>
                      <a:pt x="6631" y="1130"/>
                      <a:pt x="7357" y="154"/>
                    </a:cubicBezTo>
                    <a:cubicBezTo>
                      <a:pt x="7410" y="84"/>
                      <a:pt x="7339" y="0"/>
                      <a:pt x="7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66"/>
              <p:cNvSpPr/>
              <p:nvPr/>
            </p:nvSpPr>
            <p:spPr>
              <a:xfrm>
                <a:off x="7233251" y="4046791"/>
                <a:ext cx="502230" cy="774068"/>
              </a:xfrm>
              <a:custGeom>
                <a:avLst/>
                <a:gdLst/>
                <a:ahLst/>
                <a:cxnLst/>
                <a:rect l="l" t="t" r="r" b="b"/>
                <a:pathLst>
                  <a:path w="7829" h="12067" extrusionOk="0">
                    <a:moveTo>
                      <a:pt x="2949" y="1"/>
                    </a:moveTo>
                    <a:cubicBezTo>
                      <a:pt x="2897" y="1"/>
                      <a:pt x="2849" y="34"/>
                      <a:pt x="2855" y="99"/>
                    </a:cubicBezTo>
                    <a:cubicBezTo>
                      <a:pt x="3141" y="2397"/>
                      <a:pt x="3486" y="4671"/>
                      <a:pt x="3915" y="6933"/>
                    </a:cubicBezTo>
                    <a:cubicBezTo>
                      <a:pt x="3248" y="6445"/>
                      <a:pt x="2593" y="5909"/>
                      <a:pt x="1962" y="5338"/>
                    </a:cubicBezTo>
                    <a:cubicBezTo>
                      <a:pt x="1652" y="5064"/>
                      <a:pt x="1343" y="4766"/>
                      <a:pt x="1021" y="4445"/>
                    </a:cubicBezTo>
                    <a:cubicBezTo>
                      <a:pt x="747" y="4147"/>
                      <a:pt x="402" y="3873"/>
                      <a:pt x="224" y="3492"/>
                    </a:cubicBezTo>
                    <a:cubicBezTo>
                      <a:pt x="208" y="3462"/>
                      <a:pt x="178" y="3448"/>
                      <a:pt x="146" y="3448"/>
                    </a:cubicBezTo>
                    <a:cubicBezTo>
                      <a:pt x="78" y="3448"/>
                      <a:pt x="1" y="3507"/>
                      <a:pt x="33" y="3588"/>
                    </a:cubicBezTo>
                    <a:cubicBezTo>
                      <a:pt x="164" y="3957"/>
                      <a:pt x="509" y="4242"/>
                      <a:pt x="771" y="4528"/>
                    </a:cubicBezTo>
                    <a:cubicBezTo>
                      <a:pt x="1105" y="4850"/>
                      <a:pt x="1426" y="5183"/>
                      <a:pt x="1783" y="5493"/>
                    </a:cubicBezTo>
                    <a:cubicBezTo>
                      <a:pt x="2474" y="6100"/>
                      <a:pt x="3164" y="6683"/>
                      <a:pt x="3915" y="7231"/>
                    </a:cubicBezTo>
                    <a:cubicBezTo>
                      <a:pt x="3938" y="7243"/>
                      <a:pt x="3962" y="7243"/>
                      <a:pt x="3974" y="7243"/>
                    </a:cubicBezTo>
                    <a:cubicBezTo>
                      <a:pt x="4105" y="7921"/>
                      <a:pt x="4236" y="8588"/>
                      <a:pt x="4379" y="9243"/>
                    </a:cubicBezTo>
                    <a:cubicBezTo>
                      <a:pt x="4343" y="9291"/>
                      <a:pt x="4379" y="9326"/>
                      <a:pt x="4403" y="9362"/>
                    </a:cubicBezTo>
                    <a:lnTo>
                      <a:pt x="4403" y="9374"/>
                    </a:lnTo>
                    <a:cubicBezTo>
                      <a:pt x="4593" y="10255"/>
                      <a:pt x="4760" y="11136"/>
                      <a:pt x="4998" y="11993"/>
                    </a:cubicBezTo>
                    <a:cubicBezTo>
                      <a:pt x="5012" y="12045"/>
                      <a:pt x="5052" y="12067"/>
                      <a:pt x="5093" y="12067"/>
                    </a:cubicBezTo>
                    <a:cubicBezTo>
                      <a:pt x="5158" y="12067"/>
                      <a:pt x="5227" y="12013"/>
                      <a:pt x="5212" y="11934"/>
                    </a:cubicBezTo>
                    <a:cubicBezTo>
                      <a:pt x="5046" y="11172"/>
                      <a:pt x="4855" y="10422"/>
                      <a:pt x="4688" y="9648"/>
                    </a:cubicBezTo>
                    <a:cubicBezTo>
                      <a:pt x="4653" y="9505"/>
                      <a:pt x="4629" y="9374"/>
                      <a:pt x="4593" y="9231"/>
                    </a:cubicBezTo>
                    <a:cubicBezTo>
                      <a:pt x="5665" y="7040"/>
                      <a:pt x="6724" y="4850"/>
                      <a:pt x="7796" y="2683"/>
                    </a:cubicBezTo>
                    <a:cubicBezTo>
                      <a:pt x="7829" y="2609"/>
                      <a:pt x="7754" y="2535"/>
                      <a:pt x="7685" y="2535"/>
                    </a:cubicBezTo>
                    <a:cubicBezTo>
                      <a:pt x="7654" y="2535"/>
                      <a:pt x="7624" y="2550"/>
                      <a:pt x="7605" y="2587"/>
                    </a:cubicBezTo>
                    <a:lnTo>
                      <a:pt x="4522" y="8933"/>
                    </a:lnTo>
                    <a:cubicBezTo>
                      <a:pt x="4415" y="8410"/>
                      <a:pt x="4296" y="7886"/>
                      <a:pt x="4212" y="7350"/>
                    </a:cubicBezTo>
                    <a:cubicBezTo>
                      <a:pt x="3915" y="5838"/>
                      <a:pt x="3653" y="4302"/>
                      <a:pt x="3426" y="2766"/>
                    </a:cubicBezTo>
                    <a:cubicBezTo>
                      <a:pt x="3283" y="1873"/>
                      <a:pt x="3164" y="980"/>
                      <a:pt x="3069" y="99"/>
                    </a:cubicBezTo>
                    <a:cubicBezTo>
                      <a:pt x="3057" y="34"/>
                      <a:pt x="3001" y="1"/>
                      <a:pt x="29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82" name="Google Shape;2782;p66"/>
          <p:cNvSpPr/>
          <p:nvPr/>
        </p:nvSpPr>
        <p:spPr>
          <a:xfrm>
            <a:off x="349450" y="795174"/>
            <a:ext cx="989566" cy="229330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66"/>
          <p:cNvSpPr/>
          <p:nvPr/>
        </p:nvSpPr>
        <p:spPr>
          <a:xfrm>
            <a:off x="1339024" y="326353"/>
            <a:ext cx="564278" cy="113703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4" name="Google Shape;2784;p66"/>
          <p:cNvGrpSpPr/>
          <p:nvPr/>
        </p:nvGrpSpPr>
        <p:grpSpPr>
          <a:xfrm>
            <a:off x="444538" y="1706168"/>
            <a:ext cx="463454" cy="463454"/>
            <a:chOff x="292035" y="246950"/>
            <a:chExt cx="461700" cy="461700"/>
          </a:xfrm>
        </p:grpSpPr>
        <p:sp>
          <p:nvSpPr>
            <p:cNvPr id="2785" name="Google Shape;2785;p66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6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6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6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68CB5CC-1BCF-CB7B-AE97-60C2194CB5A3}"/>
              </a:ext>
            </a:extLst>
          </p:cNvPr>
          <p:cNvSpPr txBox="1"/>
          <p:nvPr/>
        </p:nvSpPr>
        <p:spPr>
          <a:xfrm>
            <a:off x="1223878" y="145458"/>
            <a:ext cx="6903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KÍNH HIỂN VI QUANG HỌC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– Wikipedia tiếng Việt">
            <a:extLst>
              <a:ext uri="{FF2B5EF4-FFF2-40B4-BE49-F238E27FC236}">
                <a16:creationId xmlns:a16="http://schemas.microsoft.com/office/drawing/2014/main" id="{BA750A92-34F4-D841-B46E-E0B932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7" y="2007274"/>
            <a:ext cx="1687458" cy="1641851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u trúc gân lá có thể giúp mở ra thời lượng pin lâu hơn">
            <a:extLst>
              <a:ext uri="{FF2B5EF4-FFF2-40B4-BE49-F238E27FC236}">
                <a16:creationId xmlns:a16="http://schemas.microsoft.com/office/drawing/2014/main" id="{ADF2BD75-B087-CB42-8ADF-5BAA71E7E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6365"/>
          <a:stretch/>
        </p:blipFill>
        <p:spPr bwMode="auto">
          <a:xfrm>
            <a:off x="1931994" y="2007274"/>
            <a:ext cx="1687458" cy="1641851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nh hiển vi soi vi khuẩn - YouTube">
            <a:extLst>
              <a:ext uri="{FF2B5EF4-FFF2-40B4-BE49-F238E27FC236}">
                <a16:creationId xmlns:a16="http://schemas.microsoft.com/office/drawing/2014/main" id="{4D9079DC-4622-E64C-8297-88AD5AAB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11733"/>
          <a:stretch/>
        </p:blipFill>
        <p:spPr bwMode="auto">
          <a:xfrm>
            <a:off x="3717409" y="2007274"/>
            <a:ext cx="1687458" cy="1641851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à chua Rita Đà Lạt - 500 gram">
            <a:extLst>
              <a:ext uri="{FF2B5EF4-FFF2-40B4-BE49-F238E27FC236}">
                <a16:creationId xmlns:a16="http://schemas.microsoft.com/office/drawing/2014/main" id="{36B27FFF-0A8E-5348-B552-26981EA71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9031"/>
          <a:stretch/>
        </p:blipFill>
        <p:spPr bwMode="auto">
          <a:xfrm>
            <a:off x="5511437" y="2001188"/>
            <a:ext cx="1687459" cy="1654023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96352-208F-E14B-8C4F-6DC8F2CB7D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4" r="6586"/>
          <a:stretch/>
        </p:blipFill>
        <p:spPr>
          <a:xfrm>
            <a:off x="7309522" y="2001188"/>
            <a:ext cx="1687459" cy="1654023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1FF693-E54D-424B-AED2-F0FAFAE86460}"/>
              </a:ext>
            </a:extLst>
          </p:cNvPr>
          <p:cNvSpPr txBox="1"/>
          <p:nvPr/>
        </p:nvSpPr>
        <p:spPr>
          <a:xfrm>
            <a:off x="1507231" y="147761"/>
            <a:ext cx="7419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>
                <a:solidFill>
                  <a:srgbClr val="FF000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Mẫu vật nào có thể quan sát trực tiếp bằng mắt hoặc dùng kính lúp?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52D61-2E5D-684C-9B06-82BE895B699B}"/>
              </a:ext>
            </a:extLst>
          </p:cNvPr>
          <p:cNvGrpSpPr/>
          <p:nvPr/>
        </p:nvGrpSpPr>
        <p:grpSpPr>
          <a:xfrm>
            <a:off x="781503" y="-29535"/>
            <a:ext cx="1018880" cy="617647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DD0641-778D-6246-8189-3871EA421F7F}"/>
              </a:ext>
            </a:extLst>
          </p:cNvPr>
          <p:cNvSpPr txBox="1"/>
          <p:nvPr/>
        </p:nvSpPr>
        <p:spPr>
          <a:xfrm>
            <a:off x="269463" y="3959332"/>
            <a:ext cx="14365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Côn 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26FA18-AAE6-7348-9397-BA9E15397215}"/>
              </a:ext>
            </a:extLst>
          </p:cNvPr>
          <p:cNvSpPr txBox="1"/>
          <p:nvPr/>
        </p:nvSpPr>
        <p:spPr>
          <a:xfrm>
            <a:off x="2044286" y="3810929"/>
            <a:ext cx="1436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Gân của chiếc lá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1EA1F5-A7E8-5A46-9048-768549506376}"/>
              </a:ext>
            </a:extLst>
          </p:cNvPr>
          <p:cNvSpPr txBox="1"/>
          <p:nvPr/>
        </p:nvSpPr>
        <p:spPr>
          <a:xfrm>
            <a:off x="3862166" y="3812604"/>
            <a:ext cx="1436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Vi </a:t>
            </a:r>
          </a:p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khuẩn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1ABAB-EA83-7E4F-819A-C3FE8C292EE9}"/>
              </a:ext>
            </a:extLst>
          </p:cNvPr>
          <p:cNvSpPr txBox="1"/>
          <p:nvPr/>
        </p:nvSpPr>
        <p:spPr>
          <a:xfrm>
            <a:off x="5633483" y="3810929"/>
            <a:ext cx="1436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Quả </a:t>
            </a:r>
          </a:p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cà chua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E7B6A-C66B-5048-ACB1-2856A5AB224A}"/>
              </a:ext>
            </a:extLst>
          </p:cNvPr>
          <p:cNvSpPr txBox="1"/>
          <p:nvPr/>
        </p:nvSpPr>
        <p:spPr>
          <a:xfrm>
            <a:off x="7451363" y="3774666"/>
            <a:ext cx="143650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</a:t>
            </a:r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ế bào thịt quả cà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224B7D-A2E8-E24D-9ABF-21CCF84C22AA}"/>
              </a:ext>
            </a:extLst>
          </p:cNvPr>
          <p:cNvSpPr/>
          <p:nvPr/>
        </p:nvSpPr>
        <p:spPr>
          <a:xfrm>
            <a:off x="1237145" y="1488616"/>
            <a:ext cx="630221" cy="63022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10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BB1EBC-81A5-F841-BF24-77B590EA7CD9}"/>
              </a:ext>
            </a:extLst>
          </p:cNvPr>
          <p:cNvSpPr/>
          <p:nvPr/>
        </p:nvSpPr>
        <p:spPr>
          <a:xfrm>
            <a:off x="3031875" y="1488616"/>
            <a:ext cx="630221" cy="63022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105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D6A8A28-ADBB-764F-9AAA-10D61E7E0B96}"/>
              </a:ext>
            </a:extLst>
          </p:cNvPr>
          <p:cNvSpPr/>
          <p:nvPr/>
        </p:nvSpPr>
        <p:spPr>
          <a:xfrm>
            <a:off x="4829959" y="1490707"/>
            <a:ext cx="630221" cy="63022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10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039130-A0C3-D64B-8C15-ABCCA2316D2F}"/>
              </a:ext>
            </a:extLst>
          </p:cNvPr>
          <p:cNvSpPr/>
          <p:nvPr/>
        </p:nvSpPr>
        <p:spPr>
          <a:xfrm>
            <a:off x="6628044" y="1487678"/>
            <a:ext cx="630221" cy="63022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105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36C67FB-DEEA-A04E-B1BE-AAAB0056DD93}"/>
              </a:ext>
            </a:extLst>
          </p:cNvPr>
          <p:cNvSpPr/>
          <p:nvPr/>
        </p:nvSpPr>
        <p:spPr>
          <a:xfrm>
            <a:off x="8426128" y="1487678"/>
            <a:ext cx="630221" cy="63022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105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274B417-B73A-EA4D-9FB3-41628D77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49596" y="1501394"/>
            <a:ext cx="576126" cy="576126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3A88B26-4AB5-E64B-AE2F-DF8A3DC99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95374" y="1544584"/>
            <a:ext cx="462101" cy="462101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42A2BBD-93A2-3648-A9C0-F59EEDC5CD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90943" y="1558407"/>
            <a:ext cx="462101" cy="46210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FEBF77A-A299-8446-BF02-2F84A2709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26605" y="1488695"/>
            <a:ext cx="636611" cy="636611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662A9E2-5471-744C-B1CE-9C9380E71C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26129" y="1481288"/>
            <a:ext cx="636611" cy="63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EA5A-F74C-498A-8CE8-0FB293C9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023" y="1319574"/>
            <a:ext cx="3748800" cy="917100"/>
          </a:xfrm>
        </p:spPr>
        <p:txBody>
          <a:bodyPr/>
          <a:lstStyle/>
          <a:p>
            <a:pPr algn="l"/>
            <a:r>
              <a:rPr lang="en-US" sz="2000" dirty="0"/>
              <a:t>TÌM HIỂU VỀ KÍNH HIỂN VI QUANG HỌC</a:t>
            </a:r>
          </a:p>
        </p:txBody>
      </p:sp>
      <p:grpSp>
        <p:nvGrpSpPr>
          <p:cNvPr id="4" name="Google Shape;1110;p42">
            <a:extLst>
              <a:ext uri="{FF2B5EF4-FFF2-40B4-BE49-F238E27FC236}">
                <a16:creationId xmlns:a16="http://schemas.microsoft.com/office/drawing/2014/main" id="{EB388AEF-B1D6-494E-AD0F-AE7E75C40B76}"/>
              </a:ext>
            </a:extLst>
          </p:cNvPr>
          <p:cNvGrpSpPr/>
          <p:nvPr/>
        </p:nvGrpSpPr>
        <p:grpSpPr>
          <a:xfrm>
            <a:off x="1307117" y="764944"/>
            <a:ext cx="2606542" cy="4013244"/>
            <a:chOff x="840275" y="2748000"/>
            <a:chExt cx="962050" cy="1481250"/>
          </a:xfrm>
        </p:grpSpPr>
        <p:sp>
          <p:nvSpPr>
            <p:cNvPr id="5" name="Google Shape;1111;p42">
              <a:extLst>
                <a:ext uri="{FF2B5EF4-FFF2-40B4-BE49-F238E27FC236}">
                  <a16:creationId xmlns:a16="http://schemas.microsoft.com/office/drawing/2014/main" id="{FA4E477F-5388-4245-898F-1D312D9882CD}"/>
                </a:ext>
              </a:extLst>
            </p:cNvPr>
            <p:cNvSpPr/>
            <p:nvPr/>
          </p:nvSpPr>
          <p:spPr>
            <a:xfrm>
              <a:off x="1157875" y="3894350"/>
              <a:ext cx="401550" cy="278650"/>
            </a:xfrm>
            <a:custGeom>
              <a:avLst/>
              <a:gdLst/>
              <a:ahLst/>
              <a:cxnLst/>
              <a:rect l="l" t="t" r="r" b="b"/>
              <a:pathLst>
                <a:path w="16062" h="11146" extrusionOk="0">
                  <a:moveTo>
                    <a:pt x="0" y="1"/>
                  </a:moveTo>
                  <a:lnTo>
                    <a:pt x="0" y="11145"/>
                  </a:lnTo>
                  <a:lnTo>
                    <a:pt x="16062" y="11145"/>
                  </a:lnTo>
                  <a:lnTo>
                    <a:pt x="160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12;p42">
              <a:extLst>
                <a:ext uri="{FF2B5EF4-FFF2-40B4-BE49-F238E27FC236}">
                  <a16:creationId xmlns:a16="http://schemas.microsoft.com/office/drawing/2014/main" id="{79442F07-9A1A-4422-8E98-8056312AD38B}"/>
                </a:ext>
              </a:extLst>
            </p:cNvPr>
            <p:cNvSpPr/>
            <p:nvPr/>
          </p:nvSpPr>
          <p:spPr>
            <a:xfrm>
              <a:off x="1148650" y="3844050"/>
              <a:ext cx="504550" cy="68500"/>
            </a:xfrm>
            <a:custGeom>
              <a:avLst/>
              <a:gdLst/>
              <a:ahLst/>
              <a:cxnLst/>
              <a:rect l="l" t="t" r="r" b="b"/>
              <a:pathLst>
                <a:path w="20182" h="2740" extrusionOk="0">
                  <a:moveTo>
                    <a:pt x="0" y="1"/>
                  </a:moveTo>
                  <a:lnTo>
                    <a:pt x="0" y="2739"/>
                  </a:lnTo>
                  <a:lnTo>
                    <a:pt x="20181" y="2739"/>
                  </a:lnTo>
                  <a:lnTo>
                    <a:pt x="201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13;p42">
              <a:extLst>
                <a:ext uri="{FF2B5EF4-FFF2-40B4-BE49-F238E27FC236}">
                  <a16:creationId xmlns:a16="http://schemas.microsoft.com/office/drawing/2014/main" id="{78BE1A97-27B7-4DD7-9DF8-85CC2ABB812B}"/>
                </a:ext>
              </a:extLst>
            </p:cNvPr>
            <p:cNvSpPr/>
            <p:nvPr/>
          </p:nvSpPr>
          <p:spPr>
            <a:xfrm>
              <a:off x="1225150" y="3827675"/>
              <a:ext cx="379225" cy="16400"/>
            </a:xfrm>
            <a:custGeom>
              <a:avLst/>
              <a:gdLst/>
              <a:ahLst/>
              <a:cxnLst/>
              <a:rect l="l" t="t" r="r" b="b"/>
              <a:pathLst>
                <a:path w="15169" h="656" extrusionOk="0">
                  <a:moveTo>
                    <a:pt x="0" y="1"/>
                  </a:moveTo>
                  <a:lnTo>
                    <a:pt x="0" y="656"/>
                  </a:lnTo>
                  <a:lnTo>
                    <a:pt x="15169" y="656"/>
                  </a:lnTo>
                  <a:lnTo>
                    <a:pt x="151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14;p42">
              <a:extLst>
                <a:ext uri="{FF2B5EF4-FFF2-40B4-BE49-F238E27FC236}">
                  <a16:creationId xmlns:a16="http://schemas.microsoft.com/office/drawing/2014/main" id="{5CBCDA2D-2EE9-4550-AFBE-79F6887344AC}"/>
                </a:ext>
              </a:extLst>
            </p:cNvPr>
            <p:cNvSpPr/>
            <p:nvPr/>
          </p:nvSpPr>
          <p:spPr>
            <a:xfrm>
              <a:off x="859625" y="4173250"/>
              <a:ext cx="942700" cy="56000"/>
            </a:xfrm>
            <a:custGeom>
              <a:avLst/>
              <a:gdLst/>
              <a:ahLst/>
              <a:cxnLst/>
              <a:rect l="l" t="t" r="r" b="b"/>
              <a:pathLst>
                <a:path w="37708" h="2240" extrusionOk="0">
                  <a:moveTo>
                    <a:pt x="1108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488" y="2239"/>
                    <a:pt x="1108" y="2239"/>
                  </a:cubicBezTo>
                  <a:lnTo>
                    <a:pt x="36588" y="2239"/>
                  </a:lnTo>
                  <a:cubicBezTo>
                    <a:pt x="37207" y="2239"/>
                    <a:pt x="37707" y="1727"/>
                    <a:pt x="37707" y="1120"/>
                  </a:cubicBezTo>
                  <a:cubicBezTo>
                    <a:pt x="37707" y="513"/>
                    <a:pt x="37219" y="1"/>
                    <a:pt x="36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15;p42">
              <a:extLst>
                <a:ext uri="{FF2B5EF4-FFF2-40B4-BE49-F238E27FC236}">
                  <a16:creationId xmlns:a16="http://schemas.microsoft.com/office/drawing/2014/main" id="{A39F6E88-25D5-45C5-B2EF-7B4D7630E8A7}"/>
                </a:ext>
              </a:extLst>
            </p:cNvPr>
            <p:cNvSpPr/>
            <p:nvPr/>
          </p:nvSpPr>
          <p:spPr>
            <a:xfrm>
              <a:off x="844450" y="2853750"/>
              <a:ext cx="704275" cy="834650"/>
            </a:xfrm>
            <a:custGeom>
              <a:avLst/>
              <a:gdLst/>
              <a:ahLst/>
              <a:cxnLst/>
              <a:rect l="l" t="t" r="r" b="b"/>
              <a:pathLst>
                <a:path w="28171" h="33386" extrusionOk="0">
                  <a:moveTo>
                    <a:pt x="11847" y="1"/>
                  </a:moveTo>
                  <a:lnTo>
                    <a:pt x="0" y="7466"/>
                  </a:lnTo>
                  <a:lnTo>
                    <a:pt x="16324" y="33386"/>
                  </a:lnTo>
                  <a:lnTo>
                    <a:pt x="28170" y="25921"/>
                  </a:lnTo>
                  <a:lnTo>
                    <a:pt x="11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16;p42">
              <a:extLst>
                <a:ext uri="{FF2B5EF4-FFF2-40B4-BE49-F238E27FC236}">
                  <a16:creationId xmlns:a16="http://schemas.microsoft.com/office/drawing/2014/main" id="{5DC46DF1-9217-4C6C-ACFD-9574E57F2D8D}"/>
                </a:ext>
              </a:extLst>
            </p:cNvPr>
            <p:cNvSpPr/>
            <p:nvPr/>
          </p:nvSpPr>
          <p:spPr>
            <a:xfrm>
              <a:off x="1290325" y="3525275"/>
              <a:ext cx="240525" cy="169975"/>
            </a:xfrm>
            <a:custGeom>
              <a:avLst/>
              <a:gdLst/>
              <a:ahLst/>
              <a:cxnLst/>
              <a:rect l="l" t="t" r="r" b="b"/>
              <a:pathLst>
                <a:path w="9621" h="6799" extrusionOk="0">
                  <a:moveTo>
                    <a:pt x="8847" y="0"/>
                  </a:moveTo>
                  <a:lnTo>
                    <a:pt x="1" y="5572"/>
                  </a:lnTo>
                  <a:lnTo>
                    <a:pt x="786" y="6799"/>
                  </a:lnTo>
                  <a:lnTo>
                    <a:pt x="9621" y="1238"/>
                  </a:lnTo>
                  <a:lnTo>
                    <a:pt x="88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17;p42">
              <a:extLst>
                <a:ext uri="{FF2B5EF4-FFF2-40B4-BE49-F238E27FC236}">
                  <a16:creationId xmlns:a16="http://schemas.microsoft.com/office/drawing/2014/main" id="{F367A64A-F9BE-42F1-AAB2-57258045C716}"/>
                </a:ext>
              </a:extLst>
            </p:cNvPr>
            <p:cNvSpPr/>
            <p:nvPr/>
          </p:nvSpPr>
          <p:spPr>
            <a:xfrm>
              <a:off x="867050" y="2853875"/>
              <a:ext cx="231600" cy="156200"/>
            </a:xfrm>
            <a:custGeom>
              <a:avLst/>
              <a:gdLst/>
              <a:ahLst/>
              <a:cxnLst/>
              <a:rect l="l" t="t" r="r" b="b"/>
              <a:pathLst>
                <a:path w="9264" h="6248" extrusionOk="0">
                  <a:moveTo>
                    <a:pt x="8429" y="0"/>
                  </a:moveTo>
                  <a:cubicBezTo>
                    <a:pt x="8294" y="0"/>
                    <a:pt x="8158" y="37"/>
                    <a:pt x="8038" y="115"/>
                  </a:cubicBezTo>
                  <a:lnTo>
                    <a:pt x="430" y="4901"/>
                  </a:lnTo>
                  <a:cubicBezTo>
                    <a:pt x="84" y="5127"/>
                    <a:pt x="1" y="5568"/>
                    <a:pt x="203" y="5913"/>
                  </a:cubicBezTo>
                  <a:cubicBezTo>
                    <a:pt x="348" y="6134"/>
                    <a:pt x="581" y="6248"/>
                    <a:pt x="820" y="6248"/>
                  </a:cubicBezTo>
                  <a:cubicBezTo>
                    <a:pt x="955" y="6248"/>
                    <a:pt x="1091" y="6212"/>
                    <a:pt x="1215" y="6139"/>
                  </a:cubicBezTo>
                  <a:lnTo>
                    <a:pt x="8823" y="1341"/>
                  </a:lnTo>
                  <a:cubicBezTo>
                    <a:pt x="9169" y="1127"/>
                    <a:pt x="9264" y="674"/>
                    <a:pt x="9050" y="329"/>
                  </a:cubicBezTo>
                  <a:cubicBezTo>
                    <a:pt x="8905" y="116"/>
                    <a:pt x="8668" y="0"/>
                    <a:pt x="8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18;p42">
              <a:extLst>
                <a:ext uri="{FF2B5EF4-FFF2-40B4-BE49-F238E27FC236}">
                  <a16:creationId xmlns:a16="http://schemas.microsoft.com/office/drawing/2014/main" id="{CC067E79-4B16-45C4-B141-9F7697D8B09B}"/>
                </a:ext>
              </a:extLst>
            </p:cNvPr>
            <p:cNvSpPr/>
            <p:nvPr/>
          </p:nvSpPr>
          <p:spPr>
            <a:xfrm>
              <a:off x="894450" y="2862375"/>
              <a:ext cx="152425" cy="100650"/>
            </a:xfrm>
            <a:custGeom>
              <a:avLst/>
              <a:gdLst/>
              <a:ahLst/>
              <a:cxnLst/>
              <a:rect l="l" t="t" r="r" b="b"/>
              <a:pathLst>
                <a:path w="6097" h="4026" extrusionOk="0">
                  <a:moveTo>
                    <a:pt x="5894" y="1"/>
                  </a:moveTo>
                  <a:lnTo>
                    <a:pt x="0" y="3704"/>
                  </a:lnTo>
                  <a:lnTo>
                    <a:pt x="203" y="4025"/>
                  </a:lnTo>
                  <a:lnTo>
                    <a:pt x="6096" y="311"/>
                  </a:lnTo>
                  <a:lnTo>
                    <a:pt x="58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19;p42">
              <a:extLst>
                <a:ext uri="{FF2B5EF4-FFF2-40B4-BE49-F238E27FC236}">
                  <a16:creationId xmlns:a16="http://schemas.microsoft.com/office/drawing/2014/main" id="{ED6890A3-0C3E-408F-A943-E6284DFC3BEE}"/>
                </a:ext>
              </a:extLst>
            </p:cNvPr>
            <p:cNvSpPr/>
            <p:nvPr/>
          </p:nvSpPr>
          <p:spPr>
            <a:xfrm>
              <a:off x="871525" y="2804650"/>
              <a:ext cx="149150" cy="136650"/>
            </a:xfrm>
            <a:custGeom>
              <a:avLst/>
              <a:gdLst/>
              <a:ahLst/>
              <a:cxnLst/>
              <a:rect l="l" t="t" r="r" b="b"/>
              <a:pathLst>
                <a:path w="5966" h="5466" extrusionOk="0">
                  <a:moveTo>
                    <a:pt x="4180" y="0"/>
                  </a:moveTo>
                  <a:lnTo>
                    <a:pt x="1" y="2631"/>
                  </a:lnTo>
                  <a:lnTo>
                    <a:pt x="1786" y="5465"/>
                  </a:lnTo>
                  <a:lnTo>
                    <a:pt x="5966" y="2834"/>
                  </a:lnTo>
                  <a:lnTo>
                    <a:pt x="4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20;p42">
              <a:extLst>
                <a:ext uri="{FF2B5EF4-FFF2-40B4-BE49-F238E27FC236}">
                  <a16:creationId xmlns:a16="http://schemas.microsoft.com/office/drawing/2014/main" id="{B81800BD-B8CB-4F74-97E0-5957D1681175}"/>
                </a:ext>
              </a:extLst>
            </p:cNvPr>
            <p:cNvSpPr/>
            <p:nvPr/>
          </p:nvSpPr>
          <p:spPr>
            <a:xfrm>
              <a:off x="840275" y="2748000"/>
              <a:ext cx="147650" cy="133450"/>
            </a:xfrm>
            <a:custGeom>
              <a:avLst/>
              <a:gdLst/>
              <a:ahLst/>
              <a:cxnLst/>
              <a:rect l="l" t="t" r="r" b="b"/>
              <a:pathLst>
                <a:path w="5906" h="5338" extrusionOk="0">
                  <a:moveTo>
                    <a:pt x="4763" y="1"/>
                  </a:moveTo>
                  <a:cubicBezTo>
                    <a:pt x="4735" y="1"/>
                    <a:pt x="4707" y="6"/>
                    <a:pt x="4680" y="16"/>
                  </a:cubicBezTo>
                  <a:cubicBezTo>
                    <a:pt x="4108" y="218"/>
                    <a:pt x="2882" y="2457"/>
                    <a:pt x="1822" y="3183"/>
                  </a:cubicBezTo>
                  <a:cubicBezTo>
                    <a:pt x="739" y="3909"/>
                    <a:pt x="0" y="4481"/>
                    <a:pt x="548" y="5338"/>
                  </a:cubicBezTo>
                  <a:lnTo>
                    <a:pt x="5906" y="1957"/>
                  </a:lnTo>
                  <a:cubicBezTo>
                    <a:pt x="5906" y="1957"/>
                    <a:pt x="5322" y="1"/>
                    <a:pt x="4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21;p42">
              <a:extLst>
                <a:ext uri="{FF2B5EF4-FFF2-40B4-BE49-F238E27FC236}">
                  <a16:creationId xmlns:a16="http://schemas.microsoft.com/office/drawing/2014/main" id="{163074AF-85EB-406F-8D7F-16BE5ACE650B}"/>
                </a:ext>
              </a:extLst>
            </p:cNvPr>
            <p:cNvSpPr/>
            <p:nvPr/>
          </p:nvSpPr>
          <p:spPr>
            <a:xfrm>
              <a:off x="1383800" y="3612175"/>
              <a:ext cx="95575" cy="95875"/>
            </a:xfrm>
            <a:custGeom>
              <a:avLst/>
              <a:gdLst/>
              <a:ahLst/>
              <a:cxnLst/>
              <a:rect l="l" t="t" r="r" b="b"/>
              <a:pathLst>
                <a:path w="3823" h="3835" extrusionOk="0">
                  <a:moveTo>
                    <a:pt x="2334" y="1"/>
                  </a:moveTo>
                  <a:lnTo>
                    <a:pt x="0" y="1465"/>
                  </a:lnTo>
                  <a:lnTo>
                    <a:pt x="1488" y="3835"/>
                  </a:lnTo>
                  <a:lnTo>
                    <a:pt x="3822" y="2370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22;p42">
              <a:extLst>
                <a:ext uri="{FF2B5EF4-FFF2-40B4-BE49-F238E27FC236}">
                  <a16:creationId xmlns:a16="http://schemas.microsoft.com/office/drawing/2014/main" id="{A612EAC6-5C72-4B7E-A263-6E5D40941CEE}"/>
                </a:ext>
              </a:extLst>
            </p:cNvPr>
            <p:cNvSpPr/>
            <p:nvPr/>
          </p:nvSpPr>
          <p:spPr>
            <a:xfrm>
              <a:off x="1344500" y="3642250"/>
              <a:ext cx="80700" cy="81275"/>
            </a:xfrm>
            <a:custGeom>
              <a:avLst/>
              <a:gdLst/>
              <a:ahLst/>
              <a:cxnLst/>
              <a:rect l="l" t="t" r="r" b="b"/>
              <a:pathLst>
                <a:path w="3228" h="3251" extrusionOk="0">
                  <a:moveTo>
                    <a:pt x="1965" y="0"/>
                  </a:moveTo>
                  <a:lnTo>
                    <a:pt x="1" y="1239"/>
                  </a:lnTo>
                  <a:lnTo>
                    <a:pt x="1263" y="3251"/>
                  </a:lnTo>
                  <a:lnTo>
                    <a:pt x="3227" y="2012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23;p42">
              <a:extLst>
                <a:ext uri="{FF2B5EF4-FFF2-40B4-BE49-F238E27FC236}">
                  <a16:creationId xmlns:a16="http://schemas.microsoft.com/office/drawing/2014/main" id="{FB07FA32-2D1D-49E8-A946-C075EDE290B2}"/>
                </a:ext>
              </a:extLst>
            </p:cNvPr>
            <p:cNvSpPr/>
            <p:nvPr/>
          </p:nvSpPr>
          <p:spPr>
            <a:xfrm>
              <a:off x="1433500" y="3577950"/>
              <a:ext cx="102725" cy="103300"/>
            </a:xfrm>
            <a:custGeom>
              <a:avLst/>
              <a:gdLst/>
              <a:ahLst/>
              <a:cxnLst/>
              <a:rect l="l" t="t" r="r" b="b"/>
              <a:pathLst>
                <a:path w="4109" h="4132" extrusionOk="0">
                  <a:moveTo>
                    <a:pt x="2501" y="1"/>
                  </a:moveTo>
                  <a:lnTo>
                    <a:pt x="1" y="1584"/>
                  </a:lnTo>
                  <a:lnTo>
                    <a:pt x="1596" y="4132"/>
                  </a:lnTo>
                  <a:lnTo>
                    <a:pt x="4108" y="2548"/>
                  </a:lnTo>
                  <a:lnTo>
                    <a:pt x="2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24;p42">
              <a:extLst>
                <a:ext uri="{FF2B5EF4-FFF2-40B4-BE49-F238E27FC236}">
                  <a16:creationId xmlns:a16="http://schemas.microsoft.com/office/drawing/2014/main" id="{17CC294E-CE1E-434B-91C1-0F75709E3C81}"/>
                </a:ext>
              </a:extLst>
            </p:cNvPr>
            <p:cNvSpPr/>
            <p:nvPr/>
          </p:nvSpPr>
          <p:spPr>
            <a:xfrm>
              <a:off x="1475775" y="3645750"/>
              <a:ext cx="68475" cy="48375"/>
            </a:xfrm>
            <a:custGeom>
              <a:avLst/>
              <a:gdLst/>
              <a:ahLst/>
              <a:cxnLst/>
              <a:rect l="l" t="t" r="r" b="b"/>
              <a:pathLst>
                <a:path w="2739" h="1935" extrusionOk="0">
                  <a:moveTo>
                    <a:pt x="2283" y="1"/>
                  </a:moveTo>
                  <a:cubicBezTo>
                    <a:pt x="2212" y="1"/>
                    <a:pt x="2143" y="20"/>
                    <a:pt x="2084" y="63"/>
                  </a:cubicBezTo>
                  <a:lnTo>
                    <a:pt x="238" y="1218"/>
                  </a:lnTo>
                  <a:cubicBezTo>
                    <a:pt x="60" y="1337"/>
                    <a:pt x="0" y="1575"/>
                    <a:pt x="119" y="1753"/>
                  </a:cubicBezTo>
                  <a:cubicBezTo>
                    <a:pt x="196" y="1869"/>
                    <a:pt x="323" y="1934"/>
                    <a:pt x="451" y="1934"/>
                  </a:cubicBezTo>
                  <a:cubicBezTo>
                    <a:pt x="521" y="1934"/>
                    <a:pt x="592" y="1915"/>
                    <a:pt x="655" y="1872"/>
                  </a:cubicBezTo>
                  <a:lnTo>
                    <a:pt x="2501" y="718"/>
                  </a:lnTo>
                  <a:cubicBezTo>
                    <a:pt x="2679" y="598"/>
                    <a:pt x="2739" y="360"/>
                    <a:pt x="2620" y="182"/>
                  </a:cubicBezTo>
                  <a:cubicBezTo>
                    <a:pt x="2543" y="66"/>
                    <a:pt x="2411" y="1"/>
                    <a:pt x="2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25;p42">
              <a:extLst>
                <a:ext uri="{FF2B5EF4-FFF2-40B4-BE49-F238E27FC236}">
                  <a16:creationId xmlns:a16="http://schemas.microsoft.com/office/drawing/2014/main" id="{0850CC74-F79E-4CF5-9CB9-96D1ECA9634C}"/>
                </a:ext>
              </a:extLst>
            </p:cNvPr>
            <p:cNvSpPr/>
            <p:nvPr/>
          </p:nvSpPr>
          <p:spPr>
            <a:xfrm>
              <a:off x="889675" y="3324950"/>
              <a:ext cx="223275" cy="671825"/>
            </a:xfrm>
            <a:custGeom>
              <a:avLst/>
              <a:gdLst/>
              <a:ahLst/>
              <a:cxnLst/>
              <a:rect l="l" t="t" r="r" b="b"/>
              <a:pathLst>
                <a:path w="8931" h="26873" extrusionOk="0">
                  <a:moveTo>
                    <a:pt x="4228" y="0"/>
                  </a:moveTo>
                  <a:cubicBezTo>
                    <a:pt x="1596" y="3096"/>
                    <a:pt x="1" y="7108"/>
                    <a:pt x="1" y="11478"/>
                  </a:cubicBezTo>
                  <a:cubicBezTo>
                    <a:pt x="1" y="18062"/>
                    <a:pt x="3596" y="23813"/>
                    <a:pt x="8930" y="26873"/>
                  </a:cubicBezTo>
                  <a:lnTo>
                    <a:pt x="8930" y="23432"/>
                  </a:lnTo>
                  <a:cubicBezTo>
                    <a:pt x="5263" y="20717"/>
                    <a:pt x="2882" y="16371"/>
                    <a:pt x="2882" y="11478"/>
                  </a:cubicBezTo>
                  <a:cubicBezTo>
                    <a:pt x="2882" y="8442"/>
                    <a:pt x="3811" y="5620"/>
                    <a:pt x="5371" y="3263"/>
                  </a:cubicBezTo>
                  <a:lnTo>
                    <a:pt x="42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26;p42">
              <a:extLst>
                <a:ext uri="{FF2B5EF4-FFF2-40B4-BE49-F238E27FC236}">
                  <a16:creationId xmlns:a16="http://schemas.microsoft.com/office/drawing/2014/main" id="{AE2585AB-221C-4694-B148-88207EBB8FE4}"/>
                </a:ext>
              </a:extLst>
            </p:cNvPr>
            <p:cNvSpPr/>
            <p:nvPr/>
          </p:nvSpPr>
          <p:spPr>
            <a:xfrm>
              <a:off x="925700" y="3216000"/>
              <a:ext cx="242625" cy="242625"/>
            </a:xfrm>
            <a:custGeom>
              <a:avLst/>
              <a:gdLst/>
              <a:ahLst/>
              <a:cxnLst/>
              <a:rect l="l" t="t" r="r" b="b"/>
              <a:pathLst>
                <a:path w="9705" h="9705" extrusionOk="0">
                  <a:moveTo>
                    <a:pt x="4846" y="1"/>
                  </a:moveTo>
                  <a:cubicBezTo>
                    <a:pt x="2167" y="1"/>
                    <a:pt x="0" y="2167"/>
                    <a:pt x="0" y="4858"/>
                  </a:cubicBezTo>
                  <a:cubicBezTo>
                    <a:pt x="0" y="7537"/>
                    <a:pt x="2167" y="9704"/>
                    <a:pt x="4846" y="9704"/>
                  </a:cubicBezTo>
                  <a:cubicBezTo>
                    <a:pt x="7537" y="9704"/>
                    <a:pt x="9704" y="7537"/>
                    <a:pt x="9704" y="4858"/>
                  </a:cubicBezTo>
                  <a:cubicBezTo>
                    <a:pt x="9704" y="2167"/>
                    <a:pt x="7537" y="1"/>
                    <a:pt x="4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27;p42">
              <a:extLst>
                <a:ext uri="{FF2B5EF4-FFF2-40B4-BE49-F238E27FC236}">
                  <a16:creationId xmlns:a16="http://schemas.microsoft.com/office/drawing/2014/main" id="{616CD604-BF74-4963-9CB8-D74640ECA97B}"/>
                </a:ext>
              </a:extLst>
            </p:cNvPr>
            <p:cNvSpPr/>
            <p:nvPr/>
          </p:nvSpPr>
          <p:spPr>
            <a:xfrm>
              <a:off x="983150" y="3811025"/>
              <a:ext cx="242600" cy="242600"/>
            </a:xfrm>
            <a:custGeom>
              <a:avLst/>
              <a:gdLst/>
              <a:ahLst/>
              <a:cxnLst/>
              <a:rect l="l" t="t" r="r" b="b"/>
              <a:pathLst>
                <a:path w="9704" h="9704" extrusionOk="0">
                  <a:moveTo>
                    <a:pt x="4846" y="0"/>
                  </a:moveTo>
                  <a:cubicBezTo>
                    <a:pt x="2167" y="0"/>
                    <a:pt x="0" y="2167"/>
                    <a:pt x="0" y="4846"/>
                  </a:cubicBezTo>
                  <a:cubicBezTo>
                    <a:pt x="0" y="7525"/>
                    <a:pt x="2167" y="9704"/>
                    <a:pt x="4846" y="9704"/>
                  </a:cubicBezTo>
                  <a:cubicBezTo>
                    <a:pt x="7525" y="9704"/>
                    <a:pt x="9704" y="7525"/>
                    <a:pt x="9704" y="4846"/>
                  </a:cubicBezTo>
                  <a:cubicBezTo>
                    <a:pt x="9704" y="2167"/>
                    <a:pt x="7525" y="0"/>
                    <a:pt x="48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28;p42">
              <a:extLst>
                <a:ext uri="{FF2B5EF4-FFF2-40B4-BE49-F238E27FC236}">
                  <a16:creationId xmlns:a16="http://schemas.microsoft.com/office/drawing/2014/main" id="{77E68141-C74F-4244-8873-F3A59C1D8434}"/>
                </a:ext>
              </a:extLst>
            </p:cNvPr>
            <p:cNvSpPr/>
            <p:nvPr/>
          </p:nvSpPr>
          <p:spPr>
            <a:xfrm>
              <a:off x="992675" y="3830500"/>
              <a:ext cx="222975" cy="203100"/>
            </a:xfrm>
            <a:custGeom>
              <a:avLst/>
              <a:gdLst/>
              <a:ahLst/>
              <a:cxnLst/>
              <a:rect l="l" t="t" r="r" b="b"/>
              <a:pathLst>
                <a:path w="8919" h="8124" extrusionOk="0">
                  <a:moveTo>
                    <a:pt x="4464" y="1"/>
                  </a:moveTo>
                  <a:cubicBezTo>
                    <a:pt x="3423" y="1"/>
                    <a:pt x="2382" y="400"/>
                    <a:pt x="1584" y="1198"/>
                  </a:cubicBezTo>
                  <a:cubicBezTo>
                    <a:pt x="0" y="2781"/>
                    <a:pt x="0" y="5353"/>
                    <a:pt x="1584" y="6936"/>
                  </a:cubicBezTo>
                  <a:cubicBezTo>
                    <a:pt x="2382" y="7728"/>
                    <a:pt x="3423" y="8124"/>
                    <a:pt x="4464" y="8124"/>
                  </a:cubicBezTo>
                  <a:cubicBezTo>
                    <a:pt x="5504" y="8124"/>
                    <a:pt x="6543" y="7728"/>
                    <a:pt x="7335" y="6936"/>
                  </a:cubicBezTo>
                  <a:cubicBezTo>
                    <a:pt x="8918" y="5353"/>
                    <a:pt x="8918" y="2781"/>
                    <a:pt x="7335" y="1198"/>
                  </a:cubicBezTo>
                  <a:cubicBezTo>
                    <a:pt x="6543" y="400"/>
                    <a:pt x="5504" y="1"/>
                    <a:pt x="4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29;p42">
              <a:extLst>
                <a:ext uri="{FF2B5EF4-FFF2-40B4-BE49-F238E27FC236}">
                  <a16:creationId xmlns:a16="http://schemas.microsoft.com/office/drawing/2014/main" id="{36ACCAFD-5865-4C4D-A022-57CAA5782480}"/>
                </a:ext>
              </a:extLst>
            </p:cNvPr>
            <p:cNvSpPr/>
            <p:nvPr/>
          </p:nvSpPr>
          <p:spPr>
            <a:xfrm>
              <a:off x="934025" y="3236025"/>
              <a:ext cx="225350" cy="202550"/>
            </a:xfrm>
            <a:custGeom>
              <a:avLst/>
              <a:gdLst/>
              <a:ahLst/>
              <a:cxnLst/>
              <a:rect l="l" t="t" r="r" b="b"/>
              <a:pathLst>
                <a:path w="9014" h="8102" extrusionOk="0">
                  <a:moveTo>
                    <a:pt x="4510" y="1"/>
                  </a:moveTo>
                  <a:cubicBezTo>
                    <a:pt x="3405" y="1"/>
                    <a:pt x="2302" y="453"/>
                    <a:pt x="1501" y="1343"/>
                  </a:cubicBezTo>
                  <a:cubicBezTo>
                    <a:pt x="1" y="2998"/>
                    <a:pt x="132" y="5557"/>
                    <a:pt x="1799" y="7058"/>
                  </a:cubicBezTo>
                  <a:cubicBezTo>
                    <a:pt x="2570" y="7757"/>
                    <a:pt x="3538" y="8102"/>
                    <a:pt x="4504" y="8102"/>
                  </a:cubicBezTo>
                  <a:cubicBezTo>
                    <a:pt x="5610" y="8102"/>
                    <a:pt x="6713" y="7650"/>
                    <a:pt x="7514" y="6760"/>
                  </a:cubicBezTo>
                  <a:cubicBezTo>
                    <a:pt x="9014" y="5105"/>
                    <a:pt x="8883" y="2545"/>
                    <a:pt x="7216" y="1045"/>
                  </a:cubicBezTo>
                  <a:cubicBezTo>
                    <a:pt x="6444" y="346"/>
                    <a:pt x="5476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958;p38">
            <a:extLst>
              <a:ext uri="{FF2B5EF4-FFF2-40B4-BE49-F238E27FC236}">
                <a16:creationId xmlns:a16="http://schemas.microsoft.com/office/drawing/2014/main" id="{A48A60F3-1E37-4FD7-8915-3DBD16250397}"/>
              </a:ext>
            </a:extLst>
          </p:cNvPr>
          <p:cNvSpPr/>
          <p:nvPr/>
        </p:nvSpPr>
        <p:spPr>
          <a:xfrm rot="20699968">
            <a:off x="3871648" y="1473767"/>
            <a:ext cx="802690" cy="736451"/>
          </a:xfrm>
          <a:custGeom>
            <a:avLst/>
            <a:gdLst/>
            <a:ahLst/>
            <a:cxnLst/>
            <a:rect l="l" t="t" r="r" b="b"/>
            <a:pathLst>
              <a:path w="29047" h="26650" extrusionOk="0">
                <a:moveTo>
                  <a:pt x="9930" y="1"/>
                </a:moveTo>
                <a:cubicBezTo>
                  <a:pt x="8089" y="1"/>
                  <a:pt x="6492" y="1562"/>
                  <a:pt x="6338" y="3405"/>
                </a:cubicBezTo>
                <a:cubicBezTo>
                  <a:pt x="6249" y="4227"/>
                  <a:pt x="6427" y="5050"/>
                  <a:pt x="6772" y="5783"/>
                </a:cubicBezTo>
                <a:lnTo>
                  <a:pt x="6772" y="5783"/>
                </a:lnTo>
                <a:cubicBezTo>
                  <a:pt x="6248" y="5556"/>
                  <a:pt x="5680" y="5447"/>
                  <a:pt x="5110" y="5447"/>
                </a:cubicBezTo>
                <a:cubicBezTo>
                  <a:pt x="3757" y="5447"/>
                  <a:pt x="2392" y="6063"/>
                  <a:pt x="1568" y="7175"/>
                </a:cubicBezTo>
                <a:cubicBezTo>
                  <a:pt x="0" y="9309"/>
                  <a:pt x="434" y="12312"/>
                  <a:pt x="2202" y="14146"/>
                </a:cubicBezTo>
                <a:cubicBezTo>
                  <a:pt x="3154" y="15130"/>
                  <a:pt x="4407" y="15811"/>
                  <a:pt x="5733" y="16134"/>
                </a:cubicBezTo>
                <a:lnTo>
                  <a:pt x="5733" y="16134"/>
                </a:lnTo>
                <a:cubicBezTo>
                  <a:pt x="5058" y="17879"/>
                  <a:pt x="5289" y="19890"/>
                  <a:pt x="6338" y="21385"/>
                </a:cubicBezTo>
                <a:cubicBezTo>
                  <a:pt x="7349" y="22917"/>
                  <a:pt x="9092" y="23773"/>
                  <a:pt x="10895" y="23773"/>
                </a:cubicBezTo>
                <a:cubicBezTo>
                  <a:pt x="11055" y="23773"/>
                  <a:pt x="11215" y="23767"/>
                  <a:pt x="11375" y="23753"/>
                </a:cubicBezTo>
                <a:cubicBezTo>
                  <a:pt x="12396" y="23693"/>
                  <a:pt x="13362" y="23336"/>
                  <a:pt x="14226" y="22779"/>
                </a:cubicBezTo>
                <a:lnTo>
                  <a:pt x="14226" y="22779"/>
                </a:lnTo>
                <a:cubicBezTo>
                  <a:pt x="16190" y="24898"/>
                  <a:pt x="18894" y="26650"/>
                  <a:pt x="21781" y="26650"/>
                </a:cubicBezTo>
                <a:cubicBezTo>
                  <a:pt x="22222" y="26650"/>
                  <a:pt x="22668" y="26609"/>
                  <a:pt x="23117" y="26522"/>
                </a:cubicBezTo>
                <a:cubicBezTo>
                  <a:pt x="24685" y="26222"/>
                  <a:pt x="26119" y="25421"/>
                  <a:pt x="27086" y="24187"/>
                </a:cubicBezTo>
                <a:cubicBezTo>
                  <a:pt x="27920" y="23053"/>
                  <a:pt x="28220" y="21652"/>
                  <a:pt x="27920" y="20251"/>
                </a:cubicBezTo>
                <a:cubicBezTo>
                  <a:pt x="27625" y="18920"/>
                  <a:pt x="26831" y="17721"/>
                  <a:pt x="25610" y="17164"/>
                </a:cubicBezTo>
                <a:lnTo>
                  <a:pt x="25610" y="17164"/>
                </a:lnTo>
                <a:cubicBezTo>
                  <a:pt x="27686" y="16164"/>
                  <a:pt x="29047" y="13823"/>
                  <a:pt x="28954" y="11511"/>
                </a:cubicBezTo>
                <a:cubicBezTo>
                  <a:pt x="28888" y="8909"/>
                  <a:pt x="26920" y="6908"/>
                  <a:pt x="24451" y="6341"/>
                </a:cubicBezTo>
                <a:cubicBezTo>
                  <a:pt x="24006" y="6229"/>
                  <a:pt x="23550" y="6174"/>
                  <a:pt x="23093" y="6174"/>
                </a:cubicBezTo>
                <a:cubicBezTo>
                  <a:pt x="22271" y="6174"/>
                  <a:pt x="21445" y="6354"/>
                  <a:pt x="20672" y="6714"/>
                </a:cubicBezTo>
                <a:lnTo>
                  <a:pt x="20672" y="6714"/>
                </a:lnTo>
                <a:cubicBezTo>
                  <a:pt x="20495" y="5949"/>
                  <a:pt x="20692" y="5121"/>
                  <a:pt x="20782" y="4373"/>
                </a:cubicBezTo>
                <a:cubicBezTo>
                  <a:pt x="20915" y="3639"/>
                  <a:pt x="21015" y="2738"/>
                  <a:pt x="20515" y="2138"/>
                </a:cubicBezTo>
                <a:cubicBezTo>
                  <a:pt x="20045" y="1537"/>
                  <a:pt x="19330" y="1325"/>
                  <a:pt x="18626" y="1325"/>
                </a:cubicBezTo>
                <a:cubicBezTo>
                  <a:pt x="18430" y="1325"/>
                  <a:pt x="18235" y="1341"/>
                  <a:pt x="18047" y="1370"/>
                </a:cubicBezTo>
                <a:cubicBezTo>
                  <a:pt x="17079" y="1504"/>
                  <a:pt x="16112" y="1871"/>
                  <a:pt x="15278" y="2338"/>
                </a:cubicBezTo>
                <a:cubicBezTo>
                  <a:pt x="14344" y="2871"/>
                  <a:pt x="13443" y="3572"/>
                  <a:pt x="12743" y="4473"/>
                </a:cubicBezTo>
                <a:cubicBezTo>
                  <a:pt x="12634" y="4538"/>
                  <a:pt x="12710" y="4604"/>
                  <a:pt x="12814" y="4604"/>
                </a:cubicBezTo>
                <a:cubicBezTo>
                  <a:pt x="12868" y="4604"/>
                  <a:pt x="12930" y="4585"/>
                  <a:pt x="12976" y="4539"/>
                </a:cubicBezTo>
                <a:cubicBezTo>
                  <a:pt x="14210" y="3172"/>
                  <a:pt x="15878" y="2138"/>
                  <a:pt x="17713" y="1737"/>
                </a:cubicBezTo>
                <a:cubicBezTo>
                  <a:pt x="17984" y="1681"/>
                  <a:pt x="18282" y="1640"/>
                  <a:pt x="18578" y="1640"/>
                </a:cubicBezTo>
                <a:cubicBezTo>
                  <a:pt x="19156" y="1640"/>
                  <a:pt x="19728" y="1797"/>
                  <a:pt x="20081" y="2304"/>
                </a:cubicBezTo>
                <a:cubicBezTo>
                  <a:pt x="20548" y="2905"/>
                  <a:pt x="20382" y="3739"/>
                  <a:pt x="20315" y="4473"/>
                </a:cubicBezTo>
                <a:cubicBezTo>
                  <a:pt x="20181" y="5307"/>
                  <a:pt x="19981" y="6207"/>
                  <a:pt x="20248" y="7041"/>
                </a:cubicBezTo>
                <a:cubicBezTo>
                  <a:pt x="20297" y="7139"/>
                  <a:pt x="20399" y="7201"/>
                  <a:pt x="20490" y="7201"/>
                </a:cubicBezTo>
                <a:cubicBezTo>
                  <a:pt x="20523" y="7201"/>
                  <a:pt x="20555" y="7192"/>
                  <a:pt x="20582" y="7175"/>
                </a:cubicBezTo>
                <a:cubicBezTo>
                  <a:pt x="21314" y="6772"/>
                  <a:pt x="22132" y="6583"/>
                  <a:pt x="22954" y="6583"/>
                </a:cubicBezTo>
                <a:cubicBezTo>
                  <a:pt x="24378" y="6583"/>
                  <a:pt x="25817" y="7148"/>
                  <a:pt x="26853" y="8142"/>
                </a:cubicBezTo>
                <a:cubicBezTo>
                  <a:pt x="28587" y="9743"/>
                  <a:pt x="28821" y="12345"/>
                  <a:pt x="27720" y="14380"/>
                </a:cubicBezTo>
                <a:cubicBezTo>
                  <a:pt x="27086" y="15547"/>
                  <a:pt x="26152" y="16481"/>
                  <a:pt x="24885" y="16881"/>
                </a:cubicBezTo>
                <a:cubicBezTo>
                  <a:pt x="24685" y="16982"/>
                  <a:pt x="24651" y="17248"/>
                  <a:pt x="24851" y="17315"/>
                </a:cubicBezTo>
                <a:cubicBezTo>
                  <a:pt x="27353" y="18082"/>
                  <a:pt x="28120" y="21485"/>
                  <a:pt x="26786" y="23553"/>
                </a:cubicBezTo>
                <a:cubicBezTo>
                  <a:pt x="26019" y="24754"/>
                  <a:pt x="24718" y="25554"/>
                  <a:pt x="23350" y="25888"/>
                </a:cubicBezTo>
                <a:cubicBezTo>
                  <a:pt x="22832" y="26003"/>
                  <a:pt x="22306" y="26059"/>
                  <a:pt x="21781" y="26059"/>
                </a:cubicBezTo>
                <a:cubicBezTo>
                  <a:pt x="20787" y="26059"/>
                  <a:pt x="19798" y="25859"/>
                  <a:pt x="18880" y="25488"/>
                </a:cubicBezTo>
                <a:cubicBezTo>
                  <a:pt x="17179" y="24754"/>
                  <a:pt x="15712" y="23553"/>
                  <a:pt x="14444" y="22185"/>
                </a:cubicBezTo>
                <a:cubicBezTo>
                  <a:pt x="14420" y="22137"/>
                  <a:pt x="14379" y="22120"/>
                  <a:pt x="14331" y="22120"/>
                </a:cubicBezTo>
                <a:cubicBezTo>
                  <a:pt x="14246" y="22120"/>
                  <a:pt x="14141" y="22176"/>
                  <a:pt x="14077" y="22219"/>
                </a:cubicBezTo>
                <a:cubicBezTo>
                  <a:pt x="13179" y="22913"/>
                  <a:pt x="12068" y="23245"/>
                  <a:pt x="10959" y="23245"/>
                </a:cubicBezTo>
                <a:cubicBezTo>
                  <a:pt x="10256" y="23245"/>
                  <a:pt x="9554" y="23111"/>
                  <a:pt x="8907" y="22852"/>
                </a:cubicBezTo>
                <a:cubicBezTo>
                  <a:pt x="7239" y="22152"/>
                  <a:pt x="6171" y="20584"/>
                  <a:pt x="5871" y="18850"/>
                </a:cubicBezTo>
                <a:cubicBezTo>
                  <a:pt x="5704" y="17882"/>
                  <a:pt x="5838" y="16881"/>
                  <a:pt x="6238" y="16014"/>
                </a:cubicBezTo>
                <a:cubicBezTo>
                  <a:pt x="6305" y="15881"/>
                  <a:pt x="6305" y="15714"/>
                  <a:pt x="6105" y="15714"/>
                </a:cubicBezTo>
                <a:cubicBezTo>
                  <a:pt x="3870" y="15214"/>
                  <a:pt x="1735" y="13679"/>
                  <a:pt x="1201" y="11344"/>
                </a:cubicBezTo>
                <a:cubicBezTo>
                  <a:pt x="701" y="9143"/>
                  <a:pt x="1735" y="6574"/>
                  <a:pt x="4070" y="6040"/>
                </a:cubicBezTo>
                <a:cubicBezTo>
                  <a:pt x="4370" y="5961"/>
                  <a:pt x="4682" y="5921"/>
                  <a:pt x="4994" y="5921"/>
                </a:cubicBezTo>
                <a:cubicBezTo>
                  <a:pt x="5862" y="5921"/>
                  <a:pt x="6735" y="6228"/>
                  <a:pt x="7372" y="6841"/>
                </a:cubicBezTo>
                <a:cubicBezTo>
                  <a:pt x="7425" y="6894"/>
                  <a:pt x="7496" y="6916"/>
                  <a:pt x="7568" y="6916"/>
                </a:cubicBezTo>
                <a:cubicBezTo>
                  <a:pt x="7772" y="6916"/>
                  <a:pt x="7987" y="6738"/>
                  <a:pt x="7839" y="6541"/>
                </a:cubicBezTo>
                <a:cubicBezTo>
                  <a:pt x="7835" y="6536"/>
                  <a:pt x="7832" y="6532"/>
                  <a:pt x="7828" y="6527"/>
                </a:cubicBezTo>
                <a:lnTo>
                  <a:pt x="7828" y="6527"/>
                </a:lnTo>
                <a:cubicBezTo>
                  <a:pt x="7843" y="6520"/>
                  <a:pt x="7857" y="6513"/>
                  <a:pt x="7873" y="6507"/>
                </a:cubicBezTo>
                <a:cubicBezTo>
                  <a:pt x="7811" y="6449"/>
                  <a:pt x="7748" y="6393"/>
                  <a:pt x="7683" y="6340"/>
                </a:cubicBezTo>
                <a:lnTo>
                  <a:pt x="7683" y="6340"/>
                </a:lnTo>
                <a:cubicBezTo>
                  <a:pt x="6680" y="4965"/>
                  <a:pt x="6467" y="2903"/>
                  <a:pt x="7706" y="1537"/>
                </a:cubicBezTo>
                <a:cubicBezTo>
                  <a:pt x="8240" y="970"/>
                  <a:pt x="9040" y="536"/>
                  <a:pt x="9874" y="503"/>
                </a:cubicBezTo>
                <a:cubicBezTo>
                  <a:pt x="9906" y="502"/>
                  <a:pt x="9939" y="501"/>
                  <a:pt x="9971" y="501"/>
                </a:cubicBezTo>
                <a:cubicBezTo>
                  <a:pt x="10764" y="501"/>
                  <a:pt x="11460" y="896"/>
                  <a:pt x="11909" y="1537"/>
                </a:cubicBezTo>
                <a:cubicBezTo>
                  <a:pt x="12409" y="2238"/>
                  <a:pt x="12576" y="3172"/>
                  <a:pt x="12209" y="3972"/>
                </a:cubicBezTo>
                <a:cubicBezTo>
                  <a:pt x="12124" y="4143"/>
                  <a:pt x="12298" y="4259"/>
                  <a:pt x="12470" y="4259"/>
                </a:cubicBezTo>
                <a:cubicBezTo>
                  <a:pt x="12566" y="4259"/>
                  <a:pt x="12661" y="4223"/>
                  <a:pt x="12709" y="4139"/>
                </a:cubicBezTo>
                <a:cubicBezTo>
                  <a:pt x="13543" y="2404"/>
                  <a:pt x="12242" y="303"/>
                  <a:pt x="10408" y="36"/>
                </a:cubicBezTo>
                <a:cubicBezTo>
                  <a:pt x="10247" y="12"/>
                  <a:pt x="10088" y="1"/>
                  <a:pt x="9930" y="1"/>
                </a:cubicBezTo>
                <a:close/>
              </a:path>
            </a:pathLst>
          </a:custGeom>
          <a:solidFill>
            <a:srgbClr val="1E120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959;p38">
            <a:extLst>
              <a:ext uri="{FF2B5EF4-FFF2-40B4-BE49-F238E27FC236}">
                <a16:creationId xmlns:a16="http://schemas.microsoft.com/office/drawing/2014/main" id="{DBE93D1C-50F0-4238-86FA-D8E4C6E0200A}"/>
              </a:ext>
            </a:extLst>
          </p:cNvPr>
          <p:cNvSpPr/>
          <p:nvPr/>
        </p:nvSpPr>
        <p:spPr>
          <a:xfrm rot="20699968">
            <a:off x="3871648" y="2542067"/>
            <a:ext cx="802690" cy="736451"/>
          </a:xfrm>
          <a:custGeom>
            <a:avLst/>
            <a:gdLst/>
            <a:ahLst/>
            <a:cxnLst/>
            <a:rect l="l" t="t" r="r" b="b"/>
            <a:pathLst>
              <a:path w="29047" h="26650" extrusionOk="0">
                <a:moveTo>
                  <a:pt x="9930" y="1"/>
                </a:moveTo>
                <a:cubicBezTo>
                  <a:pt x="8089" y="1"/>
                  <a:pt x="6492" y="1562"/>
                  <a:pt x="6338" y="3405"/>
                </a:cubicBezTo>
                <a:cubicBezTo>
                  <a:pt x="6249" y="4227"/>
                  <a:pt x="6427" y="5050"/>
                  <a:pt x="6772" y="5783"/>
                </a:cubicBezTo>
                <a:lnTo>
                  <a:pt x="6772" y="5783"/>
                </a:lnTo>
                <a:cubicBezTo>
                  <a:pt x="6248" y="5556"/>
                  <a:pt x="5680" y="5447"/>
                  <a:pt x="5110" y="5447"/>
                </a:cubicBezTo>
                <a:cubicBezTo>
                  <a:pt x="3757" y="5447"/>
                  <a:pt x="2392" y="6063"/>
                  <a:pt x="1568" y="7175"/>
                </a:cubicBezTo>
                <a:cubicBezTo>
                  <a:pt x="0" y="9309"/>
                  <a:pt x="434" y="12312"/>
                  <a:pt x="2202" y="14146"/>
                </a:cubicBezTo>
                <a:cubicBezTo>
                  <a:pt x="3154" y="15130"/>
                  <a:pt x="4407" y="15811"/>
                  <a:pt x="5733" y="16134"/>
                </a:cubicBezTo>
                <a:lnTo>
                  <a:pt x="5733" y="16134"/>
                </a:lnTo>
                <a:cubicBezTo>
                  <a:pt x="5058" y="17879"/>
                  <a:pt x="5289" y="19890"/>
                  <a:pt x="6338" y="21385"/>
                </a:cubicBezTo>
                <a:cubicBezTo>
                  <a:pt x="7349" y="22917"/>
                  <a:pt x="9092" y="23773"/>
                  <a:pt x="10895" y="23773"/>
                </a:cubicBezTo>
                <a:cubicBezTo>
                  <a:pt x="11055" y="23773"/>
                  <a:pt x="11215" y="23767"/>
                  <a:pt x="11375" y="23753"/>
                </a:cubicBezTo>
                <a:cubicBezTo>
                  <a:pt x="12396" y="23693"/>
                  <a:pt x="13362" y="23336"/>
                  <a:pt x="14226" y="22779"/>
                </a:cubicBezTo>
                <a:lnTo>
                  <a:pt x="14226" y="22779"/>
                </a:lnTo>
                <a:cubicBezTo>
                  <a:pt x="16190" y="24898"/>
                  <a:pt x="18894" y="26650"/>
                  <a:pt x="21781" y="26650"/>
                </a:cubicBezTo>
                <a:cubicBezTo>
                  <a:pt x="22222" y="26650"/>
                  <a:pt x="22668" y="26609"/>
                  <a:pt x="23117" y="26522"/>
                </a:cubicBezTo>
                <a:cubicBezTo>
                  <a:pt x="24685" y="26222"/>
                  <a:pt x="26119" y="25421"/>
                  <a:pt x="27086" y="24187"/>
                </a:cubicBezTo>
                <a:cubicBezTo>
                  <a:pt x="27920" y="23053"/>
                  <a:pt x="28220" y="21652"/>
                  <a:pt x="27920" y="20251"/>
                </a:cubicBezTo>
                <a:cubicBezTo>
                  <a:pt x="27625" y="18920"/>
                  <a:pt x="26831" y="17721"/>
                  <a:pt x="25610" y="17164"/>
                </a:cubicBezTo>
                <a:lnTo>
                  <a:pt x="25610" y="17164"/>
                </a:lnTo>
                <a:cubicBezTo>
                  <a:pt x="27686" y="16164"/>
                  <a:pt x="29047" y="13823"/>
                  <a:pt x="28954" y="11511"/>
                </a:cubicBezTo>
                <a:cubicBezTo>
                  <a:pt x="28888" y="8909"/>
                  <a:pt x="26920" y="6908"/>
                  <a:pt x="24451" y="6341"/>
                </a:cubicBezTo>
                <a:cubicBezTo>
                  <a:pt x="24006" y="6229"/>
                  <a:pt x="23550" y="6174"/>
                  <a:pt x="23093" y="6174"/>
                </a:cubicBezTo>
                <a:cubicBezTo>
                  <a:pt x="22271" y="6174"/>
                  <a:pt x="21445" y="6354"/>
                  <a:pt x="20672" y="6714"/>
                </a:cubicBezTo>
                <a:lnTo>
                  <a:pt x="20672" y="6714"/>
                </a:lnTo>
                <a:cubicBezTo>
                  <a:pt x="20495" y="5949"/>
                  <a:pt x="20692" y="5121"/>
                  <a:pt x="20782" y="4373"/>
                </a:cubicBezTo>
                <a:cubicBezTo>
                  <a:pt x="20915" y="3639"/>
                  <a:pt x="21015" y="2738"/>
                  <a:pt x="20515" y="2138"/>
                </a:cubicBezTo>
                <a:cubicBezTo>
                  <a:pt x="20045" y="1537"/>
                  <a:pt x="19330" y="1325"/>
                  <a:pt x="18626" y="1325"/>
                </a:cubicBezTo>
                <a:cubicBezTo>
                  <a:pt x="18430" y="1325"/>
                  <a:pt x="18235" y="1341"/>
                  <a:pt x="18047" y="1370"/>
                </a:cubicBezTo>
                <a:cubicBezTo>
                  <a:pt x="17079" y="1504"/>
                  <a:pt x="16112" y="1871"/>
                  <a:pt x="15278" y="2338"/>
                </a:cubicBezTo>
                <a:cubicBezTo>
                  <a:pt x="14344" y="2871"/>
                  <a:pt x="13443" y="3572"/>
                  <a:pt x="12743" y="4473"/>
                </a:cubicBezTo>
                <a:cubicBezTo>
                  <a:pt x="12634" y="4538"/>
                  <a:pt x="12710" y="4604"/>
                  <a:pt x="12814" y="4604"/>
                </a:cubicBezTo>
                <a:cubicBezTo>
                  <a:pt x="12868" y="4604"/>
                  <a:pt x="12930" y="4585"/>
                  <a:pt x="12976" y="4539"/>
                </a:cubicBezTo>
                <a:cubicBezTo>
                  <a:pt x="14210" y="3172"/>
                  <a:pt x="15878" y="2138"/>
                  <a:pt x="17713" y="1737"/>
                </a:cubicBezTo>
                <a:cubicBezTo>
                  <a:pt x="17984" y="1681"/>
                  <a:pt x="18282" y="1640"/>
                  <a:pt x="18578" y="1640"/>
                </a:cubicBezTo>
                <a:cubicBezTo>
                  <a:pt x="19156" y="1640"/>
                  <a:pt x="19728" y="1797"/>
                  <a:pt x="20081" y="2304"/>
                </a:cubicBezTo>
                <a:cubicBezTo>
                  <a:pt x="20548" y="2905"/>
                  <a:pt x="20382" y="3739"/>
                  <a:pt x="20315" y="4473"/>
                </a:cubicBezTo>
                <a:cubicBezTo>
                  <a:pt x="20181" y="5307"/>
                  <a:pt x="19981" y="6207"/>
                  <a:pt x="20248" y="7041"/>
                </a:cubicBezTo>
                <a:cubicBezTo>
                  <a:pt x="20297" y="7139"/>
                  <a:pt x="20399" y="7201"/>
                  <a:pt x="20490" y="7201"/>
                </a:cubicBezTo>
                <a:cubicBezTo>
                  <a:pt x="20523" y="7201"/>
                  <a:pt x="20555" y="7192"/>
                  <a:pt x="20582" y="7175"/>
                </a:cubicBezTo>
                <a:cubicBezTo>
                  <a:pt x="21314" y="6772"/>
                  <a:pt x="22132" y="6583"/>
                  <a:pt x="22954" y="6583"/>
                </a:cubicBezTo>
                <a:cubicBezTo>
                  <a:pt x="24378" y="6583"/>
                  <a:pt x="25817" y="7148"/>
                  <a:pt x="26853" y="8142"/>
                </a:cubicBezTo>
                <a:cubicBezTo>
                  <a:pt x="28587" y="9743"/>
                  <a:pt x="28821" y="12345"/>
                  <a:pt x="27720" y="14380"/>
                </a:cubicBezTo>
                <a:cubicBezTo>
                  <a:pt x="27086" y="15547"/>
                  <a:pt x="26152" y="16481"/>
                  <a:pt x="24885" y="16881"/>
                </a:cubicBezTo>
                <a:cubicBezTo>
                  <a:pt x="24685" y="16982"/>
                  <a:pt x="24651" y="17248"/>
                  <a:pt x="24851" y="17315"/>
                </a:cubicBezTo>
                <a:cubicBezTo>
                  <a:pt x="27353" y="18082"/>
                  <a:pt x="28120" y="21485"/>
                  <a:pt x="26786" y="23553"/>
                </a:cubicBezTo>
                <a:cubicBezTo>
                  <a:pt x="26019" y="24754"/>
                  <a:pt x="24718" y="25554"/>
                  <a:pt x="23350" y="25888"/>
                </a:cubicBezTo>
                <a:cubicBezTo>
                  <a:pt x="22832" y="26003"/>
                  <a:pt x="22306" y="26059"/>
                  <a:pt x="21781" y="26059"/>
                </a:cubicBezTo>
                <a:cubicBezTo>
                  <a:pt x="20787" y="26059"/>
                  <a:pt x="19798" y="25859"/>
                  <a:pt x="18880" y="25488"/>
                </a:cubicBezTo>
                <a:cubicBezTo>
                  <a:pt x="17179" y="24754"/>
                  <a:pt x="15712" y="23553"/>
                  <a:pt x="14444" y="22185"/>
                </a:cubicBezTo>
                <a:cubicBezTo>
                  <a:pt x="14420" y="22137"/>
                  <a:pt x="14379" y="22120"/>
                  <a:pt x="14331" y="22120"/>
                </a:cubicBezTo>
                <a:cubicBezTo>
                  <a:pt x="14246" y="22120"/>
                  <a:pt x="14141" y="22176"/>
                  <a:pt x="14077" y="22219"/>
                </a:cubicBezTo>
                <a:cubicBezTo>
                  <a:pt x="13179" y="22913"/>
                  <a:pt x="12068" y="23245"/>
                  <a:pt x="10959" y="23245"/>
                </a:cubicBezTo>
                <a:cubicBezTo>
                  <a:pt x="10256" y="23245"/>
                  <a:pt x="9554" y="23111"/>
                  <a:pt x="8907" y="22852"/>
                </a:cubicBezTo>
                <a:cubicBezTo>
                  <a:pt x="7239" y="22152"/>
                  <a:pt x="6171" y="20584"/>
                  <a:pt x="5871" y="18850"/>
                </a:cubicBezTo>
                <a:cubicBezTo>
                  <a:pt x="5704" y="17882"/>
                  <a:pt x="5838" y="16881"/>
                  <a:pt x="6238" y="16014"/>
                </a:cubicBezTo>
                <a:cubicBezTo>
                  <a:pt x="6305" y="15881"/>
                  <a:pt x="6305" y="15714"/>
                  <a:pt x="6105" y="15714"/>
                </a:cubicBezTo>
                <a:cubicBezTo>
                  <a:pt x="3870" y="15214"/>
                  <a:pt x="1735" y="13679"/>
                  <a:pt x="1201" y="11344"/>
                </a:cubicBezTo>
                <a:cubicBezTo>
                  <a:pt x="701" y="9143"/>
                  <a:pt x="1735" y="6574"/>
                  <a:pt x="4070" y="6040"/>
                </a:cubicBezTo>
                <a:cubicBezTo>
                  <a:pt x="4370" y="5961"/>
                  <a:pt x="4682" y="5921"/>
                  <a:pt x="4994" y="5921"/>
                </a:cubicBezTo>
                <a:cubicBezTo>
                  <a:pt x="5862" y="5921"/>
                  <a:pt x="6735" y="6228"/>
                  <a:pt x="7372" y="6841"/>
                </a:cubicBezTo>
                <a:cubicBezTo>
                  <a:pt x="7425" y="6894"/>
                  <a:pt x="7496" y="6916"/>
                  <a:pt x="7568" y="6916"/>
                </a:cubicBezTo>
                <a:cubicBezTo>
                  <a:pt x="7772" y="6916"/>
                  <a:pt x="7987" y="6738"/>
                  <a:pt x="7839" y="6541"/>
                </a:cubicBezTo>
                <a:cubicBezTo>
                  <a:pt x="7835" y="6536"/>
                  <a:pt x="7832" y="6532"/>
                  <a:pt x="7828" y="6527"/>
                </a:cubicBezTo>
                <a:lnTo>
                  <a:pt x="7828" y="6527"/>
                </a:lnTo>
                <a:cubicBezTo>
                  <a:pt x="7843" y="6520"/>
                  <a:pt x="7857" y="6513"/>
                  <a:pt x="7873" y="6507"/>
                </a:cubicBezTo>
                <a:cubicBezTo>
                  <a:pt x="7811" y="6449"/>
                  <a:pt x="7748" y="6393"/>
                  <a:pt x="7683" y="6340"/>
                </a:cubicBezTo>
                <a:lnTo>
                  <a:pt x="7683" y="6340"/>
                </a:lnTo>
                <a:cubicBezTo>
                  <a:pt x="6680" y="4965"/>
                  <a:pt x="6467" y="2903"/>
                  <a:pt x="7706" y="1537"/>
                </a:cubicBezTo>
                <a:cubicBezTo>
                  <a:pt x="8240" y="970"/>
                  <a:pt x="9040" y="536"/>
                  <a:pt x="9874" y="503"/>
                </a:cubicBezTo>
                <a:cubicBezTo>
                  <a:pt x="9906" y="502"/>
                  <a:pt x="9939" y="501"/>
                  <a:pt x="9971" y="501"/>
                </a:cubicBezTo>
                <a:cubicBezTo>
                  <a:pt x="10764" y="501"/>
                  <a:pt x="11460" y="896"/>
                  <a:pt x="11909" y="1537"/>
                </a:cubicBezTo>
                <a:cubicBezTo>
                  <a:pt x="12409" y="2238"/>
                  <a:pt x="12576" y="3172"/>
                  <a:pt x="12209" y="3972"/>
                </a:cubicBezTo>
                <a:cubicBezTo>
                  <a:pt x="12124" y="4143"/>
                  <a:pt x="12298" y="4259"/>
                  <a:pt x="12470" y="4259"/>
                </a:cubicBezTo>
                <a:cubicBezTo>
                  <a:pt x="12566" y="4259"/>
                  <a:pt x="12661" y="4223"/>
                  <a:pt x="12709" y="4139"/>
                </a:cubicBezTo>
                <a:cubicBezTo>
                  <a:pt x="13543" y="2404"/>
                  <a:pt x="12242" y="303"/>
                  <a:pt x="10408" y="36"/>
                </a:cubicBezTo>
                <a:cubicBezTo>
                  <a:pt x="10247" y="12"/>
                  <a:pt x="10088" y="1"/>
                  <a:pt x="9930" y="1"/>
                </a:cubicBezTo>
                <a:close/>
              </a:path>
            </a:pathLst>
          </a:custGeom>
          <a:solidFill>
            <a:srgbClr val="1E120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960;p38">
            <a:extLst>
              <a:ext uri="{FF2B5EF4-FFF2-40B4-BE49-F238E27FC236}">
                <a16:creationId xmlns:a16="http://schemas.microsoft.com/office/drawing/2014/main" id="{CBBB7039-64FD-4A79-8780-24098CAF566B}"/>
              </a:ext>
            </a:extLst>
          </p:cNvPr>
          <p:cNvSpPr/>
          <p:nvPr/>
        </p:nvSpPr>
        <p:spPr>
          <a:xfrm rot="20699968">
            <a:off x="3871648" y="3610355"/>
            <a:ext cx="802690" cy="736451"/>
          </a:xfrm>
          <a:custGeom>
            <a:avLst/>
            <a:gdLst/>
            <a:ahLst/>
            <a:cxnLst/>
            <a:rect l="l" t="t" r="r" b="b"/>
            <a:pathLst>
              <a:path w="29047" h="26650" extrusionOk="0">
                <a:moveTo>
                  <a:pt x="9930" y="1"/>
                </a:moveTo>
                <a:cubicBezTo>
                  <a:pt x="8089" y="1"/>
                  <a:pt x="6492" y="1562"/>
                  <a:pt x="6338" y="3405"/>
                </a:cubicBezTo>
                <a:cubicBezTo>
                  <a:pt x="6249" y="4227"/>
                  <a:pt x="6427" y="5050"/>
                  <a:pt x="6772" y="5783"/>
                </a:cubicBezTo>
                <a:lnTo>
                  <a:pt x="6772" y="5783"/>
                </a:lnTo>
                <a:cubicBezTo>
                  <a:pt x="6248" y="5556"/>
                  <a:pt x="5680" y="5447"/>
                  <a:pt x="5110" y="5447"/>
                </a:cubicBezTo>
                <a:cubicBezTo>
                  <a:pt x="3757" y="5447"/>
                  <a:pt x="2392" y="6063"/>
                  <a:pt x="1568" y="7175"/>
                </a:cubicBezTo>
                <a:cubicBezTo>
                  <a:pt x="0" y="9309"/>
                  <a:pt x="434" y="12312"/>
                  <a:pt x="2202" y="14146"/>
                </a:cubicBezTo>
                <a:cubicBezTo>
                  <a:pt x="3154" y="15130"/>
                  <a:pt x="4407" y="15811"/>
                  <a:pt x="5733" y="16134"/>
                </a:cubicBezTo>
                <a:lnTo>
                  <a:pt x="5733" y="16134"/>
                </a:lnTo>
                <a:cubicBezTo>
                  <a:pt x="5058" y="17879"/>
                  <a:pt x="5289" y="19890"/>
                  <a:pt x="6338" y="21385"/>
                </a:cubicBezTo>
                <a:cubicBezTo>
                  <a:pt x="7349" y="22917"/>
                  <a:pt x="9092" y="23773"/>
                  <a:pt x="10895" y="23773"/>
                </a:cubicBezTo>
                <a:cubicBezTo>
                  <a:pt x="11055" y="23773"/>
                  <a:pt x="11215" y="23767"/>
                  <a:pt x="11375" y="23753"/>
                </a:cubicBezTo>
                <a:cubicBezTo>
                  <a:pt x="12396" y="23693"/>
                  <a:pt x="13362" y="23336"/>
                  <a:pt x="14226" y="22779"/>
                </a:cubicBezTo>
                <a:lnTo>
                  <a:pt x="14226" y="22779"/>
                </a:lnTo>
                <a:cubicBezTo>
                  <a:pt x="16190" y="24898"/>
                  <a:pt x="18894" y="26650"/>
                  <a:pt x="21781" y="26650"/>
                </a:cubicBezTo>
                <a:cubicBezTo>
                  <a:pt x="22222" y="26650"/>
                  <a:pt x="22668" y="26609"/>
                  <a:pt x="23117" y="26522"/>
                </a:cubicBezTo>
                <a:cubicBezTo>
                  <a:pt x="24685" y="26222"/>
                  <a:pt x="26119" y="25421"/>
                  <a:pt x="27086" y="24187"/>
                </a:cubicBezTo>
                <a:cubicBezTo>
                  <a:pt x="27920" y="23053"/>
                  <a:pt x="28220" y="21652"/>
                  <a:pt x="27920" y="20251"/>
                </a:cubicBezTo>
                <a:cubicBezTo>
                  <a:pt x="27625" y="18920"/>
                  <a:pt x="26831" y="17721"/>
                  <a:pt x="25610" y="17164"/>
                </a:cubicBezTo>
                <a:lnTo>
                  <a:pt x="25610" y="17164"/>
                </a:lnTo>
                <a:cubicBezTo>
                  <a:pt x="27686" y="16164"/>
                  <a:pt x="29047" y="13823"/>
                  <a:pt x="28954" y="11511"/>
                </a:cubicBezTo>
                <a:cubicBezTo>
                  <a:pt x="28888" y="8909"/>
                  <a:pt x="26920" y="6908"/>
                  <a:pt x="24451" y="6341"/>
                </a:cubicBezTo>
                <a:cubicBezTo>
                  <a:pt x="24006" y="6229"/>
                  <a:pt x="23550" y="6174"/>
                  <a:pt x="23093" y="6174"/>
                </a:cubicBezTo>
                <a:cubicBezTo>
                  <a:pt x="22271" y="6174"/>
                  <a:pt x="21445" y="6354"/>
                  <a:pt x="20672" y="6714"/>
                </a:cubicBezTo>
                <a:lnTo>
                  <a:pt x="20672" y="6714"/>
                </a:lnTo>
                <a:cubicBezTo>
                  <a:pt x="20495" y="5949"/>
                  <a:pt x="20692" y="5121"/>
                  <a:pt x="20782" y="4373"/>
                </a:cubicBezTo>
                <a:cubicBezTo>
                  <a:pt x="20915" y="3639"/>
                  <a:pt x="21015" y="2738"/>
                  <a:pt x="20515" y="2138"/>
                </a:cubicBezTo>
                <a:cubicBezTo>
                  <a:pt x="20045" y="1537"/>
                  <a:pt x="19330" y="1325"/>
                  <a:pt x="18626" y="1325"/>
                </a:cubicBezTo>
                <a:cubicBezTo>
                  <a:pt x="18430" y="1325"/>
                  <a:pt x="18235" y="1341"/>
                  <a:pt x="18047" y="1370"/>
                </a:cubicBezTo>
                <a:cubicBezTo>
                  <a:pt x="17079" y="1504"/>
                  <a:pt x="16112" y="1871"/>
                  <a:pt x="15278" y="2338"/>
                </a:cubicBezTo>
                <a:cubicBezTo>
                  <a:pt x="14344" y="2871"/>
                  <a:pt x="13443" y="3572"/>
                  <a:pt x="12743" y="4473"/>
                </a:cubicBezTo>
                <a:cubicBezTo>
                  <a:pt x="12634" y="4538"/>
                  <a:pt x="12710" y="4604"/>
                  <a:pt x="12814" y="4604"/>
                </a:cubicBezTo>
                <a:cubicBezTo>
                  <a:pt x="12868" y="4604"/>
                  <a:pt x="12930" y="4585"/>
                  <a:pt x="12976" y="4539"/>
                </a:cubicBezTo>
                <a:cubicBezTo>
                  <a:pt x="14210" y="3172"/>
                  <a:pt x="15878" y="2138"/>
                  <a:pt x="17713" y="1737"/>
                </a:cubicBezTo>
                <a:cubicBezTo>
                  <a:pt x="17984" y="1681"/>
                  <a:pt x="18282" y="1640"/>
                  <a:pt x="18578" y="1640"/>
                </a:cubicBezTo>
                <a:cubicBezTo>
                  <a:pt x="19156" y="1640"/>
                  <a:pt x="19728" y="1797"/>
                  <a:pt x="20081" y="2304"/>
                </a:cubicBezTo>
                <a:cubicBezTo>
                  <a:pt x="20548" y="2905"/>
                  <a:pt x="20382" y="3739"/>
                  <a:pt x="20315" y="4473"/>
                </a:cubicBezTo>
                <a:cubicBezTo>
                  <a:pt x="20181" y="5307"/>
                  <a:pt x="19981" y="6207"/>
                  <a:pt x="20248" y="7041"/>
                </a:cubicBezTo>
                <a:cubicBezTo>
                  <a:pt x="20297" y="7139"/>
                  <a:pt x="20399" y="7201"/>
                  <a:pt x="20490" y="7201"/>
                </a:cubicBezTo>
                <a:cubicBezTo>
                  <a:pt x="20523" y="7201"/>
                  <a:pt x="20555" y="7192"/>
                  <a:pt x="20582" y="7175"/>
                </a:cubicBezTo>
                <a:cubicBezTo>
                  <a:pt x="21314" y="6772"/>
                  <a:pt x="22132" y="6583"/>
                  <a:pt x="22954" y="6583"/>
                </a:cubicBezTo>
                <a:cubicBezTo>
                  <a:pt x="24378" y="6583"/>
                  <a:pt x="25817" y="7148"/>
                  <a:pt x="26853" y="8142"/>
                </a:cubicBezTo>
                <a:cubicBezTo>
                  <a:pt x="28587" y="9743"/>
                  <a:pt x="28821" y="12345"/>
                  <a:pt x="27720" y="14380"/>
                </a:cubicBezTo>
                <a:cubicBezTo>
                  <a:pt x="27086" y="15547"/>
                  <a:pt x="26152" y="16481"/>
                  <a:pt x="24885" y="16881"/>
                </a:cubicBezTo>
                <a:cubicBezTo>
                  <a:pt x="24685" y="16982"/>
                  <a:pt x="24651" y="17248"/>
                  <a:pt x="24851" y="17315"/>
                </a:cubicBezTo>
                <a:cubicBezTo>
                  <a:pt x="27353" y="18082"/>
                  <a:pt x="28120" y="21485"/>
                  <a:pt x="26786" y="23553"/>
                </a:cubicBezTo>
                <a:cubicBezTo>
                  <a:pt x="26019" y="24754"/>
                  <a:pt x="24718" y="25554"/>
                  <a:pt x="23350" y="25888"/>
                </a:cubicBezTo>
                <a:cubicBezTo>
                  <a:pt x="22832" y="26003"/>
                  <a:pt x="22306" y="26059"/>
                  <a:pt x="21781" y="26059"/>
                </a:cubicBezTo>
                <a:cubicBezTo>
                  <a:pt x="20787" y="26059"/>
                  <a:pt x="19798" y="25859"/>
                  <a:pt x="18880" y="25488"/>
                </a:cubicBezTo>
                <a:cubicBezTo>
                  <a:pt x="17179" y="24754"/>
                  <a:pt x="15712" y="23553"/>
                  <a:pt x="14444" y="22185"/>
                </a:cubicBezTo>
                <a:cubicBezTo>
                  <a:pt x="14420" y="22137"/>
                  <a:pt x="14379" y="22120"/>
                  <a:pt x="14331" y="22120"/>
                </a:cubicBezTo>
                <a:cubicBezTo>
                  <a:pt x="14246" y="22120"/>
                  <a:pt x="14141" y="22176"/>
                  <a:pt x="14077" y="22219"/>
                </a:cubicBezTo>
                <a:cubicBezTo>
                  <a:pt x="13179" y="22913"/>
                  <a:pt x="12068" y="23245"/>
                  <a:pt x="10959" y="23245"/>
                </a:cubicBezTo>
                <a:cubicBezTo>
                  <a:pt x="10256" y="23245"/>
                  <a:pt x="9554" y="23111"/>
                  <a:pt x="8907" y="22852"/>
                </a:cubicBezTo>
                <a:cubicBezTo>
                  <a:pt x="7239" y="22152"/>
                  <a:pt x="6171" y="20584"/>
                  <a:pt x="5871" y="18850"/>
                </a:cubicBezTo>
                <a:cubicBezTo>
                  <a:pt x="5704" y="17882"/>
                  <a:pt x="5838" y="16881"/>
                  <a:pt x="6238" y="16014"/>
                </a:cubicBezTo>
                <a:cubicBezTo>
                  <a:pt x="6305" y="15881"/>
                  <a:pt x="6305" y="15714"/>
                  <a:pt x="6105" y="15714"/>
                </a:cubicBezTo>
                <a:cubicBezTo>
                  <a:pt x="3870" y="15214"/>
                  <a:pt x="1735" y="13679"/>
                  <a:pt x="1201" y="11344"/>
                </a:cubicBezTo>
                <a:cubicBezTo>
                  <a:pt x="701" y="9143"/>
                  <a:pt x="1735" y="6574"/>
                  <a:pt x="4070" y="6040"/>
                </a:cubicBezTo>
                <a:cubicBezTo>
                  <a:pt x="4370" y="5961"/>
                  <a:pt x="4682" y="5921"/>
                  <a:pt x="4994" y="5921"/>
                </a:cubicBezTo>
                <a:cubicBezTo>
                  <a:pt x="5862" y="5921"/>
                  <a:pt x="6735" y="6228"/>
                  <a:pt x="7372" y="6841"/>
                </a:cubicBezTo>
                <a:cubicBezTo>
                  <a:pt x="7425" y="6894"/>
                  <a:pt x="7496" y="6916"/>
                  <a:pt x="7568" y="6916"/>
                </a:cubicBezTo>
                <a:cubicBezTo>
                  <a:pt x="7772" y="6916"/>
                  <a:pt x="7987" y="6738"/>
                  <a:pt x="7839" y="6541"/>
                </a:cubicBezTo>
                <a:cubicBezTo>
                  <a:pt x="7835" y="6536"/>
                  <a:pt x="7832" y="6532"/>
                  <a:pt x="7828" y="6527"/>
                </a:cubicBezTo>
                <a:lnTo>
                  <a:pt x="7828" y="6527"/>
                </a:lnTo>
                <a:cubicBezTo>
                  <a:pt x="7843" y="6520"/>
                  <a:pt x="7857" y="6513"/>
                  <a:pt x="7873" y="6507"/>
                </a:cubicBezTo>
                <a:cubicBezTo>
                  <a:pt x="7811" y="6449"/>
                  <a:pt x="7748" y="6393"/>
                  <a:pt x="7683" y="6340"/>
                </a:cubicBezTo>
                <a:lnTo>
                  <a:pt x="7683" y="6340"/>
                </a:lnTo>
                <a:cubicBezTo>
                  <a:pt x="6680" y="4965"/>
                  <a:pt x="6467" y="2903"/>
                  <a:pt x="7706" y="1537"/>
                </a:cubicBezTo>
                <a:cubicBezTo>
                  <a:pt x="8240" y="970"/>
                  <a:pt x="9040" y="536"/>
                  <a:pt x="9874" y="503"/>
                </a:cubicBezTo>
                <a:cubicBezTo>
                  <a:pt x="9906" y="502"/>
                  <a:pt x="9939" y="501"/>
                  <a:pt x="9971" y="501"/>
                </a:cubicBezTo>
                <a:cubicBezTo>
                  <a:pt x="10764" y="501"/>
                  <a:pt x="11460" y="896"/>
                  <a:pt x="11909" y="1537"/>
                </a:cubicBezTo>
                <a:cubicBezTo>
                  <a:pt x="12409" y="2238"/>
                  <a:pt x="12576" y="3172"/>
                  <a:pt x="12209" y="3972"/>
                </a:cubicBezTo>
                <a:cubicBezTo>
                  <a:pt x="12124" y="4143"/>
                  <a:pt x="12298" y="4259"/>
                  <a:pt x="12470" y="4259"/>
                </a:cubicBezTo>
                <a:cubicBezTo>
                  <a:pt x="12566" y="4259"/>
                  <a:pt x="12661" y="4223"/>
                  <a:pt x="12709" y="4139"/>
                </a:cubicBezTo>
                <a:cubicBezTo>
                  <a:pt x="13543" y="2404"/>
                  <a:pt x="12242" y="303"/>
                  <a:pt x="10408" y="36"/>
                </a:cubicBezTo>
                <a:cubicBezTo>
                  <a:pt x="10247" y="12"/>
                  <a:pt x="10088" y="1"/>
                  <a:pt x="9930" y="1"/>
                </a:cubicBezTo>
                <a:close/>
              </a:path>
            </a:pathLst>
          </a:custGeom>
          <a:solidFill>
            <a:srgbClr val="1E120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964;p38">
            <a:extLst>
              <a:ext uri="{FF2B5EF4-FFF2-40B4-BE49-F238E27FC236}">
                <a16:creationId xmlns:a16="http://schemas.microsoft.com/office/drawing/2014/main" id="{5730199C-390C-419C-AC8C-4E6EF5229E4D}"/>
              </a:ext>
            </a:extLst>
          </p:cNvPr>
          <p:cNvSpPr txBox="1"/>
          <p:nvPr/>
        </p:nvSpPr>
        <p:spPr>
          <a:xfrm>
            <a:off x="4085193" y="1427249"/>
            <a:ext cx="375300" cy="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accent5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2500" b="1" dirty="0">
              <a:solidFill>
                <a:schemeClr val="accent5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1" name="Google Shape;1965;p38">
            <a:extLst>
              <a:ext uri="{FF2B5EF4-FFF2-40B4-BE49-F238E27FC236}">
                <a16:creationId xmlns:a16="http://schemas.microsoft.com/office/drawing/2014/main" id="{DC23723B-FE68-43DF-A4BF-69CB0E1E3495}"/>
              </a:ext>
            </a:extLst>
          </p:cNvPr>
          <p:cNvSpPr txBox="1"/>
          <p:nvPr/>
        </p:nvSpPr>
        <p:spPr>
          <a:xfrm>
            <a:off x="4085193" y="3571349"/>
            <a:ext cx="3756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FE9F9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2500" b="1" dirty="0">
              <a:solidFill>
                <a:srgbClr val="FE9F9B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" name="Google Shape;1966;p38">
            <a:extLst>
              <a:ext uri="{FF2B5EF4-FFF2-40B4-BE49-F238E27FC236}">
                <a16:creationId xmlns:a16="http://schemas.microsoft.com/office/drawing/2014/main" id="{431E9266-3251-46A4-B8EC-6B29A2DA12EC}"/>
              </a:ext>
            </a:extLst>
          </p:cNvPr>
          <p:cNvSpPr txBox="1"/>
          <p:nvPr/>
        </p:nvSpPr>
        <p:spPr>
          <a:xfrm>
            <a:off x="4085193" y="2501487"/>
            <a:ext cx="3756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49E1E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2500" b="1" dirty="0">
              <a:solidFill>
                <a:srgbClr val="49E1E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BA55B266-85B3-4496-B64E-16919C74C6D2}"/>
              </a:ext>
            </a:extLst>
          </p:cNvPr>
          <p:cNvSpPr txBox="1">
            <a:spLocks/>
          </p:cNvSpPr>
          <p:nvPr/>
        </p:nvSpPr>
        <p:spPr>
          <a:xfrm>
            <a:off x="4867059" y="2413268"/>
            <a:ext cx="37488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5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l"/>
            <a:r>
              <a:rPr lang="en-US" sz="2000" dirty="0"/>
              <a:t>SỬ DỤNG KÍNH HIỂN VI QUANG HỌC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18E9DC3-842C-43C9-9E06-996D50882473}"/>
              </a:ext>
            </a:extLst>
          </p:cNvPr>
          <p:cNvSpPr txBox="1">
            <a:spLocks/>
          </p:cNvSpPr>
          <p:nvPr/>
        </p:nvSpPr>
        <p:spPr>
          <a:xfrm>
            <a:off x="4867059" y="3533857"/>
            <a:ext cx="37488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5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l"/>
            <a:r>
              <a:rPr lang="en-US" sz="2000" dirty="0"/>
              <a:t>BẢO QUẢN KÍNH HIỂN VI QUANG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B93BB3-3058-8C27-172D-96205E94C87F}"/>
              </a:ext>
            </a:extLst>
          </p:cNvPr>
          <p:cNvSpPr txBox="1"/>
          <p:nvPr/>
        </p:nvSpPr>
        <p:spPr>
          <a:xfrm>
            <a:off x="1196838" y="114294"/>
            <a:ext cx="7340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KÍNH HIỂN VI QUANG HỌC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6"/>
          <p:cNvSpPr txBox="1">
            <a:spLocks noGrp="1"/>
          </p:cNvSpPr>
          <p:nvPr>
            <p:ph type="title" idx="2"/>
          </p:nvPr>
        </p:nvSpPr>
        <p:spPr>
          <a:xfrm>
            <a:off x="4864563" y="2106323"/>
            <a:ext cx="4301395" cy="8972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KÍNH HIỂN VI QUANG HỌC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0" name="Google Shape;680;p36"/>
          <p:cNvSpPr txBox="1">
            <a:spLocks noGrp="1"/>
          </p:cNvSpPr>
          <p:nvPr>
            <p:ph type="title"/>
          </p:nvPr>
        </p:nvSpPr>
        <p:spPr>
          <a:xfrm>
            <a:off x="6310635" y="1369484"/>
            <a:ext cx="1011389" cy="670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01</a:t>
            </a:r>
            <a:endParaRPr sz="4400" dirty="0"/>
          </a:p>
        </p:txBody>
      </p:sp>
      <p:sp>
        <p:nvSpPr>
          <p:cNvPr id="682" name="Google Shape;682;p36"/>
          <p:cNvSpPr/>
          <p:nvPr/>
        </p:nvSpPr>
        <p:spPr>
          <a:xfrm>
            <a:off x="1278602" y="712162"/>
            <a:ext cx="3074834" cy="35285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6"/>
          <p:cNvSpPr/>
          <p:nvPr/>
        </p:nvSpPr>
        <p:spPr>
          <a:xfrm>
            <a:off x="3668410" y="2991798"/>
            <a:ext cx="287823" cy="990337"/>
          </a:xfrm>
          <a:custGeom>
            <a:avLst/>
            <a:gdLst/>
            <a:ahLst/>
            <a:cxnLst/>
            <a:rect l="l" t="t" r="r" b="b"/>
            <a:pathLst>
              <a:path w="4585" h="15776" extrusionOk="0">
                <a:moveTo>
                  <a:pt x="0" y="0"/>
                </a:moveTo>
                <a:lnTo>
                  <a:pt x="0" y="13526"/>
                </a:lnTo>
                <a:cubicBezTo>
                  <a:pt x="0" y="14764"/>
                  <a:pt x="1012" y="15776"/>
                  <a:pt x="2250" y="15776"/>
                </a:cubicBezTo>
                <a:lnTo>
                  <a:pt x="2346" y="15776"/>
                </a:lnTo>
                <a:cubicBezTo>
                  <a:pt x="3572" y="15776"/>
                  <a:pt x="4584" y="14764"/>
                  <a:pt x="4584" y="13526"/>
                </a:cubicBezTo>
                <a:lnTo>
                  <a:pt x="45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6"/>
          <p:cNvSpPr/>
          <p:nvPr/>
        </p:nvSpPr>
        <p:spPr>
          <a:xfrm>
            <a:off x="3638467" y="2946915"/>
            <a:ext cx="347647" cy="44947"/>
          </a:xfrm>
          <a:custGeom>
            <a:avLst/>
            <a:gdLst/>
            <a:ahLst/>
            <a:cxnLst/>
            <a:rect l="l" t="t" r="r" b="b"/>
            <a:pathLst>
              <a:path w="5538" h="716" extrusionOk="0">
                <a:moveTo>
                  <a:pt x="358" y="1"/>
                </a:moveTo>
                <a:cubicBezTo>
                  <a:pt x="168" y="1"/>
                  <a:pt x="1" y="167"/>
                  <a:pt x="1" y="358"/>
                </a:cubicBezTo>
                <a:cubicBezTo>
                  <a:pt x="1" y="548"/>
                  <a:pt x="168" y="715"/>
                  <a:pt x="358" y="715"/>
                </a:cubicBezTo>
                <a:lnTo>
                  <a:pt x="5180" y="715"/>
                </a:lnTo>
                <a:cubicBezTo>
                  <a:pt x="5383" y="715"/>
                  <a:pt x="5537" y="548"/>
                  <a:pt x="5537" y="358"/>
                </a:cubicBezTo>
                <a:cubicBezTo>
                  <a:pt x="5537" y="167"/>
                  <a:pt x="5371" y="1"/>
                  <a:pt x="51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6"/>
          <p:cNvSpPr/>
          <p:nvPr/>
        </p:nvSpPr>
        <p:spPr>
          <a:xfrm>
            <a:off x="4109338" y="2991798"/>
            <a:ext cx="287070" cy="990337"/>
          </a:xfrm>
          <a:custGeom>
            <a:avLst/>
            <a:gdLst/>
            <a:ahLst/>
            <a:cxnLst/>
            <a:rect l="l" t="t" r="r" b="b"/>
            <a:pathLst>
              <a:path w="4573" h="15776" extrusionOk="0">
                <a:moveTo>
                  <a:pt x="1" y="0"/>
                </a:moveTo>
                <a:lnTo>
                  <a:pt x="1" y="13526"/>
                </a:lnTo>
                <a:cubicBezTo>
                  <a:pt x="1" y="14764"/>
                  <a:pt x="1013" y="15776"/>
                  <a:pt x="2251" y="15776"/>
                </a:cubicBezTo>
                <a:lnTo>
                  <a:pt x="2323" y="15776"/>
                </a:lnTo>
                <a:cubicBezTo>
                  <a:pt x="3561" y="15776"/>
                  <a:pt x="4573" y="14764"/>
                  <a:pt x="4573" y="13526"/>
                </a:cubicBezTo>
                <a:lnTo>
                  <a:pt x="4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6"/>
          <p:cNvSpPr/>
          <p:nvPr/>
        </p:nvSpPr>
        <p:spPr>
          <a:xfrm>
            <a:off x="4078704" y="2946915"/>
            <a:ext cx="347647" cy="44947"/>
          </a:xfrm>
          <a:custGeom>
            <a:avLst/>
            <a:gdLst/>
            <a:ahLst/>
            <a:cxnLst/>
            <a:rect l="l" t="t" r="r" b="b"/>
            <a:pathLst>
              <a:path w="5538" h="716" extrusionOk="0">
                <a:moveTo>
                  <a:pt x="358" y="1"/>
                </a:moveTo>
                <a:cubicBezTo>
                  <a:pt x="167" y="1"/>
                  <a:pt x="1" y="167"/>
                  <a:pt x="1" y="358"/>
                </a:cubicBezTo>
                <a:cubicBezTo>
                  <a:pt x="1" y="548"/>
                  <a:pt x="167" y="715"/>
                  <a:pt x="358" y="715"/>
                </a:cubicBezTo>
                <a:lnTo>
                  <a:pt x="5180" y="715"/>
                </a:lnTo>
                <a:cubicBezTo>
                  <a:pt x="5370" y="715"/>
                  <a:pt x="5537" y="548"/>
                  <a:pt x="5537" y="358"/>
                </a:cubicBezTo>
                <a:cubicBezTo>
                  <a:pt x="5537" y="167"/>
                  <a:pt x="5370" y="1"/>
                  <a:pt x="51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6"/>
          <p:cNvSpPr/>
          <p:nvPr/>
        </p:nvSpPr>
        <p:spPr>
          <a:xfrm>
            <a:off x="4188561" y="3744402"/>
            <a:ext cx="129379" cy="129379"/>
          </a:xfrm>
          <a:custGeom>
            <a:avLst/>
            <a:gdLst/>
            <a:ahLst/>
            <a:cxnLst/>
            <a:rect l="l" t="t" r="r" b="b"/>
            <a:pathLst>
              <a:path w="2061" h="2061" extrusionOk="0">
                <a:moveTo>
                  <a:pt x="1037" y="1"/>
                </a:moveTo>
                <a:cubicBezTo>
                  <a:pt x="465" y="1"/>
                  <a:pt x="1" y="465"/>
                  <a:pt x="1" y="1025"/>
                </a:cubicBezTo>
                <a:cubicBezTo>
                  <a:pt x="1" y="1596"/>
                  <a:pt x="465" y="2060"/>
                  <a:pt x="1037" y="2060"/>
                </a:cubicBezTo>
                <a:cubicBezTo>
                  <a:pt x="1596" y="2060"/>
                  <a:pt x="2061" y="1596"/>
                  <a:pt x="2061" y="1025"/>
                </a:cubicBezTo>
                <a:cubicBezTo>
                  <a:pt x="2061" y="465"/>
                  <a:pt x="1596" y="1"/>
                  <a:pt x="10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6"/>
          <p:cNvSpPr/>
          <p:nvPr/>
        </p:nvSpPr>
        <p:spPr>
          <a:xfrm>
            <a:off x="4272301" y="3596442"/>
            <a:ext cx="52354" cy="52354"/>
          </a:xfrm>
          <a:custGeom>
            <a:avLst/>
            <a:gdLst/>
            <a:ahLst/>
            <a:cxnLst/>
            <a:rect l="l" t="t" r="r" b="b"/>
            <a:pathLst>
              <a:path w="834" h="834" extrusionOk="0">
                <a:moveTo>
                  <a:pt x="417" y="0"/>
                </a:moveTo>
                <a:cubicBezTo>
                  <a:pt x="179" y="0"/>
                  <a:pt x="0" y="191"/>
                  <a:pt x="0" y="417"/>
                </a:cubicBezTo>
                <a:cubicBezTo>
                  <a:pt x="0" y="655"/>
                  <a:pt x="191" y="834"/>
                  <a:pt x="417" y="834"/>
                </a:cubicBezTo>
                <a:cubicBezTo>
                  <a:pt x="655" y="834"/>
                  <a:pt x="834" y="631"/>
                  <a:pt x="834" y="417"/>
                </a:cubicBezTo>
                <a:cubicBezTo>
                  <a:pt x="834" y="179"/>
                  <a:pt x="643" y="0"/>
                  <a:pt x="4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6"/>
          <p:cNvSpPr/>
          <p:nvPr/>
        </p:nvSpPr>
        <p:spPr>
          <a:xfrm>
            <a:off x="4184856" y="3654696"/>
            <a:ext cx="44884" cy="44947"/>
          </a:xfrm>
          <a:custGeom>
            <a:avLst/>
            <a:gdLst/>
            <a:ahLst/>
            <a:cxnLst/>
            <a:rect l="l" t="t" r="r" b="b"/>
            <a:pathLst>
              <a:path w="715" h="716" extrusionOk="0">
                <a:moveTo>
                  <a:pt x="358" y="1"/>
                </a:moveTo>
                <a:cubicBezTo>
                  <a:pt x="167" y="1"/>
                  <a:pt x="0" y="168"/>
                  <a:pt x="0" y="358"/>
                </a:cubicBezTo>
                <a:cubicBezTo>
                  <a:pt x="0" y="549"/>
                  <a:pt x="167" y="715"/>
                  <a:pt x="358" y="715"/>
                </a:cubicBezTo>
                <a:cubicBezTo>
                  <a:pt x="560" y="715"/>
                  <a:pt x="715" y="560"/>
                  <a:pt x="715" y="358"/>
                </a:cubicBezTo>
                <a:cubicBezTo>
                  <a:pt x="715" y="168"/>
                  <a:pt x="560" y="1"/>
                  <a:pt x="3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6"/>
          <p:cNvSpPr/>
          <p:nvPr/>
        </p:nvSpPr>
        <p:spPr>
          <a:xfrm>
            <a:off x="3397852" y="3180122"/>
            <a:ext cx="1269120" cy="118143"/>
          </a:xfrm>
          <a:custGeom>
            <a:avLst/>
            <a:gdLst/>
            <a:ahLst/>
            <a:cxnLst/>
            <a:rect l="l" t="t" r="r" b="b"/>
            <a:pathLst>
              <a:path w="20217" h="1882" extrusionOk="0">
                <a:moveTo>
                  <a:pt x="0" y="0"/>
                </a:moveTo>
                <a:lnTo>
                  <a:pt x="0" y="1882"/>
                </a:lnTo>
                <a:lnTo>
                  <a:pt x="20217" y="1882"/>
                </a:lnTo>
                <a:lnTo>
                  <a:pt x="2021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6"/>
          <p:cNvSpPr/>
          <p:nvPr/>
        </p:nvSpPr>
        <p:spPr>
          <a:xfrm>
            <a:off x="3487494" y="3298200"/>
            <a:ext cx="1084562" cy="885000"/>
          </a:xfrm>
          <a:custGeom>
            <a:avLst/>
            <a:gdLst/>
            <a:ahLst/>
            <a:cxnLst/>
            <a:rect l="l" t="t" r="r" b="b"/>
            <a:pathLst>
              <a:path w="17277" h="14098" extrusionOk="0">
                <a:moveTo>
                  <a:pt x="1" y="1"/>
                </a:moveTo>
                <a:lnTo>
                  <a:pt x="1" y="14098"/>
                </a:lnTo>
                <a:lnTo>
                  <a:pt x="17277" y="14098"/>
                </a:lnTo>
                <a:lnTo>
                  <a:pt x="17277" y="1"/>
                </a:lnTo>
                <a:lnTo>
                  <a:pt x="16360" y="1"/>
                </a:lnTo>
                <a:lnTo>
                  <a:pt x="16360" y="12228"/>
                </a:lnTo>
                <a:lnTo>
                  <a:pt x="918" y="12228"/>
                </a:lnTo>
                <a:lnTo>
                  <a:pt x="91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6"/>
          <p:cNvSpPr/>
          <p:nvPr/>
        </p:nvSpPr>
        <p:spPr>
          <a:xfrm>
            <a:off x="3913544" y="1869705"/>
            <a:ext cx="363279" cy="335908"/>
          </a:xfrm>
          <a:custGeom>
            <a:avLst/>
            <a:gdLst/>
            <a:ahLst/>
            <a:cxnLst/>
            <a:rect l="l" t="t" r="r" b="b"/>
            <a:pathLst>
              <a:path w="5787" h="5351" extrusionOk="0">
                <a:moveTo>
                  <a:pt x="949" y="1"/>
                </a:moveTo>
                <a:cubicBezTo>
                  <a:pt x="721" y="1"/>
                  <a:pt x="494" y="93"/>
                  <a:pt x="322" y="278"/>
                </a:cubicBezTo>
                <a:cubicBezTo>
                  <a:pt x="0" y="635"/>
                  <a:pt x="12" y="1171"/>
                  <a:pt x="369" y="1504"/>
                </a:cubicBezTo>
                <a:lnTo>
                  <a:pt x="4239" y="5124"/>
                </a:lnTo>
                <a:cubicBezTo>
                  <a:pt x="4402" y="5276"/>
                  <a:pt x="4611" y="5350"/>
                  <a:pt x="4821" y="5350"/>
                </a:cubicBezTo>
                <a:cubicBezTo>
                  <a:pt x="5055" y="5350"/>
                  <a:pt x="5290" y="5258"/>
                  <a:pt x="5465" y="5076"/>
                </a:cubicBezTo>
                <a:cubicBezTo>
                  <a:pt x="5787" y="4719"/>
                  <a:pt x="5775" y="4183"/>
                  <a:pt x="5418" y="3850"/>
                </a:cubicBezTo>
                <a:lnTo>
                  <a:pt x="1548" y="242"/>
                </a:lnTo>
                <a:cubicBezTo>
                  <a:pt x="1376" y="81"/>
                  <a:pt x="1162" y="1"/>
                  <a:pt x="9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6"/>
          <p:cNvSpPr/>
          <p:nvPr/>
        </p:nvSpPr>
        <p:spPr>
          <a:xfrm>
            <a:off x="3022650" y="1993998"/>
            <a:ext cx="1124173" cy="1180231"/>
          </a:xfrm>
          <a:custGeom>
            <a:avLst/>
            <a:gdLst/>
            <a:ahLst/>
            <a:cxnLst/>
            <a:rect l="l" t="t" r="r" b="b"/>
            <a:pathLst>
              <a:path w="17908" h="18801" extrusionOk="0">
                <a:moveTo>
                  <a:pt x="15073" y="0"/>
                </a:moveTo>
                <a:lnTo>
                  <a:pt x="0" y="16157"/>
                </a:lnTo>
                <a:lnTo>
                  <a:pt x="2846" y="18800"/>
                </a:lnTo>
                <a:lnTo>
                  <a:pt x="17907" y="2655"/>
                </a:lnTo>
                <a:lnTo>
                  <a:pt x="150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6"/>
          <p:cNvSpPr/>
          <p:nvPr/>
        </p:nvSpPr>
        <p:spPr>
          <a:xfrm>
            <a:off x="2947131" y="2983575"/>
            <a:ext cx="280353" cy="267673"/>
          </a:xfrm>
          <a:custGeom>
            <a:avLst/>
            <a:gdLst/>
            <a:ahLst/>
            <a:cxnLst/>
            <a:rect l="l" t="t" r="r" b="b"/>
            <a:pathLst>
              <a:path w="4466" h="4264" extrusionOk="0">
                <a:moveTo>
                  <a:pt x="757" y="0"/>
                </a:moveTo>
                <a:cubicBezTo>
                  <a:pt x="727" y="0"/>
                  <a:pt x="697" y="12"/>
                  <a:pt x="679" y="36"/>
                </a:cubicBezTo>
                <a:lnTo>
                  <a:pt x="48" y="714"/>
                </a:lnTo>
                <a:cubicBezTo>
                  <a:pt x="1" y="750"/>
                  <a:pt x="1" y="834"/>
                  <a:pt x="48" y="869"/>
                </a:cubicBezTo>
                <a:lnTo>
                  <a:pt x="3632" y="4227"/>
                </a:lnTo>
                <a:cubicBezTo>
                  <a:pt x="3653" y="4253"/>
                  <a:pt x="3679" y="4263"/>
                  <a:pt x="3705" y="4263"/>
                </a:cubicBezTo>
                <a:cubicBezTo>
                  <a:pt x="3738" y="4263"/>
                  <a:pt x="3772" y="4247"/>
                  <a:pt x="3799" y="4227"/>
                </a:cubicBezTo>
                <a:lnTo>
                  <a:pt x="4430" y="3548"/>
                </a:lnTo>
                <a:cubicBezTo>
                  <a:pt x="4465" y="3512"/>
                  <a:pt x="4465" y="3429"/>
                  <a:pt x="4430" y="3393"/>
                </a:cubicBezTo>
                <a:lnTo>
                  <a:pt x="834" y="36"/>
                </a:lnTo>
                <a:cubicBezTo>
                  <a:pt x="816" y="12"/>
                  <a:pt x="786" y="0"/>
                  <a:pt x="7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6"/>
          <p:cNvSpPr/>
          <p:nvPr/>
        </p:nvSpPr>
        <p:spPr>
          <a:xfrm>
            <a:off x="2916497" y="3095690"/>
            <a:ext cx="198118" cy="196737"/>
          </a:xfrm>
          <a:custGeom>
            <a:avLst/>
            <a:gdLst/>
            <a:ahLst/>
            <a:cxnLst/>
            <a:rect l="l" t="t" r="r" b="b"/>
            <a:pathLst>
              <a:path w="3156" h="3134" extrusionOk="0">
                <a:moveTo>
                  <a:pt x="1489" y="0"/>
                </a:moveTo>
                <a:lnTo>
                  <a:pt x="48" y="1548"/>
                </a:lnTo>
                <a:cubicBezTo>
                  <a:pt x="0" y="1619"/>
                  <a:pt x="0" y="1703"/>
                  <a:pt x="60" y="1762"/>
                </a:cubicBezTo>
                <a:lnTo>
                  <a:pt x="1489" y="3108"/>
                </a:lnTo>
                <a:cubicBezTo>
                  <a:pt x="1522" y="3124"/>
                  <a:pt x="1560" y="3133"/>
                  <a:pt x="1598" y="3133"/>
                </a:cubicBezTo>
                <a:cubicBezTo>
                  <a:pt x="1641" y="3133"/>
                  <a:pt x="1683" y="3121"/>
                  <a:pt x="1715" y="3096"/>
                </a:cubicBezTo>
                <a:lnTo>
                  <a:pt x="3156" y="1548"/>
                </a:lnTo>
                <a:lnTo>
                  <a:pt x="148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6"/>
          <p:cNvSpPr/>
          <p:nvPr/>
        </p:nvSpPr>
        <p:spPr>
          <a:xfrm>
            <a:off x="3091387" y="2063867"/>
            <a:ext cx="979917" cy="1009923"/>
          </a:xfrm>
          <a:custGeom>
            <a:avLst/>
            <a:gdLst/>
            <a:ahLst/>
            <a:cxnLst/>
            <a:rect l="l" t="t" r="r" b="b"/>
            <a:pathLst>
              <a:path w="15610" h="16088" extrusionOk="0">
                <a:moveTo>
                  <a:pt x="11388" y="0"/>
                </a:moveTo>
                <a:cubicBezTo>
                  <a:pt x="11340" y="0"/>
                  <a:pt x="11291" y="21"/>
                  <a:pt x="11252" y="66"/>
                </a:cubicBezTo>
                <a:lnTo>
                  <a:pt x="60" y="12056"/>
                </a:lnTo>
                <a:cubicBezTo>
                  <a:pt x="1" y="12127"/>
                  <a:pt x="1" y="12234"/>
                  <a:pt x="72" y="12306"/>
                </a:cubicBezTo>
                <a:lnTo>
                  <a:pt x="4084" y="16044"/>
                </a:lnTo>
                <a:cubicBezTo>
                  <a:pt x="4124" y="16073"/>
                  <a:pt x="4167" y="16087"/>
                  <a:pt x="4209" y="16087"/>
                </a:cubicBezTo>
                <a:cubicBezTo>
                  <a:pt x="4256" y="16087"/>
                  <a:pt x="4303" y="16070"/>
                  <a:pt x="4346" y="16032"/>
                </a:cubicBezTo>
                <a:lnTo>
                  <a:pt x="15538" y="4031"/>
                </a:lnTo>
                <a:cubicBezTo>
                  <a:pt x="15610" y="3959"/>
                  <a:pt x="15610" y="3840"/>
                  <a:pt x="15526" y="3781"/>
                </a:cubicBezTo>
                <a:lnTo>
                  <a:pt x="11502" y="42"/>
                </a:lnTo>
                <a:cubicBezTo>
                  <a:pt x="11469" y="15"/>
                  <a:pt x="11429" y="0"/>
                  <a:pt x="113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6"/>
          <p:cNvSpPr/>
          <p:nvPr/>
        </p:nvSpPr>
        <p:spPr>
          <a:xfrm>
            <a:off x="2506139" y="4012009"/>
            <a:ext cx="1269937" cy="171187"/>
          </a:xfrm>
          <a:custGeom>
            <a:avLst/>
            <a:gdLst/>
            <a:ahLst/>
            <a:cxnLst/>
            <a:rect l="l" t="t" r="r" b="b"/>
            <a:pathLst>
              <a:path w="20230" h="2727" extrusionOk="0">
                <a:moveTo>
                  <a:pt x="489" y="0"/>
                </a:moveTo>
                <a:cubicBezTo>
                  <a:pt x="227" y="0"/>
                  <a:pt x="1" y="226"/>
                  <a:pt x="1" y="488"/>
                </a:cubicBezTo>
                <a:lnTo>
                  <a:pt x="1" y="2727"/>
                </a:lnTo>
                <a:lnTo>
                  <a:pt x="20230" y="2727"/>
                </a:lnTo>
                <a:lnTo>
                  <a:pt x="20230" y="488"/>
                </a:lnTo>
                <a:cubicBezTo>
                  <a:pt x="20230" y="226"/>
                  <a:pt x="20003" y="0"/>
                  <a:pt x="197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747570" y="2573218"/>
            <a:ext cx="1169748" cy="1214632"/>
          </a:xfrm>
          <a:custGeom>
            <a:avLst/>
            <a:gdLst/>
            <a:ahLst/>
            <a:cxnLst/>
            <a:rect l="l" t="t" r="r" b="b"/>
            <a:pathLst>
              <a:path w="18634" h="19349" extrusionOk="0">
                <a:moveTo>
                  <a:pt x="16515" y="1"/>
                </a:moveTo>
                <a:lnTo>
                  <a:pt x="16515" y="9371"/>
                </a:lnTo>
                <a:cubicBezTo>
                  <a:pt x="16515" y="13990"/>
                  <a:pt x="12788" y="17705"/>
                  <a:pt x="8180" y="17705"/>
                </a:cubicBezTo>
                <a:lnTo>
                  <a:pt x="7109" y="17705"/>
                </a:lnTo>
                <a:cubicBezTo>
                  <a:pt x="4811" y="17705"/>
                  <a:pt x="2680" y="16967"/>
                  <a:pt x="953" y="15705"/>
                </a:cubicBezTo>
                <a:lnTo>
                  <a:pt x="548" y="16241"/>
                </a:lnTo>
                <a:lnTo>
                  <a:pt x="1" y="16979"/>
                </a:lnTo>
                <a:cubicBezTo>
                  <a:pt x="2001" y="18467"/>
                  <a:pt x="4501" y="19348"/>
                  <a:pt x="7180" y="19348"/>
                </a:cubicBezTo>
                <a:lnTo>
                  <a:pt x="8942" y="19348"/>
                </a:lnTo>
                <a:cubicBezTo>
                  <a:pt x="14300" y="19348"/>
                  <a:pt x="18634" y="15002"/>
                  <a:pt x="18634" y="9657"/>
                </a:cubicBezTo>
                <a:lnTo>
                  <a:pt x="186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2509154" y="3375162"/>
            <a:ext cx="378283" cy="318081"/>
          </a:xfrm>
          <a:custGeom>
            <a:avLst/>
            <a:gdLst/>
            <a:ahLst/>
            <a:cxnLst/>
            <a:rect l="l" t="t" r="r" b="b"/>
            <a:pathLst>
              <a:path w="6026" h="5067" extrusionOk="0">
                <a:moveTo>
                  <a:pt x="1239" y="1"/>
                </a:moveTo>
                <a:lnTo>
                  <a:pt x="72" y="1715"/>
                </a:lnTo>
                <a:cubicBezTo>
                  <a:pt x="1" y="1823"/>
                  <a:pt x="36" y="1954"/>
                  <a:pt x="132" y="2025"/>
                </a:cubicBezTo>
                <a:lnTo>
                  <a:pt x="4561" y="5025"/>
                </a:lnTo>
                <a:cubicBezTo>
                  <a:pt x="4597" y="5053"/>
                  <a:pt x="4641" y="5066"/>
                  <a:pt x="4685" y="5066"/>
                </a:cubicBezTo>
                <a:cubicBezTo>
                  <a:pt x="4755" y="5066"/>
                  <a:pt x="4826" y="5032"/>
                  <a:pt x="4870" y="4966"/>
                </a:cubicBezTo>
                <a:lnTo>
                  <a:pt x="6025" y="3251"/>
                </a:lnTo>
                <a:lnTo>
                  <a:pt x="12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2509154" y="3206674"/>
            <a:ext cx="536725" cy="421094"/>
          </a:xfrm>
          <a:custGeom>
            <a:avLst/>
            <a:gdLst/>
            <a:ahLst/>
            <a:cxnLst/>
            <a:rect l="l" t="t" r="r" b="b"/>
            <a:pathLst>
              <a:path w="8550" h="6708" extrusionOk="0">
                <a:moveTo>
                  <a:pt x="1295" y="1"/>
                </a:moveTo>
                <a:cubicBezTo>
                  <a:pt x="1221" y="1"/>
                  <a:pt x="1147" y="35"/>
                  <a:pt x="1096" y="101"/>
                </a:cubicBezTo>
                <a:lnTo>
                  <a:pt x="72" y="1601"/>
                </a:lnTo>
                <a:cubicBezTo>
                  <a:pt x="1" y="1709"/>
                  <a:pt x="24" y="1863"/>
                  <a:pt x="132" y="1935"/>
                </a:cubicBezTo>
                <a:lnTo>
                  <a:pt x="7109" y="6662"/>
                </a:lnTo>
                <a:cubicBezTo>
                  <a:pt x="7149" y="6693"/>
                  <a:pt x="7197" y="6708"/>
                  <a:pt x="7244" y="6708"/>
                </a:cubicBezTo>
                <a:cubicBezTo>
                  <a:pt x="7321" y="6708"/>
                  <a:pt x="7398" y="6669"/>
                  <a:pt x="7442" y="6602"/>
                </a:cubicBezTo>
                <a:lnTo>
                  <a:pt x="8466" y="5102"/>
                </a:lnTo>
                <a:cubicBezTo>
                  <a:pt x="8549" y="4995"/>
                  <a:pt x="8514" y="4852"/>
                  <a:pt x="8406" y="4780"/>
                </a:cubicBezTo>
                <a:lnTo>
                  <a:pt x="1429" y="42"/>
                </a:lnTo>
                <a:cubicBezTo>
                  <a:pt x="1388" y="14"/>
                  <a:pt x="1342" y="1"/>
                  <a:pt x="12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6"/>
          <p:cNvSpPr/>
          <p:nvPr/>
        </p:nvSpPr>
        <p:spPr>
          <a:xfrm>
            <a:off x="3656420" y="2377425"/>
            <a:ext cx="387949" cy="389456"/>
          </a:xfrm>
          <a:custGeom>
            <a:avLst/>
            <a:gdLst/>
            <a:ahLst/>
            <a:cxnLst/>
            <a:rect l="l" t="t" r="r" b="b"/>
            <a:pathLst>
              <a:path w="6180" h="6204" extrusionOk="0">
                <a:moveTo>
                  <a:pt x="3096" y="0"/>
                </a:moveTo>
                <a:cubicBezTo>
                  <a:pt x="1382" y="0"/>
                  <a:pt x="1" y="1393"/>
                  <a:pt x="1" y="3096"/>
                </a:cubicBezTo>
                <a:cubicBezTo>
                  <a:pt x="1" y="4060"/>
                  <a:pt x="429" y="4917"/>
                  <a:pt x="1120" y="5477"/>
                </a:cubicBezTo>
                <a:cubicBezTo>
                  <a:pt x="1644" y="5929"/>
                  <a:pt x="2334" y="6203"/>
                  <a:pt x="3084" y="6203"/>
                </a:cubicBezTo>
                <a:cubicBezTo>
                  <a:pt x="4799" y="6203"/>
                  <a:pt x="6180" y="4810"/>
                  <a:pt x="6180" y="3108"/>
                </a:cubicBezTo>
                <a:cubicBezTo>
                  <a:pt x="6180" y="2239"/>
                  <a:pt x="5835" y="1465"/>
                  <a:pt x="5263" y="893"/>
                </a:cubicBezTo>
                <a:cubicBezTo>
                  <a:pt x="4716" y="345"/>
                  <a:pt x="3942" y="0"/>
                  <a:pt x="30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6"/>
          <p:cNvSpPr/>
          <p:nvPr/>
        </p:nvSpPr>
        <p:spPr>
          <a:xfrm>
            <a:off x="3746124" y="2468573"/>
            <a:ext cx="207848" cy="207094"/>
          </a:xfrm>
          <a:custGeom>
            <a:avLst/>
            <a:gdLst/>
            <a:ahLst/>
            <a:cxnLst/>
            <a:rect l="l" t="t" r="r" b="b"/>
            <a:pathLst>
              <a:path w="3311" h="3299" extrusionOk="0">
                <a:moveTo>
                  <a:pt x="1655" y="1"/>
                </a:moveTo>
                <a:cubicBezTo>
                  <a:pt x="739" y="1"/>
                  <a:pt x="0" y="739"/>
                  <a:pt x="0" y="1644"/>
                </a:cubicBezTo>
                <a:cubicBezTo>
                  <a:pt x="0" y="2561"/>
                  <a:pt x="739" y="3299"/>
                  <a:pt x="1655" y="3299"/>
                </a:cubicBezTo>
                <a:cubicBezTo>
                  <a:pt x="2560" y="3299"/>
                  <a:pt x="3310" y="2561"/>
                  <a:pt x="3310" y="1644"/>
                </a:cubicBezTo>
                <a:cubicBezTo>
                  <a:pt x="3310" y="739"/>
                  <a:pt x="2560" y="1"/>
                  <a:pt x="16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6"/>
          <p:cNvSpPr/>
          <p:nvPr/>
        </p:nvSpPr>
        <p:spPr>
          <a:xfrm>
            <a:off x="3141481" y="3593429"/>
            <a:ext cx="254176" cy="500065"/>
          </a:xfrm>
          <a:custGeom>
            <a:avLst/>
            <a:gdLst/>
            <a:ahLst/>
            <a:cxnLst/>
            <a:rect l="l" t="t" r="r" b="b"/>
            <a:pathLst>
              <a:path w="4049" h="7966" extrusionOk="0">
                <a:moveTo>
                  <a:pt x="2082" y="0"/>
                </a:moveTo>
                <a:cubicBezTo>
                  <a:pt x="2074" y="0"/>
                  <a:pt x="2067" y="1"/>
                  <a:pt x="2060" y="1"/>
                </a:cubicBezTo>
                <a:lnTo>
                  <a:pt x="1977" y="1"/>
                </a:lnTo>
                <a:cubicBezTo>
                  <a:pt x="893" y="1"/>
                  <a:pt x="0" y="882"/>
                  <a:pt x="0" y="1977"/>
                </a:cubicBezTo>
                <a:lnTo>
                  <a:pt x="0" y="7966"/>
                </a:lnTo>
                <a:lnTo>
                  <a:pt x="4048" y="7966"/>
                </a:lnTo>
                <a:lnTo>
                  <a:pt x="4048" y="1977"/>
                </a:lnTo>
                <a:cubicBezTo>
                  <a:pt x="4048" y="889"/>
                  <a:pt x="3167" y="0"/>
                  <a:pt x="20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6"/>
          <p:cNvSpPr/>
          <p:nvPr/>
        </p:nvSpPr>
        <p:spPr>
          <a:xfrm>
            <a:off x="3210219" y="3671143"/>
            <a:ext cx="117389" cy="117452"/>
          </a:xfrm>
          <a:custGeom>
            <a:avLst/>
            <a:gdLst/>
            <a:ahLst/>
            <a:cxnLst/>
            <a:rect l="l" t="t" r="r" b="b"/>
            <a:pathLst>
              <a:path w="1870" h="1871" extrusionOk="0">
                <a:moveTo>
                  <a:pt x="929" y="1"/>
                </a:moveTo>
                <a:cubicBezTo>
                  <a:pt x="417" y="1"/>
                  <a:pt x="1" y="418"/>
                  <a:pt x="1" y="930"/>
                </a:cubicBezTo>
                <a:cubicBezTo>
                  <a:pt x="1" y="1453"/>
                  <a:pt x="417" y="1870"/>
                  <a:pt x="929" y="1870"/>
                </a:cubicBezTo>
                <a:cubicBezTo>
                  <a:pt x="1453" y="1870"/>
                  <a:pt x="1870" y="1453"/>
                  <a:pt x="1870" y="930"/>
                </a:cubicBezTo>
                <a:cubicBezTo>
                  <a:pt x="1870" y="418"/>
                  <a:pt x="1453" y="1"/>
                  <a:pt x="9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6"/>
          <p:cNvSpPr/>
          <p:nvPr/>
        </p:nvSpPr>
        <p:spPr>
          <a:xfrm>
            <a:off x="1395535" y="2568761"/>
            <a:ext cx="1128630" cy="1672010"/>
          </a:xfrm>
          <a:custGeom>
            <a:avLst/>
            <a:gdLst/>
            <a:ahLst/>
            <a:cxnLst/>
            <a:rect l="l" t="t" r="r" b="b"/>
            <a:pathLst>
              <a:path w="17979" h="26635" extrusionOk="0">
                <a:moveTo>
                  <a:pt x="6013" y="0"/>
                </a:moveTo>
                <a:lnTo>
                  <a:pt x="6013" y="10859"/>
                </a:lnTo>
                <a:cubicBezTo>
                  <a:pt x="2512" y="12240"/>
                  <a:pt x="0" y="15978"/>
                  <a:pt x="0" y="19895"/>
                </a:cubicBezTo>
                <a:cubicBezTo>
                  <a:pt x="0" y="24860"/>
                  <a:pt x="4025" y="26634"/>
                  <a:pt x="8989" y="26634"/>
                </a:cubicBezTo>
                <a:cubicBezTo>
                  <a:pt x="13942" y="26634"/>
                  <a:pt x="17979" y="24860"/>
                  <a:pt x="17979" y="19895"/>
                </a:cubicBezTo>
                <a:cubicBezTo>
                  <a:pt x="17979" y="15966"/>
                  <a:pt x="15466" y="12240"/>
                  <a:pt x="11966" y="10847"/>
                </a:cubicBezTo>
                <a:lnTo>
                  <a:pt x="1196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6"/>
          <p:cNvSpPr/>
          <p:nvPr/>
        </p:nvSpPr>
        <p:spPr>
          <a:xfrm>
            <a:off x="1740104" y="2492490"/>
            <a:ext cx="443253" cy="80038"/>
          </a:xfrm>
          <a:custGeom>
            <a:avLst/>
            <a:gdLst/>
            <a:ahLst/>
            <a:cxnLst/>
            <a:rect l="l" t="t" r="r" b="b"/>
            <a:pathLst>
              <a:path w="7061" h="1275" extrusionOk="0">
                <a:moveTo>
                  <a:pt x="298" y="1"/>
                </a:moveTo>
                <a:cubicBezTo>
                  <a:pt x="143" y="1"/>
                  <a:pt x="0" y="144"/>
                  <a:pt x="0" y="298"/>
                </a:cubicBezTo>
                <a:lnTo>
                  <a:pt x="0" y="977"/>
                </a:lnTo>
                <a:cubicBezTo>
                  <a:pt x="0" y="1132"/>
                  <a:pt x="143" y="1275"/>
                  <a:pt x="298" y="1275"/>
                </a:cubicBezTo>
                <a:lnTo>
                  <a:pt x="6763" y="1275"/>
                </a:lnTo>
                <a:cubicBezTo>
                  <a:pt x="6929" y="1275"/>
                  <a:pt x="7060" y="1132"/>
                  <a:pt x="7060" y="977"/>
                </a:cubicBezTo>
                <a:lnTo>
                  <a:pt x="7060" y="298"/>
                </a:lnTo>
                <a:cubicBezTo>
                  <a:pt x="7060" y="144"/>
                  <a:pt x="6929" y="1"/>
                  <a:pt x="67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6"/>
          <p:cNvSpPr/>
          <p:nvPr/>
        </p:nvSpPr>
        <p:spPr>
          <a:xfrm>
            <a:off x="1470990" y="3587465"/>
            <a:ext cx="981423" cy="588264"/>
          </a:xfrm>
          <a:custGeom>
            <a:avLst/>
            <a:gdLst/>
            <a:ahLst/>
            <a:cxnLst/>
            <a:rect l="l" t="t" r="r" b="b"/>
            <a:pathLst>
              <a:path w="15634" h="9371" extrusionOk="0">
                <a:moveTo>
                  <a:pt x="6252" y="0"/>
                </a:moveTo>
                <a:cubicBezTo>
                  <a:pt x="4692" y="0"/>
                  <a:pt x="4692" y="941"/>
                  <a:pt x="3132" y="941"/>
                </a:cubicBezTo>
                <a:cubicBezTo>
                  <a:pt x="1870" y="941"/>
                  <a:pt x="1632" y="334"/>
                  <a:pt x="751" y="96"/>
                </a:cubicBezTo>
                <a:cubicBezTo>
                  <a:pt x="275" y="1167"/>
                  <a:pt x="1" y="2322"/>
                  <a:pt x="1" y="3513"/>
                </a:cubicBezTo>
                <a:cubicBezTo>
                  <a:pt x="1" y="7835"/>
                  <a:pt x="3501" y="9371"/>
                  <a:pt x="7823" y="9371"/>
                </a:cubicBezTo>
                <a:cubicBezTo>
                  <a:pt x="12133" y="9371"/>
                  <a:pt x="15634" y="7835"/>
                  <a:pt x="15634" y="3513"/>
                </a:cubicBezTo>
                <a:cubicBezTo>
                  <a:pt x="15634" y="2644"/>
                  <a:pt x="15479" y="1762"/>
                  <a:pt x="15217" y="917"/>
                </a:cubicBezTo>
                <a:cubicBezTo>
                  <a:pt x="14050" y="762"/>
                  <a:pt x="13919" y="0"/>
                  <a:pt x="12502" y="0"/>
                </a:cubicBezTo>
                <a:cubicBezTo>
                  <a:pt x="10943" y="0"/>
                  <a:pt x="10943" y="941"/>
                  <a:pt x="9383" y="941"/>
                </a:cubicBezTo>
                <a:cubicBezTo>
                  <a:pt x="7823" y="941"/>
                  <a:pt x="7823" y="0"/>
                  <a:pt x="62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6"/>
          <p:cNvSpPr/>
          <p:nvPr/>
        </p:nvSpPr>
        <p:spPr>
          <a:xfrm>
            <a:off x="2145913" y="3445784"/>
            <a:ext cx="71061" cy="71124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32"/>
                  <a:pt x="572" y="1132"/>
                </a:cubicBezTo>
                <a:cubicBezTo>
                  <a:pt x="881" y="1132"/>
                  <a:pt x="1131" y="870"/>
                  <a:pt x="1131" y="561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6"/>
          <p:cNvSpPr/>
          <p:nvPr/>
        </p:nvSpPr>
        <p:spPr>
          <a:xfrm>
            <a:off x="1962832" y="3255153"/>
            <a:ext cx="104709" cy="104709"/>
          </a:xfrm>
          <a:custGeom>
            <a:avLst/>
            <a:gdLst/>
            <a:ahLst/>
            <a:cxnLst/>
            <a:rect l="l" t="t" r="r" b="b"/>
            <a:pathLst>
              <a:path w="1668" h="1668" extrusionOk="0">
                <a:moveTo>
                  <a:pt x="834" y="1"/>
                </a:moveTo>
                <a:cubicBezTo>
                  <a:pt x="381" y="1"/>
                  <a:pt x="0" y="382"/>
                  <a:pt x="0" y="834"/>
                </a:cubicBezTo>
                <a:cubicBezTo>
                  <a:pt x="0" y="1299"/>
                  <a:pt x="381" y="1668"/>
                  <a:pt x="834" y="1668"/>
                </a:cubicBezTo>
                <a:cubicBezTo>
                  <a:pt x="1298" y="1668"/>
                  <a:pt x="1667" y="1299"/>
                  <a:pt x="1667" y="834"/>
                </a:cubicBezTo>
                <a:cubicBezTo>
                  <a:pt x="1667" y="382"/>
                  <a:pt x="1286" y="1"/>
                  <a:pt x="8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6"/>
          <p:cNvSpPr/>
          <p:nvPr/>
        </p:nvSpPr>
        <p:spPr>
          <a:xfrm>
            <a:off x="2315557" y="3715273"/>
            <a:ext cx="58381" cy="58318"/>
          </a:xfrm>
          <a:custGeom>
            <a:avLst/>
            <a:gdLst/>
            <a:ahLst/>
            <a:cxnLst/>
            <a:rect l="l" t="t" r="r" b="b"/>
            <a:pathLst>
              <a:path w="930" h="929" extrusionOk="0">
                <a:moveTo>
                  <a:pt x="465" y="0"/>
                </a:moveTo>
                <a:cubicBezTo>
                  <a:pt x="215" y="0"/>
                  <a:pt x="1" y="215"/>
                  <a:pt x="1" y="465"/>
                </a:cubicBezTo>
                <a:cubicBezTo>
                  <a:pt x="1" y="727"/>
                  <a:pt x="215" y="929"/>
                  <a:pt x="465" y="929"/>
                </a:cubicBezTo>
                <a:cubicBezTo>
                  <a:pt x="715" y="929"/>
                  <a:pt x="930" y="727"/>
                  <a:pt x="930" y="465"/>
                </a:cubicBezTo>
                <a:cubicBezTo>
                  <a:pt x="930" y="215"/>
                  <a:pt x="715" y="12"/>
                  <a:pt x="4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6"/>
          <p:cNvSpPr/>
          <p:nvPr/>
        </p:nvSpPr>
        <p:spPr>
          <a:xfrm>
            <a:off x="2240103" y="3856516"/>
            <a:ext cx="91965" cy="92028"/>
          </a:xfrm>
          <a:custGeom>
            <a:avLst/>
            <a:gdLst/>
            <a:ahLst/>
            <a:cxnLst/>
            <a:rect l="l" t="t" r="r" b="b"/>
            <a:pathLst>
              <a:path w="1465" h="1466" extrusionOk="0">
                <a:moveTo>
                  <a:pt x="748" y="0"/>
                </a:moveTo>
                <a:cubicBezTo>
                  <a:pt x="741" y="0"/>
                  <a:pt x="734" y="0"/>
                  <a:pt x="727" y="1"/>
                </a:cubicBezTo>
                <a:cubicBezTo>
                  <a:pt x="334" y="1"/>
                  <a:pt x="0" y="334"/>
                  <a:pt x="0" y="739"/>
                </a:cubicBezTo>
                <a:cubicBezTo>
                  <a:pt x="0" y="1132"/>
                  <a:pt x="334" y="1465"/>
                  <a:pt x="727" y="1465"/>
                </a:cubicBezTo>
                <a:cubicBezTo>
                  <a:pt x="1131" y="1465"/>
                  <a:pt x="1465" y="1132"/>
                  <a:pt x="1465" y="739"/>
                </a:cubicBezTo>
                <a:cubicBezTo>
                  <a:pt x="1465" y="329"/>
                  <a:pt x="1143" y="0"/>
                  <a:pt x="7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6"/>
          <p:cNvSpPr/>
          <p:nvPr/>
        </p:nvSpPr>
        <p:spPr>
          <a:xfrm>
            <a:off x="1016565" y="2375165"/>
            <a:ext cx="1331958" cy="1800573"/>
          </a:xfrm>
          <a:custGeom>
            <a:avLst/>
            <a:gdLst/>
            <a:ahLst/>
            <a:cxnLst/>
            <a:rect l="l" t="t" r="r" b="b"/>
            <a:pathLst>
              <a:path w="21218" h="28683" extrusionOk="0">
                <a:moveTo>
                  <a:pt x="6918" y="0"/>
                </a:moveTo>
                <a:lnTo>
                  <a:pt x="6918" y="15133"/>
                </a:lnTo>
                <a:lnTo>
                  <a:pt x="715" y="25885"/>
                </a:lnTo>
                <a:cubicBezTo>
                  <a:pt x="1" y="27135"/>
                  <a:pt x="894" y="28683"/>
                  <a:pt x="2322" y="28683"/>
                </a:cubicBezTo>
                <a:lnTo>
                  <a:pt x="18884" y="28683"/>
                </a:lnTo>
                <a:cubicBezTo>
                  <a:pt x="20325" y="28683"/>
                  <a:pt x="21218" y="27135"/>
                  <a:pt x="20491" y="25885"/>
                </a:cubicBezTo>
                <a:lnTo>
                  <a:pt x="14288" y="15133"/>
                </a:lnTo>
                <a:lnTo>
                  <a:pt x="142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6"/>
          <p:cNvSpPr/>
          <p:nvPr/>
        </p:nvSpPr>
        <p:spPr>
          <a:xfrm>
            <a:off x="1117506" y="3377422"/>
            <a:ext cx="1121913" cy="725050"/>
          </a:xfrm>
          <a:custGeom>
            <a:avLst/>
            <a:gdLst/>
            <a:ahLst/>
            <a:cxnLst/>
            <a:rect l="l" t="t" r="r" b="b"/>
            <a:pathLst>
              <a:path w="17872" h="11550" extrusionOk="0">
                <a:moveTo>
                  <a:pt x="10501" y="1"/>
                </a:moveTo>
                <a:cubicBezTo>
                  <a:pt x="9728" y="1"/>
                  <a:pt x="9406" y="417"/>
                  <a:pt x="9001" y="775"/>
                </a:cubicBezTo>
                <a:cubicBezTo>
                  <a:pt x="8692" y="1048"/>
                  <a:pt x="8358" y="1287"/>
                  <a:pt x="7763" y="1287"/>
                </a:cubicBezTo>
                <a:cubicBezTo>
                  <a:pt x="6810" y="1287"/>
                  <a:pt x="6513" y="644"/>
                  <a:pt x="5965" y="263"/>
                </a:cubicBezTo>
                <a:lnTo>
                  <a:pt x="429" y="9871"/>
                </a:lnTo>
                <a:cubicBezTo>
                  <a:pt x="0" y="10609"/>
                  <a:pt x="536" y="11550"/>
                  <a:pt x="1393" y="11550"/>
                </a:cubicBezTo>
                <a:lnTo>
                  <a:pt x="16466" y="11550"/>
                </a:lnTo>
                <a:cubicBezTo>
                  <a:pt x="17336" y="11550"/>
                  <a:pt x="17871" y="10609"/>
                  <a:pt x="17431" y="9871"/>
                </a:cubicBezTo>
                <a:lnTo>
                  <a:pt x="12335" y="1025"/>
                </a:lnTo>
                <a:cubicBezTo>
                  <a:pt x="12121" y="727"/>
                  <a:pt x="11466" y="1"/>
                  <a:pt x="105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6"/>
          <p:cNvSpPr/>
          <p:nvPr/>
        </p:nvSpPr>
        <p:spPr>
          <a:xfrm>
            <a:off x="1403005" y="2288474"/>
            <a:ext cx="548653" cy="86755"/>
          </a:xfrm>
          <a:custGeom>
            <a:avLst/>
            <a:gdLst/>
            <a:ahLst/>
            <a:cxnLst/>
            <a:rect l="l" t="t" r="r" b="b"/>
            <a:pathLst>
              <a:path w="8740" h="1382" extrusionOk="0">
                <a:moveTo>
                  <a:pt x="369" y="0"/>
                </a:moveTo>
                <a:cubicBezTo>
                  <a:pt x="167" y="0"/>
                  <a:pt x="0" y="155"/>
                  <a:pt x="0" y="369"/>
                </a:cubicBezTo>
                <a:lnTo>
                  <a:pt x="0" y="1012"/>
                </a:lnTo>
                <a:cubicBezTo>
                  <a:pt x="0" y="1215"/>
                  <a:pt x="167" y="1381"/>
                  <a:pt x="369" y="1381"/>
                </a:cubicBezTo>
                <a:lnTo>
                  <a:pt x="8370" y="1381"/>
                </a:lnTo>
                <a:cubicBezTo>
                  <a:pt x="8573" y="1381"/>
                  <a:pt x="8739" y="1215"/>
                  <a:pt x="8739" y="1012"/>
                </a:cubicBezTo>
                <a:lnTo>
                  <a:pt x="8739" y="369"/>
                </a:lnTo>
                <a:cubicBezTo>
                  <a:pt x="8739" y="179"/>
                  <a:pt x="8573" y="12"/>
                  <a:pt x="8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36"/>
          <p:cNvSpPr/>
          <p:nvPr/>
        </p:nvSpPr>
        <p:spPr>
          <a:xfrm>
            <a:off x="1541234" y="3535111"/>
            <a:ext cx="67358" cy="67358"/>
          </a:xfrm>
          <a:custGeom>
            <a:avLst/>
            <a:gdLst/>
            <a:ahLst/>
            <a:cxnLst/>
            <a:rect l="l" t="t" r="r" b="b"/>
            <a:pathLst>
              <a:path w="1073" h="1073" extrusionOk="0">
                <a:moveTo>
                  <a:pt x="537" y="1"/>
                </a:moveTo>
                <a:cubicBezTo>
                  <a:pt x="239" y="1"/>
                  <a:pt x="1" y="239"/>
                  <a:pt x="1" y="537"/>
                </a:cubicBezTo>
                <a:cubicBezTo>
                  <a:pt x="1" y="834"/>
                  <a:pt x="239" y="1072"/>
                  <a:pt x="537" y="1072"/>
                </a:cubicBezTo>
                <a:cubicBezTo>
                  <a:pt x="834" y="1072"/>
                  <a:pt x="1073" y="834"/>
                  <a:pt x="1073" y="537"/>
                </a:cubicBezTo>
                <a:cubicBezTo>
                  <a:pt x="1073" y="239"/>
                  <a:pt x="834" y="1"/>
                  <a:pt x="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6"/>
          <p:cNvSpPr/>
          <p:nvPr/>
        </p:nvSpPr>
        <p:spPr>
          <a:xfrm>
            <a:off x="1573375" y="3272775"/>
            <a:ext cx="72568" cy="73321"/>
          </a:xfrm>
          <a:custGeom>
            <a:avLst/>
            <a:gdLst/>
            <a:ahLst/>
            <a:cxnLst/>
            <a:rect l="l" t="t" r="r" b="b"/>
            <a:pathLst>
              <a:path w="1156" h="1168" extrusionOk="0">
                <a:moveTo>
                  <a:pt x="572" y="1"/>
                </a:moveTo>
                <a:cubicBezTo>
                  <a:pt x="251" y="1"/>
                  <a:pt x="1" y="251"/>
                  <a:pt x="1" y="584"/>
                </a:cubicBezTo>
                <a:cubicBezTo>
                  <a:pt x="1" y="906"/>
                  <a:pt x="251" y="1168"/>
                  <a:pt x="572" y="1168"/>
                </a:cubicBezTo>
                <a:cubicBezTo>
                  <a:pt x="906" y="1168"/>
                  <a:pt x="1156" y="906"/>
                  <a:pt x="1156" y="584"/>
                </a:cubicBezTo>
                <a:cubicBezTo>
                  <a:pt x="1156" y="275"/>
                  <a:pt x="894" y="1"/>
                  <a:pt x="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6"/>
          <p:cNvSpPr/>
          <p:nvPr/>
        </p:nvSpPr>
        <p:spPr>
          <a:xfrm>
            <a:off x="1701183" y="3049300"/>
            <a:ext cx="124922" cy="125676"/>
          </a:xfrm>
          <a:custGeom>
            <a:avLst/>
            <a:gdLst/>
            <a:ahLst/>
            <a:cxnLst/>
            <a:rect l="l" t="t" r="r" b="b"/>
            <a:pathLst>
              <a:path w="1990" h="2002" extrusionOk="0">
                <a:moveTo>
                  <a:pt x="1011" y="1"/>
                </a:moveTo>
                <a:cubicBezTo>
                  <a:pt x="1004" y="1"/>
                  <a:pt x="996" y="1"/>
                  <a:pt x="989" y="1"/>
                </a:cubicBezTo>
                <a:cubicBezTo>
                  <a:pt x="441" y="1"/>
                  <a:pt x="1" y="453"/>
                  <a:pt x="1" y="1001"/>
                </a:cubicBezTo>
                <a:cubicBezTo>
                  <a:pt x="1" y="1549"/>
                  <a:pt x="441" y="2001"/>
                  <a:pt x="989" y="2001"/>
                </a:cubicBezTo>
                <a:cubicBezTo>
                  <a:pt x="1549" y="2001"/>
                  <a:pt x="1989" y="1549"/>
                  <a:pt x="1989" y="1001"/>
                </a:cubicBezTo>
                <a:cubicBezTo>
                  <a:pt x="1989" y="437"/>
                  <a:pt x="1560" y="1"/>
                  <a:pt x="10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6"/>
          <p:cNvSpPr/>
          <p:nvPr/>
        </p:nvSpPr>
        <p:spPr>
          <a:xfrm>
            <a:off x="1581598" y="2940887"/>
            <a:ext cx="56121" cy="56184"/>
          </a:xfrm>
          <a:custGeom>
            <a:avLst/>
            <a:gdLst/>
            <a:ahLst/>
            <a:cxnLst/>
            <a:rect l="l" t="t" r="r" b="b"/>
            <a:pathLst>
              <a:path w="894" h="895" extrusionOk="0">
                <a:moveTo>
                  <a:pt x="462" y="1"/>
                </a:moveTo>
                <a:cubicBezTo>
                  <a:pt x="455" y="1"/>
                  <a:pt x="448" y="1"/>
                  <a:pt x="441" y="1"/>
                </a:cubicBezTo>
                <a:cubicBezTo>
                  <a:pt x="203" y="1"/>
                  <a:pt x="1" y="204"/>
                  <a:pt x="1" y="454"/>
                </a:cubicBezTo>
                <a:cubicBezTo>
                  <a:pt x="1" y="692"/>
                  <a:pt x="191" y="894"/>
                  <a:pt x="441" y="894"/>
                </a:cubicBezTo>
                <a:cubicBezTo>
                  <a:pt x="680" y="894"/>
                  <a:pt x="894" y="704"/>
                  <a:pt x="894" y="454"/>
                </a:cubicBezTo>
                <a:cubicBezTo>
                  <a:pt x="894" y="211"/>
                  <a:pt x="713" y="1"/>
                  <a:pt x="4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6"/>
          <p:cNvSpPr/>
          <p:nvPr/>
        </p:nvSpPr>
        <p:spPr>
          <a:xfrm>
            <a:off x="1791642" y="3535111"/>
            <a:ext cx="93472" cy="93535"/>
          </a:xfrm>
          <a:custGeom>
            <a:avLst/>
            <a:gdLst/>
            <a:ahLst/>
            <a:cxnLst/>
            <a:rect l="l" t="t" r="r" b="b"/>
            <a:pathLst>
              <a:path w="1489" h="1490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cubicBezTo>
                  <a:pt x="1" y="1156"/>
                  <a:pt x="334" y="1489"/>
                  <a:pt x="751" y="1489"/>
                </a:cubicBezTo>
                <a:cubicBezTo>
                  <a:pt x="1144" y="1489"/>
                  <a:pt x="1489" y="1168"/>
                  <a:pt x="1489" y="751"/>
                </a:cubicBezTo>
                <a:cubicBezTo>
                  <a:pt x="1489" y="334"/>
                  <a:pt x="1144" y="1"/>
                  <a:pt x="7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6"/>
          <p:cNvSpPr/>
          <p:nvPr/>
        </p:nvSpPr>
        <p:spPr>
          <a:xfrm>
            <a:off x="1721398" y="3706297"/>
            <a:ext cx="37414" cy="37414"/>
          </a:xfrm>
          <a:custGeom>
            <a:avLst/>
            <a:gdLst/>
            <a:ahLst/>
            <a:cxnLst/>
            <a:rect l="l" t="t" r="r" b="b"/>
            <a:pathLst>
              <a:path w="596" h="596" extrusionOk="0">
                <a:moveTo>
                  <a:pt x="298" y="0"/>
                </a:moveTo>
                <a:cubicBezTo>
                  <a:pt x="143" y="0"/>
                  <a:pt x="0" y="131"/>
                  <a:pt x="0" y="298"/>
                </a:cubicBezTo>
                <a:cubicBezTo>
                  <a:pt x="0" y="465"/>
                  <a:pt x="143" y="596"/>
                  <a:pt x="298" y="596"/>
                </a:cubicBezTo>
                <a:cubicBezTo>
                  <a:pt x="465" y="596"/>
                  <a:pt x="596" y="465"/>
                  <a:pt x="596" y="298"/>
                </a:cubicBezTo>
                <a:cubicBezTo>
                  <a:pt x="596" y="131"/>
                  <a:pt x="465" y="0"/>
                  <a:pt x="2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6"/>
          <p:cNvSpPr/>
          <p:nvPr/>
        </p:nvSpPr>
        <p:spPr>
          <a:xfrm>
            <a:off x="985178" y="4183132"/>
            <a:ext cx="3720669" cy="248213"/>
          </a:xfrm>
          <a:custGeom>
            <a:avLst/>
            <a:gdLst/>
            <a:ahLst/>
            <a:cxnLst/>
            <a:rect l="l" t="t" r="r" b="b"/>
            <a:pathLst>
              <a:path w="59270" h="3954" extrusionOk="0">
                <a:moveTo>
                  <a:pt x="1989" y="1"/>
                </a:moveTo>
                <a:cubicBezTo>
                  <a:pt x="1429" y="1"/>
                  <a:pt x="941" y="215"/>
                  <a:pt x="584" y="572"/>
                </a:cubicBezTo>
                <a:cubicBezTo>
                  <a:pt x="227" y="929"/>
                  <a:pt x="1" y="1429"/>
                  <a:pt x="1" y="1977"/>
                </a:cubicBezTo>
                <a:cubicBezTo>
                  <a:pt x="1" y="3072"/>
                  <a:pt x="894" y="3953"/>
                  <a:pt x="1989" y="3953"/>
                </a:cubicBezTo>
                <a:lnTo>
                  <a:pt x="57282" y="3953"/>
                </a:lnTo>
                <a:cubicBezTo>
                  <a:pt x="57841" y="3953"/>
                  <a:pt x="58329" y="3727"/>
                  <a:pt x="58687" y="3370"/>
                </a:cubicBezTo>
                <a:cubicBezTo>
                  <a:pt x="59044" y="3013"/>
                  <a:pt x="59270" y="2525"/>
                  <a:pt x="59270" y="1977"/>
                </a:cubicBezTo>
                <a:cubicBezTo>
                  <a:pt x="59270" y="894"/>
                  <a:pt x="58377" y="12"/>
                  <a:pt x="572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6"/>
          <p:cNvSpPr/>
          <p:nvPr/>
        </p:nvSpPr>
        <p:spPr>
          <a:xfrm>
            <a:off x="2504697" y="2353508"/>
            <a:ext cx="329631" cy="477654"/>
          </a:xfrm>
          <a:custGeom>
            <a:avLst/>
            <a:gdLst/>
            <a:ahLst/>
            <a:cxnLst/>
            <a:rect l="l" t="t" r="r" b="b"/>
            <a:pathLst>
              <a:path w="5251" h="7609" extrusionOk="0">
                <a:moveTo>
                  <a:pt x="5084" y="0"/>
                </a:moveTo>
                <a:cubicBezTo>
                  <a:pt x="5072" y="12"/>
                  <a:pt x="5048" y="12"/>
                  <a:pt x="5025" y="12"/>
                </a:cubicBezTo>
                <a:cubicBezTo>
                  <a:pt x="4465" y="107"/>
                  <a:pt x="3882" y="357"/>
                  <a:pt x="3322" y="726"/>
                </a:cubicBezTo>
                <a:lnTo>
                  <a:pt x="3179" y="822"/>
                </a:lnTo>
                <a:cubicBezTo>
                  <a:pt x="2810" y="1084"/>
                  <a:pt x="2441" y="1393"/>
                  <a:pt x="2096" y="1774"/>
                </a:cubicBezTo>
                <a:lnTo>
                  <a:pt x="1965" y="1905"/>
                </a:lnTo>
                <a:cubicBezTo>
                  <a:pt x="1691" y="2191"/>
                  <a:pt x="1441" y="2512"/>
                  <a:pt x="1215" y="2870"/>
                </a:cubicBezTo>
                <a:cubicBezTo>
                  <a:pt x="1143" y="2977"/>
                  <a:pt x="1072" y="3096"/>
                  <a:pt x="1012" y="3215"/>
                </a:cubicBezTo>
                <a:lnTo>
                  <a:pt x="893" y="3429"/>
                </a:lnTo>
                <a:cubicBezTo>
                  <a:pt x="607" y="3941"/>
                  <a:pt x="393" y="4465"/>
                  <a:pt x="250" y="4989"/>
                </a:cubicBezTo>
                <a:lnTo>
                  <a:pt x="179" y="5310"/>
                </a:lnTo>
                <a:cubicBezTo>
                  <a:pt x="0" y="6120"/>
                  <a:pt x="0" y="6858"/>
                  <a:pt x="143" y="7513"/>
                </a:cubicBezTo>
                <a:lnTo>
                  <a:pt x="179" y="7608"/>
                </a:lnTo>
                <a:cubicBezTo>
                  <a:pt x="203" y="7608"/>
                  <a:pt x="250" y="7596"/>
                  <a:pt x="286" y="7596"/>
                </a:cubicBezTo>
                <a:cubicBezTo>
                  <a:pt x="1203" y="7418"/>
                  <a:pt x="2179" y="6846"/>
                  <a:pt x="3048" y="5989"/>
                </a:cubicBezTo>
                <a:cubicBezTo>
                  <a:pt x="3108" y="5929"/>
                  <a:pt x="3167" y="5846"/>
                  <a:pt x="3227" y="5787"/>
                </a:cubicBezTo>
                <a:cubicBezTo>
                  <a:pt x="3524" y="5477"/>
                  <a:pt x="3810" y="5108"/>
                  <a:pt x="4060" y="4715"/>
                </a:cubicBezTo>
                <a:cubicBezTo>
                  <a:pt x="4072" y="4691"/>
                  <a:pt x="4084" y="4667"/>
                  <a:pt x="4108" y="4644"/>
                </a:cubicBezTo>
                <a:cubicBezTo>
                  <a:pt x="4132" y="4584"/>
                  <a:pt x="4179" y="4525"/>
                  <a:pt x="4203" y="4465"/>
                </a:cubicBezTo>
                <a:cubicBezTo>
                  <a:pt x="4477" y="4024"/>
                  <a:pt x="4703" y="3548"/>
                  <a:pt x="4858" y="3084"/>
                </a:cubicBezTo>
                <a:lnTo>
                  <a:pt x="4929" y="2917"/>
                </a:lnTo>
                <a:cubicBezTo>
                  <a:pt x="5084" y="2429"/>
                  <a:pt x="5179" y="1953"/>
                  <a:pt x="5227" y="1488"/>
                </a:cubicBezTo>
                <a:lnTo>
                  <a:pt x="5239" y="1346"/>
                </a:lnTo>
                <a:cubicBezTo>
                  <a:pt x="5251" y="929"/>
                  <a:pt x="5227" y="536"/>
                  <a:pt x="5167" y="179"/>
                </a:cubicBezTo>
                <a:cubicBezTo>
                  <a:pt x="5167" y="167"/>
                  <a:pt x="5144" y="131"/>
                  <a:pt x="5144" y="119"/>
                </a:cubicBezTo>
                <a:cubicBezTo>
                  <a:pt x="5132" y="72"/>
                  <a:pt x="5132" y="48"/>
                  <a:pt x="51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6"/>
          <p:cNvSpPr/>
          <p:nvPr/>
        </p:nvSpPr>
        <p:spPr>
          <a:xfrm>
            <a:off x="2512921" y="2353508"/>
            <a:ext cx="319901" cy="477654"/>
          </a:xfrm>
          <a:custGeom>
            <a:avLst/>
            <a:gdLst/>
            <a:ahLst/>
            <a:cxnLst/>
            <a:rect l="l" t="t" r="r" b="b"/>
            <a:pathLst>
              <a:path w="5096" h="7609" extrusionOk="0">
                <a:moveTo>
                  <a:pt x="4941" y="0"/>
                </a:moveTo>
                <a:cubicBezTo>
                  <a:pt x="4929" y="0"/>
                  <a:pt x="4894" y="0"/>
                  <a:pt x="4882" y="12"/>
                </a:cubicBezTo>
                <a:lnTo>
                  <a:pt x="3762" y="1715"/>
                </a:lnTo>
                <a:lnTo>
                  <a:pt x="3358" y="2322"/>
                </a:lnTo>
                <a:lnTo>
                  <a:pt x="3167" y="726"/>
                </a:lnTo>
                <a:lnTo>
                  <a:pt x="3036" y="822"/>
                </a:lnTo>
                <a:lnTo>
                  <a:pt x="3239" y="2500"/>
                </a:lnTo>
                <a:lnTo>
                  <a:pt x="2310" y="3941"/>
                </a:lnTo>
                <a:lnTo>
                  <a:pt x="1953" y="1762"/>
                </a:lnTo>
                <a:lnTo>
                  <a:pt x="1810" y="1893"/>
                </a:lnTo>
                <a:lnTo>
                  <a:pt x="2191" y="4120"/>
                </a:lnTo>
                <a:lnTo>
                  <a:pt x="1298" y="5513"/>
                </a:lnTo>
                <a:lnTo>
                  <a:pt x="881" y="3215"/>
                </a:lnTo>
                <a:lnTo>
                  <a:pt x="762" y="3429"/>
                </a:lnTo>
                <a:lnTo>
                  <a:pt x="1179" y="5703"/>
                </a:lnTo>
                <a:lnTo>
                  <a:pt x="524" y="6715"/>
                </a:lnTo>
                <a:lnTo>
                  <a:pt x="119" y="4977"/>
                </a:lnTo>
                <a:lnTo>
                  <a:pt x="48" y="5298"/>
                </a:lnTo>
                <a:lnTo>
                  <a:pt x="405" y="6894"/>
                </a:lnTo>
                <a:lnTo>
                  <a:pt x="0" y="7501"/>
                </a:lnTo>
                <a:lnTo>
                  <a:pt x="24" y="7608"/>
                </a:lnTo>
                <a:cubicBezTo>
                  <a:pt x="60" y="7608"/>
                  <a:pt x="83" y="7596"/>
                  <a:pt x="131" y="7596"/>
                </a:cubicBezTo>
                <a:lnTo>
                  <a:pt x="905" y="6406"/>
                </a:lnTo>
                <a:lnTo>
                  <a:pt x="2905" y="5989"/>
                </a:lnTo>
                <a:lnTo>
                  <a:pt x="3084" y="5787"/>
                </a:lnTo>
                <a:lnTo>
                  <a:pt x="3084" y="5787"/>
                </a:lnTo>
                <a:lnTo>
                  <a:pt x="1012" y="6227"/>
                </a:lnTo>
                <a:lnTo>
                  <a:pt x="1738" y="5108"/>
                </a:lnTo>
                <a:lnTo>
                  <a:pt x="3965" y="4644"/>
                </a:lnTo>
                <a:cubicBezTo>
                  <a:pt x="4001" y="4584"/>
                  <a:pt x="4036" y="4525"/>
                  <a:pt x="4060" y="4465"/>
                </a:cubicBezTo>
                <a:lnTo>
                  <a:pt x="4060" y="4465"/>
                </a:lnTo>
                <a:lnTo>
                  <a:pt x="1846" y="4929"/>
                </a:lnTo>
                <a:lnTo>
                  <a:pt x="2798" y="3465"/>
                </a:lnTo>
                <a:lnTo>
                  <a:pt x="4715" y="3096"/>
                </a:lnTo>
                <a:lnTo>
                  <a:pt x="4774" y="2929"/>
                </a:lnTo>
                <a:lnTo>
                  <a:pt x="2917" y="3310"/>
                </a:lnTo>
                <a:lnTo>
                  <a:pt x="3882" y="1798"/>
                </a:lnTo>
                <a:lnTo>
                  <a:pt x="3989" y="1655"/>
                </a:lnTo>
                <a:lnTo>
                  <a:pt x="5072" y="1524"/>
                </a:lnTo>
                <a:lnTo>
                  <a:pt x="5096" y="1369"/>
                </a:lnTo>
                <a:lnTo>
                  <a:pt x="5096" y="1369"/>
                </a:lnTo>
                <a:lnTo>
                  <a:pt x="4120" y="1477"/>
                </a:lnTo>
                <a:lnTo>
                  <a:pt x="5001" y="119"/>
                </a:lnTo>
                <a:cubicBezTo>
                  <a:pt x="4989" y="72"/>
                  <a:pt x="4989" y="48"/>
                  <a:pt x="49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6"/>
          <p:cNvSpPr/>
          <p:nvPr/>
        </p:nvSpPr>
        <p:spPr>
          <a:xfrm>
            <a:off x="2293147" y="2522371"/>
            <a:ext cx="227308" cy="308790"/>
          </a:xfrm>
          <a:custGeom>
            <a:avLst/>
            <a:gdLst/>
            <a:ahLst/>
            <a:cxnLst/>
            <a:rect l="l" t="t" r="r" b="b"/>
            <a:pathLst>
              <a:path w="3621" h="4919" extrusionOk="0">
                <a:moveTo>
                  <a:pt x="227" y="1"/>
                </a:moveTo>
                <a:cubicBezTo>
                  <a:pt x="215" y="37"/>
                  <a:pt x="203" y="84"/>
                  <a:pt x="203" y="108"/>
                </a:cubicBezTo>
                <a:cubicBezTo>
                  <a:pt x="1" y="942"/>
                  <a:pt x="239" y="2049"/>
                  <a:pt x="894" y="3061"/>
                </a:cubicBezTo>
                <a:cubicBezTo>
                  <a:pt x="1156" y="3454"/>
                  <a:pt x="1453" y="3799"/>
                  <a:pt x="1775" y="4085"/>
                </a:cubicBezTo>
                <a:lnTo>
                  <a:pt x="2001" y="4263"/>
                </a:lnTo>
                <a:cubicBezTo>
                  <a:pt x="2430" y="4609"/>
                  <a:pt x="2882" y="4811"/>
                  <a:pt x="3311" y="4906"/>
                </a:cubicBezTo>
                <a:cubicBezTo>
                  <a:pt x="3358" y="4906"/>
                  <a:pt x="3382" y="4918"/>
                  <a:pt x="3418" y="4918"/>
                </a:cubicBezTo>
                <a:lnTo>
                  <a:pt x="3418" y="4906"/>
                </a:lnTo>
                <a:cubicBezTo>
                  <a:pt x="3418" y="4871"/>
                  <a:pt x="3430" y="4835"/>
                  <a:pt x="3430" y="4811"/>
                </a:cubicBezTo>
                <a:cubicBezTo>
                  <a:pt x="3620" y="3978"/>
                  <a:pt x="3382" y="2882"/>
                  <a:pt x="2739" y="1870"/>
                </a:cubicBezTo>
                <a:cubicBezTo>
                  <a:pt x="2072" y="858"/>
                  <a:pt x="1167" y="180"/>
                  <a:pt x="322" y="25"/>
                </a:cubicBezTo>
                <a:cubicBezTo>
                  <a:pt x="286" y="25"/>
                  <a:pt x="263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6"/>
          <p:cNvSpPr/>
          <p:nvPr/>
        </p:nvSpPr>
        <p:spPr>
          <a:xfrm>
            <a:off x="2302877" y="2520928"/>
            <a:ext cx="207094" cy="309481"/>
          </a:xfrm>
          <a:custGeom>
            <a:avLst/>
            <a:gdLst/>
            <a:ahLst/>
            <a:cxnLst/>
            <a:rect l="l" t="t" r="r" b="b"/>
            <a:pathLst>
              <a:path w="3299" h="4930" extrusionOk="0">
                <a:moveTo>
                  <a:pt x="84" y="0"/>
                </a:moveTo>
                <a:cubicBezTo>
                  <a:pt x="72" y="24"/>
                  <a:pt x="72" y="72"/>
                  <a:pt x="60" y="107"/>
                </a:cubicBezTo>
                <a:lnTo>
                  <a:pt x="679" y="1060"/>
                </a:lnTo>
                <a:lnTo>
                  <a:pt x="0" y="857"/>
                </a:lnTo>
                <a:lnTo>
                  <a:pt x="0" y="857"/>
                </a:lnTo>
                <a:lnTo>
                  <a:pt x="12" y="1024"/>
                </a:lnTo>
                <a:lnTo>
                  <a:pt x="798" y="1250"/>
                </a:lnTo>
                <a:lnTo>
                  <a:pt x="1513" y="2346"/>
                </a:lnTo>
                <a:lnTo>
                  <a:pt x="262" y="2084"/>
                </a:lnTo>
                <a:lnTo>
                  <a:pt x="322" y="2250"/>
                </a:lnTo>
                <a:lnTo>
                  <a:pt x="1632" y="2524"/>
                </a:lnTo>
                <a:lnTo>
                  <a:pt x="2227" y="3453"/>
                </a:lnTo>
                <a:lnTo>
                  <a:pt x="798" y="3120"/>
                </a:lnTo>
                <a:lnTo>
                  <a:pt x="798" y="3120"/>
                </a:lnTo>
                <a:lnTo>
                  <a:pt x="929" y="3298"/>
                </a:lnTo>
                <a:lnTo>
                  <a:pt x="2346" y="3632"/>
                </a:lnTo>
                <a:lnTo>
                  <a:pt x="2751" y="4251"/>
                </a:lnTo>
                <a:lnTo>
                  <a:pt x="1655" y="4084"/>
                </a:lnTo>
                <a:lnTo>
                  <a:pt x="1870" y="4263"/>
                </a:lnTo>
                <a:lnTo>
                  <a:pt x="2858" y="4417"/>
                </a:lnTo>
                <a:lnTo>
                  <a:pt x="3167" y="4906"/>
                </a:lnTo>
                <a:cubicBezTo>
                  <a:pt x="3203" y="4906"/>
                  <a:pt x="3227" y="4929"/>
                  <a:pt x="3275" y="4929"/>
                </a:cubicBezTo>
                <a:cubicBezTo>
                  <a:pt x="3287" y="4894"/>
                  <a:pt x="3287" y="4870"/>
                  <a:pt x="3298" y="4822"/>
                </a:cubicBezTo>
                <a:lnTo>
                  <a:pt x="2882" y="4227"/>
                </a:lnTo>
                <a:lnTo>
                  <a:pt x="3025" y="2727"/>
                </a:lnTo>
                <a:lnTo>
                  <a:pt x="2906" y="2441"/>
                </a:lnTo>
                <a:lnTo>
                  <a:pt x="2751" y="4013"/>
                </a:lnTo>
                <a:lnTo>
                  <a:pt x="2191" y="3143"/>
                </a:lnTo>
                <a:lnTo>
                  <a:pt x="2322" y="1500"/>
                </a:lnTo>
                <a:lnTo>
                  <a:pt x="2191" y="1334"/>
                </a:lnTo>
                <a:lnTo>
                  <a:pt x="2072" y="2929"/>
                </a:lnTo>
                <a:lnTo>
                  <a:pt x="1322" y="1798"/>
                </a:lnTo>
                <a:lnTo>
                  <a:pt x="1298" y="524"/>
                </a:lnTo>
                <a:lnTo>
                  <a:pt x="1143" y="417"/>
                </a:lnTo>
                <a:lnTo>
                  <a:pt x="1179" y="1548"/>
                </a:lnTo>
                <a:lnTo>
                  <a:pt x="179" y="12"/>
                </a:lnTo>
                <a:cubicBezTo>
                  <a:pt x="143" y="0"/>
                  <a:pt x="119" y="0"/>
                  <a:pt x="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6"/>
          <p:cNvSpPr/>
          <p:nvPr/>
        </p:nvSpPr>
        <p:spPr>
          <a:xfrm>
            <a:off x="2344747" y="2809376"/>
            <a:ext cx="365538" cy="320717"/>
          </a:xfrm>
          <a:custGeom>
            <a:avLst/>
            <a:gdLst/>
            <a:ahLst/>
            <a:cxnLst/>
            <a:rect l="l" t="t" r="r" b="b"/>
            <a:pathLst>
              <a:path w="5823" h="5109" extrusionOk="0">
                <a:moveTo>
                  <a:pt x="143" y="1"/>
                </a:moveTo>
                <a:cubicBezTo>
                  <a:pt x="60" y="1"/>
                  <a:pt x="0" y="72"/>
                  <a:pt x="12" y="156"/>
                </a:cubicBezTo>
                <a:lnTo>
                  <a:pt x="857" y="5002"/>
                </a:lnTo>
                <a:cubicBezTo>
                  <a:pt x="881" y="5061"/>
                  <a:pt x="941" y="5109"/>
                  <a:pt x="1000" y="5109"/>
                </a:cubicBezTo>
                <a:lnTo>
                  <a:pt x="4822" y="5109"/>
                </a:lnTo>
                <a:cubicBezTo>
                  <a:pt x="4894" y="5109"/>
                  <a:pt x="4941" y="5061"/>
                  <a:pt x="4953" y="5002"/>
                </a:cubicBezTo>
                <a:lnTo>
                  <a:pt x="5810" y="156"/>
                </a:lnTo>
                <a:cubicBezTo>
                  <a:pt x="5822" y="72"/>
                  <a:pt x="5763" y="1"/>
                  <a:pt x="56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6"/>
          <p:cNvSpPr/>
          <p:nvPr/>
        </p:nvSpPr>
        <p:spPr>
          <a:xfrm>
            <a:off x="1915684" y="1426455"/>
            <a:ext cx="473952" cy="464659"/>
          </a:xfrm>
          <a:custGeom>
            <a:avLst/>
            <a:gdLst/>
            <a:ahLst/>
            <a:cxnLst/>
            <a:rect l="l" t="t" r="r" b="b"/>
            <a:pathLst>
              <a:path w="7550" h="7402" extrusionOk="0">
                <a:moveTo>
                  <a:pt x="3706" y="1"/>
                </a:moveTo>
                <a:cubicBezTo>
                  <a:pt x="3595" y="1"/>
                  <a:pt x="3483" y="6"/>
                  <a:pt x="3370" y="16"/>
                </a:cubicBezTo>
                <a:cubicBezTo>
                  <a:pt x="1966" y="159"/>
                  <a:pt x="834" y="1028"/>
                  <a:pt x="322" y="2243"/>
                </a:cubicBezTo>
                <a:cubicBezTo>
                  <a:pt x="203" y="2517"/>
                  <a:pt x="108" y="2814"/>
                  <a:pt x="61" y="3112"/>
                </a:cubicBezTo>
                <a:cubicBezTo>
                  <a:pt x="13" y="3410"/>
                  <a:pt x="1" y="3731"/>
                  <a:pt x="37" y="4041"/>
                </a:cubicBezTo>
                <a:cubicBezTo>
                  <a:pt x="84" y="4588"/>
                  <a:pt x="251" y="5112"/>
                  <a:pt x="513" y="5553"/>
                </a:cubicBezTo>
                <a:cubicBezTo>
                  <a:pt x="1162" y="6675"/>
                  <a:pt x="2361" y="7401"/>
                  <a:pt x="3704" y="7401"/>
                </a:cubicBezTo>
                <a:cubicBezTo>
                  <a:pt x="3814" y="7401"/>
                  <a:pt x="3925" y="7396"/>
                  <a:pt x="4037" y="7386"/>
                </a:cubicBezTo>
                <a:cubicBezTo>
                  <a:pt x="6061" y="7208"/>
                  <a:pt x="7550" y="5410"/>
                  <a:pt x="7371" y="3386"/>
                </a:cubicBezTo>
                <a:cubicBezTo>
                  <a:pt x="7288" y="2445"/>
                  <a:pt x="6847" y="1612"/>
                  <a:pt x="6192" y="1005"/>
                </a:cubicBezTo>
                <a:cubicBezTo>
                  <a:pt x="6014" y="826"/>
                  <a:pt x="5823" y="671"/>
                  <a:pt x="5609" y="552"/>
                </a:cubicBezTo>
                <a:cubicBezTo>
                  <a:pt x="5573" y="528"/>
                  <a:pt x="5537" y="493"/>
                  <a:pt x="5502" y="481"/>
                </a:cubicBezTo>
                <a:cubicBezTo>
                  <a:pt x="4963" y="176"/>
                  <a:pt x="4354" y="1"/>
                  <a:pt x="37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6"/>
          <p:cNvSpPr/>
          <p:nvPr/>
        </p:nvSpPr>
        <p:spPr>
          <a:xfrm>
            <a:off x="1915684" y="1427647"/>
            <a:ext cx="393975" cy="382236"/>
          </a:xfrm>
          <a:custGeom>
            <a:avLst/>
            <a:gdLst/>
            <a:ahLst/>
            <a:cxnLst/>
            <a:rect l="l" t="t" r="r" b="b"/>
            <a:pathLst>
              <a:path w="6276" h="6089" extrusionOk="0">
                <a:moveTo>
                  <a:pt x="3746" y="1"/>
                </a:moveTo>
                <a:cubicBezTo>
                  <a:pt x="3622" y="1"/>
                  <a:pt x="3497" y="8"/>
                  <a:pt x="3370" y="21"/>
                </a:cubicBezTo>
                <a:cubicBezTo>
                  <a:pt x="1966" y="152"/>
                  <a:pt x="834" y="1033"/>
                  <a:pt x="322" y="2236"/>
                </a:cubicBezTo>
                <a:cubicBezTo>
                  <a:pt x="203" y="2521"/>
                  <a:pt x="108" y="2819"/>
                  <a:pt x="61" y="3117"/>
                </a:cubicBezTo>
                <a:cubicBezTo>
                  <a:pt x="13" y="3414"/>
                  <a:pt x="1" y="3724"/>
                  <a:pt x="37" y="4034"/>
                </a:cubicBezTo>
                <a:cubicBezTo>
                  <a:pt x="84" y="4581"/>
                  <a:pt x="251" y="5105"/>
                  <a:pt x="513" y="5558"/>
                </a:cubicBezTo>
                <a:cubicBezTo>
                  <a:pt x="1070" y="5892"/>
                  <a:pt x="1713" y="6088"/>
                  <a:pt x="2398" y="6088"/>
                </a:cubicBezTo>
                <a:cubicBezTo>
                  <a:pt x="2519" y="6088"/>
                  <a:pt x="2640" y="6082"/>
                  <a:pt x="2763" y="6070"/>
                </a:cubicBezTo>
                <a:cubicBezTo>
                  <a:pt x="4787" y="5891"/>
                  <a:pt x="6276" y="4093"/>
                  <a:pt x="6097" y="2069"/>
                </a:cubicBezTo>
                <a:cubicBezTo>
                  <a:pt x="6049" y="1521"/>
                  <a:pt x="5883" y="997"/>
                  <a:pt x="5609" y="557"/>
                </a:cubicBezTo>
                <a:cubicBezTo>
                  <a:pt x="5573" y="521"/>
                  <a:pt x="5537" y="497"/>
                  <a:pt x="5502" y="474"/>
                </a:cubicBezTo>
                <a:cubicBezTo>
                  <a:pt x="4974" y="175"/>
                  <a:pt x="4379" y="1"/>
                  <a:pt x="374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6"/>
          <p:cNvSpPr/>
          <p:nvPr/>
        </p:nvSpPr>
        <p:spPr>
          <a:xfrm>
            <a:off x="1518071" y="1353572"/>
            <a:ext cx="268426" cy="261395"/>
          </a:xfrm>
          <a:custGeom>
            <a:avLst/>
            <a:gdLst/>
            <a:ahLst/>
            <a:cxnLst/>
            <a:rect l="l" t="t" r="r" b="b"/>
            <a:pathLst>
              <a:path w="4276" h="4164" extrusionOk="0">
                <a:moveTo>
                  <a:pt x="2107" y="1"/>
                </a:moveTo>
                <a:cubicBezTo>
                  <a:pt x="2040" y="1"/>
                  <a:pt x="1973" y="4"/>
                  <a:pt x="1906" y="11"/>
                </a:cubicBezTo>
                <a:cubicBezTo>
                  <a:pt x="918" y="94"/>
                  <a:pt x="144" y="868"/>
                  <a:pt x="25" y="1808"/>
                </a:cubicBezTo>
                <a:cubicBezTo>
                  <a:pt x="1" y="1951"/>
                  <a:pt x="1" y="2106"/>
                  <a:pt x="13" y="2273"/>
                </a:cubicBezTo>
                <a:cubicBezTo>
                  <a:pt x="114" y="3350"/>
                  <a:pt x="1019" y="4163"/>
                  <a:pt x="2080" y="4163"/>
                </a:cubicBezTo>
                <a:cubicBezTo>
                  <a:pt x="2144" y="4163"/>
                  <a:pt x="2209" y="4160"/>
                  <a:pt x="2275" y="4154"/>
                </a:cubicBezTo>
                <a:cubicBezTo>
                  <a:pt x="3418" y="4047"/>
                  <a:pt x="4275" y="3047"/>
                  <a:pt x="4168" y="1892"/>
                </a:cubicBezTo>
                <a:cubicBezTo>
                  <a:pt x="4156" y="1749"/>
                  <a:pt x="4120" y="1594"/>
                  <a:pt x="4073" y="1439"/>
                </a:cubicBezTo>
                <a:cubicBezTo>
                  <a:pt x="3796" y="586"/>
                  <a:pt x="3003" y="1"/>
                  <a:pt x="21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36"/>
          <p:cNvSpPr/>
          <p:nvPr/>
        </p:nvSpPr>
        <p:spPr>
          <a:xfrm>
            <a:off x="1527800" y="1378871"/>
            <a:ext cx="258696" cy="236159"/>
          </a:xfrm>
          <a:custGeom>
            <a:avLst/>
            <a:gdLst/>
            <a:ahLst/>
            <a:cxnLst/>
            <a:rect l="l" t="t" r="r" b="b"/>
            <a:pathLst>
              <a:path w="4121" h="3762" extrusionOk="0">
                <a:moveTo>
                  <a:pt x="3180" y="0"/>
                </a:moveTo>
                <a:cubicBezTo>
                  <a:pt x="3192" y="60"/>
                  <a:pt x="3215" y="108"/>
                  <a:pt x="3239" y="167"/>
                </a:cubicBezTo>
                <a:cubicBezTo>
                  <a:pt x="3287" y="322"/>
                  <a:pt x="3311" y="465"/>
                  <a:pt x="3322" y="631"/>
                </a:cubicBezTo>
                <a:cubicBezTo>
                  <a:pt x="3430" y="1774"/>
                  <a:pt x="2584" y="2786"/>
                  <a:pt x="1429" y="2894"/>
                </a:cubicBezTo>
                <a:cubicBezTo>
                  <a:pt x="1365" y="2899"/>
                  <a:pt x="1302" y="2902"/>
                  <a:pt x="1239" y="2902"/>
                </a:cubicBezTo>
                <a:cubicBezTo>
                  <a:pt x="775" y="2902"/>
                  <a:pt x="346" y="2751"/>
                  <a:pt x="1" y="2489"/>
                </a:cubicBezTo>
                <a:lnTo>
                  <a:pt x="1" y="2489"/>
                </a:lnTo>
                <a:cubicBezTo>
                  <a:pt x="341" y="3247"/>
                  <a:pt x="1067" y="3762"/>
                  <a:pt x="1907" y="3762"/>
                </a:cubicBezTo>
                <a:cubicBezTo>
                  <a:pt x="1977" y="3762"/>
                  <a:pt x="2048" y="3758"/>
                  <a:pt x="2120" y="3751"/>
                </a:cubicBezTo>
                <a:cubicBezTo>
                  <a:pt x="3263" y="3644"/>
                  <a:pt x="4120" y="2644"/>
                  <a:pt x="4013" y="1489"/>
                </a:cubicBezTo>
                <a:cubicBezTo>
                  <a:pt x="4001" y="1346"/>
                  <a:pt x="3965" y="1191"/>
                  <a:pt x="3918" y="1036"/>
                </a:cubicBezTo>
                <a:cubicBezTo>
                  <a:pt x="3787" y="620"/>
                  <a:pt x="3513" y="262"/>
                  <a:pt x="31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6"/>
          <p:cNvSpPr/>
          <p:nvPr/>
        </p:nvSpPr>
        <p:spPr>
          <a:xfrm>
            <a:off x="2293147" y="1227335"/>
            <a:ext cx="219838" cy="209606"/>
          </a:xfrm>
          <a:custGeom>
            <a:avLst/>
            <a:gdLst/>
            <a:ahLst/>
            <a:cxnLst/>
            <a:rect l="l" t="t" r="r" b="b"/>
            <a:pathLst>
              <a:path w="3502" h="3339" extrusionOk="0">
                <a:moveTo>
                  <a:pt x="1767" y="1"/>
                </a:moveTo>
                <a:cubicBezTo>
                  <a:pt x="1711" y="1"/>
                  <a:pt x="1654" y="3"/>
                  <a:pt x="1596" y="9"/>
                </a:cubicBezTo>
                <a:cubicBezTo>
                  <a:pt x="691" y="93"/>
                  <a:pt x="1" y="902"/>
                  <a:pt x="96" y="1819"/>
                </a:cubicBezTo>
                <a:cubicBezTo>
                  <a:pt x="175" y="2685"/>
                  <a:pt x="901" y="3338"/>
                  <a:pt x="1753" y="3338"/>
                </a:cubicBezTo>
                <a:cubicBezTo>
                  <a:pt x="1804" y="3338"/>
                  <a:pt x="1855" y="3336"/>
                  <a:pt x="1906" y="3331"/>
                </a:cubicBezTo>
                <a:cubicBezTo>
                  <a:pt x="2822" y="3236"/>
                  <a:pt x="3501" y="2438"/>
                  <a:pt x="3418" y="1510"/>
                </a:cubicBezTo>
                <a:cubicBezTo>
                  <a:pt x="3328" y="661"/>
                  <a:pt x="2621" y="1"/>
                  <a:pt x="17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6"/>
          <p:cNvSpPr/>
          <p:nvPr/>
        </p:nvSpPr>
        <p:spPr>
          <a:xfrm>
            <a:off x="2313361" y="1233109"/>
            <a:ext cx="199624" cy="203767"/>
          </a:xfrm>
          <a:custGeom>
            <a:avLst/>
            <a:gdLst/>
            <a:ahLst/>
            <a:cxnLst/>
            <a:rect l="l" t="t" r="r" b="b"/>
            <a:pathLst>
              <a:path w="3180" h="3246" extrusionOk="0">
                <a:moveTo>
                  <a:pt x="1988" y="1"/>
                </a:moveTo>
                <a:lnTo>
                  <a:pt x="1988" y="1"/>
                </a:lnTo>
                <a:cubicBezTo>
                  <a:pt x="2108" y="215"/>
                  <a:pt x="2179" y="429"/>
                  <a:pt x="2215" y="691"/>
                </a:cubicBezTo>
                <a:cubicBezTo>
                  <a:pt x="2298" y="1608"/>
                  <a:pt x="1631" y="2418"/>
                  <a:pt x="714" y="2501"/>
                </a:cubicBezTo>
                <a:cubicBezTo>
                  <a:pt x="653" y="2509"/>
                  <a:pt x="593" y="2513"/>
                  <a:pt x="535" y="2513"/>
                </a:cubicBezTo>
                <a:cubicBezTo>
                  <a:pt x="342" y="2513"/>
                  <a:pt x="164" y="2472"/>
                  <a:pt x="0" y="2418"/>
                </a:cubicBezTo>
                <a:lnTo>
                  <a:pt x="0" y="2418"/>
                </a:lnTo>
                <a:cubicBezTo>
                  <a:pt x="286" y="2913"/>
                  <a:pt x="827" y="3246"/>
                  <a:pt x="1435" y="3246"/>
                </a:cubicBezTo>
                <a:cubicBezTo>
                  <a:pt x="1484" y="3246"/>
                  <a:pt x="1534" y="3244"/>
                  <a:pt x="1584" y="3239"/>
                </a:cubicBezTo>
                <a:cubicBezTo>
                  <a:pt x="2500" y="3144"/>
                  <a:pt x="3179" y="2346"/>
                  <a:pt x="3096" y="1418"/>
                </a:cubicBezTo>
                <a:cubicBezTo>
                  <a:pt x="3036" y="763"/>
                  <a:pt x="2584" y="215"/>
                  <a:pt x="19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6"/>
          <p:cNvSpPr/>
          <p:nvPr/>
        </p:nvSpPr>
        <p:spPr>
          <a:xfrm>
            <a:off x="2113800" y="1995944"/>
            <a:ext cx="272819" cy="264032"/>
          </a:xfrm>
          <a:custGeom>
            <a:avLst/>
            <a:gdLst/>
            <a:ahLst/>
            <a:cxnLst/>
            <a:rect l="l" t="t" r="r" b="b"/>
            <a:pathLst>
              <a:path w="4346" h="4206" extrusionOk="0">
                <a:moveTo>
                  <a:pt x="2186" y="0"/>
                </a:moveTo>
                <a:cubicBezTo>
                  <a:pt x="2119" y="0"/>
                  <a:pt x="2053" y="6"/>
                  <a:pt x="1988" y="17"/>
                </a:cubicBezTo>
                <a:cubicBezTo>
                  <a:pt x="1655" y="41"/>
                  <a:pt x="1357" y="148"/>
                  <a:pt x="1107" y="291"/>
                </a:cubicBezTo>
                <a:cubicBezTo>
                  <a:pt x="417" y="696"/>
                  <a:pt x="0" y="1458"/>
                  <a:pt x="83" y="2291"/>
                </a:cubicBezTo>
                <a:cubicBezTo>
                  <a:pt x="173" y="3380"/>
                  <a:pt x="1100" y="4205"/>
                  <a:pt x="2164" y="4205"/>
                </a:cubicBezTo>
                <a:cubicBezTo>
                  <a:pt x="2228" y="4205"/>
                  <a:pt x="2293" y="4202"/>
                  <a:pt x="2358" y="4196"/>
                </a:cubicBezTo>
                <a:cubicBezTo>
                  <a:pt x="3501" y="4089"/>
                  <a:pt x="4346" y="3065"/>
                  <a:pt x="4251" y="1922"/>
                </a:cubicBezTo>
                <a:cubicBezTo>
                  <a:pt x="4155" y="910"/>
                  <a:pt x="3382" y="148"/>
                  <a:pt x="2429" y="29"/>
                </a:cubicBezTo>
                <a:cubicBezTo>
                  <a:pt x="2350" y="9"/>
                  <a:pt x="2268" y="0"/>
                  <a:pt x="21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6"/>
          <p:cNvSpPr/>
          <p:nvPr/>
        </p:nvSpPr>
        <p:spPr>
          <a:xfrm>
            <a:off x="2128739" y="2008939"/>
            <a:ext cx="257879" cy="250974"/>
          </a:xfrm>
          <a:custGeom>
            <a:avLst/>
            <a:gdLst/>
            <a:ahLst/>
            <a:cxnLst/>
            <a:rect l="l" t="t" r="r" b="b"/>
            <a:pathLst>
              <a:path w="4108" h="3998" extrusionOk="0">
                <a:moveTo>
                  <a:pt x="2798" y="0"/>
                </a:moveTo>
                <a:lnTo>
                  <a:pt x="2798" y="0"/>
                </a:lnTo>
                <a:cubicBezTo>
                  <a:pt x="2893" y="203"/>
                  <a:pt x="2953" y="417"/>
                  <a:pt x="2965" y="643"/>
                </a:cubicBezTo>
                <a:cubicBezTo>
                  <a:pt x="3072" y="1798"/>
                  <a:pt x="2227" y="2810"/>
                  <a:pt x="1072" y="2917"/>
                </a:cubicBezTo>
                <a:cubicBezTo>
                  <a:pt x="1023" y="2920"/>
                  <a:pt x="975" y="2922"/>
                  <a:pt x="928" y="2922"/>
                </a:cubicBezTo>
                <a:cubicBezTo>
                  <a:pt x="600" y="2922"/>
                  <a:pt x="291" y="2852"/>
                  <a:pt x="0" y="2727"/>
                </a:cubicBezTo>
                <a:lnTo>
                  <a:pt x="0" y="2727"/>
                </a:lnTo>
                <a:cubicBezTo>
                  <a:pt x="322" y="3481"/>
                  <a:pt x="1077" y="3997"/>
                  <a:pt x="1930" y="3997"/>
                </a:cubicBezTo>
                <a:cubicBezTo>
                  <a:pt x="1993" y="3997"/>
                  <a:pt x="2056" y="3995"/>
                  <a:pt x="2120" y="3989"/>
                </a:cubicBezTo>
                <a:cubicBezTo>
                  <a:pt x="3263" y="3882"/>
                  <a:pt x="4108" y="2858"/>
                  <a:pt x="4013" y="1715"/>
                </a:cubicBezTo>
                <a:cubicBezTo>
                  <a:pt x="3953" y="941"/>
                  <a:pt x="3477" y="298"/>
                  <a:pt x="27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6"/>
          <p:cNvSpPr/>
          <p:nvPr/>
        </p:nvSpPr>
        <p:spPr>
          <a:xfrm>
            <a:off x="2139915" y="1763679"/>
            <a:ext cx="126366" cy="250535"/>
          </a:xfrm>
          <a:custGeom>
            <a:avLst/>
            <a:gdLst/>
            <a:ahLst/>
            <a:cxnLst/>
            <a:rect l="l" t="t" r="r" b="b"/>
            <a:pathLst>
              <a:path w="2013" h="3991" extrusionOk="0">
                <a:moveTo>
                  <a:pt x="741" y="0"/>
                </a:moveTo>
                <a:cubicBezTo>
                  <a:pt x="725" y="0"/>
                  <a:pt x="708" y="1"/>
                  <a:pt x="691" y="2"/>
                </a:cubicBezTo>
                <a:cubicBezTo>
                  <a:pt x="656" y="2"/>
                  <a:pt x="644" y="26"/>
                  <a:pt x="620" y="26"/>
                </a:cubicBezTo>
                <a:cubicBezTo>
                  <a:pt x="239" y="97"/>
                  <a:pt x="1" y="443"/>
                  <a:pt x="84" y="812"/>
                </a:cubicBezTo>
                <a:lnTo>
                  <a:pt x="691" y="3991"/>
                </a:lnTo>
                <a:cubicBezTo>
                  <a:pt x="953" y="3848"/>
                  <a:pt x="1239" y="3741"/>
                  <a:pt x="1572" y="3717"/>
                </a:cubicBezTo>
                <a:cubicBezTo>
                  <a:pt x="1715" y="3717"/>
                  <a:pt x="1870" y="3717"/>
                  <a:pt x="2013" y="3729"/>
                </a:cubicBezTo>
                <a:lnTo>
                  <a:pt x="1418" y="562"/>
                </a:lnTo>
                <a:cubicBezTo>
                  <a:pt x="1350" y="222"/>
                  <a:pt x="1066" y="0"/>
                  <a:pt x="7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6"/>
          <p:cNvSpPr/>
          <p:nvPr/>
        </p:nvSpPr>
        <p:spPr>
          <a:xfrm>
            <a:off x="1711668" y="1500717"/>
            <a:ext cx="224295" cy="123352"/>
          </a:xfrm>
          <a:custGeom>
            <a:avLst/>
            <a:gdLst/>
            <a:ahLst/>
            <a:cxnLst/>
            <a:rect l="l" t="t" r="r" b="b"/>
            <a:pathLst>
              <a:path w="3573" h="1965" extrusionOk="0">
                <a:moveTo>
                  <a:pt x="477" y="0"/>
                </a:moveTo>
                <a:cubicBezTo>
                  <a:pt x="310" y="12"/>
                  <a:pt x="143" y="131"/>
                  <a:pt x="84" y="298"/>
                </a:cubicBezTo>
                <a:cubicBezTo>
                  <a:pt x="1" y="536"/>
                  <a:pt x="120" y="786"/>
                  <a:pt x="358" y="881"/>
                </a:cubicBezTo>
                <a:lnTo>
                  <a:pt x="3311" y="1965"/>
                </a:lnTo>
                <a:cubicBezTo>
                  <a:pt x="3358" y="1655"/>
                  <a:pt x="3453" y="1369"/>
                  <a:pt x="3572" y="1084"/>
                </a:cubicBezTo>
                <a:lnTo>
                  <a:pt x="667" y="24"/>
                </a:lnTo>
                <a:cubicBezTo>
                  <a:pt x="608" y="0"/>
                  <a:pt x="536" y="0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6"/>
          <p:cNvSpPr/>
          <p:nvPr/>
        </p:nvSpPr>
        <p:spPr>
          <a:xfrm>
            <a:off x="2261758" y="1334930"/>
            <a:ext cx="143567" cy="155368"/>
          </a:xfrm>
          <a:custGeom>
            <a:avLst/>
            <a:gdLst/>
            <a:ahLst/>
            <a:cxnLst/>
            <a:rect l="l" t="t" r="r" b="b"/>
            <a:pathLst>
              <a:path w="2287" h="2475" extrusionOk="0">
                <a:moveTo>
                  <a:pt x="1833" y="0"/>
                </a:moveTo>
                <a:cubicBezTo>
                  <a:pt x="1710" y="0"/>
                  <a:pt x="1588" y="52"/>
                  <a:pt x="1501" y="153"/>
                </a:cubicBezTo>
                <a:lnTo>
                  <a:pt x="1" y="1962"/>
                </a:lnTo>
                <a:cubicBezTo>
                  <a:pt x="251" y="2105"/>
                  <a:pt x="489" y="2284"/>
                  <a:pt x="703" y="2474"/>
                </a:cubicBezTo>
                <a:lnTo>
                  <a:pt x="2168" y="700"/>
                </a:lnTo>
                <a:cubicBezTo>
                  <a:pt x="2251" y="617"/>
                  <a:pt x="2287" y="498"/>
                  <a:pt x="2275" y="391"/>
                </a:cubicBezTo>
                <a:cubicBezTo>
                  <a:pt x="2263" y="272"/>
                  <a:pt x="2203" y="165"/>
                  <a:pt x="2108" y="93"/>
                </a:cubicBezTo>
                <a:cubicBezTo>
                  <a:pt x="2025" y="31"/>
                  <a:pt x="1929" y="0"/>
                  <a:pt x="1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6"/>
          <p:cNvSpPr/>
          <p:nvPr/>
        </p:nvSpPr>
        <p:spPr>
          <a:xfrm>
            <a:off x="3087621" y="156424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noFill/>
          <a:ln w="11300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6"/>
          <p:cNvSpPr/>
          <p:nvPr/>
        </p:nvSpPr>
        <p:spPr>
          <a:xfrm>
            <a:off x="3058493" y="1537942"/>
            <a:ext cx="231011" cy="248714"/>
          </a:xfrm>
          <a:custGeom>
            <a:avLst/>
            <a:gdLst/>
            <a:ahLst/>
            <a:cxnLst/>
            <a:rect l="l" t="t" r="r" b="b"/>
            <a:pathLst>
              <a:path w="3680" h="3962" extrusionOk="0">
                <a:moveTo>
                  <a:pt x="458" y="1"/>
                </a:moveTo>
                <a:cubicBezTo>
                  <a:pt x="358" y="1"/>
                  <a:pt x="258" y="37"/>
                  <a:pt x="179" y="110"/>
                </a:cubicBezTo>
                <a:cubicBezTo>
                  <a:pt x="13" y="252"/>
                  <a:pt x="1" y="526"/>
                  <a:pt x="155" y="681"/>
                </a:cubicBezTo>
                <a:lnTo>
                  <a:pt x="2918" y="3824"/>
                </a:lnTo>
                <a:cubicBezTo>
                  <a:pt x="2987" y="3913"/>
                  <a:pt x="3097" y="3961"/>
                  <a:pt x="3201" y="3961"/>
                </a:cubicBezTo>
                <a:cubicBezTo>
                  <a:pt x="3222" y="3961"/>
                  <a:pt x="3243" y="3959"/>
                  <a:pt x="3263" y="3955"/>
                </a:cubicBezTo>
                <a:cubicBezTo>
                  <a:pt x="3346" y="3955"/>
                  <a:pt x="3442" y="3932"/>
                  <a:pt x="3501" y="3860"/>
                </a:cubicBezTo>
                <a:cubicBezTo>
                  <a:pt x="3668" y="3705"/>
                  <a:pt x="3680" y="3443"/>
                  <a:pt x="3525" y="3277"/>
                </a:cubicBezTo>
                <a:lnTo>
                  <a:pt x="763" y="133"/>
                </a:lnTo>
                <a:cubicBezTo>
                  <a:pt x="681" y="45"/>
                  <a:pt x="569" y="1"/>
                  <a:pt x="4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6"/>
          <p:cNvSpPr/>
          <p:nvPr/>
        </p:nvSpPr>
        <p:spPr>
          <a:xfrm>
            <a:off x="3321581" y="1277240"/>
            <a:ext cx="212305" cy="278909"/>
          </a:xfrm>
          <a:custGeom>
            <a:avLst/>
            <a:gdLst/>
            <a:ahLst/>
            <a:cxnLst/>
            <a:rect l="l" t="t" r="r" b="b"/>
            <a:pathLst>
              <a:path w="3382" h="4443" extrusionOk="0">
                <a:moveTo>
                  <a:pt x="476" y="1"/>
                </a:moveTo>
                <a:cubicBezTo>
                  <a:pt x="399" y="1"/>
                  <a:pt x="321" y="23"/>
                  <a:pt x="251" y="72"/>
                </a:cubicBezTo>
                <a:cubicBezTo>
                  <a:pt x="72" y="191"/>
                  <a:pt x="1" y="453"/>
                  <a:pt x="144" y="643"/>
                </a:cubicBezTo>
                <a:lnTo>
                  <a:pt x="2584" y="4263"/>
                </a:lnTo>
                <a:cubicBezTo>
                  <a:pt x="2662" y="4363"/>
                  <a:pt x="2792" y="4442"/>
                  <a:pt x="2926" y="4442"/>
                </a:cubicBezTo>
                <a:cubicBezTo>
                  <a:pt x="2935" y="4442"/>
                  <a:pt x="2944" y="4442"/>
                  <a:pt x="2953" y="4441"/>
                </a:cubicBezTo>
                <a:cubicBezTo>
                  <a:pt x="3025" y="4417"/>
                  <a:pt x="3108" y="4405"/>
                  <a:pt x="3144" y="4358"/>
                </a:cubicBezTo>
                <a:cubicBezTo>
                  <a:pt x="3322" y="4239"/>
                  <a:pt x="3382" y="3989"/>
                  <a:pt x="3251" y="3798"/>
                </a:cubicBezTo>
                <a:lnTo>
                  <a:pt x="810" y="179"/>
                </a:lnTo>
                <a:cubicBezTo>
                  <a:pt x="735" y="66"/>
                  <a:pt x="608" y="1"/>
                  <a:pt x="4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6"/>
          <p:cNvSpPr/>
          <p:nvPr/>
        </p:nvSpPr>
        <p:spPr>
          <a:xfrm>
            <a:off x="3400803" y="1136940"/>
            <a:ext cx="284810" cy="395294"/>
          </a:xfrm>
          <a:custGeom>
            <a:avLst/>
            <a:gdLst/>
            <a:ahLst/>
            <a:cxnLst/>
            <a:rect l="l" t="t" r="r" b="b"/>
            <a:pathLst>
              <a:path w="4537" h="6297" extrusionOk="0">
                <a:moveTo>
                  <a:pt x="468" y="0"/>
                </a:moveTo>
                <a:cubicBezTo>
                  <a:pt x="387" y="0"/>
                  <a:pt x="304" y="23"/>
                  <a:pt x="227" y="68"/>
                </a:cubicBezTo>
                <a:cubicBezTo>
                  <a:pt x="36" y="187"/>
                  <a:pt x="1" y="437"/>
                  <a:pt x="108" y="628"/>
                </a:cubicBezTo>
                <a:lnTo>
                  <a:pt x="3751" y="6117"/>
                </a:lnTo>
                <a:cubicBezTo>
                  <a:pt x="3817" y="6227"/>
                  <a:pt x="3945" y="6297"/>
                  <a:pt x="4087" y="6297"/>
                </a:cubicBezTo>
                <a:cubicBezTo>
                  <a:pt x="4098" y="6297"/>
                  <a:pt x="4109" y="6296"/>
                  <a:pt x="4120" y="6295"/>
                </a:cubicBezTo>
                <a:cubicBezTo>
                  <a:pt x="4180" y="6283"/>
                  <a:pt x="4251" y="6271"/>
                  <a:pt x="4299" y="6224"/>
                </a:cubicBezTo>
                <a:cubicBezTo>
                  <a:pt x="4489" y="6105"/>
                  <a:pt x="4537" y="5855"/>
                  <a:pt x="4418" y="5664"/>
                </a:cubicBezTo>
                <a:lnTo>
                  <a:pt x="798" y="187"/>
                </a:lnTo>
                <a:cubicBezTo>
                  <a:pt x="724" y="62"/>
                  <a:pt x="600" y="0"/>
                  <a:pt x="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6"/>
          <p:cNvSpPr/>
          <p:nvPr/>
        </p:nvSpPr>
        <p:spPr>
          <a:xfrm>
            <a:off x="2879900" y="1594000"/>
            <a:ext cx="331137" cy="361144"/>
          </a:xfrm>
          <a:custGeom>
            <a:avLst/>
            <a:gdLst/>
            <a:ahLst/>
            <a:cxnLst/>
            <a:rect l="l" t="t" r="r" b="b"/>
            <a:pathLst>
              <a:path w="5275" h="5753" extrusionOk="0">
                <a:moveTo>
                  <a:pt x="461" y="1"/>
                </a:moveTo>
                <a:cubicBezTo>
                  <a:pt x="360" y="1"/>
                  <a:pt x="257" y="36"/>
                  <a:pt x="179" y="110"/>
                </a:cubicBezTo>
                <a:cubicBezTo>
                  <a:pt x="12" y="252"/>
                  <a:pt x="0" y="526"/>
                  <a:pt x="155" y="681"/>
                </a:cubicBezTo>
                <a:lnTo>
                  <a:pt x="4513" y="5610"/>
                </a:lnTo>
                <a:cubicBezTo>
                  <a:pt x="4596" y="5703"/>
                  <a:pt x="4702" y="5753"/>
                  <a:pt x="4818" y="5753"/>
                </a:cubicBezTo>
                <a:cubicBezTo>
                  <a:pt x="4851" y="5753"/>
                  <a:pt x="4884" y="5749"/>
                  <a:pt x="4917" y="5741"/>
                </a:cubicBezTo>
                <a:cubicBezTo>
                  <a:pt x="4977" y="5729"/>
                  <a:pt x="5036" y="5682"/>
                  <a:pt x="5096" y="5646"/>
                </a:cubicBezTo>
                <a:cubicBezTo>
                  <a:pt x="5263" y="5491"/>
                  <a:pt x="5275" y="5229"/>
                  <a:pt x="5120" y="5063"/>
                </a:cubicBezTo>
                <a:lnTo>
                  <a:pt x="762" y="133"/>
                </a:lnTo>
                <a:cubicBezTo>
                  <a:pt x="687" y="45"/>
                  <a:pt x="575" y="1"/>
                  <a:pt x="4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6"/>
          <p:cNvSpPr/>
          <p:nvPr/>
        </p:nvSpPr>
        <p:spPr>
          <a:xfrm>
            <a:off x="2660125" y="1819235"/>
            <a:ext cx="312494" cy="339674"/>
          </a:xfrm>
          <a:custGeom>
            <a:avLst/>
            <a:gdLst/>
            <a:ahLst/>
            <a:cxnLst/>
            <a:rect l="l" t="t" r="r" b="b"/>
            <a:pathLst>
              <a:path w="4978" h="5411" extrusionOk="0">
                <a:moveTo>
                  <a:pt x="442" y="0"/>
                </a:moveTo>
                <a:cubicBezTo>
                  <a:pt x="352" y="0"/>
                  <a:pt x="263" y="34"/>
                  <a:pt x="191" y="105"/>
                </a:cubicBezTo>
                <a:cubicBezTo>
                  <a:pt x="24" y="248"/>
                  <a:pt x="1" y="486"/>
                  <a:pt x="155" y="653"/>
                </a:cubicBezTo>
                <a:lnTo>
                  <a:pt x="4251" y="5285"/>
                </a:lnTo>
                <a:cubicBezTo>
                  <a:pt x="4318" y="5371"/>
                  <a:pt x="4431" y="5411"/>
                  <a:pt x="4541" y="5411"/>
                </a:cubicBezTo>
                <a:cubicBezTo>
                  <a:pt x="4568" y="5411"/>
                  <a:pt x="4595" y="5408"/>
                  <a:pt x="4620" y="5404"/>
                </a:cubicBezTo>
                <a:cubicBezTo>
                  <a:pt x="4680" y="5392"/>
                  <a:pt x="4739" y="5356"/>
                  <a:pt x="4799" y="5308"/>
                </a:cubicBezTo>
                <a:cubicBezTo>
                  <a:pt x="4966" y="5166"/>
                  <a:pt x="4977" y="4927"/>
                  <a:pt x="4835" y="4761"/>
                </a:cubicBezTo>
                <a:lnTo>
                  <a:pt x="739" y="129"/>
                </a:lnTo>
                <a:cubicBezTo>
                  <a:pt x="655" y="46"/>
                  <a:pt x="548" y="0"/>
                  <a:pt x="4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6"/>
          <p:cNvSpPr/>
          <p:nvPr/>
        </p:nvSpPr>
        <p:spPr>
          <a:xfrm>
            <a:off x="3517438" y="1023506"/>
            <a:ext cx="313938" cy="446707"/>
          </a:xfrm>
          <a:custGeom>
            <a:avLst/>
            <a:gdLst/>
            <a:ahLst/>
            <a:cxnLst/>
            <a:rect l="l" t="t" r="r" b="b"/>
            <a:pathLst>
              <a:path w="5001" h="7116" extrusionOk="0">
                <a:moveTo>
                  <a:pt x="462" y="1"/>
                </a:moveTo>
                <a:cubicBezTo>
                  <a:pt x="386" y="1"/>
                  <a:pt x="308" y="22"/>
                  <a:pt x="238" y="66"/>
                </a:cubicBezTo>
                <a:cubicBezTo>
                  <a:pt x="36" y="185"/>
                  <a:pt x="0" y="447"/>
                  <a:pt x="119" y="637"/>
                </a:cubicBezTo>
                <a:lnTo>
                  <a:pt x="4191" y="6912"/>
                </a:lnTo>
                <a:cubicBezTo>
                  <a:pt x="4279" y="7044"/>
                  <a:pt x="4409" y="7115"/>
                  <a:pt x="4551" y="7115"/>
                </a:cubicBezTo>
                <a:cubicBezTo>
                  <a:pt x="4562" y="7115"/>
                  <a:pt x="4573" y="7115"/>
                  <a:pt x="4584" y="7114"/>
                </a:cubicBezTo>
                <a:cubicBezTo>
                  <a:pt x="4655" y="7114"/>
                  <a:pt x="4715" y="7078"/>
                  <a:pt x="4763" y="7031"/>
                </a:cubicBezTo>
                <a:cubicBezTo>
                  <a:pt x="4953" y="6912"/>
                  <a:pt x="5001" y="6662"/>
                  <a:pt x="4882" y="6471"/>
                </a:cubicBezTo>
                <a:lnTo>
                  <a:pt x="798" y="185"/>
                </a:lnTo>
                <a:cubicBezTo>
                  <a:pt x="722" y="64"/>
                  <a:pt x="594" y="1"/>
                  <a:pt x="4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6"/>
          <p:cNvSpPr/>
          <p:nvPr/>
        </p:nvSpPr>
        <p:spPr>
          <a:xfrm>
            <a:off x="2758808" y="1694689"/>
            <a:ext cx="345325" cy="379286"/>
          </a:xfrm>
          <a:custGeom>
            <a:avLst/>
            <a:gdLst/>
            <a:ahLst/>
            <a:cxnLst/>
            <a:rect l="l" t="t" r="r" b="b"/>
            <a:pathLst>
              <a:path w="5501" h="6042" extrusionOk="0">
                <a:moveTo>
                  <a:pt x="459" y="0"/>
                </a:moveTo>
                <a:cubicBezTo>
                  <a:pt x="366" y="0"/>
                  <a:pt x="271" y="30"/>
                  <a:pt x="191" y="89"/>
                </a:cubicBezTo>
                <a:cubicBezTo>
                  <a:pt x="24" y="232"/>
                  <a:pt x="0" y="470"/>
                  <a:pt x="131" y="625"/>
                </a:cubicBezTo>
                <a:lnTo>
                  <a:pt x="4751" y="5899"/>
                </a:lnTo>
                <a:cubicBezTo>
                  <a:pt x="4816" y="5992"/>
                  <a:pt x="4918" y="6042"/>
                  <a:pt x="5033" y="6042"/>
                </a:cubicBezTo>
                <a:cubicBezTo>
                  <a:pt x="5065" y="6042"/>
                  <a:pt x="5098" y="6038"/>
                  <a:pt x="5132" y="6030"/>
                </a:cubicBezTo>
                <a:cubicBezTo>
                  <a:pt x="5203" y="6018"/>
                  <a:pt x="5263" y="5983"/>
                  <a:pt x="5310" y="5947"/>
                </a:cubicBezTo>
                <a:cubicBezTo>
                  <a:pt x="5477" y="5804"/>
                  <a:pt x="5501" y="5566"/>
                  <a:pt x="5370" y="5411"/>
                </a:cubicBezTo>
                <a:lnTo>
                  <a:pt x="762" y="137"/>
                </a:lnTo>
                <a:cubicBezTo>
                  <a:pt x="684" y="45"/>
                  <a:pt x="573" y="0"/>
                  <a:pt x="4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6"/>
          <p:cNvSpPr/>
          <p:nvPr/>
        </p:nvSpPr>
        <p:spPr>
          <a:xfrm>
            <a:off x="3651209" y="965000"/>
            <a:ext cx="287070" cy="402072"/>
          </a:xfrm>
          <a:custGeom>
            <a:avLst/>
            <a:gdLst/>
            <a:ahLst/>
            <a:cxnLst/>
            <a:rect l="l" t="t" r="r" b="b"/>
            <a:pathLst>
              <a:path w="4573" h="6405" extrusionOk="0">
                <a:moveTo>
                  <a:pt x="474" y="0"/>
                </a:moveTo>
                <a:cubicBezTo>
                  <a:pt x="394" y="0"/>
                  <a:pt x="312" y="23"/>
                  <a:pt x="238" y="69"/>
                </a:cubicBezTo>
                <a:cubicBezTo>
                  <a:pt x="36" y="176"/>
                  <a:pt x="0" y="438"/>
                  <a:pt x="119" y="628"/>
                </a:cubicBezTo>
                <a:lnTo>
                  <a:pt x="3775" y="6224"/>
                </a:lnTo>
                <a:cubicBezTo>
                  <a:pt x="3852" y="6335"/>
                  <a:pt x="3991" y="6404"/>
                  <a:pt x="4124" y="6404"/>
                </a:cubicBezTo>
                <a:cubicBezTo>
                  <a:pt x="4135" y="6404"/>
                  <a:pt x="4145" y="6404"/>
                  <a:pt x="4156" y="6403"/>
                </a:cubicBezTo>
                <a:cubicBezTo>
                  <a:pt x="4227" y="6391"/>
                  <a:pt x="4298" y="6379"/>
                  <a:pt x="4346" y="6343"/>
                </a:cubicBezTo>
                <a:cubicBezTo>
                  <a:pt x="4537" y="6224"/>
                  <a:pt x="4572" y="5974"/>
                  <a:pt x="4453" y="5772"/>
                </a:cubicBezTo>
                <a:lnTo>
                  <a:pt x="798" y="176"/>
                </a:lnTo>
                <a:cubicBezTo>
                  <a:pt x="725" y="59"/>
                  <a:pt x="602" y="0"/>
                  <a:pt x="4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6"/>
          <p:cNvSpPr/>
          <p:nvPr/>
        </p:nvSpPr>
        <p:spPr>
          <a:xfrm>
            <a:off x="2589881" y="1126456"/>
            <a:ext cx="1441815" cy="890022"/>
          </a:xfrm>
          <a:custGeom>
            <a:avLst/>
            <a:gdLst/>
            <a:ahLst/>
            <a:cxnLst/>
            <a:rect l="l" t="t" r="r" b="b"/>
            <a:pathLst>
              <a:path w="22968" h="14178" extrusionOk="0">
                <a:moveTo>
                  <a:pt x="22502" y="0"/>
                </a:moveTo>
                <a:cubicBezTo>
                  <a:pt x="22325" y="0"/>
                  <a:pt x="22168" y="113"/>
                  <a:pt x="22110" y="295"/>
                </a:cubicBezTo>
                <a:cubicBezTo>
                  <a:pt x="21884" y="1009"/>
                  <a:pt x="21039" y="3390"/>
                  <a:pt x="19312" y="4581"/>
                </a:cubicBezTo>
                <a:cubicBezTo>
                  <a:pt x="17217" y="6022"/>
                  <a:pt x="14633" y="6034"/>
                  <a:pt x="12764" y="6034"/>
                </a:cubicBezTo>
                <a:lnTo>
                  <a:pt x="12061" y="6034"/>
                </a:lnTo>
                <a:cubicBezTo>
                  <a:pt x="11800" y="6045"/>
                  <a:pt x="11538" y="6045"/>
                  <a:pt x="11276" y="6045"/>
                </a:cubicBezTo>
                <a:cubicBezTo>
                  <a:pt x="8942" y="6069"/>
                  <a:pt x="6549" y="6081"/>
                  <a:pt x="3691" y="8058"/>
                </a:cubicBezTo>
                <a:cubicBezTo>
                  <a:pt x="1679" y="9463"/>
                  <a:pt x="798" y="11582"/>
                  <a:pt x="72" y="13642"/>
                </a:cubicBezTo>
                <a:cubicBezTo>
                  <a:pt x="0" y="13844"/>
                  <a:pt x="119" y="14082"/>
                  <a:pt x="322" y="14166"/>
                </a:cubicBezTo>
                <a:cubicBezTo>
                  <a:pt x="381" y="14177"/>
                  <a:pt x="441" y="14177"/>
                  <a:pt x="500" y="14177"/>
                </a:cubicBezTo>
                <a:cubicBezTo>
                  <a:pt x="655" y="14177"/>
                  <a:pt x="798" y="14070"/>
                  <a:pt x="846" y="13927"/>
                </a:cubicBezTo>
                <a:cubicBezTo>
                  <a:pt x="1524" y="11987"/>
                  <a:pt x="2346" y="9998"/>
                  <a:pt x="4144" y="8748"/>
                </a:cubicBezTo>
                <a:cubicBezTo>
                  <a:pt x="6799" y="6915"/>
                  <a:pt x="9073" y="6903"/>
                  <a:pt x="11276" y="6879"/>
                </a:cubicBezTo>
                <a:cubicBezTo>
                  <a:pt x="11526" y="6867"/>
                  <a:pt x="11800" y="6867"/>
                  <a:pt x="12061" y="6867"/>
                </a:cubicBezTo>
                <a:lnTo>
                  <a:pt x="12752" y="6867"/>
                </a:lnTo>
                <a:cubicBezTo>
                  <a:pt x="14740" y="6867"/>
                  <a:pt x="17455" y="6855"/>
                  <a:pt x="19777" y="5260"/>
                </a:cubicBezTo>
                <a:cubicBezTo>
                  <a:pt x="21717" y="3926"/>
                  <a:pt x="22658" y="1319"/>
                  <a:pt x="22896" y="545"/>
                </a:cubicBezTo>
                <a:cubicBezTo>
                  <a:pt x="22968" y="319"/>
                  <a:pt x="22849" y="92"/>
                  <a:pt x="22634" y="21"/>
                </a:cubicBezTo>
                <a:cubicBezTo>
                  <a:pt x="22590" y="7"/>
                  <a:pt x="22546" y="0"/>
                  <a:pt x="225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6"/>
          <p:cNvSpPr/>
          <p:nvPr/>
        </p:nvSpPr>
        <p:spPr>
          <a:xfrm>
            <a:off x="2758808" y="929156"/>
            <a:ext cx="1103206" cy="1285380"/>
          </a:xfrm>
          <a:custGeom>
            <a:avLst/>
            <a:gdLst/>
            <a:ahLst/>
            <a:cxnLst/>
            <a:rect l="l" t="t" r="r" b="b"/>
            <a:pathLst>
              <a:path w="17574" h="20476" extrusionOk="0">
                <a:moveTo>
                  <a:pt x="17133" y="0"/>
                </a:moveTo>
                <a:cubicBezTo>
                  <a:pt x="17105" y="0"/>
                  <a:pt x="17078" y="3"/>
                  <a:pt x="17050" y="9"/>
                </a:cubicBezTo>
                <a:cubicBezTo>
                  <a:pt x="15205" y="354"/>
                  <a:pt x="12692" y="807"/>
                  <a:pt x="10966" y="2700"/>
                </a:cubicBezTo>
                <a:cubicBezTo>
                  <a:pt x="8966" y="4878"/>
                  <a:pt x="8370" y="7307"/>
                  <a:pt x="8037" y="10736"/>
                </a:cubicBezTo>
                <a:cubicBezTo>
                  <a:pt x="7846" y="12570"/>
                  <a:pt x="7323" y="15284"/>
                  <a:pt x="4882" y="17499"/>
                </a:cubicBezTo>
                <a:cubicBezTo>
                  <a:pt x="3453" y="18809"/>
                  <a:pt x="1560" y="19475"/>
                  <a:pt x="369" y="19642"/>
                </a:cubicBezTo>
                <a:cubicBezTo>
                  <a:pt x="143" y="19666"/>
                  <a:pt x="0" y="19880"/>
                  <a:pt x="24" y="20107"/>
                </a:cubicBezTo>
                <a:cubicBezTo>
                  <a:pt x="58" y="20313"/>
                  <a:pt x="248" y="20464"/>
                  <a:pt x="453" y="20464"/>
                </a:cubicBezTo>
                <a:cubicBezTo>
                  <a:pt x="461" y="20464"/>
                  <a:pt x="469" y="20464"/>
                  <a:pt x="476" y="20464"/>
                </a:cubicBezTo>
                <a:cubicBezTo>
                  <a:pt x="488" y="20464"/>
                  <a:pt x="500" y="20464"/>
                  <a:pt x="476" y="20476"/>
                </a:cubicBezTo>
                <a:cubicBezTo>
                  <a:pt x="1786" y="20285"/>
                  <a:pt x="3858" y="19547"/>
                  <a:pt x="5429" y="18118"/>
                </a:cubicBezTo>
                <a:cubicBezTo>
                  <a:pt x="8085" y="15713"/>
                  <a:pt x="8656" y="12808"/>
                  <a:pt x="8858" y="10832"/>
                </a:cubicBezTo>
                <a:cubicBezTo>
                  <a:pt x="9180" y="7557"/>
                  <a:pt x="9728" y="5271"/>
                  <a:pt x="11573" y="3247"/>
                </a:cubicBezTo>
                <a:cubicBezTo>
                  <a:pt x="13109" y="1557"/>
                  <a:pt x="15383" y="1140"/>
                  <a:pt x="17205" y="807"/>
                </a:cubicBezTo>
                <a:cubicBezTo>
                  <a:pt x="17431" y="771"/>
                  <a:pt x="17574" y="556"/>
                  <a:pt x="17526" y="330"/>
                </a:cubicBezTo>
                <a:cubicBezTo>
                  <a:pt x="17495" y="142"/>
                  <a:pt x="17326" y="0"/>
                  <a:pt x="171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6"/>
          <p:cNvSpPr/>
          <p:nvPr/>
        </p:nvSpPr>
        <p:spPr>
          <a:xfrm>
            <a:off x="4287240" y="2387847"/>
            <a:ext cx="38167" cy="68865"/>
          </a:xfrm>
          <a:custGeom>
            <a:avLst/>
            <a:gdLst/>
            <a:ahLst/>
            <a:cxnLst/>
            <a:rect l="l" t="t" r="r" b="b"/>
            <a:pathLst>
              <a:path w="608" h="1097" extrusionOk="0">
                <a:moveTo>
                  <a:pt x="262" y="1"/>
                </a:moveTo>
                <a:cubicBezTo>
                  <a:pt x="191" y="84"/>
                  <a:pt x="96" y="120"/>
                  <a:pt x="1" y="144"/>
                </a:cubicBezTo>
                <a:lnTo>
                  <a:pt x="322" y="1096"/>
                </a:lnTo>
                <a:cubicBezTo>
                  <a:pt x="417" y="1049"/>
                  <a:pt x="501" y="1013"/>
                  <a:pt x="608" y="989"/>
                </a:cubicBezTo>
                <a:lnTo>
                  <a:pt x="2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6"/>
          <p:cNvSpPr/>
          <p:nvPr/>
        </p:nvSpPr>
        <p:spPr>
          <a:xfrm>
            <a:off x="4232689" y="2541079"/>
            <a:ext cx="47144" cy="27746"/>
          </a:xfrm>
          <a:custGeom>
            <a:avLst/>
            <a:gdLst/>
            <a:ahLst/>
            <a:cxnLst/>
            <a:rect l="l" t="t" r="r" b="b"/>
            <a:pathLst>
              <a:path w="751" h="442" extrusionOk="0">
                <a:moveTo>
                  <a:pt x="631" y="1"/>
                </a:moveTo>
                <a:lnTo>
                  <a:pt x="0" y="143"/>
                </a:lnTo>
                <a:cubicBezTo>
                  <a:pt x="36" y="239"/>
                  <a:pt x="48" y="334"/>
                  <a:pt x="48" y="441"/>
                </a:cubicBezTo>
                <a:lnTo>
                  <a:pt x="750" y="286"/>
                </a:lnTo>
                <a:cubicBezTo>
                  <a:pt x="691" y="215"/>
                  <a:pt x="643" y="108"/>
                  <a:pt x="6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6"/>
          <p:cNvSpPr/>
          <p:nvPr/>
        </p:nvSpPr>
        <p:spPr>
          <a:xfrm>
            <a:off x="4391884" y="2563488"/>
            <a:ext cx="53861" cy="62147"/>
          </a:xfrm>
          <a:custGeom>
            <a:avLst/>
            <a:gdLst/>
            <a:ahLst/>
            <a:cxnLst/>
            <a:rect l="l" t="t" r="r" b="b"/>
            <a:pathLst>
              <a:path w="858" h="990" extrusionOk="0">
                <a:moveTo>
                  <a:pt x="191" y="1"/>
                </a:moveTo>
                <a:cubicBezTo>
                  <a:pt x="131" y="96"/>
                  <a:pt x="72" y="167"/>
                  <a:pt x="0" y="227"/>
                </a:cubicBezTo>
                <a:lnTo>
                  <a:pt x="667" y="989"/>
                </a:lnTo>
                <a:cubicBezTo>
                  <a:pt x="715" y="894"/>
                  <a:pt x="786" y="810"/>
                  <a:pt x="858" y="751"/>
                </a:cubicBezTo>
                <a:lnTo>
                  <a:pt x="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6"/>
          <p:cNvSpPr/>
          <p:nvPr/>
        </p:nvSpPr>
        <p:spPr>
          <a:xfrm>
            <a:off x="4516680" y="2564996"/>
            <a:ext cx="61394" cy="61331"/>
          </a:xfrm>
          <a:custGeom>
            <a:avLst/>
            <a:gdLst/>
            <a:ahLst/>
            <a:cxnLst/>
            <a:rect l="l" t="t" r="r" b="b"/>
            <a:pathLst>
              <a:path w="978" h="977" extrusionOk="0">
                <a:moveTo>
                  <a:pt x="763" y="1"/>
                </a:moveTo>
                <a:lnTo>
                  <a:pt x="1" y="739"/>
                </a:lnTo>
                <a:cubicBezTo>
                  <a:pt x="84" y="810"/>
                  <a:pt x="144" y="894"/>
                  <a:pt x="179" y="977"/>
                </a:cubicBezTo>
                <a:lnTo>
                  <a:pt x="977" y="203"/>
                </a:lnTo>
                <a:cubicBezTo>
                  <a:pt x="882" y="155"/>
                  <a:pt x="810" y="84"/>
                  <a:pt x="7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6"/>
          <p:cNvSpPr/>
          <p:nvPr/>
        </p:nvSpPr>
        <p:spPr>
          <a:xfrm>
            <a:off x="4269286" y="2446918"/>
            <a:ext cx="147333" cy="148776"/>
          </a:xfrm>
          <a:custGeom>
            <a:avLst/>
            <a:gdLst/>
            <a:ahLst/>
            <a:cxnLst/>
            <a:rect l="l" t="t" r="r" b="b"/>
            <a:pathLst>
              <a:path w="2347" h="2370" extrusionOk="0">
                <a:moveTo>
                  <a:pt x="1179" y="0"/>
                </a:moveTo>
                <a:cubicBezTo>
                  <a:pt x="1084" y="0"/>
                  <a:pt x="1001" y="12"/>
                  <a:pt x="906" y="36"/>
                </a:cubicBezTo>
                <a:cubicBezTo>
                  <a:pt x="810" y="48"/>
                  <a:pt x="715" y="96"/>
                  <a:pt x="632" y="131"/>
                </a:cubicBezTo>
                <a:cubicBezTo>
                  <a:pt x="251" y="334"/>
                  <a:pt x="1" y="727"/>
                  <a:pt x="1" y="1179"/>
                </a:cubicBezTo>
                <a:cubicBezTo>
                  <a:pt x="1" y="1298"/>
                  <a:pt x="13" y="1405"/>
                  <a:pt x="48" y="1501"/>
                </a:cubicBezTo>
                <a:cubicBezTo>
                  <a:pt x="72" y="1608"/>
                  <a:pt x="120" y="1703"/>
                  <a:pt x="167" y="1786"/>
                </a:cubicBezTo>
                <a:cubicBezTo>
                  <a:pt x="370" y="2132"/>
                  <a:pt x="739" y="2370"/>
                  <a:pt x="1179" y="2370"/>
                </a:cubicBezTo>
                <a:cubicBezTo>
                  <a:pt x="1477" y="2370"/>
                  <a:pt x="1739" y="2251"/>
                  <a:pt x="1953" y="2072"/>
                </a:cubicBezTo>
                <a:cubicBezTo>
                  <a:pt x="2025" y="2013"/>
                  <a:pt x="2084" y="1941"/>
                  <a:pt x="2144" y="1846"/>
                </a:cubicBezTo>
                <a:cubicBezTo>
                  <a:pt x="2275" y="1667"/>
                  <a:pt x="2346" y="1429"/>
                  <a:pt x="2346" y="1191"/>
                </a:cubicBezTo>
                <a:cubicBezTo>
                  <a:pt x="2346" y="536"/>
                  <a:pt x="1822" y="12"/>
                  <a:pt x="11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6"/>
          <p:cNvSpPr/>
          <p:nvPr/>
        </p:nvSpPr>
        <p:spPr>
          <a:xfrm>
            <a:off x="4235639" y="2311635"/>
            <a:ext cx="86064" cy="86001"/>
          </a:xfrm>
          <a:custGeom>
            <a:avLst/>
            <a:gdLst/>
            <a:ahLst/>
            <a:cxnLst/>
            <a:rect l="l" t="t" r="r" b="b"/>
            <a:pathLst>
              <a:path w="1371" h="1370" extrusionOk="0">
                <a:moveTo>
                  <a:pt x="692" y="0"/>
                </a:moveTo>
                <a:cubicBezTo>
                  <a:pt x="311" y="0"/>
                  <a:pt x="1" y="310"/>
                  <a:pt x="1" y="679"/>
                </a:cubicBezTo>
                <a:cubicBezTo>
                  <a:pt x="1" y="1060"/>
                  <a:pt x="311" y="1370"/>
                  <a:pt x="692" y="1370"/>
                </a:cubicBezTo>
                <a:cubicBezTo>
                  <a:pt x="751" y="1370"/>
                  <a:pt x="787" y="1370"/>
                  <a:pt x="834" y="1358"/>
                </a:cubicBezTo>
                <a:cubicBezTo>
                  <a:pt x="930" y="1322"/>
                  <a:pt x="1025" y="1274"/>
                  <a:pt x="1108" y="1215"/>
                </a:cubicBezTo>
                <a:cubicBezTo>
                  <a:pt x="1263" y="1096"/>
                  <a:pt x="1370" y="905"/>
                  <a:pt x="1370" y="679"/>
                </a:cubicBezTo>
                <a:cubicBezTo>
                  <a:pt x="1370" y="310"/>
                  <a:pt x="1073" y="0"/>
                  <a:pt x="6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6"/>
          <p:cNvSpPr/>
          <p:nvPr/>
        </p:nvSpPr>
        <p:spPr>
          <a:xfrm>
            <a:off x="4426285" y="2597128"/>
            <a:ext cx="106905" cy="106968"/>
          </a:xfrm>
          <a:custGeom>
            <a:avLst/>
            <a:gdLst/>
            <a:ahLst/>
            <a:cxnLst/>
            <a:rect l="l" t="t" r="r" b="b"/>
            <a:pathLst>
              <a:path w="1703" h="1704" extrusionOk="0">
                <a:moveTo>
                  <a:pt x="845" y="1"/>
                </a:moveTo>
                <a:cubicBezTo>
                  <a:pt x="643" y="1"/>
                  <a:pt x="441" y="84"/>
                  <a:pt x="298" y="203"/>
                </a:cubicBezTo>
                <a:cubicBezTo>
                  <a:pt x="226" y="274"/>
                  <a:pt x="143" y="346"/>
                  <a:pt x="107" y="441"/>
                </a:cubicBezTo>
                <a:cubicBezTo>
                  <a:pt x="48" y="572"/>
                  <a:pt x="0" y="703"/>
                  <a:pt x="0" y="858"/>
                </a:cubicBezTo>
                <a:cubicBezTo>
                  <a:pt x="0" y="1334"/>
                  <a:pt x="393" y="1703"/>
                  <a:pt x="845" y="1703"/>
                </a:cubicBezTo>
                <a:cubicBezTo>
                  <a:pt x="1322" y="1703"/>
                  <a:pt x="1703" y="1310"/>
                  <a:pt x="1703" y="858"/>
                </a:cubicBezTo>
                <a:cubicBezTo>
                  <a:pt x="1703" y="715"/>
                  <a:pt x="1667" y="584"/>
                  <a:pt x="1596" y="465"/>
                </a:cubicBezTo>
                <a:cubicBezTo>
                  <a:pt x="1548" y="382"/>
                  <a:pt x="1488" y="298"/>
                  <a:pt x="1417" y="227"/>
                </a:cubicBezTo>
                <a:cubicBezTo>
                  <a:pt x="1262" y="96"/>
                  <a:pt x="1072" y="1"/>
                  <a:pt x="8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36"/>
          <p:cNvSpPr/>
          <p:nvPr/>
        </p:nvSpPr>
        <p:spPr>
          <a:xfrm>
            <a:off x="4554096" y="2492495"/>
            <a:ext cx="92719" cy="92028"/>
          </a:xfrm>
          <a:custGeom>
            <a:avLst/>
            <a:gdLst/>
            <a:ahLst/>
            <a:cxnLst/>
            <a:rect l="l" t="t" r="r" b="b"/>
            <a:pathLst>
              <a:path w="1477" h="1466" extrusionOk="0">
                <a:moveTo>
                  <a:pt x="738" y="1"/>
                </a:moveTo>
                <a:cubicBezTo>
                  <a:pt x="333" y="1"/>
                  <a:pt x="0" y="334"/>
                  <a:pt x="0" y="739"/>
                </a:cubicBezTo>
                <a:cubicBezTo>
                  <a:pt x="0" y="882"/>
                  <a:pt x="48" y="1037"/>
                  <a:pt x="143" y="1156"/>
                </a:cubicBezTo>
                <a:cubicBezTo>
                  <a:pt x="202" y="1239"/>
                  <a:pt x="274" y="1310"/>
                  <a:pt x="357" y="1358"/>
                </a:cubicBezTo>
                <a:cubicBezTo>
                  <a:pt x="476" y="1418"/>
                  <a:pt x="607" y="1465"/>
                  <a:pt x="750" y="1465"/>
                </a:cubicBezTo>
                <a:cubicBezTo>
                  <a:pt x="1155" y="1465"/>
                  <a:pt x="1476" y="1132"/>
                  <a:pt x="1476" y="739"/>
                </a:cubicBezTo>
                <a:cubicBezTo>
                  <a:pt x="1476" y="334"/>
                  <a:pt x="1155" y="1"/>
                  <a:pt x="7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6"/>
          <p:cNvSpPr/>
          <p:nvPr/>
        </p:nvSpPr>
        <p:spPr>
          <a:xfrm>
            <a:off x="4106392" y="2505234"/>
            <a:ext cx="129316" cy="128563"/>
          </a:xfrm>
          <a:custGeom>
            <a:avLst/>
            <a:gdLst/>
            <a:ahLst/>
            <a:cxnLst/>
            <a:rect l="l" t="t" r="r" b="b"/>
            <a:pathLst>
              <a:path w="2060" h="2048" extrusionOk="0">
                <a:moveTo>
                  <a:pt x="1036" y="0"/>
                </a:moveTo>
                <a:cubicBezTo>
                  <a:pt x="465" y="0"/>
                  <a:pt x="0" y="453"/>
                  <a:pt x="0" y="1024"/>
                </a:cubicBezTo>
                <a:cubicBezTo>
                  <a:pt x="0" y="1584"/>
                  <a:pt x="465" y="2048"/>
                  <a:pt x="1036" y="2048"/>
                </a:cubicBezTo>
                <a:cubicBezTo>
                  <a:pt x="1596" y="2048"/>
                  <a:pt x="2060" y="1584"/>
                  <a:pt x="2060" y="1024"/>
                </a:cubicBezTo>
                <a:lnTo>
                  <a:pt x="2048" y="1012"/>
                </a:lnTo>
                <a:cubicBezTo>
                  <a:pt x="2048" y="905"/>
                  <a:pt x="2036" y="798"/>
                  <a:pt x="2000" y="714"/>
                </a:cubicBezTo>
                <a:cubicBezTo>
                  <a:pt x="1869" y="298"/>
                  <a:pt x="1488" y="0"/>
                  <a:pt x="10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6"/>
          <p:cNvSpPr/>
          <p:nvPr/>
        </p:nvSpPr>
        <p:spPr>
          <a:xfrm>
            <a:off x="342850" y="1812913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6"/>
          <p:cNvSpPr/>
          <p:nvPr/>
        </p:nvSpPr>
        <p:spPr>
          <a:xfrm>
            <a:off x="2079813" y="712150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6"/>
          <p:cNvSpPr/>
          <p:nvPr/>
        </p:nvSpPr>
        <p:spPr>
          <a:xfrm>
            <a:off x="3948250" y="4604088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5EF55-1302-0C49-93F8-08CA4AB16000}"/>
              </a:ext>
            </a:extLst>
          </p:cNvPr>
          <p:cNvSpPr txBox="1"/>
          <p:nvPr/>
        </p:nvSpPr>
        <p:spPr>
          <a:xfrm>
            <a:off x="1117506" y="134899"/>
            <a:ext cx="7208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KÍNH HIỂN VI QUANG HỌC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750" fill="hold"/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750" fill="hold"/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1" dur="750" fill="hold"/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2" dur="750" fill="hold"/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5" dur="750" fill="hold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6" dur="750" fill="hold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9" dur="750" fill="hold"/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0" dur="750" fill="hold"/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3" dur="750" fill="hold"/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4" dur="750" fill="hold"/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7" dur="75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8" dur="75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1" dur="75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2" dur="75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5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6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9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40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43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44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47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48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51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52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55" dur="750" fill="hold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56" dur="750" fill="hold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59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60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63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64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67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68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1" dur="750" fill="hold"/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72" dur="750" fill="hold"/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5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76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9" dur="750" fill="hold"/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0" dur="750" fill="hold"/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83" dur="750" fill="hold"/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4" dur="750" fill="hold"/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87" dur="750" fill="hold"/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8" dur="750" fill="hold"/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91" dur="750" fill="hold"/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92" dur="750" fill="hold"/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95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96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99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00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03" dur="75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04" dur="75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07" dur="75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08" dur="75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11" dur="75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12" dur="75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15" dur="75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16" dur="75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19" dur="75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20" dur="75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23" dur="75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24" dur="75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27" dur="75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28" dur="75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31" dur="75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32" dur="75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35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36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39" dur="750" fill="hold"/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40" dur="750" fill="hold"/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43" dur="750" fill="hold"/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44" dur="750" fill="hold"/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47" dur="750" fill="hold"/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48" dur="750" fill="hold"/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51" dur="75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52" dur="75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55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56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59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60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63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64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67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68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71" dur="750" fill="hold"/>
                                            <p:tgtEl>
                                              <p:spTgt spid="7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72" dur="750" fill="hold"/>
                                            <p:tgtEl>
                                              <p:spTgt spid="7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75" dur="750" fill="hold"/>
                                            <p:tgtEl>
                                              <p:spTgt spid="7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76" dur="750" fill="hold"/>
                                            <p:tgtEl>
                                              <p:spTgt spid="7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79" dur="750" fill="hold"/>
                                            <p:tgtEl>
                                              <p:spTgt spid="7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80" dur="750" fill="hold"/>
                                            <p:tgtEl>
                                              <p:spTgt spid="7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83" dur="750" fill="hold"/>
                                            <p:tgtEl>
                                              <p:spTgt spid="7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84" dur="750" fill="hold"/>
                                            <p:tgtEl>
                                              <p:spTgt spid="7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87" dur="75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88" dur="75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91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92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95" dur="750" fill="hold"/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96" dur="750" fill="hold"/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99" dur="750" fill="hold"/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00" dur="750" fill="hold"/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03" dur="750" fill="hold"/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04" dur="750" fill="hold"/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07" dur="750" fill="hold"/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08" dur="750" fill="hold"/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11" dur="750" fill="hold"/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12" dur="750" fill="hold"/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15" dur="75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16" dur="75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19" dur="750" fill="hold"/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20" dur="750" fill="hold"/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23" dur="750" fill="hold"/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24" dur="750" fill="hold"/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27" dur="750" fill="hold"/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28" dur="750" fill="hold"/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31" dur="750" fill="hold"/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32" dur="750" fill="hold"/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35" dur="750" fill="hold"/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36" dur="750" fill="hold"/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39" dur="750" fill="hold"/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40" dur="750" fill="hold"/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43" dur="750" fill="hold"/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44" dur="750" fill="hold"/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47" dur="750" fill="hold"/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48" dur="750" fill="hold"/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51" dur="750" fill="hold"/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52" dur="750" fill="hold"/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55" dur="750" fill="hold"/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56" dur="750" fill="hold"/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7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59" dur="750" fill="hold"/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60" dur="750" fill="hold"/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63" dur="750" fill="hold"/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64" dur="750" fill="hold"/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67" dur="750" fill="hold"/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68" dur="750" fill="hold"/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9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71" dur="750" fill="hold"/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72" dur="750" fill="hold"/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3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75" dur="75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76" dur="75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7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79" dur="750" fill="hold"/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80" dur="750" fill="hold"/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1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83" dur="750" fill="hold"/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84" dur="750" fill="hold"/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5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87" dur="750" fill="hold"/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88" dur="750" fill="hold"/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9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91" dur="750" fill="hold"/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92" dur="750" fill="hold"/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3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95" dur="750" fill="hold"/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96" dur="750" fill="hold"/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7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99" dur="750" fill="hold"/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00" dur="750" fill="hold"/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1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03" dur="750" fill="hold"/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04" dur="750" fill="hold"/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5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07" dur="750" fill="hold"/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08" dur="750" fill="hold"/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9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11" dur="750" fill="hold"/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12" dur="750" fill="hold"/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3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15" dur="75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16" dur="75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7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19" dur="75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20" dur="75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4" dur="500"/>
                                            <p:tgtEl>
                                              <p:spTgt spid="6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8" dur="500"/>
                                            <p:tgtEl>
                                              <p:spTgt spid="6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8" grpId="0"/>
          <p:bldP spid="680" grpId="0" animBg="1"/>
          <p:bldP spid="682" grpId="0" animBg="1"/>
          <p:bldP spid="683" grpId="0" animBg="1"/>
          <p:bldP spid="684" grpId="0" animBg="1"/>
          <p:bldP spid="685" grpId="0" animBg="1"/>
          <p:bldP spid="686" grpId="0" animBg="1"/>
          <p:bldP spid="687" grpId="0" animBg="1"/>
          <p:bldP spid="688" grpId="0" animBg="1"/>
          <p:bldP spid="689" grpId="0" animBg="1"/>
          <p:bldP spid="690" grpId="0" animBg="1"/>
          <p:bldP spid="691" grpId="0" animBg="1"/>
          <p:bldP spid="692" grpId="0" animBg="1"/>
          <p:bldP spid="693" grpId="0" animBg="1"/>
          <p:bldP spid="694" grpId="0" animBg="1"/>
          <p:bldP spid="695" grpId="0" animBg="1"/>
          <p:bldP spid="696" grpId="0" animBg="1"/>
          <p:bldP spid="697" grpId="0" animBg="1"/>
          <p:bldP spid="698" grpId="0" animBg="1"/>
          <p:bldP spid="699" grpId="0" animBg="1"/>
          <p:bldP spid="700" grpId="0" animBg="1"/>
          <p:bldP spid="701" grpId="0" animBg="1"/>
          <p:bldP spid="702" grpId="0" animBg="1"/>
          <p:bldP spid="703" grpId="0" animBg="1"/>
          <p:bldP spid="704" grpId="0" animBg="1"/>
          <p:bldP spid="705" grpId="0" animBg="1"/>
          <p:bldP spid="706" grpId="0" animBg="1"/>
          <p:bldP spid="707" grpId="0" animBg="1"/>
          <p:bldP spid="708" grpId="0" animBg="1"/>
          <p:bldP spid="709" grpId="0" animBg="1"/>
          <p:bldP spid="710" grpId="0" animBg="1"/>
          <p:bldP spid="711" grpId="0" animBg="1"/>
          <p:bldP spid="712" grpId="0" animBg="1"/>
          <p:bldP spid="713" grpId="0" animBg="1"/>
          <p:bldP spid="714" grpId="0" animBg="1"/>
          <p:bldP spid="715" grpId="0" animBg="1"/>
          <p:bldP spid="716" grpId="0" animBg="1"/>
          <p:bldP spid="717" grpId="0" animBg="1"/>
          <p:bldP spid="718" grpId="0" animBg="1"/>
          <p:bldP spid="719" grpId="0" animBg="1"/>
          <p:bldP spid="720" grpId="0" animBg="1"/>
          <p:bldP spid="721" grpId="0" animBg="1"/>
          <p:bldP spid="722" grpId="0" animBg="1"/>
          <p:bldP spid="723" grpId="0" animBg="1"/>
          <p:bldP spid="724" grpId="0" animBg="1"/>
          <p:bldP spid="725" grpId="0" animBg="1"/>
          <p:bldP spid="726" grpId="0" animBg="1"/>
          <p:bldP spid="727" grpId="0" animBg="1"/>
          <p:bldP spid="728" grpId="0" animBg="1"/>
          <p:bldP spid="729" grpId="0" animBg="1"/>
          <p:bldP spid="730" grpId="0" animBg="1"/>
          <p:bldP spid="731" grpId="0" animBg="1"/>
          <p:bldP spid="732" grpId="0" animBg="1"/>
          <p:bldP spid="733" grpId="0" animBg="1"/>
          <p:bldP spid="734" grpId="0" animBg="1"/>
          <p:bldP spid="735" grpId="0" animBg="1"/>
          <p:bldP spid="736" grpId="0" animBg="1"/>
          <p:bldP spid="737" grpId="0" animBg="1"/>
          <p:bldP spid="738" grpId="0" animBg="1"/>
          <p:bldP spid="739" grpId="0" animBg="1"/>
          <p:bldP spid="740" grpId="0" animBg="1"/>
          <p:bldP spid="741" grpId="0" animBg="1"/>
          <p:bldP spid="742" grpId="0" animBg="1"/>
          <p:bldP spid="743" grpId="0" animBg="1"/>
          <p:bldP spid="744" grpId="0" animBg="1"/>
          <p:bldP spid="745" grpId="0" animBg="1"/>
          <p:bldP spid="746" grpId="0" animBg="1"/>
          <p:bldP spid="747" grpId="0" animBg="1"/>
          <p:bldP spid="748" grpId="0" animBg="1"/>
          <p:bldP spid="749" grpId="0" animBg="1"/>
          <p:bldP spid="750" grpId="0" animBg="1"/>
          <p:bldP spid="751" grpId="0" animBg="1"/>
          <p:bldP spid="752" grpId="0" animBg="1"/>
          <p:bldP spid="753" grpId="0" animBg="1"/>
          <p:bldP spid="754" grpId="0" animBg="1"/>
          <p:bldP spid="755" grpId="0" animBg="1"/>
          <p:bldP spid="756" grpId="0" animBg="1"/>
          <p:bldP spid="757" grpId="0" animBg="1"/>
          <p:bldP spid="758" grpId="0" animBg="1"/>
          <p:bldP spid="759" grpId="0" animBg="1"/>
          <p:bldP spid="76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75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75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75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75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75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75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75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750" fill="hold"/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750" fill="hold"/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750" fill="hold"/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750" fill="hold"/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750" fill="hold"/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750" fill="hold"/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75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75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750" fill="hold"/>
                                            <p:tgtEl>
                                              <p:spTgt spid="7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750" fill="hold"/>
                                            <p:tgtEl>
                                              <p:spTgt spid="7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750" fill="hold"/>
                                            <p:tgtEl>
                                              <p:spTgt spid="7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750" fill="hold"/>
                                            <p:tgtEl>
                                              <p:spTgt spid="7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750" fill="hold"/>
                                            <p:tgtEl>
                                              <p:spTgt spid="7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750" fill="hold"/>
                                            <p:tgtEl>
                                              <p:spTgt spid="7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750" fill="hold"/>
                                            <p:tgtEl>
                                              <p:spTgt spid="7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750" fill="hold"/>
                                            <p:tgtEl>
                                              <p:spTgt spid="7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7" dur="75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8" dur="75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1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2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5" dur="750" fill="hold"/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6" dur="750" fill="hold"/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750" fill="hold"/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0" dur="750" fill="hold"/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3" dur="750" fill="hold"/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4" dur="750" fill="hold"/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7" dur="750" fill="hold"/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8" dur="750" fill="hold"/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1" dur="750" fill="hold"/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2" dur="750" fill="hold"/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5" dur="75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6" dur="75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9" dur="750" fill="hold"/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0" dur="750" fill="hold"/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3" dur="750" fill="hold"/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4" dur="750" fill="hold"/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7" dur="750" fill="hold"/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8" dur="750" fill="hold"/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1" dur="750" fill="hold"/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2" dur="750" fill="hold"/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5" dur="750" fill="hold"/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6" dur="750" fill="hold"/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9" dur="750" fill="hold"/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0" dur="750" fill="hold"/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3" dur="750" fill="hold"/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4" dur="750" fill="hold"/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7" dur="750" fill="hold"/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8" dur="750" fill="hold"/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1" dur="750" fill="hold"/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2" dur="750" fill="hold"/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5" dur="750" fill="hold"/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6" dur="750" fill="hold"/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7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9" dur="750" fill="hold"/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0" dur="750" fill="hold"/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3" dur="750" fill="hold"/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4" dur="750" fill="hold"/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7" dur="750" fill="hold"/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8" dur="750" fill="hold"/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9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1" dur="750" fill="hold"/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2" dur="750" fill="hold"/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3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5" dur="75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6" dur="75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7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9" dur="750" fill="hold"/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0" dur="750" fill="hold"/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1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3" dur="750" fill="hold"/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4" dur="750" fill="hold"/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5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7" dur="750" fill="hold"/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8" dur="750" fill="hold"/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9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1" dur="750" fill="hold"/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2" dur="750" fill="hold"/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3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5" dur="750" fill="hold"/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6" dur="750" fill="hold"/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7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9" dur="750" fill="hold"/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0" dur="750" fill="hold"/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1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3" dur="750" fill="hold"/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4" dur="750" fill="hold"/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5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7" dur="750" fill="hold"/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8" dur="750" fill="hold"/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9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1" dur="750" fill="hold"/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2" dur="750" fill="hold"/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3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5" dur="75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6" dur="75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7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9" dur="75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0" dur="75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4" dur="500"/>
                                            <p:tgtEl>
                                              <p:spTgt spid="6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8" dur="500"/>
                                            <p:tgtEl>
                                              <p:spTgt spid="6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2" dur="500"/>
                                            <p:tgtEl>
                                              <p:spTgt spid="6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8" grpId="0"/>
          <p:bldP spid="679" grpId="0"/>
          <p:bldP spid="680" grpId="0" animBg="1"/>
          <p:bldP spid="682" grpId="0" animBg="1"/>
          <p:bldP spid="683" grpId="0" animBg="1"/>
          <p:bldP spid="684" grpId="0" animBg="1"/>
          <p:bldP spid="685" grpId="0" animBg="1"/>
          <p:bldP spid="686" grpId="0" animBg="1"/>
          <p:bldP spid="687" grpId="0" animBg="1"/>
          <p:bldP spid="688" grpId="0" animBg="1"/>
          <p:bldP spid="689" grpId="0" animBg="1"/>
          <p:bldP spid="690" grpId="0" animBg="1"/>
          <p:bldP spid="691" grpId="0" animBg="1"/>
          <p:bldP spid="692" grpId="0" animBg="1"/>
          <p:bldP spid="693" grpId="0" animBg="1"/>
          <p:bldP spid="694" grpId="0" animBg="1"/>
          <p:bldP spid="695" grpId="0" animBg="1"/>
          <p:bldP spid="696" grpId="0" animBg="1"/>
          <p:bldP spid="697" grpId="0" animBg="1"/>
          <p:bldP spid="698" grpId="0" animBg="1"/>
          <p:bldP spid="699" grpId="0" animBg="1"/>
          <p:bldP spid="700" grpId="0" animBg="1"/>
          <p:bldP spid="701" grpId="0" animBg="1"/>
          <p:bldP spid="702" grpId="0" animBg="1"/>
          <p:bldP spid="703" grpId="0" animBg="1"/>
          <p:bldP spid="704" grpId="0" animBg="1"/>
          <p:bldP spid="705" grpId="0" animBg="1"/>
          <p:bldP spid="706" grpId="0" animBg="1"/>
          <p:bldP spid="707" grpId="0" animBg="1"/>
          <p:bldP spid="708" grpId="0" animBg="1"/>
          <p:bldP spid="709" grpId="0" animBg="1"/>
          <p:bldP spid="710" grpId="0" animBg="1"/>
          <p:bldP spid="711" grpId="0" animBg="1"/>
          <p:bldP spid="712" grpId="0" animBg="1"/>
          <p:bldP spid="713" grpId="0" animBg="1"/>
          <p:bldP spid="714" grpId="0" animBg="1"/>
          <p:bldP spid="715" grpId="0" animBg="1"/>
          <p:bldP spid="716" grpId="0" animBg="1"/>
          <p:bldP spid="717" grpId="0" animBg="1"/>
          <p:bldP spid="718" grpId="0" animBg="1"/>
          <p:bldP spid="719" grpId="0" animBg="1"/>
          <p:bldP spid="720" grpId="0" animBg="1"/>
          <p:bldP spid="721" grpId="0" animBg="1"/>
          <p:bldP spid="722" grpId="0" animBg="1"/>
          <p:bldP spid="723" grpId="0" animBg="1"/>
          <p:bldP spid="724" grpId="0" animBg="1"/>
          <p:bldP spid="725" grpId="0" animBg="1"/>
          <p:bldP spid="726" grpId="0" animBg="1"/>
          <p:bldP spid="727" grpId="0" animBg="1"/>
          <p:bldP spid="728" grpId="0" animBg="1"/>
          <p:bldP spid="729" grpId="0" animBg="1"/>
          <p:bldP spid="730" grpId="0" animBg="1"/>
          <p:bldP spid="731" grpId="0" animBg="1"/>
          <p:bldP spid="732" grpId="0" animBg="1"/>
          <p:bldP spid="733" grpId="0" animBg="1"/>
          <p:bldP spid="734" grpId="0" animBg="1"/>
          <p:bldP spid="735" grpId="0" animBg="1"/>
          <p:bldP spid="736" grpId="0" animBg="1"/>
          <p:bldP spid="737" grpId="0" animBg="1"/>
          <p:bldP spid="738" grpId="0" animBg="1"/>
          <p:bldP spid="739" grpId="0" animBg="1"/>
          <p:bldP spid="740" grpId="0" animBg="1"/>
          <p:bldP spid="741" grpId="0" animBg="1"/>
          <p:bldP spid="742" grpId="0" animBg="1"/>
          <p:bldP spid="743" grpId="0" animBg="1"/>
          <p:bldP spid="744" grpId="0" animBg="1"/>
          <p:bldP spid="745" grpId="0" animBg="1"/>
          <p:bldP spid="746" grpId="0" animBg="1"/>
          <p:bldP spid="747" grpId="0" animBg="1"/>
          <p:bldP spid="748" grpId="0" animBg="1"/>
          <p:bldP spid="749" grpId="0" animBg="1"/>
          <p:bldP spid="750" grpId="0" animBg="1"/>
          <p:bldP spid="751" grpId="0" animBg="1"/>
          <p:bldP spid="752" grpId="0" animBg="1"/>
          <p:bldP spid="753" grpId="0" animBg="1"/>
          <p:bldP spid="754" grpId="0" animBg="1"/>
          <p:bldP spid="755" grpId="0" animBg="1"/>
          <p:bldP spid="756" grpId="0" animBg="1"/>
          <p:bldP spid="757" grpId="0" animBg="1"/>
          <p:bldP spid="758" grpId="0" animBg="1"/>
          <p:bldP spid="759" grpId="0" animBg="1"/>
          <p:bldP spid="76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ính hiển vi 1 mắt có đèn XSP-13A Trung Quốc">
            <a:extLst>
              <a:ext uri="{FF2B5EF4-FFF2-40B4-BE49-F238E27FC236}">
                <a16:creationId xmlns:a16="http://schemas.microsoft.com/office/drawing/2014/main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99" y="1333499"/>
            <a:ext cx="3810001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A586537-F102-E845-BFFA-5FA8BE533020}"/>
              </a:ext>
            </a:extLst>
          </p:cNvPr>
          <p:cNvSpPr txBox="1"/>
          <p:nvPr/>
        </p:nvSpPr>
        <p:spPr>
          <a:xfrm flipH="1">
            <a:off x="901023" y="1680224"/>
            <a:ext cx="599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1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Tham khảo SGK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trang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15</a:t>
            </a:r>
            <a:r>
              <a:rPr lang="en-VN" sz="21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và thảo luận nhóm  trong thời gian 3 phút,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bày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bộ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phận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kính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hiển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vi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quang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.</a:t>
            </a:r>
            <a:endParaRPr lang="en-VN" sz="2100" dirty="0">
              <a:solidFill>
                <a:srgbClr val="002060"/>
              </a:solidFill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1895722" y="359763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D1209901-D066-5D44-BBBB-AEDF8CAAD289}"/>
              </a:ext>
            </a:extLst>
          </p:cNvPr>
          <p:cNvGrpSpPr/>
          <p:nvPr/>
        </p:nvGrpSpPr>
        <p:grpSpPr>
          <a:xfrm>
            <a:off x="444850" y="271732"/>
            <a:ext cx="1187462" cy="1189812"/>
            <a:chOff x="7534276" y="5373688"/>
            <a:chExt cx="801688" cy="803275"/>
          </a:xfrm>
          <a:solidFill>
            <a:srgbClr val="C00000"/>
          </a:solidFill>
        </p:grpSpPr>
        <p:sp>
          <p:nvSpPr>
            <p:cNvPr id="1172" name="Freeform 430">
              <a:extLst>
                <a:ext uri="{FF2B5EF4-FFF2-40B4-BE49-F238E27FC236}">
                  <a16:creationId xmlns:a16="http://schemas.microsoft.com/office/drawing/2014/main" id="{A0EDA486-D5FC-6345-A799-E13EADE1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73" name="Freeform 431">
              <a:extLst>
                <a:ext uri="{FF2B5EF4-FFF2-40B4-BE49-F238E27FC236}">
                  <a16:creationId xmlns:a16="http://schemas.microsoft.com/office/drawing/2014/main" id="{483A0805-CF0E-1243-9123-790ACA1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74" name="Freeform 432">
              <a:extLst>
                <a:ext uri="{FF2B5EF4-FFF2-40B4-BE49-F238E27FC236}">
                  <a16:creationId xmlns:a16="http://schemas.microsoft.com/office/drawing/2014/main" id="{8CC0150A-C475-6E4B-AA37-462A88C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75" name="Freeform 433">
              <a:extLst>
                <a:ext uri="{FF2B5EF4-FFF2-40B4-BE49-F238E27FC236}">
                  <a16:creationId xmlns:a16="http://schemas.microsoft.com/office/drawing/2014/main" id="{529CC822-037A-6C41-8A93-1C90143C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76" name="Freeform 434">
              <a:extLst>
                <a:ext uri="{FF2B5EF4-FFF2-40B4-BE49-F238E27FC236}">
                  <a16:creationId xmlns:a16="http://schemas.microsoft.com/office/drawing/2014/main" id="{18382BA3-D47B-3A47-9978-62D6F94EC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77" name="Freeform 435">
              <a:extLst>
                <a:ext uri="{FF2B5EF4-FFF2-40B4-BE49-F238E27FC236}">
                  <a16:creationId xmlns:a16="http://schemas.microsoft.com/office/drawing/2014/main" id="{47ECE79F-649C-B849-AD17-87432464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78" name="Freeform 436">
              <a:extLst>
                <a:ext uri="{FF2B5EF4-FFF2-40B4-BE49-F238E27FC236}">
                  <a16:creationId xmlns:a16="http://schemas.microsoft.com/office/drawing/2014/main" id="{9168304F-B11D-2946-A0AA-6DDDB1E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79" name="Freeform 437">
              <a:extLst>
                <a:ext uri="{FF2B5EF4-FFF2-40B4-BE49-F238E27FC236}">
                  <a16:creationId xmlns:a16="http://schemas.microsoft.com/office/drawing/2014/main" id="{A26E5CBE-0055-5B41-87F7-B617FA4F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80" name="Freeform 438">
              <a:extLst>
                <a:ext uri="{FF2B5EF4-FFF2-40B4-BE49-F238E27FC236}">
                  <a16:creationId xmlns:a16="http://schemas.microsoft.com/office/drawing/2014/main" id="{E01DA784-B038-CB43-AC23-B9F9D37A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81" name="Freeform 439">
              <a:extLst>
                <a:ext uri="{FF2B5EF4-FFF2-40B4-BE49-F238E27FC236}">
                  <a16:creationId xmlns:a16="http://schemas.microsoft.com/office/drawing/2014/main" id="{D929C826-6091-6649-8DA1-DA7A9A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82" name="Freeform 440">
              <a:extLst>
                <a:ext uri="{FF2B5EF4-FFF2-40B4-BE49-F238E27FC236}">
                  <a16:creationId xmlns:a16="http://schemas.microsoft.com/office/drawing/2014/main" id="{7A9DFBDA-13AD-3849-9FF8-89575DEF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83" name="Freeform 441">
              <a:extLst>
                <a:ext uri="{FF2B5EF4-FFF2-40B4-BE49-F238E27FC236}">
                  <a16:creationId xmlns:a16="http://schemas.microsoft.com/office/drawing/2014/main" id="{F23B12E1-63CD-114A-B946-B9A52E83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84" name="Freeform 442">
              <a:extLst>
                <a:ext uri="{FF2B5EF4-FFF2-40B4-BE49-F238E27FC236}">
                  <a16:creationId xmlns:a16="http://schemas.microsoft.com/office/drawing/2014/main" id="{D0E0B3F5-79DC-AD46-81A5-9FDC5899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85" name="Freeform 443">
              <a:extLst>
                <a:ext uri="{FF2B5EF4-FFF2-40B4-BE49-F238E27FC236}">
                  <a16:creationId xmlns:a16="http://schemas.microsoft.com/office/drawing/2014/main" id="{7EDC0D38-211C-1C43-B0A2-6E37F965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86" name="Freeform 444">
              <a:extLst>
                <a:ext uri="{FF2B5EF4-FFF2-40B4-BE49-F238E27FC236}">
                  <a16:creationId xmlns:a16="http://schemas.microsoft.com/office/drawing/2014/main" id="{2271AABA-8C4C-DF41-8332-9188206C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87" name="Freeform 445">
              <a:extLst>
                <a:ext uri="{FF2B5EF4-FFF2-40B4-BE49-F238E27FC236}">
                  <a16:creationId xmlns:a16="http://schemas.microsoft.com/office/drawing/2014/main" id="{8FB5EA53-FF1D-FF4B-91CA-74EE42B3B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88" name="Freeform 446">
              <a:extLst>
                <a:ext uri="{FF2B5EF4-FFF2-40B4-BE49-F238E27FC236}">
                  <a16:creationId xmlns:a16="http://schemas.microsoft.com/office/drawing/2014/main" id="{F324A72A-85C5-334A-BEC8-34915B2A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89" name="Freeform 447">
              <a:extLst>
                <a:ext uri="{FF2B5EF4-FFF2-40B4-BE49-F238E27FC236}">
                  <a16:creationId xmlns:a16="http://schemas.microsoft.com/office/drawing/2014/main" id="{5FF05AC6-7C7F-E640-AB19-C6D2041F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90" name="Freeform 448">
              <a:extLst>
                <a:ext uri="{FF2B5EF4-FFF2-40B4-BE49-F238E27FC236}">
                  <a16:creationId xmlns:a16="http://schemas.microsoft.com/office/drawing/2014/main" id="{79282F54-EF22-D846-89B7-C3A4BCA3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91" name="Freeform 449">
              <a:extLst>
                <a:ext uri="{FF2B5EF4-FFF2-40B4-BE49-F238E27FC236}">
                  <a16:creationId xmlns:a16="http://schemas.microsoft.com/office/drawing/2014/main" id="{C950EB43-7161-B84D-B4B4-74B0994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92" name="Freeform 450">
              <a:extLst>
                <a:ext uri="{FF2B5EF4-FFF2-40B4-BE49-F238E27FC236}">
                  <a16:creationId xmlns:a16="http://schemas.microsoft.com/office/drawing/2014/main" id="{CAD14826-F92D-8C4F-B4F0-E1496AEB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93" name="Freeform 451">
              <a:extLst>
                <a:ext uri="{FF2B5EF4-FFF2-40B4-BE49-F238E27FC236}">
                  <a16:creationId xmlns:a16="http://schemas.microsoft.com/office/drawing/2014/main" id="{0C6CEDDD-3304-FD44-A8CD-A10A570B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94" name="Freeform 452">
              <a:extLst>
                <a:ext uri="{FF2B5EF4-FFF2-40B4-BE49-F238E27FC236}">
                  <a16:creationId xmlns:a16="http://schemas.microsoft.com/office/drawing/2014/main" id="{BE9B0318-86DD-6244-8C68-6D13BAF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95" name="Freeform 453">
              <a:extLst>
                <a:ext uri="{FF2B5EF4-FFF2-40B4-BE49-F238E27FC236}">
                  <a16:creationId xmlns:a16="http://schemas.microsoft.com/office/drawing/2014/main" id="{E9CCFC77-05DC-074E-8D55-2A338970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96" name="Freeform 454">
              <a:extLst>
                <a:ext uri="{FF2B5EF4-FFF2-40B4-BE49-F238E27FC236}">
                  <a16:creationId xmlns:a16="http://schemas.microsoft.com/office/drawing/2014/main" id="{215121B1-B25A-B149-9592-3DFAB010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97" name="Freeform 455">
              <a:extLst>
                <a:ext uri="{FF2B5EF4-FFF2-40B4-BE49-F238E27FC236}">
                  <a16:creationId xmlns:a16="http://schemas.microsoft.com/office/drawing/2014/main" id="{1546E05F-0998-474E-BC27-BA21218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17782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27" y="526873"/>
            <a:ext cx="6920657" cy="406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3029" y="2304029"/>
            <a:ext cx="2161067" cy="5297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59282" y="1376718"/>
            <a:ext cx="2161067" cy="5923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59281" y="2110365"/>
            <a:ext cx="2161067" cy="5525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507130" y="2712433"/>
            <a:ext cx="2161067" cy="598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78897" y="3528672"/>
            <a:ext cx="2161067" cy="5536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968066" y="455103"/>
            <a:ext cx="2161067" cy="660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14673" y="2980145"/>
            <a:ext cx="2161067" cy="660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3028" y="1554434"/>
            <a:ext cx="2161067" cy="5559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51889" y="124734"/>
            <a:ext cx="2161067" cy="660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73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3" grpId="0" animBg="1"/>
      <p:bldP spid="44" grpId="0" animBg="1"/>
      <p:bldP spid="46" grpId="0" animBg="1"/>
      <p:bldP spid="47" grpId="0" animBg="1"/>
      <p:bldP spid="49" grpId="0" animBg="1"/>
      <p:bldP spid="51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u tạo và nguyên lý sử dụng của kính hiển vi - bacsytom">
            <a:extLst>
              <a:ext uri="{FF2B5EF4-FFF2-40B4-BE49-F238E27FC236}">
                <a16:creationId xmlns:a16="http://schemas.microsoft.com/office/drawing/2014/main" id="{DE5BD990-2DB2-3246-872C-45C5ECE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22" y="628965"/>
            <a:ext cx="3961756" cy="46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2F6EB5-29CC-504E-AD90-BA83B526120C}"/>
              </a:ext>
            </a:extLst>
          </p:cNvPr>
          <p:cNvSpPr txBox="1"/>
          <p:nvPr/>
        </p:nvSpPr>
        <p:spPr>
          <a:xfrm>
            <a:off x="1480430" y="97210"/>
            <a:ext cx="64748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CẤU TẠO KÍNH HIỂN VI QUANG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B6E31-AF3A-0145-BD9D-0634244D664C}"/>
              </a:ext>
            </a:extLst>
          </p:cNvPr>
          <p:cNvSpPr txBox="1"/>
          <p:nvPr/>
        </p:nvSpPr>
        <p:spPr>
          <a:xfrm>
            <a:off x="1480430" y="929037"/>
            <a:ext cx="14365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Thị kính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5F3FE-011D-A546-AEFE-AE7912C958E8}"/>
              </a:ext>
            </a:extLst>
          </p:cNvPr>
          <p:cNvSpPr txBox="1"/>
          <p:nvPr/>
        </p:nvSpPr>
        <p:spPr>
          <a:xfrm>
            <a:off x="5008366" y="1110388"/>
            <a:ext cx="14365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Vật kính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B2B54-42D3-E44F-89FE-4D82891089E4}"/>
              </a:ext>
            </a:extLst>
          </p:cNvPr>
          <p:cNvSpPr txBox="1"/>
          <p:nvPr/>
        </p:nvSpPr>
        <p:spPr>
          <a:xfrm>
            <a:off x="6667987" y="1876873"/>
            <a:ext cx="14365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Thân kính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D9CB4-CE5D-2249-9591-5A3D8D68FC96}"/>
              </a:ext>
            </a:extLst>
          </p:cNvPr>
          <p:cNvSpPr txBox="1"/>
          <p:nvPr/>
        </p:nvSpPr>
        <p:spPr>
          <a:xfrm>
            <a:off x="6444873" y="2932118"/>
            <a:ext cx="24895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Núm chỉnh thô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587C5A-B62F-5D4D-88A1-A64A64B15008}"/>
              </a:ext>
            </a:extLst>
          </p:cNvPr>
          <p:cNvSpPr txBox="1"/>
          <p:nvPr/>
        </p:nvSpPr>
        <p:spPr>
          <a:xfrm>
            <a:off x="6413828" y="3904039"/>
            <a:ext cx="24895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Núm chỉnh tinh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E85479-FB0D-3341-A14C-1D498114AFE1}"/>
              </a:ext>
            </a:extLst>
          </p:cNvPr>
          <p:cNvSpPr txBox="1"/>
          <p:nvPr/>
        </p:nvSpPr>
        <p:spPr>
          <a:xfrm>
            <a:off x="1231253" y="4580701"/>
            <a:ext cx="24895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Chân kính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DA7049-64F9-6B4B-BCD9-301CF2EE0C4D}"/>
              </a:ext>
            </a:extLst>
          </p:cNvPr>
          <p:cNvSpPr txBox="1"/>
          <p:nvPr/>
        </p:nvSpPr>
        <p:spPr>
          <a:xfrm>
            <a:off x="235668" y="3595557"/>
            <a:ext cx="2681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Gương phản chiếu ánh sáng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4FAE6A-B623-D54F-B667-DBCF16BCE740}"/>
              </a:ext>
            </a:extLst>
          </p:cNvPr>
          <p:cNvSpPr txBox="1"/>
          <p:nvPr/>
        </p:nvSpPr>
        <p:spPr>
          <a:xfrm>
            <a:off x="555940" y="2811212"/>
            <a:ext cx="24895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Bàn kính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46FB2E-F446-0C47-842D-D8159F6049DD}"/>
              </a:ext>
            </a:extLst>
          </p:cNvPr>
          <p:cNvSpPr txBox="1"/>
          <p:nvPr/>
        </p:nvSpPr>
        <p:spPr>
          <a:xfrm>
            <a:off x="733828" y="1867537"/>
            <a:ext cx="24895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1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Kẹp giữ mẫu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41E564-2F74-3B44-ABE6-E1B352740CA1}"/>
              </a:ext>
            </a:extLst>
          </p:cNvPr>
          <p:cNvCxnSpPr>
            <a:cxnSpLocks/>
          </p:cNvCxnSpPr>
          <p:nvPr/>
        </p:nvCxnSpPr>
        <p:spPr>
          <a:xfrm>
            <a:off x="2696475" y="1296292"/>
            <a:ext cx="220462" cy="2277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C30F86-8329-5B40-A163-6A1A96CDD14B}"/>
              </a:ext>
            </a:extLst>
          </p:cNvPr>
          <p:cNvCxnSpPr>
            <a:cxnSpLocks/>
          </p:cNvCxnSpPr>
          <p:nvPr/>
        </p:nvCxnSpPr>
        <p:spPr>
          <a:xfrm>
            <a:off x="2696475" y="1289436"/>
            <a:ext cx="816110" cy="384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26822C-CDC3-6E4D-95E8-2C7D859AB2F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5109333" y="1525886"/>
            <a:ext cx="617287" cy="1111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375AA5-AC73-1D43-A3A8-B8275918914D}"/>
              </a:ext>
            </a:extLst>
          </p:cNvPr>
          <p:cNvCxnSpPr>
            <a:cxnSpLocks/>
          </p:cNvCxnSpPr>
          <p:nvPr/>
        </p:nvCxnSpPr>
        <p:spPr>
          <a:xfrm flipV="1">
            <a:off x="3214412" y="4580701"/>
            <a:ext cx="917804" cy="1962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B20C86E-686F-D341-B6E2-472B0C312AD7}"/>
              </a:ext>
            </a:extLst>
          </p:cNvPr>
          <p:cNvCxnSpPr>
            <a:cxnSpLocks/>
          </p:cNvCxnSpPr>
          <p:nvPr/>
        </p:nvCxnSpPr>
        <p:spPr>
          <a:xfrm flipV="1">
            <a:off x="2476014" y="3051399"/>
            <a:ext cx="146733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5DFA8D-D59F-EA44-8650-A518D67C655A}"/>
              </a:ext>
            </a:extLst>
          </p:cNvPr>
          <p:cNvCxnSpPr>
            <a:cxnSpLocks/>
          </p:cNvCxnSpPr>
          <p:nvPr/>
        </p:nvCxnSpPr>
        <p:spPr>
          <a:xfrm>
            <a:off x="2842451" y="2111860"/>
            <a:ext cx="1440623" cy="6699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82F022-C2B1-2047-915C-803E5717C8FC}"/>
              </a:ext>
            </a:extLst>
          </p:cNvPr>
          <p:cNvCxnSpPr>
            <a:cxnSpLocks/>
          </p:cNvCxnSpPr>
          <p:nvPr/>
        </p:nvCxnSpPr>
        <p:spPr>
          <a:xfrm flipH="1">
            <a:off x="5978533" y="2106234"/>
            <a:ext cx="622169" cy="2463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7EF12DB-EB36-5A47-B52F-598FCE38D51F}"/>
              </a:ext>
            </a:extLst>
          </p:cNvPr>
          <p:cNvCxnSpPr>
            <a:cxnSpLocks/>
          </p:cNvCxnSpPr>
          <p:nvPr/>
        </p:nvCxnSpPr>
        <p:spPr>
          <a:xfrm flipV="1">
            <a:off x="2696475" y="4007586"/>
            <a:ext cx="1742488" cy="255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7E9F8B5-9E30-774D-A5EB-DC6C213D0D72}"/>
              </a:ext>
            </a:extLst>
          </p:cNvPr>
          <p:cNvCxnSpPr>
            <a:cxnSpLocks/>
          </p:cNvCxnSpPr>
          <p:nvPr/>
        </p:nvCxnSpPr>
        <p:spPr>
          <a:xfrm flipH="1">
            <a:off x="5978533" y="3109308"/>
            <a:ext cx="673509" cy="273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41906DC-2182-E641-82C4-EFC4B34718A5}"/>
              </a:ext>
            </a:extLst>
          </p:cNvPr>
          <p:cNvCxnSpPr>
            <a:cxnSpLocks/>
          </p:cNvCxnSpPr>
          <p:nvPr/>
        </p:nvCxnSpPr>
        <p:spPr>
          <a:xfrm flipH="1" flipV="1">
            <a:off x="6178794" y="3673728"/>
            <a:ext cx="397996" cy="415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73367" y="2317780"/>
            <a:ext cx="1196747" cy="68528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9056" tIns="34529" rIns="69056" bIns="34529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Kính hiển vi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841863" y="2129025"/>
            <a:ext cx="1417014" cy="37750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Thân kính</a:t>
            </a: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flipV="1">
            <a:off x="1363154" y="2324694"/>
            <a:ext cx="513279" cy="352104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056" tIns="34529" rIns="69056" bIns="34529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837970" y="1057624"/>
            <a:ext cx="1320404" cy="37750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Chân kính</a:t>
            </a: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V="1">
            <a:off x="1370114" y="1308409"/>
            <a:ext cx="462152" cy="1370311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056" tIns="34529" rIns="69056" bIns="34529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057786" y="3301176"/>
            <a:ext cx="1248626" cy="37750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Bàn kính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1371014" y="2676798"/>
            <a:ext cx="700410" cy="87118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056" tIns="34529" rIns="69056" bIns="34529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1876434" y="3968167"/>
            <a:ext cx="1729979" cy="68528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Đèn chiếu sáng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1382064" y="2709549"/>
            <a:ext cx="483486" cy="1453573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056" tIns="34529" rIns="69056" bIns="34529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3605892" y="1464696"/>
            <a:ext cx="1229310" cy="37750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Ống kính</a:t>
            </a: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 flipV="1">
            <a:off x="3297593" y="1817290"/>
            <a:ext cx="319088" cy="486966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056" tIns="34529" rIns="69056" bIns="34529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3804568" y="2359785"/>
            <a:ext cx="1487092" cy="68528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Ốc điều chỉnh</a:t>
            </a:r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>
            <a:off x="3275083" y="2324694"/>
            <a:ext cx="513279" cy="335513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056" tIns="34529" rIns="69056" bIns="34529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6056114" y="2209521"/>
            <a:ext cx="925116" cy="37750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Ốc to</a:t>
            </a:r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 flipV="1">
            <a:off x="5307866" y="2429473"/>
            <a:ext cx="730510" cy="234561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056" tIns="34529" rIns="69056" bIns="34529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6044772" y="2680631"/>
            <a:ext cx="959644" cy="37750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Ốc nhỏ</a:t>
            </a:r>
          </a:p>
        </p:txBody>
      </p:sp>
      <p:sp>
        <p:nvSpPr>
          <p:cNvPr id="48" name="Line 29"/>
          <p:cNvSpPr>
            <a:spLocks noChangeShapeType="1"/>
          </p:cNvSpPr>
          <p:nvPr/>
        </p:nvSpPr>
        <p:spPr bwMode="auto">
          <a:xfrm>
            <a:off x="5291660" y="2677685"/>
            <a:ext cx="723900" cy="215504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056" tIns="34529" rIns="69056" bIns="34529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5284516" y="498191"/>
            <a:ext cx="3665510" cy="37750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Thị kính: để mắt vào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quan sát</a:t>
            </a:r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 flipV="1">
            <a:off x="4824546" y="707919"/>
            <a:ext cx="456458" cy="953521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056" tIns="34529" rIns="69056" bIns="34529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5291660" y="970116"/>
            <a:ext cx="3658366" cy="37750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Đĩa quay: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gắn các vật kính</a:t>
            </a:r>
          </a:p>
        </p:txBody>
      </p:sp>
      <p:sp>
        <p:nvSpPr>
          <p:cNvPr id="52" name="Line 36"/>
          <p:cNvSpPr>
            <a:spLocks noChangeShapeType="1"/>
          </p:cNvSpPr>
          <p:nvPr/>
        </p:nvSpPr>
        <p:spPr bwMode="auto">
          <a:xfrm flipV="1">
            <a:off x="4835202" y="1169971"/>
            <a:ext cx="472664" cy="516344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056" tIns="34529" rIns="69056" bIns="34529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3" name="Text Box 38"/>
          <p:cNvSpPr txBox="1">
            <a:spLocks noChangeArrowheads="1"/>
          </p:cNvSpPr>
          <p:nvPr/>
        </p:nvSpPr>
        <p:spPr bwMode="auto">
          <a:xfrm>
            <a:off x="5318522" y="1420416"/>
            <a:ext cx="2400300" cy="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Text Box 41"/>
          <p:cNvSpPr txBox="1">
            <a:spLocks noChangeArrowheads="1"/>
          </p:cNvSpPr>
          <p:nvPr/>
        </p:nvSpPr>
        <p:spPr bwMode="auto">
          <a:xfrm>
            <a:off x="4477451" y="3104223"/>
            <a:ext cx="3158728" cy="68528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đặt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tiêu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bản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để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quan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kẹp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giữ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5" name="Line 42"/>
          <p:cNvSpPr>
            <a:spLocks noChangeShapeType="1"/>
          </p:cNvSpPr>
          <p:nvPr/>
        </p:nvSpPr>
        <p:spPr bwMode="auto">
          <a:xfrm>
            <a:off x="3352201" y="3467676"/>
            <a:ext cx="1120379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056" tIns="34529" rIns="69056" bIns="34529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>
            <a:off x="4250002" y="3990769"/>
            <a:ext cx="2591991" cy="68528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Tập trung ánh sáng vào vật mẫu</a:t>
            </a:r>
          </a:p>
        </p:txBody>
      </p:sp>
      <p:sp>
        <p:nvSpPr>
          <p:cNvPr id="57" name="Line 45"/>
          <p:cNvSpPr>
            <a:spLocks noChangeShapeType="1"/>
          </p:cNvSpPr>
          <p:nvPr/>
        </p:nvSpPr>
        <p:spPr bwMode="auto">
          <a:xfrm flipV="1">
            <a:off x="3606413" y="4353255"/>
            <a:ext cx="648891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056" tIns="34529" rIns="69056" bIns="34529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291660" y="1398254"/>
            <a:ext cx="366551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Vật kính: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kính sát với vật cần quan sát</a:t>
            </a: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>
            <a:off x="4835203" y="1687551"/>
            <a:ext cx="524352" cy="279411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4" grpId="0" animBg="1"/>
      <p:bldP spid="56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1A85357-1C99-5483-478A-E32ACD4EC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399" y="995374"/>
            <a:ext cx="7694619" cy="3442811"/>
          </a:xfrm>
        </p:spPr>
        <p:txBody>
          <a:bodyPr/>
          <a:lstStyle/>
          <a:p>
            <a:r>
              <a:rPr lang="vi-VN" sz="2400" dirty="0">
                <a:latin typeface="+mj-lt"/>
              </a:rPr>
              <a:t>Gồm 4 hệ thống:</a:t>
            </a:r>
          </a:p>
          <a:p>
            <a:pPr marL="347345" marR="0" indent="-3473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• </a:t>
            </a:r>
            <a:r>
              <a:rPr lang="vi-VN" sz="2400" b="0" i="0" kern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 thống phóng đại: vật kính, thị kính.</a:t>
            </a:r>
            <a:endParaRPr lang="vi-VN" sz="2400" kern="100" dirty="0">
              <a:effectLst/>
              <a:latin typeface="+mj-lt"/>
              <a:cs typeface="Times New Roman" panose="02020603050405020304" pitchFamily="18" charset="0"/>
            </a:endParaRPr>
          </a:p>
          <a:p>
            <a:pPr marL="347345" marR="0" indent="-3473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• </a:t>
            </a:r>
            <a:r>
              <a:rPr lang="vi-VN" sz="2400" b="0" i="0" kern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 thống giá đỡ: chân kính, thân kính, bàn kính, kẹp</a:t>
            </a:r>
          </a:p>
          <a:p>
            <a:pPr marL="347345" marR="0" indent="-3473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0" i="0" kern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giữ mẫu.</a:t>
            </a:r>
            <a:endParaRPr lang="vi-VN" sz="2400" kern="100" dirty="0">
              <a:effectLst/>
              <a:latin typeface="+mj-lt"/>
              <a:cs typeface="Times New Roman" panose="02020603050405020304" pitchFamily="18" charset="0"/>
            </a:endParaRPr>
          </a:p>
          <a:p>
            <a:pPr marL="347345" marR="0" indent="-3473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• </a:t>
            </a:r>
            <a:r>
              <a:rPr lang="vi-VN" sz="2400" b="0" i="0" kern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 thống chiếu sáng: đèn chiếu sáng, gương, màn</a:t>
            </a:r>
          </a:p>
          <a:p>
            <a:pPr marL="347345" marR="0" indent="-3473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0" i="0" kern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chắn sáng.</a:t>
            </a:r>
            <a:endParaRPr lang="vi-VN" sz="2400" kern="100" dirty="0">
              <a:effectLst/>
              <a:latin typeface="+mj-lt"/>
              <a:cs typeface="Times New Roman" panose="02020603050405020304" pitchFamily="18" charset="0"/>
            </a:endParaRPr>
          </a:p>
          <a:p>
            <a:pPr marL="347345" marR="0" indent="-3473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• </a:t>
            </a:r>
            <a:r>
              <a:rPr lang="vi-VN" sz="2400" b="0" i="0" kern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 thống điều chỉnh độ dịch chuyển của ống kính:</a:t>
            </a:r>
          </a:p>
          <a:p>
            <a:pPr marL="347345" marR="0" indent="-3473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0" i="0" kern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ốc to (núm</a:t>
            </a:r>
            <a:r>
              <a:rPr lang="vi-VN" sz="2400" kern="1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400" b="0" i="0" kern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rPr>
              <a:t>chỉnh thô), ốc nhỏ (núm chỉnh tinh).</a:t>
            </a:r>
            <a:endParaRPr lang="vi-VN" sz="2400" dirty="0">
              <a:effectLst/>
              <a:latin typeface="+mj-lt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E367D-2076-F172-4375-8D2209140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223" y="-144566"/>
            <a:ext cx="7166795" cy="1416000"/>
          </a:xfrm>
        </p:spPr>
        <p:txBody>
          <a:bodyPr/>
          <a:lstStyle/>
          <a:p>
            <a:r>
              <a:rPr lang="en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CẤU TẠO KÍNH HIỂN VI QUANG HỌC</a:t>
            </a:r>
            <a:br>
              <a:rPr lang="en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3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theme/theme1.xml><?xml version="1.0" encoding="utf-8"?>
<a:theme xmlns:a="http://schemas.openxmlformats.org/drawingml/2006/main" name="Science Subject for Middle School - 6th Grade: Biology by Slidesgo">
  <a:themeElements>
    <a:clrScheme name="Simple Light">
      <a:dk1>
        <a:srgbClr val="000000"/>
      </a:dk1>
      <a:lt1>
        <a:srgbClr val="FFFFFF"/>
      </a:lt1>
      <a:dk2>
        <a:srgbClr val="0E4042"/>
      </a:dk2>
      <a:lt2>
        <a:srgbClr val="FFFFFF"/>
      </a:lt2>
      <a:accent1>
        <a:srgbClr val="CFF1F2"/>
      </a:accent1>
      <a:accent2>
        <a:srgbClr val="56B2DB"/>
      </a:accent2>
      <a:accent3>
        <a:srgbClr val="49E1E6"/>
      </a:accent3>
      <a:accent4>
        <a:srgbClr val="3AC5CA"/>
      </a:accent4>
      <a:accent5>
        <a:srgbClr val="FECBC8"/>
      </a:accent5>
      <a:accent6>
        <a:srgbClr val="FE9F9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5AFDC"/>
      </a:accent1>
      <a:accent2>
        <a:srgbClr val="1D98C7"/>
      </a:accent2>
      <a:accent3>
        <a:srgbClr val="ED9E46"/>
      </a:accent3>
      <a:accent4>
        <a:srgbClr val="FFC800"/>
      </a:accent4>
      <a:accent5>
        <a:srgbClr val="CCCCCC"/>
      </a:accent5>
      <a:accent6>
        <a:srgbClr val="EFEFEF"/>
      </a:accent6>
      <a:hlink>
        <a:srgbClr val="1D98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1430</Words>
  <Application>Microsoft Office PowerPoint</Application>
  <PresentationFormat>On-screen Show (16:9)</PresentationFormat>
  <Paragraphs>366</Paragraphs>
  <Slides>19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Lato</vt:lpstr>
      <vt:lpstr>Fira Sans Extra Condensed</vt:lpstr>
      <vt:lpstr>Open Sans</vt:lpstr>
      <vt:lpstr>Montserrat</vt:lpstr>
      <vt:lpstr>Times New Roman</vt:lpstr>
      <vt:lpstr>Wingdings</vt:lpstr>
      <vt:lpstr>#9Slide03 Arima Madurai Black</vt:lpstr>
      <vt:lpstr>Nunito Black</vt:lpstr>
      <vt:lpstr>Science Subject for Middle School - 6th Grade: Biology by Slidesgo</vt:lpstr>
      <vt:lpstr>Mercutio template</vt:lpstr>
      <vt:lpstr>BÀI 4: SỬ DỤNG KÍNH HIỂN VI QUANG HỌC</vt:lpstr>
      <vt:lpstr>PowerPoint Presentation</vt:lpstr>
      <vt:lpstr>TÌM HIỂU VỀ KÍNH HIỂN VI QUANG HỌC</vt:lpstr>
      <vt:lpstr>TÌM HIỂU VỀ KÍNH HIỂN VI QUANG HỌC</vt:lpstr>
      <vt:lpstr>PowerPoint Presentation</vt:lpstr>
      <vt:lpstr>PowerPoint Presentation</vt:lpstr>
      <vt:lpstr>PowerPoint Presentation</vt:lpstr>
      <vt:lpstr>PowerPoint Presentation</vt:lpstr>
      <vt:lpstr>CẤU TẠO KÍNH HIỂN VI QUANG HỌC </vt:lpstr>
      <vt:lpstr>CÔNG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KÍNH LÚP</vt:lpstr>
      <vt:lpstr>KÍNH LÚP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SỬ DỤNG KÍNH HIỂN VI QUANG HỌC</dc:title>
  <dc:creator>Hoàng Long</dc:creator>
  <cp:lastModifiedBy>Nguyễn Thị Huyền</cp:lastModifiedBy>
  <cp:revision>10</cp:revision>
  <dcterms:modified xsi:type="dcterms:W3CDTF">2023-09-11T02:58:21Z</dcterms:modified>
</cp:coreProperties>
</file>