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65" r:id="rId3"/>
    <p:sldId id="366" r:id="rId4"/>
    <p:sldId id="259" r:id="rId5"/>
    <p:sldId id="260" r:id="rId7"/>
    <p:sldId id="261" r:id="rId8"/>
    <p:sldId id="264" r:id="rId9"/>
    <p:sldId id="338" r:id="rId10"/>
    <p:sldId id="332" r:id="rId11"/>
    <p:sldId id="263" r:id="rId12"/>
    <p:sldId id="298" r:id="rId13"/>
    <p:sldId id="297" r:id="rId14"/>
    <p:sldId id="363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7" clrIdx="0"/>
  <p:cmAuthor id="1" name="HP" initials="H" lastIdx="2" clrIdx="0"/>
  <p:cmAuthor id="2" name="ADMIN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0FBD"/>
    <a:srgbClr val="F4FB36"/>
    <a:srgbClr val="F43308"/>
    <a:srgbClr val="0945A5"/>
    <a:srgbClr val="0B6019"/>
    <a:srgbClr val="840000"/>
    <a:srgbClr val="DDF60A"/>
    <a:srgbClr val="9BC5FA"/>
    <a:srgbClr val="FFFFB5"/>
    <a:srgbClr val="1A3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sử dụng khăn trải bàn</a:t>
            </a: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baseline="-25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9"/>
            <a:ext cx="9997376" cy="72425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  <a:endParaRPr lang="en-US" altLang="ko-K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81"/>
            <a:ext cx="780533" cy="8768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76"/>
            <a:ext cx="310679" cy="349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37"/>
            <a:ext cx="544562" cy="611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3"/>
            <a:ext cx="131474" cy="814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56"/>
            <a:ext cx="177573" cy="110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3"/>
            <a:ext cx="237894" cy="14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자유형: 도형 3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960096" cy="6858074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/>
          <p:cNvSpPr>
            <a:spLocks noGrp="1"/>
          </p:cNvSpPr>
          <p:nvPr>
            <p:ph type="pic" idx="14" hasCustomPrompt="1"/>
          </p:nvPr>
        </p:nvSpPr>
        <p:spPr>
          <a:xfrm>
            <a:off x="168282" y="182457"/>
            <a:ext cx="11968488" cy="6483486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272000" y="0"/>
            <a:ext cx="792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0" y="2970032"/>
            <a:ext cx="3960000" cy="38880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>
                <a:latin typeface="+mn-lt"/>
                <a:cs typeface="Arial" panose="020B0604020202020204" pitchFamily="34" charset="0"/>
              </a:defRPr>
            </a:lvl1pPr>
            <a:lvl2pPr marL="456565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9"/>
            <a:ext cx="11573197" cy="7242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534584" y="214315"/>
            <a:ext cx="10405533" cy="5918263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  <a:lvl2pPr>
              <a:defRPr>
                <a:cs typeface="Times New Roman" panose="02020603050405020304" pitchFamily="18" charset="0"/>
              </a:defRPr>
            </a:lvl2pPr>
            <a:lvl3pPr>
              <a:defRPr>
                <a:cs typeface="Times New Roman" panose="02020603050405020304" pitchFamily="18" charset="0"/>
              </a:defRPr>
            </a:lvl3pPr>
            <a:lvl4pPr>
              <a:defRPr>
                <a:cs typeface="Times New Roman" panose="02020603050405020304" pitchFamily="18" charset="0"/>
              </a:defRPr>
            </a:lvl4pPr>
            <a:lvl5pPr>
              <a:defRPr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356418"/>
            <a:ext cx="2844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356418"/>
            <a:ext cx="3860800" cy="365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356418"/>
            <a:ext cx="2844800" cy="36512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34A93E8-A62C-4A29-B720-A9D90CCD441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7"/>
            <a:ext cx="8534400" cy="48736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1584" y="6477069"/>
            <a:ext cx="25400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53600" y="6461194"/>
            <a:ext cx="2336800" cy="320678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r>
              <a:t>www.themegallery.com</a:t>
            </a:r>
            <a:endParaRPr sz="100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88000" y="6477069"/>
            <a:ext cx="1117600" cy="261941"/>
          </a:xfrm>
        </p:spPr>
        <p:txBody>
          <a:bodyPr/>
          <a:lstStyle>
            <a:lvl1pPr>
              <a:defRPr>
                <a:cs typeface="Times New Roman" panose="02020603050405020304" pitchFamily="18" charset="0"/>
              </a:defRPr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GIF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GIF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8.GIF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8.GIF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15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16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12169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1128395" y="521970"/>
            <a:ext cx="9720580" cy="5018195"/>
            <a:chOff x="388411" y="3522301"/>
            <a:chExt cx="1826514" cy="13892631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/>
            <p:cNvSpPr txBox="1"/>
            <p:nvPr/>
          </p:nvSpPr>
          <p:spPr>
            <a:xfrm>
              <a:off x="388411" y="3522301"/>
              <a:ext cx="1826514" cy="12376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8536" y="4998411"/>
              <a:ext cx="1826389" cy="1241652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Table 3" descr="OPL20U25GSXzBJYl68kk8uQGfFKzs7yb1M4KJWUiLk6ZEvGF+qCIPSnY57AbBFCvTW@21.2022.STT$5+K4lPs7H94VUqPe2XwIsfPRnrXQE//QTEXxb8/8N4CNc6FpgZahzpTjFhMzSA7T/nHJa11DE8Ng2TP3iAmRczFlmslSuUNOgUeb6yRvs0="/>
          <p:cNvGraphicFramePr/>
          <p:nvPr/>
        </p:nvGraphicFramePr>
        <p:xfrm>
          <a:off x="1413510" y="1508125"/>
          <a:ext cx="9151620" cy="35617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1830"/>
                <a:gridCol w="1419860"/>
                <a:gridCol w="1201420"/>
                <a:gridCol w="1986915"/>
                <a:gridCol w="1432560"/>
                <a:gridCol w="1169035"/>
              </a:tblGrid>
              <a:tr h="82359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tố kim loại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KHHH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tố phi kim rắn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KHHH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Sulfur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Silver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Phosphorus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82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Aluminium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</a:t>
                      </a:r>
                      <a:endParaRPr lang="en-US" sz="2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860"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Iron </a:t>
                      </a:r>
                      <a:endParaRPr lang="en-US" sz="28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80000"/>
                        </a:lnSpc>
                        <a:buNone/>
                      </a:pPr>
                      <a:endParaRPr lang="en-US" sz="24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 Box 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690845" y="2380883"/>
            <a:ext cx="6572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loud Callout 13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rot="420000">
            <a:off x="6480068" y="3224359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15" name="Text Box 1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885634" y="3739242"/>
            <a:ext cx="4461510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1,2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ND 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KHHH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CTHH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710848" y="3137803"/>
            <a:ext cx="6794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725453" y="3687713"/>
            <a:ext cx="589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756568" y="4421138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016090" y="2396123"/>
            <a:ext cx="65722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993548" y="3122563"/>
            <a:ext cx="6794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/>
          <p:cNvSpPr txBox="1"/>
          <p:nvPr/>
        </p:nvSpPr>
        <p:spPr>
          <a:xfrm>
            <a:off x="5053238" y="3691523"/>
            <a:ext cx="5892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33"/>
          <p:cNvSpPr txBox="1"/>
          <p:nvPr/>
        </p:nvSpPr>
        <p:spPr>
          <a:xfrm>
            <a:off x="5015773" y="4414788"/>
            <a:ext cx="5892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8515350" y="2396490"/>
            <a:ext cx="1751965" cy="24542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4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smiling-disabled-girl-wheelchair-her-260nw-764977744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29" y="5284337"/>
            <a:ext cx="2607121" cy="182056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420000">
            <a:off x="40680" y="3877802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01033" y="4520502"/>
            <a:ext cx="4279218" cy="171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CTHH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459101" y="4847660"/>
            <a:ext cx="4533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CTHH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KHHH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8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/>
      <p:bldP spid="14" grpId="0" bldLvl="0" animBg="1"/>
      <p:bldP spid="14" grpId="1" bldLvl="0" animBg="1"/>
      <p:bldP spid="14" grpId="2" animBg="1"/>
      <p:bldP spid="15" grpId="0"/>
      <p:bldP spid="15" grpId="1"/>
      <p:bldP spid="15" grpId="2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" grpId="0" bldLvl="0" animBg="1"/>
      <p:bldP spid="3" grpId="1" bldLvl="0" animBg="1"/>
      <p:bldP spid="5" grpId="0"/>
      <p:bldP spid="5" grpId="1"/>
      <p:bldP spid="5" grpId="2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772160" y="426720"/>
            <a:ext cx="10647045" cy="5123919"/>
            <a:chOff x="388411" y="3414835"/>
            <a:chExt cx="1826514" cy="12043961"/>
          </a:xfr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TextBox 81"/>
            <p:cNvSpPr txBox="1"/>
            <p:nvPr/>
          </p:nvSpPr>
          <p:spPr>
            <a:xfrm>
              <a:off x="388411" y="3414835"/>
              <a:ext cx="1826514" cy="117914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PHT số 3</a:t>
              </a:r>
              <a:endParaRPr kumimoji="0" lang="en-US" sz="2665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88427" y="4916627"/>
              <a:ext cx="1826389" cy="105421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29" y="5269097"/>
            <a:ext cx="2607121" cy="1820560"/>
          </a:xfrm>
          <a:prstGeom prst="rect">
            <a:avLst/>
          </a:prstGeom>
        </p:spPr>
      </p:pic>
      <p:graphicFrame>
        <p:nvGraphicFramePr>
          <p:cNvPr id="4" name="Table 3" descr="OPL20U25GSXzBJYl68kk8uQGfFKzs7yb1M4KJWUiLk6ZEvGF+qCIPSnY57AbBFCvTW@21.2022.STT$5+K4lPs7H94VUqPe2XwIsfPRnrXQE//QTEXxb8/8N4CNc6FpgZahzpTjFhMzSA7T/nHJa11DE8Ng2TP3iAmRczFlmslSuUNOgUeb6yRvs0="/>
          <p:cNvGraphicFramePr/>
          <p:nvPr/>
        </p:nvGraphicFramePr>
        <p:xfrm>
          <a:off x="894715" y="1429385"/>
          <a:ext cx="10082530" cy="38398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53025"/>
                <a:gridCol w="2536825"/>
                <a:gridCol w="2392680"/>
              </a:tblGrid>
              <a:tr h="792480">
                <a:tc>
                  <a:txBody>
                    <a:bodyPr/>
                    <a:lstStyle/>
                    <a:p>
                      <a:pPr indent="0" algn="ctr">
                        <a:lnSpc>
                          <a:spcPct val="140000"/>
                        </a:lnSpc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hợp chất thông dụng</a:t>
                      </a:r>
                      <a:endParaRPr lang="en-US" sz="2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tố tạo nên chất</a:t>
                      </a:r>
                      <a:endParaRPr lang="en-US" sz="2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nguyên tử mỗi nguyên tố</a:t>
                      </a:r>
                      <a:endParaRPr lang="en-US" sz="26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Ammonia, </a:t>
                      </a:r>
                      <a:r>
                        <a:rPr lang="en-US" sz="2600" b="1" dirty="0">
                          <a:solidFill>
                            <a:srgbClr val="97094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600" b="1" baseline="-25000" dirty="0">
                          <a:solidFill>
                            <a:srgbClr val="97094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b="1" baseline="-25000" dirty="0">
                        <a:solidFill>
                          <a:srgbClr val="970943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Saccharose (đường mía), 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600" b="1" baseline="-250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600" b="1" baseline="-250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r>
                        <a:rPr lang="en-US" sz="26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600" b="1" baseline="-250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600" b="1" baseline="-2500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chloride (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</a:t>
                      </a:r>
                      <a:r>
                        <a:rPr lang="en-US" sz="2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NaCl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>
                          <a:solidFill>
                            <a:srgbClr val="5A007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600" b="1" baseline="-25000" dirty="0">
                          <a:solidFill>
                            <a:srgbClr val="5A007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600" b="1" dirty="0">
                          <a:solidFill>
                            <a:srgbClr val="5A007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600" b="1" dirty="0">
                        <a:solidFill>
                          <a:srgbClr val="5A0074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bicarbonate, </a:t>
                      </a:r>
                      <a:r>
                        <a:rPr lang="en-US" sz="2600" b="1">
                          <a:solidFill>
                            <a:srgbClr val="84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NaHCO</a:t>
                      </a:r>
                      <a:r>
                        <a:rPr lang="en-US" sz="2600" b="1" baseline="-25000">
                          <a:solidFill>
                            <a:srgbClr val="84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 b="1" baseline="-25000">
                        <a:solidFill>
                          <a:srgbClr val="84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26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6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26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Text Box 1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432050" y="2300124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666365" y="2300124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902992" y="2345323"/>
            <a:ext cx="271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421700" y="2300124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849267" y="2288173"/>
            <a:ext cx="34798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666792" y="2324918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404892" y="2258963"/>
            <a:ext cx="271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750332" y="2287538"/>
            <a:ext cx="347980" cy="4914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6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42"/>
          <p:cNvSpPr txBox="1"/>
          <p:nvPr/>
        </p:nvSpPr>
        <p:spPr>
          <a:xfrm>
            <a:off x="4444147" y="2909549"/>
            <a:ext cx="23554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717572" y="2879358"/>
            <a:ext cx="271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884202" y="2909549"/>
            <a:ext cx="23554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359182" y="2908914"/>
            <a:ext cx="23554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7374162" y="2879358"/>
            <a:ext cx="2717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8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8665845" y="2869565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2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12C, 22H, 11O</a:t>
            </a:r>
            <a:endParaRPr lang="en-US" sz="2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181090" y="3470275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Cl</a:t>
            </a:r>
            <a:endParaRPr lang="en-US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8562340" y="3427095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1Na, 1Cl</a:t>
            </a:r>
            <a:endParaRPr lang="en-US" sz="2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181090" y="4058920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H, O</a:t>
            </a:r>
            <a:endParaRPr lang="en-US" sz="2600" b="1">
              <a:solidFill>
                <a:srgbClr val="5A0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562340" y="4015740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2H, 1O</a:t>
            </a:r>
            <a:endParaRPr lang="en-US" sz="2600" b="1">
              <a:solidFill>
                <a:srgbClr val="5A0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6181090" y="4652010"/>
            <a:ext cx="228346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rgbClr val="8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Na, H, C, O</a:t>
            </a:r>
            <a:endParaRPr lang="en-US" sz="2600" b="1">
              <a:solidFill>
                <a:srgbClr val="8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474075" y="4636770"/>
            <a:ext cx="260159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600" b="1">
                <a:solidFill>
                  <a:srgbClr val="84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1Na, 1H, 1C, 3O</a:t>
            </a:r>
            <a:endParaRPr lang="en-US" sz="2600" b="1">
              <a:solidFill>
                <a:srgbClr val="84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9"/>
          <p:cNvSpPr txBox="1"/>
          <p:nvPr/>
        </p:nvSpPr>
        <p:spPr>
          <a:xfrm>
            <a:off x="2442400" y="2300124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Text Box 20"/>
          <p:cNvSpPr txBox="1"/>
          <p:nvPr/>
        </p:nvSpPr>
        <p:spPr>
          <a:xfrm>
            <a:off x="2666365" y="2306658"/>
            <a:ext cx="49974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26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altLang="en-US" sz="26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462 L 0.08854 -0.05277 C 0.10729 -0.06365 0.13542 -0.06967 0.16498 -0.06967 C 0.19844 -0.06967 0.22526 -0.06365 0.24401 -0.05277 L 0.33386 -0.0046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439 L 0.09831 -0.04444 C 0.1194 -0.05347 0.15104 -0.05833 0.18425 -0.05833 C 0.22188 -0.05833 0.25196 -0.05347 0.27305 -0.04444 L 0.37396 -0.0043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902 L 0.14414 -0.0456 C 0.17474 -0.05393 0.22057 -0.05856 0.26875 -0.05856 C 0.32344 -0.05856 0.36706 -0.05393 0.39779 -0.0456 L 0.54427 -0.00902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903 L 0.15938 -0.0456 C 0.19323 -0.05394 0.24388 -0.05857 0.29714 -0.05857 C 0.35742 -0.05857 0.40573 -0.05394 0.43959 -0.0456 L 0.60144 -0.00903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95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6 -0.00439 L 0.05273 -0.04282 C 0.06081 -0.05139 0.07292 -0.05625 0.08568 -0.05625 C 0.1 -0.05625 0.11159 -0.05139 0.11966 -0.04282 L 0.15833 -0.00439 " pathEditMode="relative" rAng="0" ptsTypes="AAA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-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 -0.00439 L 0.06145 -0.05069 C 0.07031 -0.06088 0.08346 -0.06666 0.09726 -0.06666 C 0.11302 -0.06666 0.12565 -0.06088 0.13437 -0.05069 L 0.17656 -0.00439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-0.00439 L 0.05729 -0.04583 C 0.06771 -0.05532 0.0832 -0.06041 0.09961 -0.06041 C 0.1181 -0.06041 0.13294 -0.05532 0.14336 -0.04583 L 0.19297 -0.00439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462 L 0.08855 -0.05277 C 0.1073 -0.06365 0.13542 -0.06967 0.16498 -0.06967 C 0.19844 -0.06967 0.22526 -0.06365 0.24401 -0.05277 L 0.33386 -0.00462 " pathEditMode="relative" rAng="0" ptsTypes="AAA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44 L 0.09831 -0.04444 C 0.1194 -0.05347 0.15104 -0.05833 0.18425 -0.05833 C 0.22188 -0.05833 0.25196 -0.05347 0.27305 -0.04444 L 0.37396 -0.0044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5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33" grpId="0"/>
      <p:bldP spid="3" grpId="0"/>
      <p:bldP spid="5" grpId="0"/>
      <p:bldP spid="43" grpId="0"/>
      <p:bldP spid="6" grpId="0"/>
      <p:bldP spid="7" grpId="0"/>
      <p:bldP spid="9" grpId="0"/>
      <p:bldP spid="10" grpId="0"/>
      <p:bldP spid="35" grpId="0"/>
      <p:bldP spid="11" grpId="0"/>
      <p:bldP spid="12" grpId="0"/>
      <p:bldP spid="13" grpId="0"/>
      <p:bldP spid="14" grpId="0"/>
      <p:bldP spid="15" grpId="0"/>
      <p:bldP spid="16" grpId="0"/>
      <p:bldP spid="8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829" y="5269097"/>
            <a:ext cx="2607121" cy="1820560"/>
          </a:xfrm>
          <a:prstGeom prst="rect">
            <a:avLst/>
          </a:prstGeom>
        </p:spPr>
      </p:pic>
      <p:sp>
        <p:nvSpPr>
          <p:cNvPr id="17" name="Cloud Callout 1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rot="420000">
            <a:off x="3608737" y="1582409"/>
            <a:ext cx="5452161" cy="2789843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1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791829" y="2002832"/>
            <a:ext cx="3629352" cy="201285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CTHH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ntn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Text 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084502" y="2106930"/>
            <a:ext cx="250063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8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B60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8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B60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endParaRPr kumimoji="0" lang="en-US" sz="8000" b="1" i="0" u="none" strike="noStrike" kern="1200" cap="none" spc="0" normalizeH="0" baseline="-25000" noProof="0" dirty="0">
              <a:ln>
                <a:noFill/>
              </a:ln>
              <a:solidFill>
                <a:srgbClr val="0B60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19" grpId="0"/>
      <p:bldP spid="19" grpId="1"/>
      <p:bldP spid="19" grpId="2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08467" y="182551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Công thức hóa học của đơn chất</a:t>
            </a:r>
            <a:endParaRPr 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2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006441" y="2408955"/>
            <a:ext cx="9355202" cy="1444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19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Đơn chất kim loại và đơn chất phi kim rắn</a:t>
            </a:r>
            <a:endParaRPr lang="en-US" sz="3195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sz="319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CTHH thường có dạng: </a:t>
            </a:r>
            <a:r>
              <a:rPr lang="en-US" sz="4795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endParaRPr lang="en-US" sz="4795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152" name="Group 75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 bwMode="auto">
          <a:xfrm flipV="1">
            <a:off x="671195" y="264795"/>
            <a:ext cx="10552430" cy="1013460"/>
            <a:chOff x="4782670" y="2429435"/>
            <a:chExt cx="2840865" cy="833718"/>
          </a:xfrm>
        </p:grpSpPr>
        <p:sp>
          <p:nvSpPr>
            <p:cNvPr id="77" name="Freeform 76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-1" fmla="*/ 7314 w 1213103"/>
                <a:gd name="connsiteY0-2" fmla="*/ 0 h 404774"/>
                <a:gd name="connsiteX1-3" fmla="*/ 1010716 w 1213103"/>
                <a:gd name="connsiteY1-4" fmla="*/ 0 h 404774"/>
                <a:gd name="connsiteX2-5" fmla="*/ 1213103 w 1213103"/>
                <a:gd name="connsiteY2-6" fmla="*/ 202387 h 404774"/>
                <a:gd name="connsiteX3-7" fmla="*/ 1010716 w 1213103"/>
                <a:gd name="connsiteY3-8" fmla="*/ 404774 h 404774"/>
                <a:gd name="connsiteX4-9" fmla="*/ 7314 w 1213103"/>
                <a:gd name="connsiteY4-10" fmla="*/ 404774 h 404774"/>
                <a:gd name="connsiteX5-11" fmla="*/ 0 w 1213103"/>
                <a:gd name="connsiteY5-12" fmla="*/ 131673 h 404774"/>
                <a:gd name="connsiteX6" fmla="*/ 7314 w 1213103"/>
                <a:gd name="connsiteY6" fmla="*/ 0 h 404774"/>
                <a:gd name="connsiteX0-13" fmla="*/ 89610 w 1295399"/>
                <a:gd name="connsiteY0-14" fmla="*/ 0 h 404774"/>
                <a:gd name="connsiteX1-15" fmla="*/ 1093012 w 1295399"/>
                <a:gd name="connsiteY1-16" fmla="*/ 0 h 404774"/>
                <a:gd name="connsiteX2-17" fmla="*/ 1295399 w 1295399"/>
                <a:gd name="connsiteY2-18" fmla="*/ 202387 h 404774"/>
                <a:gd name="connsiteX3-19" fmla="*/ 1093012 w 1295399"/>
                <a:gd name="connsiteY3-20" fmla="*/ 404774 h 404774"/>
                <a:gd name="connsiteX4-21" fmla="*/ 89610 w 1295399"/>
                <a:gd name="connsiteY4-22" fmla="*/ 404774 h 404774"/>
                <a:gd name="connsiteX5-23" fmla="*/ 0 w 1295399"/>
                <a:gd name="connsiteY5-24" fmla="*/ 99974 h 404774"/>
                <a:gd name="connsiteX6-25" fmla="*/ 89610 w 1295399"/>
                <a:gd name="connsiteY6-26" fmla="*/ 0 h 404774"/>
                <a:gd name="connsiteX0-27" fmla="*/ 89610 w 1295399"/>
                <a:gd name="connsiteY0-28" fmla="*/ 0 h 404774"/>
                <a:gd name="connsiteX1-29" fmla="*/ 1093012 w 1295399"/>
                <a:gd name="connsiteY1-30" fmla="*/ 0 h 404774"/>
                <a:gd name="connsiteX2-31" fmla="*/ 1295399 w 1295399"/>
                <a:gd name="connsiteY2-32" fmla="*/ 202387 h 404774"/>
                <a:gd name="connsiteX3-33" fmla="*/ 1093012 w 1295399"/>
                <a:gd name="connsiteY3-34" fmla="*/ 404774 h 404774"/>
                <a:gd name="connsiteX4-35" fmla="*/ 89610 w 1295399"/>
                <a:gd name="connsiteY4-36" fmla="*/ 404774 h 404774"/>
                <a:gd name="connsiteX5-37" fmla="*/ 60350 w 1295399"/>
                <a:gd name="connsiteY5-38" fmla="*/ 299923 h 404774"/>
                <a:gd name="connsiteX6-39" fmla="*/ 0 w 1295399"/>
                <a:gd name="connsiteY6-40" fmla="*/ 99974 h 404774"/>
                <a:gd name="connsiteX7" fmla="*/ 89610 w 1295399"/>
                <a:gd name="connsiteY7" fmla="*/ 0 h 404774"/>
                <a:gd name="connsiteX0-41" fmla="*/ 89610 w 1295399"/>
                <a:gd name="connsiteY0-42" fmla="*/ 0 h 480974"/>
                <a:gd name="connsiteX1-43" fmla="*/ 1093012 w 1295399"/>
                <a:gd name="connsiteY1-44" fmla="*/ 0 h 480974"/>
                <a:gd name="connsiteX2-45" fmla="*/ 1295399 w 1295399"/>
                <a:gd name="connsiteY2-46" fmla="*/ 202387 h 480974"/>
                <a:gd name="connsiteX3-47" fmla="*/ 1093012 w 1295399"/>
                <a:gd name="connsiteY3-48" fmla="*/ 404774 h 480974"/>
                <a:gd name="connsiteX4-49" fmla="*/ 89610 w 1295399"/>
                <a:gd name="connsiteY4-50" fmla="*/ 404774 h 480974"/>
                <a:gd name="connsiteX5-51" fmla="*/ 0 w 1295399"/>
                <a:gd name="connsiteY5-52" fmla="*/ 480974 h 480974"/>
                <a:gd name="connsiteX6-53" fmla="*/ 0 w 1295399"/>
                <a:gd name="connsiteY6-54" fmla="*/ 99974 h 480974"/>
                <a:gd name="connsiteX7-55" fmla="*/ 89610 w 1295399"/>
                <a:gd name="connsiteY7-56" fmla="*/ 0 h 480974"/>
                <a:gd name="connsiteX0-57" fmla="*/ 89610 w 1295399"/>
                <a:gd name="connsiteY0-58" fmla="*/ 0 h 480974"/>
                <a:gd name="connsiteX1-59" fmla="*/ 1093012 w 1295399"/>
                <a:gd name="connsiteY1-60" fmla="*/ 0 h 480974"/>
                <a:gd name="connsiteX2-61" fmla="*/ 1295399 w 1295399"/>
                <a:gd name="connsiteY2-62" fmla="*/ 202387 h 480974"/>
                <a:gd name="connsiteX3-63" fmla="*/ 1093012 w 1295399"/>
                <a:gd name="connsiteY3-64" fmla="*/ 404774 h 480974"/>
                <a:gd name="connsiteX4-65" fmla="*/ 89610 w 1295399"/>
                <a:gd name="connsiteY4-66" fmla="*/ 404774 h 480974"/>
                <a:gd name="connsiteX5-67" fmla="*/ 0 w 1295399"/>
                <a:gd name="connsiteY5-68" fmla="*/ 480974 h 480974"/>
                <a:gd name="connsiteX6-69" fmla="*/ 0 w 1295399"/>
                <a:gd name="connsiteY6-70" fmla="*/ 99974 h 480974"/>
                <a:gd name="connsiteX7-71" fmla="*/ 89610 w 1295399"/>
                <a:gd name="connsiteY7-72" fmla="*/ 0 h 480974"/>
                <a:gd name="connsiteX0-73" fmla="*/ 89610 w 1295399"/>
                <a:gd name="connsiteY0-74" fmla="*/ 0 h 480974"/>
                <a:gd name="connsiteX1-75" fmla="*/ 1093012 w 1295399"/>
                <a:gd name="connsiteY1-76" fmla="*/ 0 h 480974"/>
                <a:gd name="connsiteX2-77" fmla="*/ 1295399 w 1295399"/>
                <a:gd name="connsiteY2-78" fmla="*/ 202387 h 480974"/>
                <a:gd name="connsiteX3-79" fmla="*/ 1093012 w 1295399"/>
                <a:gd name="connsiteY3-80" fmla="*/ 404774 h 480974"/>
                <a:gd name="connsiteX4-81" fmla="*/ 89610 w 1295399"/>
                <a:gd name="connsiteY4-82" fmla="*/ 404774 h 480974"/>
                <a:gd name="connsiteX5-83" fmla="*/ 0 w 1295399"/>
                <a:gd name="connsiteY5-84" fmla="*/ 480974 h 480974"/>
                <a:gd name="connsiteX6-85" fmla="*/ 0 w 1295399"/>
                <a:gd name="connsiteY6-86" fmla="*/ 99974 h 480974"/>
                <a:gd name="connsiteX7-87" fmla="*/ 89610 w 1295399"/>
                <a:gd name="connsiteY7-88" fmla="*/ 0 h 480974"/>
                <a:gd name="connsiteX0-89" fmla="*/ 89610 w 1295399"/>
                <a:gd name="connsiteY0-90" fmla="*/ 0 h 480974"/>
                <a:gd name="connsiteX1-91" fmla="*/ 1093012 w 1295399"/>
                <a:gd name="connsiteY1-92" fmla="*/ 0 h 480974"/>
                <a:gd name="connsiteX2-93" fmla="*/ 1295399 w 1295399"/>
                <a:gd name="connsiteY2-94" fmla="*/ 202387 h 480974"/>
                <a:gd name="connsiteX3-95" fmla="*/ 1093012 w 1295399"/>
                <a:gd name="connsiteY3-96" fmla="*/ 404774 h 480974"/>
                <a:gd name="connsiteX4-97" fmla="*/ 89610 w 1295399"/>
                <a:gd name="connsiteY4-98" fmla="*/ 404774 h 480974"/>
                <a:gd name="connsiteX5-99" fmla="*/ 0 w 1295399"/>
                <a:gd name="connsiteY5-100" fmla="*/ 480974 h 480974"/>
                <a:gd name="connsiteX6-101" fmla="*/ 0 w 1295399"/>
                <a:gd name="connsiteY6-102" fmla="*/ 99974 h 480974"/>
                <a:gd name="connsiteX7-103" fmla="*/ 89610 w 1295399"/>
                <a:gd name="connsiteY7-104" fmla="*/ 0 h 480974"/>
                <a:gd name="connsiteX0-105" fmla="*/ 104497 w 1310286"/>
                <a:gd name="connsiteY0-106" fmla="*/ 0 h 480974"/>
                <a:gd name="connsiteX1-107" fmla="*/ 1107899 w 1310286"/>
                <a:gd name="connsiteY1-108" fmla="*/ 0 h 480974"/>
                <a:gd name="connsiteX2-109" fmla="*/ 1310286 w 1310286"/>
                <a:gd name="connsiteY2-110" fmla="*/ 202387 h 480974"/>
                <a:gd name="connsiteX3-111" fmla="*/ 1107899 w 1310286"/>
                <a:gd name="connsiteY3-112" fmla="*/ 404774 h 480974"/>
                <a:gd name="connsiteX4-113" fmla="*/ 104497 w 1310286"/>
                <a:gd name="connsiteY4-114" fmla="*/ 404774 h 480974"/>
                <a:gd name="connsiteX5-115" fmla="*/ 14887 w 1310286"/>
                <a:gd name="connsiteY5-116" fmla="*/ 480974 h 480974"/>
                <a:gd name="connsiteX6-117" fmla="*/ 14887 w 1310286"/>
                <a:gd name="connsiteY6-118" fmla="*/ 99974 h 480974"/>
                <a:gd name="connsiteX7-119" fmla="*/ 104497 w 1310286"/>
                <a:gd name="connsiteY7-120" fmla="*/ 0 h 480974"/>
                <a:gd name="connsiteX0-121" fmla="*/ 104497 w 1310286"/>
                <a:gd name="connsiteY0-122" fmla="*/ 0 h 480974"/>
                <a:gd name="connsiteX1-123" fmla="*/ 1107899 w 1310286"/>
                <a:gd name="connsiteY1-124" fmla="*/ 0 h 480974"/>
                <a:gd name="connsiteX2-125" fmla="*/ 1310286 w 1310286"/>
                <a:gd name="connsiteY2-126" fmla="*/ 202387 h 480974"/>
                <a:gd name="connsiteX3-127" fmla="*/ 1107899 w 1310286"/>
                <a:gd name="connsiteY3-128" fmla="*/ 404774 h 480974"/>
                <a:gd name="connsiteX4-129" fmla="*/ 104497 w 1310286"/>
                <a:gd name="connsiteY4-130" fmla="*/ 404774 h 480974"/>
                <a:gd name="connsiteX5-131" fmla="*/ 14887 w 1310286"/>
                <a:gd name="connsiteY5-132" fmla="*/ 480974 h 480974"/>
                <a:gd name="connsiteX6-133" fmla="*/ 14887 w 1310286"/>
                <a:gd name="connsiteY6-134" fmla="*/ 99974 h 480974"/>
                <a:gd name="connsiteX7-135" fmla="*/ 104497 w 1310286"/>
                <a:gd name="connsiteY7-136" fmla="*/ 0 h 480974"/>
                <a:gd name="connsiteX0-137" fmla="*/ 89610 w 1295399"/>
                <a:gd name="connsiteY0-138" fmla="*/ 0 h 480974"/>
                <a:gd name="connsiteX1-139" fmla="*/ 1093012 w 1295399"/>
                <a:gd name="connsiteY1-140" fmla="*/ 0 h 480974"/>
                <a:gd name="connsiteX2-141" fmla="*/ 1295399 w 1295399"/>
                <a:gd name="connsiteY2-142" fmla="*/ 202387 h 480974"/>
                <a:gd name="connsiteX3-143" fmla="*/ 1093012 w 1295399"/>
                <a:gd name="connsiteY3-144" fmla="*/ 404774 h 480974"/>
                <a:gd name="connsiteX4-145" fmla="*/ 89610 w 1295399"/>
                <a:gd name="connsiteY4-146" fmla="*/ 404774 h 480974"/>
                <a:gd name="connsiteX5-147" fmla="*/ 0 w 1295399"/>
                <a:gd name="connsiteY5-148" fmla="*/ 480974 h 480974"/>
                <a:gd name="connsiteX6-149" fmla="*/ 0 w 1295399"/>
                <a:gd name="connsiteY6-150" fmla="*/ 99974 h 480974"/>
                <a:gd name="connsiteX7-151" fmla="*/ 89610 w 1295399"/>
                <a:gd name="connsiteY7-152" fmla="*/ 0 h 480974"/>
                <a:gd name="connsiteX0-153" fmla="*/ 89610 w 1295399"/>
                <a:gd name="connsiteY0-154" fmla="*/ 0 h 480974"/>
                <a:gd name="connsiteX1-155" fmla="*/ 1093012 w 1295399"/>
                <a:gd name="connsiteY1-156" fmla="*/ 0 h 480974"/>
                <a:gd name="connsiteX2-157" fmla="*/ 1295399 w 1295399"/>
                <a:gd name="connsiteY2-158" fmla="*/ 202387 h 480974"/>
                <a:gd name="connsiteX3-159" fmla="*/ 1093012 w 1295399"/>
                <a:gd name="connsiteY3-160" fmla="*/ 404774 h 480974"/>
                <a:gd name="connsiteX4-161" fmla="*/ 89610 w 1295399"/>
                <a:gd name="connsiteY4-162" fmla="*/ 404774 h 480974"/>
                <a:gd name="connsiteX5-163" fmla="*/ 0 w 1295399"/>
                <a:gd name="connsiteY5-164" fmla="*/ 480974 h 480974"/>
                <a:gd name="connsiteX6-165" fmla="*/ 0 w 1295399"/>
                <a:gd name="connsiteY6-166" fmla="*/ 99974 h 480974"/>
                <a:gd name="connsiteX7-167" fmla="*/ 89610 w 1295399"/>
                <a:gd name="connsiteY7-168" fmla="*/ 0 h 480974"/>
                <a:gd name="connsiteX0-169" fmla="*/ 89610 w 1295399"/>
                <a:gd name="connsiteY0-170" fmla="*/ 0 h 480974"/>
                <a:gd name="connsiteX1-171" fmla="*/ 1093012 w 1295399"/>
                <a:gd name="connsiteY1-172" fmla="*/ 0 h 480974"/>
                <a:gd name="connsiteX2-173" fmla="*/ 1295399 w 1295399"/>
                <a:gd name="connsiteY2-174" fmla="*/ 202387 h 480974"/>
                <a:gd name="connsiteX3-175" fmla="*/ 1093012 w 1295399"/>
                <a:gd name="connsiteY3-176" fmla="*/ 404774 h 480974"/>
                <a:gd name="connsiteX4-177" fmla="*/ 89610 w 1295399"/>
                <a:gd name="connsiteY4-178" fmla="*/ 404774 h 480974"/>
                <a:gd name="connsiteX5-179" fmla="*/ 0 w 1295399"/>
                <a:gd name="connsiteY5-180" fmla="*/ 480974 h 480974"/>
                <a:gd name="connsiteX6-181" fmla="*/ 0 w 1295399"/>
                <a:gd name="connsiteY6-182" fmla="*/ 99974 h 480974"/>
                <a:gd name="connsiteX7-183" fmla="*/ 89610 w 1295399"/>
                <a:gd name="connsiteY7-184" fmla="*/ 0 h 480974"/>
                <a:gd name="connsiteX0-185" fmla="*/ 89610 w 1295399"/>
                <a:gd name="connsiteY0-186" fmla="*/ 0 h 480974"/>
                <a:gd name="connsiteX1-187" fmla="*/ 1093012 w 1295399"/>
                <a:gd name="connsiteY1-188" fmla="*/ 0 h 480974"/>
                <a:gd name="connsiteX2-189" fmla="*/ 1295399 w 1295399"/>
                <a:gd name="connsiteY2-190" fmla="*/ 202387 h 480974"/>
                <a:gd name="connsiteX3-191" fmla="*/ 1093012 w 1295399"/>
                <a:gd name="connsiteY3-192" fmla="*/ 404774 h 480974"/>
                <a:gd name="connsiteX4-193" fmla="*/ 89610 w 1295399"/>
                <a:gd name="connsiteY4-194" fmla="*/ 404774 h 480974"/>
                <a:gd name="connsiteX5-195" fmla="*/ 0 w 1295399"/>
                <a:gd name="connsiteY5-196" fmla="*/ 480974 h 480974"/>
                <a:gd name="connsiteX6-197" fmla="*/ 0 w 1295399"/>
                <a:gd name="connsiteY6-198" fmla="*/ 99974 h 480974"/>
                <a:gd name="connsiteX7-199" fmla="*/ 89610 w 1295399"/>
                <a:gd name="connsiteY7-200" fmla="*/ 0 h 480974"/>
                <a:gd name="connsiteX0-201" fmla="*/ 89610 w 1295399"/>
                <a:gd name="connsiteY0-202" fmla="*/ 2367 h 483341"/>
                <a:gd name="connsiteX1-203" fmla="*/ 1093012 w 1295399"/>
                <a:gd name="connsiteY1-204" fmla="*/ 2367 h 483341"/>
                <a:gd name="connsiteX2-205" fmla="*/ 1295399 w 1295399"/>
                <a:gd name="connsiteY2-206" fmla="*/ 204754 h 483341"/>
                <a:gd name="connsiteX3-207" fmla="*/ 1093012 w 1295399"/>
                <a:gd name="connsiteY3-208" fmla="*/ 407141 h 483341"/>
                <a:gd name="connsiteX4-209" fmla="*/ 89610 w 1295399"/>
                <a:gd name="connsiteY4-210" fmla="*/ 407141 h 483341"/>
                <a:gd name="connsiteX5-211" fmla="*/ 0 w 1295399"/>
                <a:gd name="connsiteY5-212" fmla="*/ 483341 h 483341"/>
                <a:gd name="connsiteX6-213" fmla="*/ 0 w 1295399"/>
                <a:gd name="connsiteY6-214" fmla="*/ 102341 h 483341"/>
                <a:gd name="connsiteX7-215" fmla="*/ 89610 w 1295399"/>
                <a:gd name="connsiteY7-216" fmla="*/ 2367 h 483341"/>
                <a:gd name="connsiteX0-217" fmla="*/ 103929 w 1309718"/>
                <a:gd name="connsiteY0-218" fmla="*/ 2367 h 483341"/>
                <a:gd name="connsiteX1-219" fmla="*/ 1107331 w 1309718"/>
                <a:gd name="connsiteY1-220" fmla="*/ 2367 h 483341"/>
                <a:gd name="connsiteX2-221" fmla="*/ 1309718 w 1309718"/>
                <a:gd name="connsiteY2-222" fmla="*/ 204754 h 483341"/>
                <a:gd name="connsiteX3-223" fmla="*/ 1107331 w 1309718"/>
                <a:gd name="connsiteY3-224" fmla="*/ 407141 h 483341"/>
                <a:gd name="connsiteX4-225" fmla="*/ 103929 w 1309718"/>
                <a:gd name="connsiteY4-226" fmla="*/ 407141 h 483341"/>
                <a:gd name="connsiteX5-227" fmla="*/ 14319 w 1309718"/>
                <a:gd name="connsiteY5-228" fmla="*/ 483341 h 483341"/>
                <a:gd name="connsiteX6-229" fmla="*/ 14319 w 1309718"/>
                <a:gd name="connsiteY6-230" fmla="*/ 102341 h 483341"/>
                <a:gd name="connsiteX7-231" fmla="*/ 103929 w 1309718"/>
                <a:gd name="connsiteY7-232" fmla="*/ 2367 h 483341"/>
                <a:gd name="connsiteX0-233" fmla="*/ 103929 w 1309718"/>
                <a:gd name="connsiteY0-234" fmla="*/ 2367 h 483341"/>
                <a:gd name="connsiteX1-235" fmla="*/ 1107331 w 1309718"/>
                <a:gd name="connsiteY1-236" fmla="*/ 2367 h 483341"/>
                <a:gd name="connsiteX2-237" fmla="*/ 1309718 w 1309718"/>
                <a:gd name="connsiteY2-238" fmla="*/ 204754 h 483341"/>
                <a:gd name="connsiteX3-239" fmla="*/ 1107331 w 1309718"/>
                <a:gd name="connsiteY3-240" fmla="*/ 407141 h 483341"/>
                <a:gd name="connsiteX4-241" fmla="*/ 103929 w 1309718"/>
                <a:gd name="connsiteY4-242" fmla="*/ 407141 h 483341"/>
                <a:gd name="connsiteX5-243" fmla="*/ 14319 w 1309718"/>
                <a:gd name="connsiteY5-244" fmla="*/ 483341 h 483341"/>
                <a:gd name="connsiteX6-245" fmla="*/ 14319 w 1309718"/>
                <a:gd name="connsiteY6-246" fmla="*/ 102341 h 483341"/>
                <a:gd name="connsiteX7-247" fmla="*/ 103929 w 1309718"/>
                <a:gd name="connsiteY7-248" fmla="*/ 2367 h 483341"/>
                <a:gd name="connsiteX0-249" fmla="*/ 103929 w 1309718"/>
                <a:gd name="connsiteY0-250" fmla="*/ 2367 h 483341"/>
                <a:gd name="connsiteX1-251" fmla="*/ 1107331 w 1309718"/>
                <a:gd name="connsiteY1-252" fmla="*/ 2367 h 483341"/>
                <a:gd name="connsiteX2-253" fmla="*/ 1309718 w 1309718"/>
                <a:gd name="connsiteY2-254" fmla="*/ 204754 h 483341"/>
                <a:gd name="connsiteX3-255" fmla="*/ 1107331 w 1309718"/>
                <a:gd name="connsiteY3-256" fmla="*/ 407141 h 483341"/>
                <a:gd name="connsiteX4-257" fmla="*/ 103929 w 1309718"/>
                <a:gd name="connsiteY4-258" fmla="*/ 407141 h 483341"/>
                <a:gd name="connsiteX5-259" fmla="*/ 14319 w 1309718"/>
                <a:gd name="connsiteY5-260" fmla="*/ 483341 h 483341"/>
                <a:gd name="connsiteX6-261" fmla="*/ 14319 w 1309718"/>
                <a:gd name="connsiteY6-262" fmla="*/ 102341 h 483341"/>
                <a:gd name="connsiteX7-263" fmla="*/ 103929 w 1309718"/>
                <a:gd name="connsiteY7-264" fmla="*/ 2367 h 483341"/>
                <a:gd name="connsiteX0-265" fmla="*/ 103929 w 1309718"/>
                <a:gd name="connsiteY0-266" fmla="*/ 2367 h 483341"/>
                <a:gd name="connsiteX1-267" fmla="*/ 1107331 w 1309718"/>
                <a:gd name="connsiteY1-268" fmla="*/ 2367 h 483341"/>
                <a:gd name="connsiteX2-269" fmla="*/ 1309718 w 1309718"/>
                <a:gd name="connsiteY2-270" fmla="*/ 204754 h 483341"/>
                <a:gd name="connsiteX3-271" fmla="*/ 1107331 w 1309718"/>
                <a:gd name="connsiteY3-272" fmla="*/ 407141 h 483341"/>
                <a:gd name="connsiteX4-273" fmla="*/ 103929 w 1309718"/>
                <a:gd name="connsiteY4-274" fmla="*/ 407141 h 483341"/>
                <a:gd name="connsiteX5-275" fmla="*/ 14319 w 1309718"/>
                <a:gd name="connsiteY5-276" fmla="*/ 483341 h 483341"/>
                <a:gd name="connsiteX6-277" fmla="*/ 14319 w 1309718"/>
                <a:gd name="connsiteY6-278" fmla="*/ 102341 h 483341"/>
                <a:gd name="connsiteX7-279" fmla="*/ 103929 w 1309718"/>
                <a:gd name="connsiteY7-280" fmla="*/ 2367 h 483341"/>
                <a:gd name="connsiteX0-281" fmla="*/ 140419 w 1309718"/>
                <a:gd name="connsiteY0-282" fmla="*/ 2549 h 480974"/>
                <a:gd name="connsiteX1-283" fmla="*/ 1107331 w 1309718"/>
                <a:gd name="connsiteY1-284" fmla="*/ 0 h 480974"/>
                <a:gd name="connsiteX2-285" fmla="*/ 1309718 w 1309718"/>
                <a:gd name="connsiteY2-286" fmla="*/ 202387 h 480974"/>
                <a:gd name="connsiteX3-287" fmla="*/ 1107331 w 1309718"/>
                <a:gd name="connsiteY3-288" fmla="*/ 404774 h 480974"/>
                <a:gd name="connsiteX4-289" fmla="*/ 103929 w 1309718"/>
                <a:gd name="connsiteY4-290" fmla="*/ 404774 h 480974"/>
                <a:gd name="connsiteX5-291" fmla="*/ 14319 w 1309718"/>
                <a:gd name="connsiteY5-292" fmla="*/ 480974 h 480974"/>
                <a:gd name="connsiteX6-293" fmla="*/ 14319 w 1309718"/>
                <a:gd name="connsiteY6-294" fmla="*/ 99974 h 480974"/>
                <a:gd name="connsiteX7-295" fmla="*/ 140419 w 1309718"/>
                <a:gd name="connsiteY7-296" fmla="*/ 2549 h 480974"/>
                <a:gd name="connsiteX0-297" fmla="*/ 140419 w 1309718"/>
                <a:gd name="connsiteY0-298" fmla="*/ 2549 h 480974"/>
                <a:gd name="connsiteX1-299" fmla="*/ 1107331 w 1309718"/>
                <a:gd name="connsiteY1-300" fmla="*/ 0 h 480974"/>
                <a:gd name="connsiteX2-301" fmla="*/ 1309718 w 1309718"/>
                <a:gd name="connsiteY2-302" fmla="*/ 202387 h 480974"/>
                <a:gd name="connsiteX3-303" fmla="*/ 1107331 w 1309718"/>
                <a:gd name="connsiteY3-304" fmla="*/ 404774 h 480974"/>
                <a:gd name="connsiteX4-305" fmla="*/ 137051 w 1309718"/>
                <a:gd name="connsiteY4-306" fmla="*/ 410439 h 480974"/>
                <a:gd name="connsiteX5-307" fmla="*/ 14319 w 1309718"/>
                <a:gd name="connsiteY5-308" fmla="*/ 480974 h 480974"/>
                <a:gd name="connsiteX6-309" fmla="*/ 14319 w 1309718"/>
                <a:gd name="connsiteY6-310" fmla="*/ 99974 h 480974"/>
                <a:gd name="connsiteX7-311" fmla="*/ 140419 w 1309718"/>
                <a:gd name="connsiteY7-312" fmla="*/ 2549 h 480974"/>
                <a:gd name="connsiteX0-313" fmla="*/ 140419 w 1309718"/>
                <a:gd name="connsiteY0-314" fmla="*/ 2549 h 480974"/>
                <a:gd name="connsiteX1-315" fmla="*/ 1107331 w 1309718"/>
                <a:gd name="connsiteY1-316" fmla="*/ 0 h 480974"/>
                <a:gd name="connsiteX2-317" fmla="*/ 1309718 w 1309718"/>
                <a:gd name="connsiteY2-318" fmla="*/ 202387 h 480974"/>
                <a:gd name="connsiteX3-319" fmla="*/ 1107331 w 1309718"/>
                <a:gd name="connsiteY3-320" fmla="*/ 404774 h 480974"/>
                <a:gd name="connsiteX4-321" fmla="*/ 137051 w 1309718"/>
                <a:gd name="connsiteY4-322" fmla="*/ 410439 h 480974"/>
                <a:gd name="connsiteX5-323" fmla="*/ 14319 w 1309718"/>
                <a:gd name="connsiteY5-324" fmla="*/ 480974 h 480974"/>
                <a:gd name="connsiteX6-325" fmla="*/ 14319 w 1309718"/>
                <a:gd name="connsiteY6-326" fmla="*/ 99974 h 480974"/>
                <a:gd name="connsiteX7-327" fmla="*/ 140419 w 1309718"/>
                <a:gd name="connsiteY7-328" fmla="*/ 2549 h 480974"/>
                <a:gd name="connsiteX0-329" fmla="*/ 140419 w 1309718"/>
                <a:gd name="connsiteY0-330" fmla="*/ 2549 h 480974"/>
                <a:gd name="connsiteX1-331" fmla="*/ 1107331 w 1309718"/>
                <a:gd name="connsiteY1-332" fmla="*/ 0 h 480974"/>
                <a:gd name="connsiteX2-333" fmla="*/ 1309718 w 1309718"/>
                <a:gd name="connsiteY2-334" fmla="*/ 202387 h 480974"/>
                <a:gd name="connsiteX3-335" fmla="*/ 1107331 w 1309718"/>
                <a:gd name="connsiteY3-336" fmla="*/ 404774 h 480974"/>
                <a:gd name="connsiteX4-337" fmla="*/ 137051 w 1309718"/>
                <a:gd name="connsiteY4-338" fmla="*/ 410439 h 480974"/>
                <a:gd name="connsiteX5-339" fmla="*/ 14319 w 1309718"/>
                <a:gd name="connsiteY5-340" fmla="*/ 480974 h 480974"/>
                <a:gd name="connsiteX6-341" fmla="*/ 14319 w 1309718"/>
                <a:gd name="connsiteY6-342" fmla="*/ 99974 h 480974"/>
                <a:gd name="connsiteX7-343" fmla="*/ 140419 w 1309718"/>
                <a:gd name="connsiteY7-344" fmla="*/ 2549 h 480974"/>
                <a:gd name="connsiteX0-345" fmla="*/ 140419 w 1309718"/>
                <a:gd name="connsiteY0-346" fmla="*/ 2549 h 480974"/>
                <a:gd name="connsiteX1-347" fmla="*/ 1107331 w 1309718"/>
                <a:gd name="connsiteY1-348" fmla="*/ 0 h 480974"/>
                <a:gd name="connsiteX2-349" fmla="*/ 1309718 w 1309718"/>
                <a:gd name="connsiteY2-350" fmla="*/ 202387 h 480974"/>
                <a:gd name="connsiteX3-351" fmla="*/ 1107331 w 1309718"/>
                <a:gd name="connsiteY3-352" fmla="*/ 404774 h 480974"/>
                <a:gd name="connsiteX4-353" fmla="*/ 137051 w 1309718"/>
                <a:gd name="connsiteY4-354" fmla="*/ 410439 h 480974"/>
                <a:gd name="connsiteX5-355" fmla="*/ 14319 w 1309718"/>
                <a:gd name="connsiteY5-356" fmla="*/ 480974 h 480974"/>
                <a:gd name="connsiteX6-357" fmla="*/ 14319 w 1309718"/>
                <a:gd name="connsiteY6-358" fmla="*/ 99974 h 480974"/>
                <a:gd name="connsiteX7-359" fmla="*/ 140419 w 1309718"/>
                <a:gd name="connsiteY7-360" fmla="*/ 2549 h 480974"/>
                <a:gd name="connsiteX0-361" fmla="*/ 140419 w 1309718"/>
                <a:gd name="connsiteY0-362" fmla="*/ 2549 h 480974"/>
                <a:gd name="connsiteX1-363" fmla="*/ 1107331 w 1309718"/>
                <a:gd name="connsiteY1-364" fmla="*/ 0 h 480974"/>
                <a:gd name="connsiteX2-365" fmla="*/ 1309718 w 1309718"/>
                <a:gd name="connsiteY2-366" fmla="*/ 202387 h 480974"/>
                <a:gd name="connsiteX3-367" fmla="*/ 1107331 w 1309718"/>
                <a:gd name="connsiteY3-368" fmla="*/ 404774 h 480974"/>
                <a:gd name="connsiteX4-369" fmla="*/ 137051 w 1309718"/>
                <a:gd name="connsiteY4-370" fmla="*/ 410439 h 480974"/>
                <a:gd name="connsiteX5-371" fmla="*/ 14319 w 1309718"/>
                <a:gd name="connsiteY5-372" fmla="*/ 480974 h 480974"/>
                <a:gd name="connsiteX6-373" fmla="*/ 14319 w 1309718"/>
                <a:gd name="connsiteY6-374" fmla="*/ 99974 h 480974"/>
                <a:gd name="connsiteX7-375" fmla="*/ 140419 w 1309718"/>
                <a:gd name="connsiteY7-376" fmla="*/ 2549 h 480974"/>
                <a:gd name="connsiteX0-377" fmla="*/ 94046 w 1309718"/>
                <a:gd name="connsiteY0-378" fmla="*/ 2367 h 483679"/>
                <a:gd name="connsiteX1-379" fmla="*/ 1107331 w 1309718"/>
                <a:gd name="connsiteY1-380" fmla="*/ 2705 h 483679"/>
                <a:gd name="connsiteX2-381" fmla="*/ 1309718 w 1309718"/>
                <a:gd name="connsiteY2-382" fmla="*/ 205092 h 483679"/>
                <a:gd name="connsiteX3-383" fmla="*/ 1107331 w 1309718"/>
                <a:gd name="connsiteY3-384" fmla="*/ 407479 h 483679"/>
                <a:gd name="connsiteX4-385" fmla="*/ 137051 w 1309718"/>
                <a:gd name="connsiteY4-386" fmla="*/ 413144 h 483679"/>
                <a:gd name="connsiteX5-387" fmla="*/ 14319 w 1309718"/>
                <a:gd name="connsiteY5-388" fmla="*/ 483679 h 483679"/>
                <a:gd name="connsiteX6-389" fmla="*/ 14319 w 1309718"/>
                <a:gd name="connsiteY6-390" fmla="*/ 102679 h 483679"/>
                <a:gd name="connsiteX7-391" fmla="*/ 94046 w 1309718"/>
                <a:gd name="connsiteY7-392" fmla="*/ 2367 h 483679"/>
                <a:gd name="connsiteX0-393" fmla="*/ 94046 w 1309718"/>
                <a:gd name="connsiteY0-394" fmla="*/ 0 h 481312"/>
                <a:gd name="connsiteX1-395" fmla="*/ 1107331 w 1309718"/>
                <a:gd name="connsiteY1-396" fmla="*/ 338 h 481312"/>
                <a:gd name="connsiteX2-397" fmla="*/ 1309718 w 1309718"/>
                <a:gd name="connsiteY2-398" fmla="*/ 202725 h 481312"/>
                <a:gd name="connsiteX3-399" fmla="*/ 1107331 w 1309718"/>
                <a:gd name="connsiteY3-400" fmla="*/ 405112 h 481312"/>
                <a:gd name="connsiteX4-401" fmla="*/ 137051 w 1309718"/>
                <a:gd name="connsiteY4-402" fmla="*/ 410777 h 481312"/>
                <a:gd name="connsiteX5-403" fmla="*/ 14319 w 1309718"/>
                <a:gd name="connsiteY5-404" fmla="*/ 481312 h 481312"/>
                <a:gd name="connsiteX6-405" fmla="*/ 14319 w 1309718"/>
                <a:gd name="connsiteY6-406" fmla="*/ 100312 h 481312"/>
                <a:gd name="connsiteX7-407" fmla="*/ 94046 w 1309718"/>
                <a:gd name="connsiteY7-408" fmla="*/ 0 h 481312"/>
                <a:gd name="connsiteX0-409" fmla="*/ 94046 w 1309718"/>
                <a:gd name="connsiteY0-410" fmla="*/ 11030 h 492342"/>
                <a:gd name="connsiteX1-411" fmla="*/ 1107331 w 1309718"/>
                <a:gd name="connsiteY1-412" fmla="*/ 11368 h 492342"/>
                <a:gd name="connsiteX2-413" fmla="*/ 1309718 w 1309718"/>
                <a:gd name="connsiteY2-414" fmla="*/ 213755 h 492342"/>
                <a:gd name="connsiteX3-415" fmla="*/ 1107331 w 1309718"/>
                <a:gd name="connsiteY3-416" fmla="*/ 416142 h 492342"/>
                <a:gd name="connsiteX4-417" fmla="*/ 137051 w 1309718"/>
                <a:gd name="connsiteY4-418" fmla="*/ 421807 h 492342"/>
                <a:gd name="connsiteX5-419" fmla="*/ 14319 w 1309718"/>
                <a:gd name="connsiteY5-420" fmla="*/ 492342 h 492342"/>
                <a:gd name="connsiteX6-421" fmla="*/ 14319 w 1309718"/>
                <a:gd name="connsiteY6-422" fmla="*/ 111342 h 492342"/>
                <a:gd name="connsiteX7-423" fmla="*/ 94046 w 1309718"/>
                <a:gd name="connsiteY7-424" fmla="*/ 11030 h 492342"/>
                <a:gd name="connsiteX0-425" fmla="*/ 94046 w 1309718"/>
                <a:gd name="connsiteY0-426" fmla="*/ 0 h 481312"/>
                <a:gd name="connsiteX1-427" fmla="*/ 1107331 w 1309718"/>
                <a:gd name="connsiteY1-428" fmla="*/ 338 h 481312"/>
                <a:gd name="connsiteX2-429" fmla="*/ 1309718 w 1309718"/>
                <a:gd name="connsiteY2-430" fmla="*/ 202725 h 481312"/>
                <a:gd name="connsiteX3-431" fmla="*/ 1107331 w 1309718"/>
                <a:gd name="connsiteY3-432" fmla="*/ 405112 h 481312"/>
                <a:gd name="connsiteX4-433" fmla="*/ 137051 w 1309718"/>
                <a:gd name="connsiteY4-434" fmla="*/ 410777 h 481312"/>
                <a:gd name="connsiteX5-435" fmla="*/ 14319 w 1309718"/>
                <a:gd name="connsiteY5-436" fmla="*/ 481312 h 481312"/>
                <a:gd name="connsiteX6-437" fmla="*/ 14319 w 1309718"/>
                <a:gd name="connsiteY6-438" fmla="*/ 100312 h 481312"/>
                <a:gd name="connsiteX7-439" fmla="*/ 94046 w 1309718"/>
                <a:gd name="connsiteY7-440" fmla="*/ 0 h 481312"/>
                <a:gd name="connsiteX0-441" fmla="*/ 94046 w 1309718"/>
                <a:gd name="connsiteY0-442" fmla="*/ 0 h 481312"/>
                <a:gd name="connsiteX1-443" fmla="*/ 1107331 w 1309718"/>
                <a:gd name="connsiteY1-444" fmla="*/ 338 h 481312"/>
                <a:gd name="connsiteX2-445" fmla="*/ 1309718 w 1309718"/>
                <a:gd name="connsiteY2-446" fmla="*/ 202725 h 481312"/>
                <a:gd name="connsiteX3-447" fmla="*/ 1107331 w 1309718"/>
                <a:gd name="connsiteY3-448" fmla="*/ 405112 h 481312"/>
                <a:gd name="connsiteX4-449" fmla="*/ 137051 w 1309718"/>
                <a:gd name="connsiteY4-450" fmla="*/ 410777 h 481312"/>
                <a:gd name="connsiteX5-451" fmla="*/ 14319 w 1309718"/>
                <a:gd name="connsiteY5-452" fmla="*/ 481312 h 481312"/>
                <a:gd name="connsiteX6-453" fmla="*/ 14319 w 1309718"/>
                <a:gd name="connsiteY6-454" fmla="*/ 100312 h 481312"/>
                <a:gd name="connsiteX7-455" fmla="*/ 94046 w 1309718"/>
                <a:gd name="connsiteY7-456" fmla="*/ 0 h 481312"/>
                <a:gd name="connsiteX0-457" fmla="*/ 81513 w 1297185"/>
                <a:gd name="connsiteY0-458" fmla="*/ 0 h 481312"/>
                <a:gd name="connsiteX1-459" fmla="*/ 1094798 w 1297185"/>
                <a:gd name="connsiteY1-460" fmla="*/ 338 h 481312"/>
                <a:gd name="connsiteX2-461" fmla="*/ 1297185 w 1297185"/>
                <a:gd name="connsiteY2-462" fmla="*/ 202725 h 481312"/>
                <a:gd name="connsiteX3-463" fmla="*/ 1094798 w 1297185"/>
                <a:gd name="connsiteY3-464" fmla="*/ 405112 h 481312"/>
                <a:gd name="connsiteX4-465" fmla="*/ 124518 w 1297185"/>
                <a:gd name="connsiteY4-466" fmla="*/ 410777 h 481312"/>
                <a:gd name="connsiteX5-467" fmla="*/ 1786 w 1297185"/>
                <a:gd name="connsiteY5-468" fmla="*/ 481312 h 481312"/>
                <a:gd name="connsiteX6-469" fmla="*/ 1786 w 1297185"/>
                <a:gd name="connsiteY6-470" fmla="*/ 100312 h 481312"/>
                <a:gd name="connsiteX7-471" fmla="*/ 81513 w 1297185"/>
                <a:gd name="connsiteY7-472" fmla="*/ 0 h 481312"/>
                <a:gd name="connsiteX0-473" fmla="*/ 79727 w 1295399"/>
                <a:gd name="connsiteY0-474" fmla="*/ 0 h 481312"/>
                <a:gd name="connsiteX1-475" fmla="*/ 1093012 w 1295399"/>
                <a:gd name="connsiteY1-476" fmla="*/ 338 h 481312"/>
                <a:gd name="connsiteX2-477" fmla="*/ 1295399 w 1295399"/>
                <a:gd name="connsiteY2-478" fmla="*/ 202725 h 481312"/>
                <a:gd name="connsiteX3-479" fmla="*/ 1093012 w 1295399"/>
                <a:gd name="connsiteY3-480" fmla="*/ 405112 h 481312"/>
                <a:gd name="connsiteX4-481" fmla="*/ 122732 w 1295399"/>
                <a:gd name="connsiteY4-482" fmla="*/ 410777 h 481312"/>
                <a:gd name="connsiteX5-483" fmla="*/ 0 w 1295399"/>
                <a:gd name="connsiteY5-484" fmla="*/ 481312 h 481312"/>
                <a:gd name="connsiteX6-485" fmla="*/ 0 w 1295399"/>
                <a:gd name="connsiteY6-486" fmla="*/ 100312 h 481312"/>
                <a:gd name="connsiteX7-487" fmla="*/ 79727 w 1295399"/>
                <a:gd name="connsiteY7-488" fmla="*/ 0 h 481312"/>
                <a:gd name="connsiteX0-489" fmla="*/ 79727 w 1302292"/>
                <a:gd name="connsiteY0-490" fmla="*/ 0 h 481312"/>
                <a:gd name="connsiteX1-491" fmla="*/ 1134372 w 1302292"/>
                <a:gd name="connsiteY1-492" fmla="*/ 1301 h 481312"/>
                <a:gd name="connsiteX2-493" fmla="*/ 1295399 w 1302292"/>
                <a:gd name="connsiteY2-494" fmla="*/ 202725 h 481312"/>
                <a:gd name="connsiteX3-495" fmla="*/ 1093012 w 1302292"/>
                <a:gd name="connsiteY3-496" fmla="*/ 405112 h 481312"/>
                <a:gd name="connsiteX4-497" fmla="*/ 122732 w 1302292"/>
                <a:gd name="connsiteY4-498" fmla="*/ 410777 h 481312"/>
                <a:gd name="connsiteX5-499" fmla="*/ 0 w 1302292"/>
                <a:gd name="connsiteY5-500" fmla="*/ 481312 h 481312"/>
                <a:gd name="connsiteX6-501" fmla="*/ 0 w 1302292"/>
                <a:gd name="connsiteY6-502" fmla="*/ 100312 h 481312"/>
                <a:gd name="connsiteX7-503" fmla="*/ 79727 w 1302292"/>
                <a:gd name="connsiteY7-504" fmla="*/ 0 h 481312"/>
                <a:gd name="connsiteX0-505" fmla="*/ 79727 w 1295608"/>
                <a:gd name="connsiteY0-506" fmla="*/ 0 h 481312"/>
                <a:gd name="connsiteX1-507" fmla="*/ 1134372 w 1295608"/>
                <a:gd name="connsiteY1-508" fmla="*/ 1301 h 481312"/>
                <a:gd name="connsiteX2-509" fmla="*/ 1295399 w 1295608"/>
                <a:gd name="connsiteY2-510" fmla="*/ 202725 h 481312"/>
                <a:gd name="connsiteX3-511" fmla="*/ 1133118 w 1295608"/>
                <a:gd name="connsiteY3-512" fmla="*/ 405112 h 481312"/>
                <a:gd name="connsiteX4-513" fmla="*/ 122732 w 1295608"/>
                <a:gd name="connsiteY4-514" fmla="*/ 410777 h 481312"/>
                <a:gd name="connsiteX5-515" fmla="*/ 0 w 1295608"/>
                <a:gd name="connsiteY5-516" fmla="*/ 481312 h 481312"/>
                <a:gd name="connsiteX6-517" fmla="*/ 0 w 1295608"/>
                <a:gd name="connsiteY6-518" fmla="*/ 100312 h 481312"/>
                <a:gd name="connsiteX7-519" fmla="*/ 79727 w 1295608"/>
                <a:gd name="connsiteY7-520" fmla="*/ 0 h 481312"/>
                <a:gd name="connsiteX0-521" fmla="*/ 79727 w 1295399"/>
                <a:gd name="connsiteY0-522" fmla="*/ 0 h 481312"/>
                <a:gd name="connsiteX1-523" fmla="*/ 1134372 w 1295399"/>
                <a:gd name="connsiteY1-524" fmla="*/ 1301 h 481312"/>
                <a:gd name="connsiteX2-525" fmla="*/ 1295399 w 1295399"/>
                <a:gd name="connsiteY2-526" fmla="*/ 202725 h 481312"/>
                <a:gd name="connsiteX3-527" fmla="*/ 1133118 w 1295399"/>
                <a:gd name="connsiteY3-528" fmla="*/ 405112 h 481312"/>
                <a:gd name="connsiteX4-529" fmla="*/ 122732 w 1295399"/>
                <a:gd name="connsiteY4-530" fmla="*/ 410777 h 481312"/>
                <a:gd name="connsiteX5-531" fmla="*/ 0 w 1295399"/>
                <a:gd name="connsiteY5-532" fmla="*/ 481312 h 481312"/>
                <a:gd name="connsiteX6-533" fmla="*/ 0 w 1295399"/>
                <a:gd name="connsiteY6-534" fmla="*/ 100312 h 481312"/>
                <a:gd name="connsiteX7-535" fmla="*/ 79727 w 1295399"/>
                <a:gd name="connsiteY7-536" fmla="*/ 0 h 481312"/>
                <a:gd name="connsiteX0-537" fmla="*/ 79727 w 1295399"/>
                <a:gd name="connsiteY0-538" fmla="*/ 0 h 481312"/>
                <a:gd name="connsiteX1-539" fmla="*/ 1134372 w 1295399"/>
                <a:gd name="connsiteY1-540" fmla="*/ 1301 h 481312"/>
                <a:gd name="connsiteX2-541" fmla="*/ 1295399 w 1295399"/>
                <a:gd name="connsiteY2-542" fmla="*/ 202725 h 481312"/>
                <a:gd name="connsiteX3-543" fmla="*/ 1133118 w 1295399"/>
                <a:gd name="connsiteY3-544" fmla="*/ 405112 h 481312"/>
                <a:gd name="connsiteX4-545" fmla="*/ 122732 w 1295399"/>
                <a:gd name="connsiteY4-546" fmla="*/ 410777 h 481312"/>
                <a:gd name="connsiteX5-547" fmla="*/ 0 w 1295399"/>
                <a:gd name="connsiteY5-548" fmla="*/ 481312 h 481312"/>
                <a:gd name="connsiteX6-549" fmla="*/ 0 w 1295399"/>
                <a:gd name="connsiteY6-550" fmla="*/ 100312 h 481312"/>
                <a:gd name="connsiteX7-551" fmla="*/ 79727 w 1295399"/>
                <a:gd name="connsiteY7-552" fmla="*/ 0 h 481312"/>
                <a:gd name="connsiteX0-553" fmla="*/ 79727 w 1295399"/>
                <a:gd name="connsiteY0-554" fmla="*/ 0 h 481312"/>
                <a:gd name="connsiteX1-555" fmla="*/ 1134372 w 1295399"/>
                <a:gd name="connsiteY1-556" fmla="*/ 1301 h 481312"/>
                <a:gd name="connsiteX2-557" fmla="*/ 1295399 w 1295399"/>
                <a:gd name="connsiteY2-558" fmla="*/ 202725 h 481312"/>
                <a:gd name="connsiteX3-559" fmla="*/ 1165078 w 1295399"/>
                <a:gd name="connsiteY3-560" fmla="*/ 406074 h 481312"/>
                <a:gd name="connsiteX4-561" fmla="*/ 122732 w 1295399"/>
                <a:gd name="connsiteY4-562" fmla="*/ 410777 h 481312"/>
                <a:gd name="connsiteX5-563" fmla="*/ 0 w 1295399"/>
                <a:gd name="connsiteY5-564" fmla="*/ 481312 h 481312"/>
                <a:gd name="connsiteX6-565" fmla="*/ 0 w 1295399"/>
                <a:gd name="connsiteY6-566" fmla="*/ 100312 h 481312"/>
                <a:gd name="connsiteX7-567" fmla="*/ 79727 w 1295399"/>
                <a:gd name="connsiteY7-568" fmla="*/ 0 h 481312"/>
                <a:gd name="connsiteX0-569" fmla="*/ 79727 w 1295399"/>
                <a:gd name="connsiteY0-570" fmla="*/ 0 h 481312"/>
                <a:gd name="connsiteX1-571" fmla="*/ 1156305 w 1295399"/>
                <a:gd name="connsiteY1-572" fmla="*/ 6114 h 481312"/>
                <a:gd name="connsiteX2-573" fmla="*/ 1295399 w 1295399"/>
                <a:gd name="connsiteY2-574" fmla="*/ 202725 h 481312"/>
                <a:gd name="connsiteX3-575" fmla="*/ 1165078 w 1295399"/>
                <a:gd name="connsiteY3-576" fmla="*/ 406074 h 481312"/>
                <a:gd name="connsiteX4-577" fmla="*/ 122732 w 1295399"/>
                <a:gd name="connsiteY4-578" fmla="*/ 410777 h 481312"/>
                <a:gd name="connsiteX5-579" fmla="*/ 0 w 1295399"/>
                <a:gd name="connsiteY5-580" fmla="*/ 481312 h 481312"/>
                <a:gd name="connsiteX6-581" fmla="*/ 0 w 1295399"/>
                <a:gd name="connsiteY6-582" fmla="*/ 100312 h 481312"/>
                <a:gd name="connsiteX7-583" fmla="*/ 79727 w 1295399"/>
                <a:gd name="connsiteY7-584" fmla="*/ 0 h 4813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55" y="connsiteY7-56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6BE52"/>
                </a:gs>
                <a:gs pos="60000">
                  <a:srgbClr val="00B050"/>
                </a:gs>
                <a:gs pos="24000">
                  <a:srgbClr val="7582E6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cs typeface="Times New Roman" panose="02020603050405020304" pitchFamily="18" charset="0"/>
              </a:endParaRPr>
            </a:p>
          </p:txBody>
        </p:sp>
        <p:sp>
          <p:nvSpPr>
            <p:cNvPr id="78" name="Pie 77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rgbClr val="05C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 Box 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08683" y="1272409"/>
            <a:ext cx="85794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rPr>
              <a:t>CÔNG THỨC HÓA HỌC</a:t>
            </a:r>
            <a:endParaRPr 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Text Box 1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35330" y="631190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70000"/>
              </a:lnSpc>
            </a:pP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7- HÓA TRỊ VÀ CÔNG THỨC HÓA HỌC</a:t>
            </a:r>
            <a:endParaRPr lang="en-US" sz="3730" b="1">
              <a:solidFill>
                <a:srgbClr val="F9FBF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006553" y="4653968"/>
            <a:ext cx="9130183" cy="17145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10000"/>
              </a:lnSpc>
            </a:pPr>
            <a:r>
              <a:rPr lang="en-US" sz="3195" b="1"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195" b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195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</a:pPr>
            <a:r>
              <a:rPr lang="en-US" sz="3195" b="0">
                <a:latin typeface="Times New Roman" panose="02020603050405020304" pitchFamily="18" charset="0"/>
                <a:cs typeface="Times New Roman" panose="02020603050405020304" pitchFamily="18" charset="0"/>
              </a:rPr>
              <a:t>Barium:    				; Magnesium: 		</a:t>
            </a:r>
            <a:endParaRPr lang="en-US" sz="3195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</a:pPr>
            <a:r>
              <a:rPr lang="en-US" sz="3195" b="0">
                <a:latin typeface="Times New Roman" panose="02020603050405020304" pitchFamily="18" charset="0"/>
                <a:cs typeface="Times New Roman" panose="02020603050405020304" pitchFamily="18" charset="0"/>
              </a:rPr>
              <a:t>Carbon: 				;  Sulfur:   </a:t>
            </a:r>
            <a:endParaRPr lang="en-US" sz="3195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654393" y="5193160"/>
            <a:ext cx="861162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195" dirty="0">
                <a:solidFill>
                  <a:srgbClr val="0404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Ba</a:t>
            </a:r>
            <a:endParaRPr lang="en-US" sz="3195" dirty="0">
              <a:solidFill>
                <a:srgbClr val="04049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654393" y="5745892"/>
            <a:ext cx="6369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195" dirty="0">
                <a:solidFill>
                  <a:srgbClr val="0404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 sz="3195" dirty="0">
              <a:solidFill>
                <a:srgbClr val="04049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899031" y="5193160"/>
            <a:ext cx="1001588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195" dirty="0">
                <a:solidFill>
                  <a:srgbClr val="0404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Mg</a:t>
            </a:r>
            <a:endParaRPr lang="en-US" sz="3195" dirty="0">
              <a:solidFill>
                <a:srgbClr val="04049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195122" y="5766799"/>
            <a:ext cx="581158" cy="58356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195" dirty="0">
                <a:solidFill>
                  <a:srgbClr val="0404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</a:t>
            </a:r>
            <a:endParaRPr lang="en-US" sz="3195" dirty="0">
              <a:solidFill>
                <a:srgbClr val="04049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006257" y="3926971"/>
            <a:ext cx="6188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195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đó A là KHHH của nguyên tố</a:t>
            </a:r>
            <a:endParaRPr lang="en-US" sz="3195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005" y="983665"/>
            <a:ext cx="2240037" cy="176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08685" y="2453640"/>
            <a:ext cx="97078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+  Đơn chất phi kim khí, CTHH thường có dạng: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600" b="1" baseline="-25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0" name="Text Box 9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12374" y="3606276"/>
            <a:ext cx="10498061" cy="18624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1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</a:pP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 :    			;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hydrogen: 	</a:t>
            </a:r>
            <a:endParaRPr lang="en-US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30000"/>
              </a:lnSpc>
            </a:pPr>
            <a:endParaRPr lang="en-US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10000"/>
              </a:lnSpc>
            </a:pP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oxygen: 			;  </a:t>
            </a:r>
            <a:r>
              <a:rPr lang="en-US" sz="32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nitrogen:   </a:t>
            </a:r>
            <a:endParaRPr lang="en-US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196225" y="4221350"/>
            <a:ext cx="970288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</a:t>
            </a:r>
            <a:endParaRPr lang="en-US" sz="3200" baseline="-25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158977" y="4908991"/>
            <a:ext cx="553242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324095" y="4221350"/>
            <a:ext cx="553242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 sz="3200" baseline="-25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266618" y="4892225"/>
            <a:ext cx="553242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en-US" sz="3200" baseline="-25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Text Box 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259205" y="3080385"/>
            <a:ext cx="81832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 đó A là KHHH của nguyên tố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Text Box 1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 flipH="1">
            <a:off x="3590365" y="4326207"/>
            <a:ext cx="210638" cy="410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baseline="-25000">
                <a:solidFill>
                  <a:srgbClr val="FA04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200" b="1" baseline="-25000">
              <a:solidFill>
                <a:srgbClr val="FA04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Picture 1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005" y="983665"/>
            <a:ext cx="2240037" cy="1768005"/>
          </a:xfrm>
          <a:prstGeom prst="rect">
            <a:avLst/>
          </a:prstGeom>
        </p:spPr>
      </p:pic>
      <p:sp>
        <p:nvSpPr>
          <p:cNvPr id="15" name="Text Box 1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57553" y="5019756"/>
            <a:ext cx="419584" cy="410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baseline="-25000" dirty="0">
                <a:solidFill>
                  <a:srgbClr val="FA04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200" b="1" baseline="-25000" dirty="0">
              <a:solidFill>
                <a:srgbClr val="FA04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8610162" y="4331855"/>
            <a:ext cx="339874" cy="4310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baseline="-25000">
                <a:solidFill>
                  <a:srgbClr val="FA04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200" b="1" baseline="-25000">
              <a:solidFill>
                <a:srgbClr val="FA04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8600716" y="5091750"/>
            <a:ext cx="419584" cy="410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baseline="-25000">
                <a:solidFill>
                  <a:srgbClr val="FA045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endParaRPr lang="en-US" sz="3200" b="1" baseline="-25000">
              <a:solidFill>
                <a:srgbClr val="FA045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9020459" y="2602342"/>
            <a:ext cx="662368" cy="487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223404" y="5475790"/>
            <a:ext cx="7949257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hãy phân biệt 2O với O</a:t>
            </a:r>
            <a:r>
              <a:rPr lang="en-US" sz="3200" b="1" baseline="-2500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solidFill>
                <a:srgbClr val="F433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/>
            <a:r>
              <a:rPr lang="en-US" sz="3200" b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3O với O</a:t>
            </a:r>
            <a:r>
              <a:rPr lang="en-US" sz="3200" b="1" baseline="-2500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>
              <a:solidFill>
                <a:srgbClr val="F433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75"/>
          <p:cNvGrpSpPr/>
          <p:nvPr/>
        </p:nvGrpSpPr>
        <p:grpSpPr bwMode="auto">
          <a:xfrm flipV="1">
            <a:off x="671195" y="264795"/>
            <a:ext cx="10552430" cy="1013460"/>
            <a:chOff x="4782670" y="2429435"/>
            <a:chExt cx="2840865" cy="833718"/>
          </a:xfrm>
        </p:grpSpPr>
        <p:sp>
          <p:nvSpPr>
            <p:cNvPr id="18" name="Freeform 17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-1" fmla="*/ 7314 w 1213103"/>
                <a:gd name="connsiteY0-2" fmla="*/ 0 h 404774"/>
                <a:gd name="connsiteX1-3" fmla="*/ 1010716 w 1213103"/>
                <a:gd name="connsiteY1-4" fmla="*/ 0 h 404774"/>
                <a:gd name="connsiteX2-5" fmla="*/ 1213103 w 1213103"/>
                <a:gd name="connsiteY2-6" fmla="*/ 202387 h 404774"/>
                <a:gd name="connsiteX3-7" fmla="*/ 1010716 w 1213103"/>
                <a:gd name="connsiteY3-8" fmla="*/ 404774 h 404774"/>
                <a:gd name="connsiteX4-9" fmla="*/ 7314 w 1213103"/>
                <a:gd name="connsiteY4-10" fmla="*/ 404774 h 404774"/>
                <a:gd name="connsiteX5-11" fmla="*/ 0 w 1213103"/>
                <a:gd name="connsiteY5-12" fmla="*/ 131673 h 404774"/>
                <a:gd name="connsiteX6" fmla="*/ 7314 w 1213103"/>
                <a:gd name="connsiteY6" fmla="*/ 0 h 404774"/>
                <a:gd name="connsiteX0-13" fmla="*/ 89610 w 1295399"/>
                <a:gd name="connsiteY0-14" fmla="*/ 0 h 404774"/>
                <a:gd name="connsiteX1-15" fmla="*/ 1093012 w 1295399"/>
                <a:gd name="connsiteY1-16" fmla="*/ 0 h 404774"/>
                <a:gd name="connsiteX2-17" fmla="*/ 1295399 w 1295399"/>
                <a:gd name="connsiteY2-18" fmla="*/ 202387 h 404774"/>
                <a:gd name="connsiteX3-19" fmla="*/ 1093012 w 1295399"/>
                <a:gd name="connsiteY3-20" fmla="*/ 404774 h 404774"/>
                <a:gd name="connsiteX4-21" fmla="*/ 89610 w 1295399"/>
                <a:gd name="connsiteY4-22" fmla="*/ 404774 h 404774"/>
                <a:gd name="connsiteX5-23" fmla="*/ 0 w 1295399"/>
                <a:gd name="connsiteY5-24" fmla="*/ 99974 h 404774"/>
                <a:gd name="connsiteX6-25" fmla="*/ 89610 w 1295399"/>
                <a:gd name="connsiteY6-26" fmla="*/ 0 h 404774"/>
                <a:gd name="connsiteX0-27" fmla="*/ 89610 w 1295399"/>
                <a:gd name="connsiteY0-28" fmla="*/ 0 h 404774"/>
                <a:gd name="connsiteX1-29" fmla="*/ 1093012 w 1295399"/>
                <a:gd name="connsiteY1-30" fmla="*/ 0 h 404774"/>
                <a:gd name="connsiteX2-31" fmla="*/ 1295399 w 1295399"/>
                <a:gd name="connsiteY2-32" fmla="*/ 202387 h 404774"/>
                <a:gd name="connsiteX3-33" fmla="*/ 1093012 w 1295399"/>
                <a:gd name="connsiteY3-34" fmla="*/ 404774 h 404774"/>
                <a:gd name="connsiteX4-35" fmla="*/ 89610 w 1295399"/>
                <a:gd name="connsiteY4-36" fmla="*/ 404774 h 404774"/>
                <a:gd name="connsiteX5-37" fmla="*/ 60350 w 1295399"/>
                <a:gd name="connsiteY5-38" fmla="*/ 299923 h 404774"/>
                <a:gd name="connsiteX6-39" fmla="*/ 0 w 1295399"/>
                <a:gd name="connsiteY6-40" fmla="*/ 99974 h 404774"/>
                <a:gd name="connsiteX7" fmla="*/ 89610 w 1295399"/>
                <a:gd name="connsiteY7" fmla="*/ 0 h 404774"/>
                <a:gd name="connsiteX0-41" fmla="*/ 89610 w 1295399"/>
                <a:gd name="connsiteY0-42" fmla="*/ 0 h 480974"/>
                <a:gd name="connsiteX1-43" fmla="*/ 1093012 w 1295399"/>
                <a:gd name="connsiteY1-44" fmla="*/ 0 h 480974"/>
                <a:gd name="connsiteX2-45" fmla="*/ 1295399 w 1295399"/>
                <a:gd name="connsiteY2-46" fmla="*/ 202387 h 480974"/>
                <a:gd name="connsiteX3-47" fmla="*/ 1093012 w 1295399"/>
                <a:gd name="connsiteY3-48" fmla="*/ 404774 h 480974"/>
                <a:gd name="connsiteX4-49" fmla="*/ 89610 w 1295399"/>
                <a:gd name="connsiteY4-50" fmla="*/ 404774 h 480974"/>
                <a:gd name="connsiteX5-51" fmla="*/ 0 w 1295399"/>
                <a:gd name="connsiteY5-52" fmla="*/ 480974 h 480974"/>
                <a:gd name="connsiteX6-53" fmla="*/ 0 w 1295399"/>
                <a:gd name="connsiteY6-54" fmla="*/ 99974 h 480974"/>
                <a:gd name="connsiteX7-55" fmla="*/ 89610 w 1295399"/>
                <a:gd name="connsiteY7-56" fmla="*/ 0 h 480974"/>
                <a:gd name="connsiteX0-57" fmla="*/ 89610 w 1295399"/>
                <a:gd name="connsiteY0-58" fmla="*/ 0 h 480974"/>
                <a:gd name="connsiteX1-59" fmla="*/ 1093012 w 1295399"/>
                <a:gd name="connsiteY1-60" fmla="*/ 0 h 480974"/>
                <a:gd name="connsiteX2-61" fmla="*/ 1295399 w 1295399"/>
                <a:gd name="connsiteY2-62" fmla="*/ 202387 h 480974"/>
                <a:gd name="connsiteX3-63" fmla="*/ 1093012 w 1295399"/>
                <a:gd name="connsiteY3-64" fmla="*/ 404774 h 480974"/>
                <a:gd name="connsiteX4-65" fmla="*/ 89610 w 1295399"/>
                <a:gd name="connsiteY4-66" fmla="*/ 404774 h 480974"/>
                <a:gd name="connsiteX5-67" fmla="*/ 0 w 1295399"/>
                <a:gd name="connsiteY5-68" fmla="*/ 480974 h 480974"/>
                <a:gd name="connsiteX6-69" fmla="*/ 0 w 1295399"/>
                <a:gd name="connsiteY6-70" fmla="*/ 99974 h 480974"/>
                <a:gd name="connsiteX7-71" fmla="*/ 89610 w 1295399"/>
                <a:gd name="connsiteY7-72" fmla="*/ 0 h 480974"/>
                <a:gd name="connsiteX0-73" fmla="*/ 89610 w 1295399"/>
                <a:gd name="connsiteY0-74" fmla="*/ 0 h 480974"/>
                <a:gd name="connsiteX1-75" fmla="*/ 1093012 w 1295399"/>
                <a:gd name="connsiteY1-76" fmla="*/ 0 h 480974"/>
                <a:gd name="connsiteX2-77" fmla="*/ 1295399 w 1295399"/>
                <a:gd name="connsiteY2-78" fmla="*/ 202387 h 480974"/>
                <a:gd name="connsiteX3-79" fmla="*/ 1093012 w 1295399"/>
                <a:gd name="connsiteY3-80" fmla="*/ 404774 h 480974"/>
                <a:gd name="connsiteX4-81" fmla="*/ 89610 w 1295399"/>
                <a:gd name="connsiteY4-82" fmla="*/ 404774 h 480974"/>
                <a:gd name="connsiteX5-83" fmla="*/ 0 w 1295399"/>
                <a:gd name="connsiteY5-84" fmla="*/ 480974 h 480974"/>
                <a:gd name="connsiteX6-85" fmla="*/ 0 w 1295399"/>
                <a:gd name="connsiteY6-86" fmla="*/ 99974 h 480974"/>
                <a:gd name="connsiteX7-87" fmla="*/ 89610 w 1295399"/>
                <a:gd name="connsiteY7-88" fmla="*/ 0 h 480974"/>
                <a:gd name="connsiteX0-89" fmla="*/ 89610 w 1295399"/>
                <a:gd name="connsiteY0-90" fmla="*/ 0 h 480974"/>
                <a:gd name="connsiteX1-91" fmla="*/ 1093012 w 1295399"/>
                <a:gd name="connsiteY1-92" fmla="*/ 0 h 480974"/>
                <a:gd name="connsiteX2-93" fmla="*/ 1295399 w 1295399"/>
                <a:gd name="connsiteY2-94" fmla="*/ 202387 h 480974"/>
                <a:gd name="connsiteX3-95" fmla="*/ 1093012 w 1295399"/>
                <a:gd name="connsiteY3-96" fmla="*/ 404774 h 480974"/>
                <a:gd name="connsiteX4-97" fmla="*/ 89610 w 1295399"/>
                <a:gd name="connsiteY4-98" fmla="*/ 404774 h 480974"/>
                <a:gd name="connsiteX5-99" fmla="*/ 0 w 1295399"/>
                <a:gd name="connsiteY5-100" fmla="*/ 480974 h 480974"/>
                <a:gd name="connsiteX6-101" fmla="*/ 0 w 1295399"/>
                <a:gd name="connsiteY6-102" fmla="*/ 99974 h 480974"/>
                <a:gd name="connsiteX7-103" fmla="*/ 89610 w 1295399"/>
                <a:gd name="connsiteY7-104" fmla="*/ 0 h 480974"/>
                <a:gd name="connsiteX0-105" fmla="*/ 104497 w 1310286"/>
                <a:gd name="connsiteY0-106" fmla="*/ 0 h 480974"/>
                <a:gd name="connsiteX1-107" fmla="*/ 1107899 w 1310286"/>
                <a:gd name="connsiteY1-108" fmla="*/ 0 h 480974"/>
                <a:gd name="connsiteX2-109" fmla="*/ 1310286 w 1310286"/>
                <a:gd name="connsiteY2-110" fmla="*/ 202387 h 480974"/>
                <a:gd name="connsiteX3-111" fmla="*/ 1107899 w 1310286"/>
                <a:gd name="connsiteY3-112" fmla="*/ 404774 h 480974"/>
                <a:gd name="connsiteX4-113" fmla="*/ 104497 w 1310286"/>
                <a:gd name="connsiteY4-114" fmla="*/ 404774 h 480974"/>
                <a:gd name="connsiteX5-115" fmla="*/ 14887 w 1310286"/>
                <a:gd name="connsiteY5-116" fmla="*/ 480974 h 480974"/>
                <a:gd name="connsiteX6-117" fmla="*/ 14887 w 1310286"/>
                <a:gd name="connsiteY6-118" fmla="*/ 99974 h 480974"/>
                <a:gd name="connsiteX7-119" fmla="*/ 104497 w 1310286"/>
                <a:gd name="connsiteY7-120" fmla="*/ 0 h 480974"/>
                <a:gd name="connsiteX0-121" fmla="*/ 104497 w 1310286"/>
                <a:gd name="connsiteY0-122" fmla="*/ 0 h 480974"/>
                <a:gd name="connsiteX1-123" fmla="*/ 1107899 w 1310286"/>
                <a:gd name="connsiteY1-124" fmla="*/ 0 h 480974"/>
                <a:gd name="connsiteX2-125" fmla="*/ 1310286 w 1310286"/>
                <a:gd name="connsiteY2-126" fmla="*/ 202387 h 480974"/>
                <a:gd name="connsiteX3-127" fmla="*/ 1107899 w 1310286"/>
                <a:gd name="connsiteY3-128" fmla="*/ 404774 h 480974"/>
                <a:gd name="connsiteX4-129" fmla="*/ 104497 w 1310286"/>
                <a:gd name="connsiteY4-130" fmla="*/ 404774 h 480974"/>
                <a:gd name="connsiteX5-131" fmla="*/ 14887 w 1310286"/>
                <a:gd name="connsiteY5-132" fmla="*/ 480974 h 480974"/>
                <a:gd name="connsiteX6-133" fmla="*/ 14887 w 1310286"/>
                <a:gd name="connsiteY6-134" fmla="*/ 99974 h 480974"/>
                <a:gd name="connsiteX7-135" fmla="*/ 104497 w 1310286"/>
                <a:gd name="connsiteY7-136" fmla="*/ 0 h 480974"/>
                <a:gd name="connsiteX0-137" fmla="*/ 89610 w 1295399"/>
                <a:gd name="connsiteY0-138" fmla="*/ 0 h 480974"/>
                <a:gd name="connsiteX1-139" fmla="*/ 1093012 w 1295399"/>
                <a:gd name="connsiteY1-140" fmla="*/ 0 h 480974"/>
                <a:gd name="connsiteX2-141" fmla="*/ 1295399 w 1295399"/>
                <a:gd name="connsiteY2-142" fmla="*/ 202387 h 480974"/>
                <a:gd name="connsiteX3-143" fmla="*/ 1093012 w 1295399"/>
                <a:gd name="connsiteY3-144" fmla="*/ 404774 h 480974"/>
                <a:gd name="connsiteX4-145" fmla="*/ 89610 w 1295399"/>
                <a:gd name="connsiteY4-146" fmla="*/ 404774 h 480974"/>
                <a:gd name="connsiteX5-147" fmla="*/ 0 w 1295399"/>
                <a:gd name="connsiteY5-148" fmla="*/ 480974 h 480974"/>
                <a:gd name="connsiteX6-149" fmla="*/ 0 w 1295399"/>
                <a:gd name="connsiteY6-150" fmla="*/ 99974 h 480974"/>
                <a:gd name="connsiteX7-151" fmla="*/ 89610 w 1295399"/>
                <a:gd name="connsiteY7-152" fmla="*/ 0 h 480974"/>
                <a:gd name="connsiteX0-153" fmla="*/ 89610 w 1295399"/>
                <a:gd name="connsiteY0-154" fmla="*/ 0 h 480974"/>
                <a:gd name="connsiteX1-155" fmla="*/ 1093012 w 1295399"/>
                <a:gd name="connsiteY1-156" fmla="*/ 0 h 480974"/>
                <a:gd name="connsiteX2-157" fmla="*/ 1295399 w 1295399"/>
                <a:gd name="connsiteY2-158" fmla="*/ 202387 h 480974"/>
                <a:gd name="connsiteX3-159" fmla="*/ 1093012 w 1295399"/>
                <a:gd name="connsiteY3-160" fmla="*/ 404774 h 480974"/>
                <a:gd name="connsiteX4-161" fmla="*/ 89610 w 1295399"/>
                <a:gd name="connsiteY4-162" fmla="*/ 404774 h 480974"/>
                <a:gd name="connsiteX5-163" fmla="*/ 0 w 1295399"/>
                <a:gd name="connsiteY5-164" fmla="*/ 480974 h 480974"/>
                <a:gd name="connsiteX6-165" fmla="*/ 0 w 1295399"/>
                <a:gd name="connsiteY6-166" fmla="*/ 99974 h 480974"/>
                <a:gd name="connsiteX7-167" fmla="*/ 89610 w 1295399"/>
                <a:gd name="connsiteY7-168" fmla="*/ 0 h 480974"/>
                <a:gd name="connsiteX0-169" fmla="*/ 89610 w 1295399"/>
                <a:gd name="connsiteY0-170" fmla="*/ 0 h 480974"/>
                <a:gd name="connsiteX1-171" fmla="*/ 1093012 w 1295399"/>
                <a:gd name="connsiteY1-172" fmla="*/ 0 h 480974"/>
                <a:gd name="connsiteX2-173" fmla="*/ 1295399 w 1295399"/>
                <a:gd name="connsiteY2-174" fmla="*/ 202387 h 480974"/>
                <a:gd name="connsiteX3-175" fmla="*/ 1093012 w 1295399"/>
                <a:gd name="connsiteY3-176" fmla="*/ 404774 h 480974"/>
                <a:gd name="connsiteX4-177" fmla="*/ 89610 w 1295399"/>
                <a:gd name="connsiteY4-178" fmla="*/ 404774 h 480974"/>
                <a:gd name="connsiteX5-179" fmla="*/ 0 w 1295399"/>
                <a:gd name="connsiteY5-180" fmla="*/ 480974 h 480974"/>
                <a:gd name="connsiteX6-181" fmla="*/ 0 w 1295399"/>
                <a:gd name="connsiteY6-182" fmla="*/ 99974 h 480974"/>
                <a:gd name="connsiteX7-183" fmla="*/ 89610 w 1295399"/>
                <a:gd name="connsiteY7-184" fmla="*/ 0 h 480974"/>
                <a:gd name="connsiteX0-185" fmla="*/ 89610 w 1295399"/>
                <a:gd name="connsiteY0-186" fmla="*/ 0 h 480974"/>
                <a:gd name="connsiteX1-187" fmla="*/ 1093012 w 1295399"/>
                <a:gd name="connsiteY1-188" fmla="*/ 0 h 480974"/>
                <a:gd name="connsiteX2-189" fmla="*/ 1295399 w 1295399"/>
                <a:gd name="connsiteY2-190" fmla="*/ 202387 h 480974"/>
                <a:gd name="connsiteX3-191" fmla="*/ 1093012 w 1295399"/>
                <a:gd name="connsiteY3-192" fmla="*/ 404774 h 480974"/>
                <a:gd name="connsiteX4-193" fmla="*/ 89610 w 1295399"/>
                <a:gd name="connsiteY4-194" fmla="*/ 404774 h 480974"/>
                <a:gd name="connsiteX5-195" fmla="*/ 0 w 1295399"/>
                <a:gd name="connsiteY5-196" fmla="*/ 480974 h 480974"/>
                <a:gd name="connsiteX6-197" fmla="*/ 0 w 1295399"/>
                <a:gd name="connsiteY6-198" fmla="*/ 99974 h 480974"/>
                <a:gd name="connsiteX7-199" fmla="*/ 89610 w 1295399"/>
                <a:gd name="connsiteY7-200" fmla="*/ 0 h 480974"/>
                <a:gd name="connsiteX0-201" fmla="*/ 89610 w 1295399"/>
                <a:gd name="connsiteY0-202" fmla="*/ 2367 h 483341"/>
                <a:gd name="connsiteX1-203" fmla="*/ 1093012 w 1295399"/>
                <a:gd name="connsiteY1-204" fmla="*/ 2367 h 483341"/>
                <a:gd name="connsiteX2-205" fmla="*/ 1295399 w 1295399"/>
                <a:gd name="connsiteY2-206" fmla="*/ 204754 h 483341"/>
                <a:gd name="connsiteX3-207" fmla="*/ 1093012 w 1295399"/>
                <a:gd name="connsiteY3-208" fmla="*/ 407141 h 483341"/>
                <a:gd name="connsiteX4-209" fmla="*/ 89610 w 1295399"/>
                <a:gd name="connsiteY4-210" fmla="*/ 407141 h 483341"/>
                <a:gd name="connsiteX5-211" fmla="*/ 0 w 1295399"/>
                <a:gd name="connsiteY5-212" fmla="*/ 483341 h 483341"/>
                <a:gd name="connsiteX6-213" fmla="*/ 0 w 1295399"/>
                <a:gd name="connsiteY6-214" fmla="*/ 102341 h 483341"/>
                <a:gd name="connsiteX7-215" fmla="*/ 89610 w 1295399"/>
                <a:gd name="connsiteY7-216" fmla="*/ 2367 h 483341"/>
                <a:gd name="connsiteX0-217" fmla="*/ 103929 w 1309718"/>
                <a:gd name="connsiteY0-218" fmla="*/ 2367 h 483341"/>
                <a:gd name="connsiteX1-219" fmla="*/ 1107331 w 1309718"/>
                <a:gd name="connsiteY1-220" fmla="*/ 2367 h 483341"/>
                <a:gd name="connsiteX2-221" fmla="*/ 1309718 w 1309718"/>
                <a:gd name="connsiteY2-222" fmla="*/ 204754 h 483341"/>
                <a:gd name="connsiteX3-223" fmla="*/ 1107331 w 1309718"/>
                <a:gd name="connsiteY3-224" fmla="*/ 407141 h 483341"/>
                <a:gd name="connsiteX4-225" fmla="*/ 103929 w 1309718"/>
                <a:gd name="connsiteY4-226" fmla="*/ 407141 h 483341"/>
                <a:gd name="connsiteX5-227" fmla="*/ 14319 w 1309718"/>
                <a:gd name="connsiteY5-228" fmla="*/ 483341 h 483341"/>
                <a:gd name="connsiteX6-229" fmla="*/ 14319 w 1309718"/>
                <a:gd name="connsiteY6-230" fmla="*/ 102341 h 483341"/>
                <a:gd name="connsiteX7-231" fmla="*/ 103929 w 1309718"/>
                <a:gd name="connsiteY7-232" fmla="*/ 2367 h 483341"/>
                <a:gd name="connsiteX0-233" fmla="*/ 103929 w 1309718"/>
                <a:gd name="connsiteY0-234" fmla="*/ 2367 h 483341"/>
                <a:gd name="connsiteX1-235" fmla="*/ 1107331 w 1309718"/>
                <a:gd name="connsiteY1-236" fmla="*/ 2367 h 483341"/>
                <a:gd name="connsiteX2-237" fmla="*/ 1309718 w 1309718"/>
                <a:gd name="connsiteY2-238" fmla="*/ 204754 h 483341"/>
                <a:gd name="connsiteX3-239" fmla="*/ 1107331 w 1309718"/>
                <a:gd name="connsiteY3-240" fmla="*/ 407141 h 483341"/>
                <a:gd name="connsiteX4-241" fmla="*/ 103929 w 1309718"/>
                <a:gd name="connsiteY4-242" fmla="*/ 407141 h 483341"/>
                <a:gd name="connsiteX5-243" fmla="*/ 14319 w 1309718"/>
                <a:gd name="connsiteY5-244" fmla="*/ 483341 h 483341"/>
                <a:gd name="connsiteX6-245" fmla="*/ 14319 w 1309718"/>
                <a:gd name="connsiteY6-246" fmla="*/ 102341 h 483341"/>
                <a:gd name="connsiteX7-247" fmla="*/ 103929 w 1309718"/>
                <a:gd name="connsiteY7-248" fmla="*/ 2367 h 483341"/>
                <a:gd name="connsiteX0-249" fmla="*/ 103929 w 1309718"/>
                <a:gd name="connsiteY0-250" fmla="*/ 2367 h 483341"/>
                <a:gd name="connsiteX1-251" fmla="*/ 1107331 w 1309718"/>
                <a:gd name="connsiteY1-252" fmla="*/ 2367 h 483341"/>
                <a:gd name="connsiteX2-253" fmla="*/ 1309718 w 1309718"/>
                <a:gd name="connsiteY2-254" fmla="*/ 204754 h 483341"/>
                <a:gd name="connsiteX3-255" fmla="*/ 1107331 w 1309718"/>
                <a:gd name="connsiteY3-256" fmla="*/ 407141 h 483341"/>
                <a:gd name="connsiteX4-257" fmla="*/ 103929 w 1309718"/>
                <a:gd name="connsiteY4-258" fmla="*/ 407141 h 483341"/>
                <a:gd name="connsiteX5-259" fmla="*/ 14319 w 1309718"/>
                <a:gd name="connsiteY5-260" fmla="*/ 483341 h 483341"/>
                <a:gd name="connsiteX6-261" fmla="*/ 14319 w 1309718"/>
                <a:gd name="connsiteY6-262" fmla="*/ 102341 h 483341"/>
                <a:gd name="connsiteX7-263" fmla="*/ 103929 w 1309718"/>
                <a:gd name="connsiteY7-264" fmla="*/ 2367 h 483341"/>
                <a:gd name="connsiteX0-265" fmla="*/ 103929 w 1309718"/>
                <a:gd name="connsiteY0-266" fmla="*/ 2367 h 483341"/>
                <a:gd name="connsiteX1-267" fmla="*/ 1107331 w 1309718"/>
                <a:gd name="connsiteY1-268" fmla="*/ 2367 h 483341"/>
                <a:gd name="connsiteX2-269" fmla="*/ 1309718 w 1309718"/>
                <a:gd name="connsiteY2-270" fmla="*/ 204754 h 483341"/>
                <a:gd name="connsiteX3-271" fmla="*/ 1107331 w 1309718"/>
                <a:gd name="connsiteY3-272" fmla="*/ 407141 h 483341"/>
                <a:gd name="connsiteX4-273" fmla="*/ 103929 w 1309718"/>
                <a:gd name="connsiteY4-274" fmla="*/ 407141 h 483341"/>
                <a:gd name="connsiteX5-275" fmla="*/ 14319 w 1309718"/>
                <a:gd name="connsiteY5-276" fmla="*/ 483341 h 483341"/>
                <a:gd name="connsiteX6-277" fmla="*/ 14319 w 1309718"/>
                <a:gd name="connsiteY6-278" fmla="*/ 102341 h 483341"/>
                <a:gd name="connsiteX7-279" fmla="*/ 103929 w 1309718"/>
                <a:gd name="connsiteY7-280" fmla="*/ 2367 h 483341"/>
                <a:gd name="connsiteX0-281" fmla="*/ 140419 w 1309718"/>
                <a:gd name="connsiteY0-282" fmla="*/ 2549 h 480974"/>
                <a:gd name="connsiteX1-283" fmla="*/ 1107331 w 1309718"/>
                <a:gd name="connsiteY1-284" fmla="*/ 0 h 480974"/>
                <a:gd name="connsiteX2-285" fmla="*/ 1309718 w 1309718"/>
                <a:gd name="connsiteY2-286" fmla="*/ 202387 h 480974"/>
                <a:gd name="connsiteX3-287" fmla="*/ 1107331 w 1309718"/>
                <a:gd name="connsiteY3-288" fmla="*/ 404774 h 480974"/>
                <a:gd name="connsiteX4-289" fmla="*/ 103929 w 1309718"/>
                <a:gd name="connsiteY4-290" fmla="*/ 404774 h 480974"/>
                <a:gd name="connsiteX5-291" fmla="*/ 14319 w 1309718"/>
                <a:gd name="connsiteY5-292" fmla="*/ 480974 h 480974"/>
                <a:gd name="connsiteX6-293" fmla="*/ 14319 w 1309718"/>
                <a:gd name="connsiteY6-294" fmla="*/ 99974 h 480974"/>
                <a:gd name="connsiteX7-295" fmla="*/ 140419 w 1309718"/>
                <a:gd name="connsiteY7-296" fmla="*/ 2549 h 480974"/>
                <a:gd name="connsiteX0-297" fmla="*/ 140419 w 1309718"/>
                <a:gd name="connsiteY0-298" fmla="*/ 2549 h 480974"/>
                <a:gd name="connsiteX1-299" fmla="*/ 1107331 w 1309718"/>
                <a:gd name="connsiteY1-300" fmla="*/ 0 h 480974"/>
                <a:gd name="connsiteX2-301" fmla="*/ 1309718 w 1309718"/>
                <a:gd name="connsiteY2-302" fmla="*/ 202387 h 480974"/>
                <a:gd name="connsiteX3-303" fmla="*/ 1107331 w 1309718"/>
                <a:gd name="connsiteY3-304" fmla="*/ 404774 h 480974"/>
                <a:gd name="connsiteX4-305" fmla="*/ 137051 w 1309718"/>
                <a:gd name="connsiteY4-306" fmla="*/ 410439 h 480974"/>
                <a:gd name="connsiteX5-307" fmla="*/ 14319 w 1309718"/>
                <a:gd name="connsiteY5-308" fmla="*/ 480974 h 480974"/>
                <a:gd name="connsiteX6-309" fmla="*/ 14319 w 1309718"/>
                <a:gd name="connsiteY6-310" fmla="*/ 99974 h 480974"/>
                <a:gd name="connsiteX7-311" fmla="*/ 140419 w 1309718"/>
                <a:gd name="connsiteY7-312" fmla="*/ 2549 h 480974"/>
                <a:gd name="connsiteX0-313" fmla="*/ 140419 w 1309718"/>
                <a:gd name="connsiteY0-314" fmla="*/ 2549 h 480974"/>
                <a:gd name="connsiteX1-315" fmla="*/ 1107331 w 1309718"/>
                <a:gd name="connsiteY1-316" fmla="*/ 0 h 480974"/>
                <a:gd name="connsiteX2-317" fmla="*/ 1309718 w 1309718"/>
                <a:gd name="connsiteY2-318" fmla="*/ 202387 h 480974"/>
                <a:gd name="connsiteX3-319" fmla="*/ 1107331 w 1309718"/>
                <a:gd name="connsiteY3-320" fmla="*/ 404774 h 480974"/>
                <a:gd name="connsiteX4-321" fmla="*/ 137051 w 1309718"/>
                <a:gd name="connsiteY4-322" fmla="*/ 410439 h 480974"/>
                <a:gd name="connsiteX5-323" fmla="*/ 14319 w 1309718"/>
                <a:gd name="connsiteY5-324" fmla="*/ 480974 h 480974"/>
                <a:gd name="connsiteX6-325" fmla="*/ 14319 w 1309718"/>
                <a:gd name="connsiteY6-326" fmla="*/ 99974 h 480974"/>
                <a:gd name="connsiteX7-327" fmla="*/ 140419 w 1309718"/>
                <a:gd name="connsiteY7-328" fmla="*/ 2549 h 480974"/>
                <a:gd name="connsiteX0-329" fmla="*/ 140419 w 1309718"/>
                <a:gd name="connsiteY0-330" fmla="*/ 2549 h 480974"/>
                <a:gd name="connsiteX1-331" fmla="*/ 1107331 w 1309718"/>
                <a:gd name="connsiteY1-332" fmla="*/ 0 h 480974"/>
                <a:gd name="connsiteX2-333" fmla="*/ 1309718 w 1309718"/>
                <a:gd name="connsiteY2-334" fmla="*/ 202387 h 480974"/>
                <a:gd name="connsiteX3-335" fmla="*/ 1107331 w 1309718"/>
                <a:gd name="connsiteY3-336" fmla="*/ 404774 h 480974"/>
                <a:gd name="connsiteX4-337" fmla="*/ 137051 w 1309718"/>
                <a:gd name="connsiteY4-338" fmla="*/ 410439 h 480974"/>
                <a:gd name="connsiteX5-339" fmla="*/ 14319 w 1309718"/>
                <a:gd name="connsiteY5-340" fmla="*/ 480974 h 480974"/>
                <a:gd name="connsiteX6-341" fmla="*/ 14319 w 1309718"/>
                <a:gd name="connsiteY6-342" fmla="*/ 99974 h 480974"/>
                <a:gd name="connsiteX7-343" fmla="*/ 140419 w 1309718"/>
                <a:gd name="connsiteY7-344" fmla="*/ 2549 h 480974"/>
                <a:gd name="connsiteX0-345" fmla="*/ 140419 w 1309718"/>
                <a:gd name="connsiteY0-346" fmla="*/ 2549 h 480974"/>
                <a:gd name="connsiteX1-347" fmla="*/ 1107331 w 1309718"/>
                <a:gd name="connsiteY1-348" fmla="*/ 0 h 480974"/>
                <a:gd name="connsiteX2-349" fmla="*/ 1309718 w 1309718"/>
                <a:gd name="connsiteY2-350" fmla="*/ 202387 h 480974"/>
                <a:gd name="connsiteX3-351" fmla="*/ 1107331 w 1309718"/>
                <a:gd name="connsiteY3-352" fmla="*/ 404774 h 480974"/>
                <a:gd name="connsiteX4-353" fmla="*/ 137051 w 1309718"/>
                <a:gd name="connsiteY4-354" fmla="*/ 410439 h 480974"/>
                <a:gd name="connsiteX5-355" fmla="*/ 14319 w 1309718"/>
                <a:gd name="connsiteY5-356" fmla="*/ 480974 h 480974"/>
                <a:gd name="connsiteX6-357" fmla="*/ 14319 w 1309718"/>
                <a:gd name="connsiteY6-358" fmla="*/ 99974 h 480974"/>
                <a:gd name="connsiteX7-359" fmla="*/ 140419 w 1309718"/>
                <a:gd name="connsiteY7-360" fmla="*/ 2549 h 480974"/>
                <a:gd name="connsiteX0-361" fmla="*/ 140419 w 1309718"/>
                <a:gd name="connsiteY0-362" fmla="*/ 2549 h 480974"/>
                <a:gd name="connsiteX1-363" fmla="*/ 1107331 w 1309718"/>
                <a:gd name="connsiteY1-364" fmla="*/ 0 h 480974"/>
                <a:gd name="connsiteX2-365" fmla="*/ 1309718 w 1309718"/>
                <a:gd name="connsiteY2-366" fmla="*/ 202387 h 480974"/>
                <a:gd name="connsiteX3-367" fmla="*/ 1107331 w 1309718"/>
                <a:gd name="connsiteY3-368" fmla="*/ 404774 h 480974"/>
                <a:gd name="connsiteX4-369" fmla="*/ 137051 w 1309718"/>
                <a:gd name="connsiteY4-370" fmla="*/ 410439 h 480974"/>
                <a:gd name="connsiteX5-371" fmla="*/ 14319 w 1309718"/>
                <a:gd name="connsiteY5-372" fmla="*/ 480974 h 480974"/>
                <a:gd name="connsiteX6-373" fmla="*/ 14319 w 1309718"/>
                <a:gd name="connsiteY6-374" fmla="*/ 99974 h 480974"/>
                <a:gd name="connsiteX7-375" fmla="*/ 140419 w 1309718"/>
                <a:gd name="connsiteY7-376" fmla="*/ 2549 h 480974"/>
                <a:gd name="connsiteX0-377" fmla="*/ 94046 w 1309718"/>
                <a:gd name="connsiteY0-378" fmla="*/ 2367 h 483679"/>
                <a:gd name="connsiteX1-379" fmla="*/ 1107331 w 1309718"/>
                <a:gd name="connsiteY1-380" fmla="*/ 2705 h 483679"/>
                <a:gd name="connsiteX2-381" fmla="*/ 1309718 w 1309718"/>
                <a:gd name="connsiteY2-382" fmla="*/ 205092 h 483679"/>
                <a:gd name="connsiteX3-383" fmla="*/ 1107331 w 1309718"/>
                <a:gd name="connsiteY3-384" fmla="*/ 407479 h 483679"/>
                <a:gd name="connsiteX4-385" fmla="*/ 137051 w 1309718"/>
                <a:gd name="connsiteY4-386" fmla="*/ 413144 h 483679"/>
                <a:gd name="connsiteX5-387" fmla="*/ 14319 w 1309718"/>
                <a:gd name="connsiteY5-388" fmla="*/ 483679 h 483679"/>
                <a:gd name="connsiteX6-389" fmla="*/ 14319 w 1309718"/>
                <a:gd name="connsiteY6-390" fmla="*/ 102679 h 483679"/>
                <a:gd name="connsiteX7-391" fmla="*/ 94046 w 1309718"/>
                <a:gd name="connsiteY7-392" fmla="*/ 2367 h 483679"/>
                <a:gd name="connsiteX0-393" fmla="*/ 94046 w 1309718"/>
                <a:gd name="connsiteY0-394" fmla="*/ 0 h 481312"/>
                <a:gd name="connsiteX1-395" fmla="*/ 1107331 w 1309718"/>
                <a:gd name="connsiteY1-396" fmla="*/ 338 h 481312"/>
                <a:gd name="connsiteX2-397" fmla="*/ 1309718 w 1309718"/>
                <a:gd name="connsiteY2-398" fmla="*/ 202725 h 481312"/>
                <a:gd name="connsiteX3-399" fmla="*/ 1107331 w 1309718"/>
                <a:gd name="connsiteY3-400" fmla="*/ 405112 h 481312"/>
                <a:gd name="connsiteX4-401" fmla="*/ 137051 w 1309718"/>
                <a:gd name="connsiteY4-402" fmla="*/ 410777 h 481312"/>
                <a:gd name="connsiteX5-403" fmla="*/ 14319 w 1309718"/>
                <a:gd name="connsiteY5-404" fmla="*/ 481312 h 481312"/>
                <a:gd name="connsiteX6-405" fmla="*/ 14319 w 1309718"/>
                <a:gd name="connsiteY6-406" fmla="*/ 100312 h 481312"/>
                <a:gd name="connsiteX7-407" fmla="*/ 94046 w 1309718"/>
                <a:gd name="connsiteY7-408" fmla="*/ 0 h 481312"/>
                <a:gd name="connsiteX0-409" fmla="*/ 94046 w 1309718"/>
                <a:gd name="connsiteY0-410" fmla="*/ 11030 h 492342"/>
                <a:gd name="connsiteX1-411" fmla="*/ 1107331 w 1309718"/>
                <a:gd name="connsiteY1-412" fmla="*/ 11368 h 492342"/>
                <a:gd name="connsiteX2-413" fmla="*/ 1309718 w 1309718"/>
                <a:gd name="connsiteY2-414" fmla="*/ 213755 h 492342"/>
                <a:gd name="connsiteX3-415" fmla="*/ 1107331 w 1309718"/>
                <a:gd name="connsiteY3-416" fmla="*/ 416142 h 492342"/>
                <a:gd name="connsiteX4-417" fmla="*/ 137051 w 1309718"/>
                <a:gd name="connsiteY4-418" fmla="*/ 421807 h 492342"/>
                <a:gd name="connsiteX5-419" fmla="*/ 14319 w 1309718"/>
                <a:gd name="connsiteY5-420" fmla="*/ 492342 h 492342"/>
                <a:gd name="connsiteX6-421" fmla="*/ 14319 w 1309718"/>
                <a:gd name="connsiteY6-422" fmla="*/ 111342 h 492342"/>
                <a:gd name="connsiteX7-423" fmla="*/ 94046 w 1309718"/>
                <a:gd name="connsiteY7-424" fmla="*/ 11030 h 492342"/>
                <a:gd name="connsiteX0-425" fmla="*/ 94046 w 1309718"/>
                <a:gd name="connsiteY0-426" fmla="*/ 0 h 481312"/>
                <a:gd name="connsiteX1-427" fmla="*/ 1107331 w 1309718"/>
                <a:gd name="connsiteY1-428" fmla="*/ 338 h 481312"/>
                <a:gd name="connsiteX2-429" fmla="*/ 1309718 w 1309718"/>
                <a:gd name="connsiteY2-430" fmla="*/ 202725 h 481312"/>
                <a:gd name="connsiteX3-431" fmla="*/ 1107331 w 1309718"/>
                <a:gd name="connsiteY3-432" fmla="*/ 405112 h 481312"/>
                <a:gd name="connsiteX4-433" fmla="*/ 137051 w 1309718"/>
                <a:gd name="connsiteY4-434" fmla="*/ 410777 h 481312"/>
                <a:gd name="connsiteX5-435" fmla="*/ 14319 w 1309718"/>
                <a:gd name="connsiteY5-436" fmla="*/ 481312 h 481312"/>
                <a:gd name="connsiteX6-437" fmla="*/ 14319 w 1309718"/>
                <a:gd name="connsiteY6-438" fmla="*/ 100312 h 481312"/>
                <a:gd name="connsiteX7-439" fmla="*/ 94046 w 1309718"/>
                <a:gd name="connsiteY7-440" fmla="*/ 0 h 481312"/>
                <a:gd name="connsiteX0-441" fmla="*/ 94046 w 1309718"/>
                <a:gd name="connsiteY0-442" fmla="*/ 0 h 481312"/>
                <a:gd name="connsiteX1-443" fmla="*/ 1107331 w 1309718"/>
                <a:gd name="connsiteY1-444" fmla="*/ 338 h 481312"/>
                <a:gd name="connsiteX2-445" fmla="*/ 1309718 w 1309718"/>
                <a:gd name="connsiteY2-446" fmla="*/ 202725 h 481312"/>
                <a:gd name="connsiteX3-447" fmla="*/ 1107331 w 1309718"/>
                <a:gd name="connsiteY3-448" fmla="*/ 405112 h 481312"/>
                <a:gd name="connsiteX4-449" fmla="*/ 137051 w 1309718"/>
                <a:gd name="connsiteY4-450" fmla="*/ 410777 h 481312"/>
                <a:gd name="connsiteX5-451" fmla="*/ 14319 w 1309718"/>
                <a:gd name="connsiteY5-452" fmla="*/ 481312 h 481312"/>
                <a:gd name="connsiteX6-453" fmla="*/ 14319 w 1309718"/>
                <a:gd name="connsiteY6-454" fmla="*/ 100312 h 481312"/>
                <a:gd name="connsiteX7-455" fmla="*/ 94046 w 1309718"/>
                <a:gd name="connsiteY7-456" fmla="*/ 0 h 481312"/>
                <a:gd name="connsiteX0-457" fmla="*/ 81513 w 1297185"/>
                <a:gd name="connsiteY0-458" fmla="*/ 0 h 481312"/>
                <a:gd name="connsiteX1-459" fmla="*/ 1094798 w 1297185"/>
                <a:gd name="connsiteY1-460" fmla="*/ 338 h 481312"/>
                <a:gd name="connsiteX2-461" fmla="*/ 1297185 w 1297185"/>
                <a:gd name="connsiteY2-462" fmla="*/ 202725 h 481312"/>
                <a:gd name="connsiteX3-463" fmla="*/ 1094798 w 1297185"/>
                <a:gd name="connsiteY3-464" fmla="*/ 405112 h 481312"/>
                <a:gd name="connsiteX4-465" fmla="*/ 124518 w 1297185"/>
                <a:gd name="connsiteY4-466" fmla="*/ 410777 h 481312"/>
                <a:gd name="connsiteX5-467" fmla="*/ 1786 w 1297185"/>
                <a:gd name="connsiteY5-468" fmla="*/ 481312 h 481312"/>
                <a:gd name="connsiteX6-469" fmla="*/ 1786 w 1297185"/>
                <a:gd name="connsiteY6-470" fmla="*/ 100312 h 481312"/>
                <a:gd name="connsiteX7-471" fmla="*/ 81513 w 1297185"/>
                <a:gd name="connsiteY7-472" fmla="*/ 0 h 481312"/>
                <a:gd name="connsiteX0-473" fmla="*/ 79727 w 1295399"/>
                <a:gd name="connsiteY0-474" fmla="*/ 0 h 481312"/>
                <a:gd name="connsiteX1-475" fmla="*/ 1093012 w 1295399"/>
                <a:gd name="connsiteY1-476" fmla="*/ 338 h 481312"/>
                <a:gd name="connsiteX2-477" fmla="*/ 1295399 w 1295399"/>
                <a:gd name="connsiteY2-478" fmla="*/ 202725 h 481312"/>
                <a:gd name="connsiteX3-479" fmla="*/ 1093012 w 1295399"/>
                <a:gd name="connsiteY3-480" fmla="*/ 405112 h 481312"/>
                <a:gd name="connsiteX4-481" fmla="*/ 122732 w 1295399"/>
                <a:gd name="connsiteY4-482" fmla="*/ 410777 h 481312"/>
                <a:gd name="connsiteX5-483" fmla="*/ 0 w 1295399"/>
                <a:gd name="connsiteY5-484" fmla="*/ 481312 h 481312"/>
                <a:gd name="connsiteX6-485" fmla="*/ 0 w 1295399"/>
                <a:gd name="connsiteY6-486" fmla="*/ 100312 h 481312"/>
                <a:gd name="connsiteX7-487" fmla="*/ 79727 w 1295399"/>
                <a:gd name="connsiteY7-488" fmla="*/ 0 h 481312"/>
                <a:gd name="connsiteX0-489" fmla="*/ 79727 w 1302292"/>
                <a:gd name="connsiteY0-490" fmla="*/ 0 h 481312"/>
                <a:gd name="connsiteX1-491" fmla="*/ 1134372 w 1302292"/>
                <a:gd name="connsiteY1-492" fmla="*/ 1301 h 481312"/>
                <a:gd name="connsiteX2-493" fmla="*/ 1295399 w 1302292"/>
                <a:gd name="connsiteY2-494" fmla="*/ 202725 h 481312"/>
                <a:gd name="connsiteX3-495" fmla="*/ 1093012 w 1302292"/>
                <a:gd name="connsiteY3-496" fmla="*/ 405112 h 481312"/>
                <a:gd name="connsiteX4-497" fmla="*/ 122732 w 1302292"/>
                <a:gd name="connsiteY4-498" fmla="*/ 410777 h 481312"/>
                <a:gd name="connsiteX5-499" fmla="*/ 0 w 1302292"/>
                <a:gd name="connsiteY5-500" fmla="*/ 481312 h 481312"/>
                <a:gd name="connsiteX6-501" fmla="*/ 0 w 1302292"/>
                <a:gd name="connsiteY6-502" fmla="*/ 100312 h 481312"/>
                <a:gd name="connsiteX7-503" fmla="*/ 79727 w 1302292"/>
                <a:gd name="connsiteY7-504" fmla="*/ 0 h 481312"/>
                <a:gd name="connsiteX0-505" fmla="*/ 79727 w 1295608"/>
                <a:gd name="connsiteY0-506" fmla="*/ 0 h 481312"/>
                <a:gd name="connsiteX1-507" fmla="*/ 1134372 w 1295608"/>
                <a:gd name="connsiteY1-508" fmla="*/ 1301 h 481312"/>
                <a:gd name="connsiteX2-509" fmla="*/ 1295399 w 1295608"/>
                <a:gd name="connsiteY2-510" fmla="*/ 202725 h 481312"/>
                <a:gd name="connsiteX3-511" fmla="*/ 1133118 w 1295608"/>
                <a:gd name="connsiteY3-512" fmla="*/ 405112 h 481312"/>
                <a:gd name="connsiteX4-513" fmla="*/ 122732 w 1295608"/>
                <a:gd name="connsiteY4-514" fmla="*/ 410777 h 481312"/>
                <a:gd name="connsiteX5-515" fmla="*/ 0 w 1295608"/>
                <a:gd name="connsiteY5-516" fmla="*/ 481312 h 481312"/>
                <a:gd name="connsiteX6-517" fmla="*/ 0 w 1295608"/>
                <a:gd name="connsiteY6-518" fmla="*/ 100312 h 481312"/>
                <a:gd name="connsiteX7-519" fmla="*/ 79727 w 1295608"/>
                <a:gd name="connsiteY7-520" fmla="*/ 0 h 481312"/>
                <a:gd name="connsiteX0-521" fmla="*/ 79727 w 1295399"/>
                <a:gd name="connsiteY0-522" fmla="*/ 0 h 481312"/>
                <a:gd name="connsiteX1-523" fmla="*/ 1134372 w 1295399"/>
                <a:gd name="connsiteY1-524" fmla="*/ 1301 h 481312"/>
                <a:gd name="connsiteX2-525" fmla="*/ 1295399 w 1295399"/>
                <a:gd name="connsiteY2-526" fmla="*/ 202725 h 481312"/>
                <a:gd name="connsiteX3-527" fmla="*/ 1133118 w 1295399"/>
                <a:gd name="connsiteY3-528" fmla="*/ 405112 h 481312"/>
                <a:gd name="connsiteX4-529" fmla="*/ 122732 w 1295399"/>
                <a:gd name="connsiteY4-530" fmla="*/ 410777 h 481312"/>
                <a:gd name="connsiteX5-531" fmla="*/ 0 w 1295399"/>
                <a:gd name="connsiteY5-532" fmla="*/ 481312 h 481312"/>
                <a:gd name="connsiteX6-533" fmla="*/ 0 w 1295399"/>
                <a:gd name="connsiteY6-534" fmla="*/ 100312 h 481312"/>
                <a:gd name="connsiteX7-535" fmla="*/ 79727 w 1295399"/>
                <a:gd name="connsiteY7-536" fmla="*/ 0 h 481312"/>
                <a:gd name="connsiteX0-537" fmla="*/ 79727 w 1295399"/>
                <a:gd name="connsiteY0-538" fmla="*/ 0 h 481312"/>
                <a:gd name="connsiteX1-539" fmla="*/ 1134372 w 1295399"/>
                <a:gd name="connsiteY1-540" fmla="*/ 1301 h 481312"/>
                <a:gd name="connsiteX2-541" fmla="*/ 1295399 w 1295399"/>
                <a:gd name="connsiteY2-542" fmla="*/ 202725 h 481312"/>
                <a:gd name="connsiteX3-543" fmla="*/ 1133118 w 1295399"/>
                <a:gd name="connsiteY3-544" fmla="*/ 405112 h 481312"/>
                <a:gd name="connsiteX4-545" fmla="*/ 122732 w 1295399"/>
                <a:gd name="connsiteY4-546" fmla="*/ 410777 h 481312"/>
                <a:gd name="connsiteX5-547" fmla="*/ 0 w 1295399"/>
                <a:gd name="connsiteY5-548" fmla="*/ 481312 h 481312"/>
                <a:gd name="connsiteX6-549" fmla="*/ 0 w 1295399"/>
                <a:gd name="connsiteY6-550" fmla="*/ 100312 h 481312"/>
                <a:gd name="connsiteX7-551" fmla="*/ 79727 w 1295399"/>
                <a:gd name="connsiteY7-552" fmla="*/ 0 h 481312"/>
                <a:gd name="connsiteX0-553" fmla="*/ 79727 w 1295399"/>
                <a:gd name="connsiteY0-554" fmla="*/ 0 h 481312"/>
                <a:gd name="connsiteX1-555" fmla="*/ 1134372 w 1295399"/>
                <a:gd name="connsiteY1-556" fmla="*/ 1301 h 481312"/>
                <a:gd name="connsiteX2-557" fmla="*/ 1295399 w 1295399"/>
                <a:gd name="connsiteY2-558" fmla="*/ 202725 h 481312"/>
                <a:gd name="connsiteX3-559" fmla="*/ 1165078 w 1295399"/>
                <a:gd name="connsiteY3-560" fmla="*/ 406074 h 481312"/>
                <a:gd name="connsiteX4-561" fmla="*/ 122732 w 1295399"/>
                <a:gd name="connsiteY4-562" fmla="*/ 410777 h 481312"/>
                <a:gd name="connsiteX5-563" fmla="*/ 0 w 1295399"/>
                <a:gd name="connsiteY5-564" fmla="*/ 481312 h 481312"/>
                <a:gd name="connsiteX6-565" fmla="*/ 0 w 1295399"/>
                <a:gd name="connsiteY6-566" fmla="*/ 100312 h 481312"/>
                <a:gd name="connsiteX7-567" fmla="*/ 79727 w 1295399"/>
                <a:gd name="connsiteY7-568" fmla="*/ 0 h 481312"/>
                <a:gd name="connsiteX0-569" fmla="*/ 79727 w 1295399"/>
                <a:gd name="connsiteY0-570" fmla="*/ 0 h 481312"/>
                <a:gd name="connsiteX1-571" fmla="*/ 1156305 w 1295399"/>
                <a:gd name="connsiteY1-572" fmla="*/ 6114 h 481312"/>
                <a:gd name="connsiteX2-573" fmla="*/ 1295399 w 1295399"/>
                <a:gd name="connsiteY2-574" fmla="*/ 202725 h 481312"/>
                <a:gd name="connsiteX3-575" fmla="*/ 1165078 w 1295399"/>
                <a:gd name="connsiteY3-576" fmla="*/ 406074 h 481312"/>
                <a:gd name="connsiteX4-577" fmla="*/ 122732 w 1295399"/>
                <a:gd name="connsiteY4-578" fmla="*/ 410777 h 481312"/>
                <a:gd name="connsiteX5-579" fmla="*/ 0 w 1295399"/>
                <a:gd name="connsiteY5-580" fmla="*/ 481312 h 481312"/>
                <a:gd name="connsiteX6-581" fmla="*/ 0 w 1295399"/>
                <a:gd name="connsiteY6-582" fmla="*/ 100312 h 481312"/>
                <a:gd name="connsiteX7-583" fmla="*/ 79727 w 1295399"/>
                <a:gd name="connsiteY7-584" fmla="*/ 0 h 4813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55" y="connsiteY7-56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6BE52"/>
                </a:gs>
                <a:gs pos="60000">
                  <a:srgbClr val="00B050"/>
                </a:gs>
                <a:gs pos="24000">
                  <a:srgbClr val="7582E6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cs typeface="Times New Roman" panose="02020603050405020304" pitchFamily="18" charset="0"/>
              </a:endParaRPr>
            </a:p>
          </p:txBody>
        </p:sp>
        <p:sp>
          <p:nvSpPr>
            <p:cNvPr id="19" name="Pie 18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rgbClr val="05C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749300" y="631190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70000"/>
              </a:lnSpc>
            </a:pP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7- HÓA TRỊ VÀ CÔNG THỨC HÓA HỌC</a:t>
            </a:r>
            <a:endParaRPr lang="en-US" sz="3730" b="1">
              <a:solidFill>
                <a:srgbClr val="F9FBF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8467" y="182551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Công thức hóa học của đơn chất</a:t>
            </a:r>
            <a:endParaRPr 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908683" y="1272409"/>
            <a:ext cx="85794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ea"/>
                <a:sym typeface="Arial" panose="020B0604020202020204" pitchFamily="34" charset="0"/>
              </a:rPr>
              <a:t>CÔNG THỨC HÓA HỌC</a:t>
            </a:r>
            <a:endParaRPr 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3" grpId="0"/>
      <p:bldP spid="15" grpId="0"/>
      <p:bldP spid="16" grpId="0"/>
      <p:bldP spid="17" grpId="0"/>
      <p:bldP spid="6" grpId="0" bldLvl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5080" y="837565"/>
            <a:ext cx="1894205" cy="1894205"/>
          </a:xfrm>
          <a:prstGeom prst="rect">
            <a:avLst/>
          </a:prstGeom>
        </p:spPr>
      </p:pic>
      <p:sp>
        <p:nvSpPr>
          <p:cNvPr id="193541" name="Text Box 19354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02580" y="2494292"/>
            <a:ext cx="2512429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sz="32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43" name="Text Box 19354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844395" y="2435962"/>
            <a:ext cx="199852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600" b="1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600" b="1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sz="3600" b="1" baseline="-25000" err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45" name="Text Box 19354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661795" y="3216275"/>
            <a:ext cx="88690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46" name="Text Box 19354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547495" y="3673475"/>
            <a:ext cx="76276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x, y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3547" name="Left Brace 193546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302656" y="3286379"/>
            <a:ext cx="171302" cy="970711"/>
          </a:xfrm>
          <a:prstGeom prst="leftBrace">
            <a:avLst>
              <a:gd name="adj1" fmla="val 47222"/>
              <a:gd name="adj2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210208" y="2607604"/>
            <a:ext cx="382099" cy="4108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sz="3200" baseline="-2500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</a:t>
            </a:r>
            <a:endParaRPr lang="en-US" sz="3200" b="0" baseline="-2500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Text Box 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4766546" y="2594760"/>
            <a:ext cx="382099" cy="4108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200" baseline="-2500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endParaRPr lang="en-US" sz="3200" b="0" baseline="-2500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02385" y="4238625"/>
            <a:ext cx="5567680" cy="2753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  <a:endParaRPr lang="en-US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Nước: </a:t>
            </a:r>
            <a:endParaRPr lang="en-US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14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0">
                <a:latin typeface="Times New Roman" panose="02020603050405020304" pitchFamily="18" charset="0"/>
                <a:cs typeface="Times New Roman" panose="02020603050405020304" pitchFamily="18" charset="0"/>
              </a:rPr>
              <a:t>Methane: </a:t>
            </a:r>
            <a:endParaRPr lang="en-US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982595" y="5767070"/>
            <a:ext cx="14960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3200" b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</a:t>
            </a:r>
            <a:endParaRPr lang="en-US" sz="3200" b="1" baseline="-25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496820" y="5071110"/>
            <a:ext cx="13182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r>
              <a:rPr 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3200" b="1">
                <a:solidFill>
                  <a:srgbClr val="0945A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3200" b="1">
              <a:solidFill>
                <a:srgbClr val="0945A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Group 75"/>
          <p:cNvGrpSpPr/>
          <p:nvPr/>
        </p:nvGrpSpPr>
        <p:grpSpPr bwMode="auto">
          <a:xfrm flipV="1">
            <a:off x="671195" y="264795"/>
            <a:ext cx="10552430" cy="1013460"/>
            <a:chOff x="4782670" y="2429435"/>
            <a:chExt cx="2840865" cy="833718"/>
          </a:xfrm>
        </p:grpSpPr>
        <p:sp>
          <p:nvSpPr>
            <p:cNvPr id="18" name="Freeform 17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-1" fmla="*/ 7314 w 1213103"/>
                <a:gd name="connsiteY0-2" fmla="*/ 0 h 404774"/>
                <a:gd name="connsiteX1-3" fmla="*/ 1010716 w 1213103"/>
                <a:gd name="connsiteY1-4" fmla="*/ 0 h 404774"/>
                <a:gd name="connsiteX2-5" fmla="*/ 1213103 w 1213103"/>
                <a:gd name="connsiteY2-6" fmla="*/ 202387 h 404774"/>
                <a:gd name="connsiteX3-7" fmla="*/ 1010716 w 1213103"/>
                <a:gd name="connsiteY3-8" fmla="*/ 404774 h 404774"/>
                <a:gd name="connsiteX4-9" fmla="*/ 7314 w 1213103"/>
                <a:gd name="connsiteY4-10" fmla="*/ 404774 h 404774"/>
                <a:gd name="connsiteX5-11" fmla="*/ 0 w 1213103"/>
                <a:gd name="connsiteY5-12" fmla="*/ 131673 h 404774"/>
                <a:gd name="connsiteX6" fmla="*/ 7314 w 1213103"/>
                <a:gd name="connsiteY6" fmla="*/ 0 h 404774"/>
                <a:gd name="connsiteX0-13" fmla="*/ 89610 w 1295399"/>
                <a:gd name="connsiteY0-14" fmla="*/ 0 h 404774"/>
                <a:gd name="connsiteX1-15" fmla="*/ 1093012 w 1295399"/>
                <a:gd name="connsiteY1-16" fmla="*/ 0 h 404774"/>
                <a:gd name="connsiteX2-17" fmla="*/ 1295399 w 1295399"/>
                <a:gd name="connsiteY2-18" fmla="*/ 202387 h 404774"/>
                <a:gd name="connsiteX3-19" fmla="*/ 1093012 w 1295399"/>
                <a:gd name="connsiteY3-20" fmla="*/ 404774 h 404774"/>
                <a:gd name="connsiteX4-21" fmla="*/ 89610 w 1295399"/>
                <a:gd name="connsiteY4-22" fmla="*/ 404774 h 404774"/>
                <a:gd name="connsiteX5-23" fmla="*/ 0 w 1295399"/>
                <a:gd name="connsiteY5-24" fmla="*/ 99974 h 404774"/>
                <a:gd name="connsiteX6-25" fmla="*/ 89610 w 1295399"/>
                <a:gd name="connsiteY6-26" fmla="*/ 0 h 404774"/>
                <a:gd name="connsiteX0-27" fmla="*/ 89610 w 1295399"/>
                <a:gd name="connsiteY0-28" fmla="*/ 0 h 404774"/>
                <a:gd name="connsiteX1-29" fmla="*/ 1093012 w 1295399"/>
                <a:gd name="connsiteY1-30" fmla="*/ 0 h 404774"/>
                <a:gd name="connsiteX2-31" fmla="*/ 1295399 w 1295399"/>
                <a:gd name="connsiteY2-32" fmla="*/ 202387 h 404774"/>
                <a:gd name="connsiteX3-33" fmla="*/ 1093012 w 1295399"/>
                <a:gd name="connsiteY3-34" fmla="*/ 404774 h 404774"/>
                <a:gd name="connsiteX4-35" fmla="*/ 89610 w 1295399"/>
                <a:gd name="connsiteY4-36" fmla="*/ 404774 h 404774"/>
                <a:gd name="connsiteX5-37" fmla="*/ 60350 w 1295399"/>
                <a:gd name="connsiteY5-38" fmla="*/ 299923 h 404774"/>
                <a:gd name="connsiteX6-39" fmla="*/ 0 w 1295399"/>
                <a:gd name="connsiteY6-40" fmla="*/ 99974 h 404774"/>
                <a:gd name="connsiteX7" fmla="*/ 89610 w 1295399"/>
                <a:gd name="connsiteY7" fmla="*/ 0 h 404774"/>
                <a:gd name="connsiteX0-41" fmla="*/ 89610 w 1295399"/>
                <a:gd name="connsiteY0-42" fmla="*/ 0 h 480974"/>
                <a:gd name="connsiteX1-43" fmla="*/ 1093012 w 1295399"/>
                <a:gd name="connsiteY1-44" fmla="*/ 0 h 480974"/>
                <a:gd name="connsiteX2-45" fmla="*/ 1295399 w 1295399"/>
                <a:gd name="connsiteY2-46" fmla="*/ 202387 h 480974"/>
                <a:gd name="connsiteX3-47" fmla="*/ 1093012 w 1295399"/>
                <a:gd name="connsiteY3-48" fmla="*/ 404774 h 480974"/>
                <a:gd name="connsiteX4-49" fmla="*/ 89610 w 1295399"/>
                <a:gd name="connsiteY4-50" fmla="*/ 404774 h 480974"/>
                <a:gd name="connsiteX5-51" fmla="*/ 0 w 1295399"/>
                <a:gd name="connsiteY5-52" fmla="*/ 480974 h 480974"/>
                <a:gd name="connsiteX6-53" fmla="*/ 0 w 1295399"/>
                <a:gd name="connsiteY6-54" fmla="*/ 99974 h 480974"/>
                <a:gd name="connsiteX7-55" fmla="*/ 89610 w 1295399"/>
                <a:gd name="connsiteY7-56" fmla="*/ 0 h 480974"/>
                <a:gd name="connsiteX0-57" fmla="*/ 89610 w 1295399"/>
                <a:gd name="connsiteY0-58" fmla="*/ 0 h 480974"/>
                <a:gd name="connsiteX1-59" fmla="*/ 1093012 w 1295399"/>
                <a:gd name="connsiteY1-60" fmla="*/ 0 h 480974"/>
                <a:gd name="connsiteX2-61" fmla="*/ 1295399 w 1295399"/>
                <a:gd name="connsiteY2-62" fmla="*/ 202387 h 480974"/>
                <a:gd name="connsiteX3-63" fmla="*/ 1093012 w 1295399"/>
                <a:gd name="connsiteY3-64" fmla="*/ 404774 h 480974"/>
                <a:gd name="connsiteX4-65" fmla="*/ 89610 w 1295399"/>
                <a:gd name="connsiteY4-66" fmla="*/ 404774 h 480974"/>
                <a:gd name="connsiteX5-67" fmla="*/ 0 w 1295399"/>
                <a:gd name="connsiteY5-68" fmla="*/ 480974 h 480974"/>
                <a:gd name="connsiteX6-69" fmla="*/ 0 w 1295399"/>
                <a:gd name="connsiteY6-70" fmla="*/ 99974 h 480974"/>
                <a:gd name="connsiteX7-71" fmla="*/ 89610 w 1295399"/>
                <a:gd name="connsiteY7-72" fmla="*/ 0 h 480974"/>
                <a:gd name="connsiteX0-73" fmla="*/ 89610 w 1295399"/>
                <a:gd name="connsiteY0-74" fmla="*/ 0 h 480974"/>
                <a:gd name="connsiteX1-75" fmla="*/ 1093012 w 1295399"/>
                <a:gd name="connsiteY1-76" fmla="*/ 0 h 480974"/>
                <a:gd name="connsiteX2-77" fmla="*/ 1295399 w 1295399"/>
                <a:gd name="connsiteY2-78" fmla="*/ 202387 h 480974"/>
                <a:gd name="connsiteX3-79" fmla="*/ 1093012 w 1295399"/>
                <a:gd name="connsiteY3-80" fmla="*/ 404774 h 480974"/>
                <a:gd name="connsiteX4-81" fmla="*/ 89610 w 1295399"/>
                <a:gd name="connsiteY4-82" fmla="*/ 404774 h 480974"/>
                <a:gd name="connsiteX5-83" fmla="*/ 0 w 1295399"/>
                <a:gd name="connsiteY5-84" fmla="*/ 480974 h 480974"/>
                <a:gd name="connsiteX6-85" fmla="*/ 0 w 1295399"/>
                <a:gd name="connsiteY6-86" fmla="*/ 99974 h 480974"/>
                <a:gd name="connsiteX7-87" fmla="*/ 89610 w 1295399"/>
                <a:gd name="connsiteY7-88" fmla="*/ 0 h 480974"/>
                <a:gd name="connsiteX0-89" fmla="*/ 89610 w 1295399"/>
                <a:gd name="connsiteY0-90" fmla="*/ 0 h 480974"/>
                <a:gd name="connsiteX1-91" fmla="*/ 1093012 w 1295399"/>
                <a:gd name="connsiteY1-92" fmla="*/ 0 h 480974"/>
                <a:gd name="connsiteX2-93" fmla="*/ 1295399 w 1295399"/>
                <a:gd name="connsiteY2-94" fmla="*/ 202387 h 480974"/>
                <a:gd name="connsiteX3-95" fmla="*/ 1093012 w 1295399"/>
                <a:gd name="connsiteY3-96" fmla="*/ 404774 h 480974"/>
                <a:gd name="connsiteX4-97" fmla="*/ 89610 w 1295399"/>
                <a:gd name="connsiteY4-98" fmla="*/ 404774 h 480974"/>
                <a:gd name="connsiteX5-99" fmla="*/ 0 w 1295399"/>
                <a:gd name="connsiteY5-100" fmla="*/ 480974 h 480974"/>
                <a:gd name="connsiteX6-101" fmla="*/ 0 w 1295399"/>
                <a:gd name="connsiteY6-102" fmla="*/ 99974 h 480974"/>
                <a:gd name="connsiteX7-103" fmla="*/ 89610 w 1295399"/>
                <a:gd name="connsiteY7-104" fmla="*/ 0 h 480974"/>
                <a:gd name="connsiteX0-105" fmla="*/ 104497 w 1310286"/>
                <a:gd name="connsiteY0-106" fmla="*/ 0 h 480974"/>
                <a:gd name="connsiteX1-107" fmla="*/ 1107899 w 1310286"/>
                <a:gd name="connsiteY1-108" fmla="*/ 0 h 480974"/>
                <a:gd name="connsiteX2-109" fmla="*/ 1310286 w 1310286"/>
                <a:gd name="connsiteY2-110" fmla="*/ 202387 h 480974"/>
                <a:gd name="connsiteX3-111" fmla="*/ 1107899 w 1310286"/>
                <a:gd name="connsiteY3-112" fmla="*/ 404774 h 480974"/>
                <a:gd name="connsiteX4-113" fmla="*/ 104497 w 1310286"/>
                <a:gd name="connsiteY4-114" fmla="*/ 404774 h 480974"/>
                <a:gd name="connsiteX5-115" fmla="*/ 14887 w 1310286"/>
                <a:gd name="connsiteY5-116" fmla="*/ 480974 h 480974"/>
                <a:gd name="connsiteX6-117" fmla="*/ 14887 w 1310286"/>
                <a:gd name="connsiteY6-118" fmla="*/ 99974 h 480974"/>
                <a:gd name="connsiteX7-119" fmla="*/ 104497 w 1310286"/>
                <a:gd name="connsiteY7-120" fmla="*/ 0 h 480974"/>
                <a:gd name="connsiteX0-121" fmla="*/ 104497 w 1310286"/>
                <a:gd name="connsiteY0-122" fmla="*/ 0 h 480974"/>
                <a:gd name="connsiteX1-123" fmla="*/ 1107899 w 1310286"/>
                <a:gd name="connsiteY1-124" fmla="*/ 0 h 480974"/>
                <a:gd name="connsiteX2-125" fmla="*/ 1310286 w 1310286"/>
                <a:gd name="connsiteY2-126" fmla="*/ 202387 h 480974"/>
                <a:gd name="connsiteX3-127" fmla="*/ 1107899 w 1310286"/>
                <a:gd name="connsiteY3-128" fmla="*/ 404774 h 480974"/>
                <a:gd name="connsiteX4-129" fmla="*/ 104497 w 1310286"/>
                <a:gd name="connsiteY4-130" fmla="*/ 404774 h 480974"/>
                <a:gd name="connsiteX5-131" fmla="*/ 14887 w 1310286"/>
                <a:gd name="connsiteY5-132" fmla="*/ 480974 h 480974"/>
                <a:gd name="connsiteX6-133" fmla="*/ 14887 w 1310286"/>
                <a:gd name="connsiteY6-134" fmla="*/ 99974 h 480974"/>
                <a:gd name="connsiteX7-135" fmla="*/ 104497 w 1310286"/>
                <a:gd name="connsiteY7-136" fmla="*/ 0 h 480974"/>
                <a:gd name="connsiteX0-137" fmla="*/ 89610 w 1295399"/>
                <a:gd name="connsiteY0-138" fmla="*/ 0 h 480974"/>
                <a:gd name="connsiteX1-139" fmla="*/ 1093012 w 1295399"/>
                <a:gd name="connsiteY1-140" fmla="*/ 0 h 480974"/>
                <a:gd name="connsiteX2-141" fmla="*/ 1295399 w 1295399"/>
                <a:gd name="connsiteY2-142" fmla="*/ 202387 h 480974"/>
                <a:gd name="connsiteX3-143" fmla="*/ 1093012 w 1295399"/>
                <a:gd name="connsiteY3-144" fmla="*/ 404774 h 480974"/>
                <a:gd name="connsiteX4-145" fmla="*/ 89610 w 1295399"/>
                <a:gd name="connsiteY4-146" fmla="*/ 404774 h 480974"/>
                <a:gd name="connsiteX5-147" fmla="*/ 0 w 1295399"/>
                <a:gd name="connsiteY5-148" fmla="*/ 480974 h 480974"/>
                <a:gd name="connsiteX6-149" fmla="*/ 0 w 1295399"/>
                <a:gd name="connsiteY6-150" fmla="*/ 99974 h 480974"/>
                <a:gd name="connsiteX7-151" fmla="*/ 89610 w 1295399"/>
                <a:gd name="connsiteY7-152" fmla="*/ 0 h 480974"/>
                <a:gd name="connsiteX0-153" fmla="*/ 89610 w 1295399"/>
                <a:gd name="connsiteY0-154" fmla="*/ 0 h 480974"/>
                <a:gd name="connsiteX1-155" fmla="*/ 1093012 w 1295399"/>
                <a:gd name="connsiteY1-156" fmla="*/ 0 h 480974"/>
                <a:gd name="connsiteX2-157" fmla="*/ 1295399 w 1295399"/>
                <a:gd name="connsiteY2-158" fmla="*/ 202387 h 480974"/>
                <a:gd name="connsiteX3-159" fmla="*/ 1093012 w 1295399"/>
                <a:gd name="connsiteY3-160" fmla="*/ 404774 h 480974"/>
                <a:gd name="connsiteX4-161" fmla="*/ 89610 w 1295399"/>
                <a:gd name="connsiteY4-162" fmla="*/ 404774 h 480974"/>
                <a:gd name="connsiteX5-163" fmla="*/ 0 w 1295399"/>
                <a:gd name="connsiteY5-164" fmla="*/ 480974 h 480974"/>
                <a:gd name="connsiteX6-165" fmla="*/ 0 w 1295399"/>
                <a:gd name="connsiteY6-166" fmla="*/ 99974 h 480974"/>
                <a:gd name="connsiteX7-167" fmla="*/ 89610 w 1295399"/>
                <a:gd name="connsiteY7-168" fmla="*/ 0 h 480974"/>
                <a:gd name="connsiteX0-169" fmla="*/ 89610 w 1295399"/>
                <a:gd name="connsiteY0-170" fmla="*/ 0 h 480974"/>
                <a:gd name="connsiteX1-171" fmla="*/ 1093012 w 1295399"/>
                <a:gd name="connsiteY1-172" fmla="*/ 0 h 480974"/>
                <a:gd name="connsiteX2-173" fmla="*/ 1295399 w 1295399"/>
                <a:gd name="connsiteY2-174" fmla="*/ 202387 h 480974"/>
                <a:gd name="connsiteX3-175" fmla="*/ 1093012 w 1295399"/>
                <a:gd name="connsiteY3-176" fmla="*/ 404774 h 480974"/>
                <a:gd name="connsiteX4-177" fmla="*/ 89610 w 1295399"/>
                <a:gd name="connsiteY4-178" fmla="*/ 404774 h 480974"/>
                <a:gd name="connsiteX5-179" fmla="*/ 0 w 1295399"/>
                <a:gd name="connsiteY5-180" fmla="*/ 480974 h 480974"/>
                <a:gd name="connsiteX6-181" fmla="*/ 0 w 1295399"/>
                <a:gd name="connsiteY6-182" fmla="*/ 99974 h 480974"/>
                <a:gd name="connsiteX7-183" fmla="*/ 89610 w 1295399"/>
                <a:gd name="connsiteY7-184" fmla="*/ 0 h 480974"/>
                <a:gd name="connsiteX0-185" fmla="*/ 89610 w 1295399"/>
                <a:gd name="connsiteY0-186" fmla="*/ 0 h 480974"/>
                <a:gd name="connsiteX1-187" fmla="*/ 1093012 w 1295399"/>
                <a:gd name="connsiteY1-188" fmla="*/ 0 h 480974"/>
                <a:gd name="connsiteX2-189" fmla="*/ 1295399 w 1295399"/>
                <a:gd name="connsiteY2-190" fmla="*/ 202387 h 480974"/>
                <a:gd name="connsiteX3-191" fmla="*/ 1093012 w 1295399"/>
                <a:gd name="connsiteY3-192" fmla="*/ 404774 h 480974"/>
                <a:gd name="connsiteX4-193" fmla="*/ 89610 w 1295399"/>
                <a:gd name="connsiteY4-194" fmla="*/ 404774 h 480974"/>
                <a:gd name="connsiteX5-195" fmla="*/ 0 w 1295399"/>
                <a:gd name="connsiteY5-196" fmla="*/ 480974 h 480974"/>
                <a:gd name="connsiteX6-197" fmla="*/ 0 w 1295399"/>
                <a:gd name="connsiteY6-198" fmla="*/ 99974 h 480974"/>
                <a:gd name="connsiteX7-199" fmla="*/ 89610 w 1295399"/>
                <a:gd name="connsiteY7-200" fmla="*/ 0 h 480974"/>
                <a:gd name="connsiteX0-201" fmla="*/ 89610 w 1295399"/>
                <a:gd name="connsiteY0-202" fmla="*/ 2367 h 483341"/>
                <a:gd name="connsiteX1-203" fmla="*/ 1093012 w 1295399"/>
                <a:gd name="connsiteY1-204" fmla="*/ 2367 h 483341"/>
                <a:gd name="connsiteX2-205" fmla="*/ 1295399 w 1295399"/>
                <a:gd name="connsiteY2-206" fmla="*/ 204754 h 483341"/>
                <a:gd name="connsiteX3-207" fmla="*/ 1093012 w 1295399"/>
                <a:gd name="connsiteY3-208" fmla="*/ 407141 h 483341"/>
                <a:gd name="connsiteX4-209" fmla="*/ 89610 w 1295399"/>
                <a:gd name="connsiteY4-210" fmla="*/ 407141 h 483341"/>
                <a:gd name="connsiteX5-211" fmla="*/ 0 w 1295399"/>
                <a:gd name="connsiteY5-212" fmla="*/ 483341 h 483341"/>
                <a:gd name="connsiteX6-213" fmla="*/ 0 w 1295399"/>
                <a:gd name="connsiteY6-214" fmla="*/ 102341 h 483341"/>
                <a:gd name="connsiteX7-215" fmla="*/ 89610 w 1295399"/>
                <a:gd name="connsiteY7-216" fmla="*/ 2367 h 483341"/>
                <a:gd name="connsiteX0-217" fmla="*/ 103929 w 1309718"/>
                <a:gd name="connsiteY0-218" fmla="*/ 2367 h 483341"/>
                <a:gd name="connsiteX1-219" fmla="*/ 1107331 w 1309718"/>
                <a:gd name="connsiteY1-220" fmla="*/ 2367 h 483341"/>
                <a:gd name="connsiteX2-221" fmla="*/ 1309718 w 1309718"/>
                <a:gd name="connsiteY2-222" fmla="*/ 204754 h 483341"/>
                <a:gd name="connsiteX3-223" fmla="*/ 1107331 w 1309718"/>
                <a:gd name="connsiteY3-224" fmla="*/ 407141 h 483341"/>
                <a:gd name="connsiteX4-225" fmla="*/ 103929 w 1309718"/>
                <a:gd name="connsiteY4-226" fmla="*/ 407141 h 483341"/>
                <a:gd name="connsiteX5-227" fmla="*/ 14319 w 1309718"/>
                <a:gd name="connsiteY5-228" fmla="*/ 483341 h 483341"/>
                <a:gd name="connsiteX6-229" fmla="*/ 14319 w 1309718"/>
                <a:gd name="connsiteY6-230" fmla="*/ 102341 h 483341"/>
                <a:gd name="connsiteX7-231" fmla="*/ 103929 w 1309718"/>
                <a:gd name="connsiteY7-232" fmla="*/ 2367 h 483341"/>
                <a:gd name="connsiteX0-233" fmla="*/ 103929 w 1309718"/>
                <a:gd name="connsiteY0-234" fmla="*/ 2367 h 483341"/>
                <a:gd name="connsiteX1-235" fmla="*/ 1107331 w 1309718"/>
                <a:gd name="connsiteY1-236" fmla="*/ 2367 h 483341"/>
                <a:gd name="connsiteX2-237" fmla="*/ 1309718 w 1309718"/>
                <a:gd name="connsiteY2-238" fmla="*/ 204754 h 483341"/>
                <a:gd name="connsiteX3-239" fmla="*/ 1107331 w 1309718"/>
                <a:gd name="connsiteY3-240" fmla="*/ 407141 h 483341"/>
                <a:gd name="connsiteX4-241" fmla="*/ 103929 w 1309718"/>
                <a:gd name="connsiteY4-242" fmla="*/ 407141 h 483341"/>
                <a:gd name="connsiteX5-243" fmla="*/ 14319 w 1309718"/>
                <a:gd name="connsiteY5-244" fmla="*/ 483341 h 483341"/>
                <a:gd name="connsiteX6-245" fmla="*/ 14319 w 1309718"/>
                <a:gd name="connsiteY6-246" fmla="*/ 102341 h 483341"/>
                <a:gd name="connsiteX7-247" fmla="*/ 103929 w 1309718"/>
                <a:gd name="connsiteY7-248" fmla="*/ 2367 h 483341"/>
                <a:gd name="connsiteX0-249" fmla="*/ 103929 w 1309718"/>
                <a:gd name="connsiteY0-250" fmla="*/ 2367 h 483341"/>
                <a:gd name="connsiteX1-251" fmla="*/ 1107331 w 1309718"/>
                <a:gd name="connsiteY1-252" fmla="*/ 2367 h 483341"/>
                <a:gd name="connsiteX2-253" fmla="*/ 1309718 w 1309718"/>
                <a:gd name="connsiteY2-254" fmla="*/ 204754 h 483341"/>
                <a:gd name="connsiteX3-255" fmla="*/ 1107331 w 1309718"/>
                <a:gd name="connsiteY3-256" fmla="*/ 407141 h 483341"/>
                <a:gd name="connsiteX4-257" fmla="*/ 103929 w 1309718"/>
                <a:gd name="connsiteY4-258" fmla="*/ 407141 h 483341"/>
                <a:gd name="connsiteX5-259" fmla="*/ 14319 w 1309718"/>
                <a:gd name="connsiteY5-260" fmla="*/ 483341 h 483341"/>
                <a:gd name="connsiteX6-261" fmla="*/ 14319 w 1309718"/>
                <a:gd name="connsiteY6-262" fmla="*/ 102341 h 483341"/>
                <a:gd name="connsiteX7-263" fmla="*/ 103929 w 1309718"/>
                <a:gd name="connsiteY7-264" fmla="*/ 2367 h 483341"/>
                <a:gd name="connsiteX0-265" fmla="*/ 103929 w 1309718"/>
                <a:gd name="connsiteY0-266" fmla="*/ 2367 h 483341"/>
                <a:gd name="connsiteX1-267" fmla="*/ 1107331 w 1309718"/>
                <a:gd name="connsiteY1-268" fmla="*/ 2367 h 483341"/>
                <a:gd name="connsiteX2-269" fmla="*/ 1309718 w 1309718"/>
                <a:gd name="connsiteY2-270" fmla="*/ 204754 h 483341"/>
                <a:gd name="connsiteX3-271" fmla="*/ 1107331 w 1309718"/>
                <a:gd name="connsiteY3-272" fmla="*/ 407141 h 483341"/>
                <a:gd name="connsiteX4-273" fmla="*/ 103929 w 1309718"/>
                <a:gd name="connsiteY4-274" fmla="*/ 407141 h 483341"/>
                <a:gd name="connsiteX5-275" fmla="*/ 14319 w 1309718"/>
                <a:gd name="connsiteY5-276" fmla="*/ 483341 h 483341"/>
                <a:gd name="connsiteX6-277" fmla="*/ 14319 w 1309718"/>
                <a:gd name="connsiteY6-278" fmla="*/ 102341 h 483341"/>
                <a:gd name="connsiteX7-279" fmla="*/ 103929 w 1309718"/>
                <a:gd name="connsiteY7-280" fmla="*/ 2367 h 483341"/>
                <a:gd name="connsiteX0-281" fmla="*/ 140419 w 1309718"/>
                <a:gd name="connsiteY0-282" fmla="*/ 2549 h 480974"/>
                <a:gd name="connsiteX1-283" fmla="*/ 1107331 w 1309718"/>
                <a:gd name="connsiteY1-284" fmla="*/ 0 h 480974"/>
                <a:gd name="connsiteX2-285" fmla="*/ 1309718 w 1309718"/>
                <a:gd name="connsiteY2-286" fmla="*/ 202387 h 480974"/>
                <a:gd name="connsiteX3-287" fmla="*/ 1107331 w 1309718"/>
                <a:gd name="connsiteY3-288" fmla="*/ 404774 h 480974"/>
                <a:gd name="connsiteX4-289" fmla="*/ 103929 w 1309718"/>
                <a:gd name="connsiteY4-290" fmla="*/ 404774 h 480974"/>
                <a:gd name="connsiteX5-291" fmla="*/ 14319 w 1309718"/>
                <a:gd name="connsiteY5-292" fmla="*/ 480974 h 480974"/>
                <a:gd name="connsiteX6-293" fmla="*/ 14319 w 1309718"/>
                <a:gd name="connsiteY6-294" fmla="*/ 99974 h 480974"/>
                <a:gd name="connsiteX7-295" fmla="*/ 140419 w 1309718"/>
                <a:gd name="connsiteY7-296" fmla="*/ 2549 h 480974"/>
                <a:gd name="connsiteX0-297" fmla="*/ 140419 w 1309718"/>
                <a:gd name="connsiteY0-298" fmla="*/ 2549 h 480974"/>
                <a:gd name="connsiteX1-299" fmla="*/ 1107331 w 1309718"/>
                <a:gd name="connsiteY1-300" fmla="*/ 0 h 480974"/>
                <a:gd name="connsiteX2-301" fmla="*/ 1309718 w 1309718"/>
                <a:gd name="connsiteY2-302" fmla="*/ 202387 h 480974"/>
                <a:gd name="connsiteX3-303" fmla="*/ 1107331 w 1309718"/>
                <a:gd name="connsiteY3-304" fmla="*/ 404774 h 480974"/>
                <a:gd name="connsiteX4-305" fmla="*/ 137051 w 1309718"/>
                <a:gd name="connsiteY4-306" fmla="*/ 410439 h 480974"/>
                <a:gd name="connsiteX5-307" fmla="*/ 14319 w 1309718"/>
                <a:gd name="connsiteY5-308" fmla="*/ 480974 h 480974"/>
                <a:gd name="connsiteX6-309" fmla="*/ 14319 w 1309718"/>
                <a:gd name="connsiteY6-310" fmla="*/ 99974 h 480974"/>
                <a:gd name="connsiteX7-311" fmla="*/ 140419 w 1309718"/>
                <a:gd name="connsiteY7-312" fmla="*/ 2549 h 480974"/>
                <a:gd name="connsiteX0-313" fmla="*/ 140419 w 1309718"/>
                <a:gd name="connsiteY0-314" fmla="*/ 2549 h 480974"/>
                <a:gd name="connsiteX1-315" fmla="*/ 1107331 w 1309718"/>
                <a:gd name="connsiteY1-316" fmla="*/ 0 h 480974"/>
                <a:gd name="connsiteX2-317" fmla="*/ 1309718 w 1309718"/>
                <a:gd name="connsiteY2-318" fmla="*/ 202387 h 480974"/>
                <a:gd name="connsiteX3-319" fmla="*/ 1107331 w 1309718"/>
                <a:gd name="connsiteY3-320" fmla="*/ 404774 h 480974"/>
                <a:gd name="connsiteX4-321" fmla="*/ 137051 w 1309718"/>
                <a:gd name="connsiteY4-322" fmla="*/ 410439 h 480974"/>
                <a:gd name="connsiteX5-323" fmla="*/ 14319 w 1309718"/>
                <a:gd name="connsiteY5-324" fmla="*/ 480974 h 480974"/>
                <a:gd name="connsiteX6-325" fmla="*/ 14319 w 1309718"/>
                <a:gd name="connsiteY6-326" fmla="*/ 99974 h 480974"/>
                <a:gd name="connsiteX7-327" fmla="*/ 140419 w 1309718"/>
                <a:gd name="connsiteY7-328" fmla="*/ 2549 h 480974"/>
                <a:gd name="connsiteX0-329" fmla="*/ 140419 w 1309718"/>
                <a:gd name="connsiteY0-330" fmla="*/ 2549 h 480974"/>
                <a:gd name="connsiteX1-331" fmla="*/ 1107331 w 1309718"/>
                <a:gd name="connsiteY1-332" fmla="*/ 0 h 480974"/>
                <a:gd name="connsiteX2-333" fmla="*/ 1309718 w 1309718"/>
                <a:gd name="connsiteY2-334" fmla="*/ 202387 h 480974"/>
                <a:gd name="connsiteX3-335" fmla="*/ 1107331 w 1309718"/>
                <a:gd name="connsiteY3-336" fmla="*/ 404774 h 480974"/>
                <a:gd name="connsiteX4-337" fmla="*/ 137051 w 1309718"/>
                <a:gd name="connsiteY4-338" fmla="*/ 410439 h 480974"/>
                <a:gd name="connsiteX5-339" fmla="*/ 14319 w 1309718"/>
                <a:gd name="connsiteY5-340" fmla="*/ 480974 h 480974"/>
                <a:gd name="connsiteX6-341" fmla="*/ 14319 w 1309718"/>
                <a:gd name="connsiteY6-342" fmla="*/ 99974 h 480974"/>
                <a:gd name="connsiteX7-343" fmla="*/ 140419 w 1309718"/>
                <a:gd name="connsiteY7-344" fmla="*/ 2549 h 480974"/>
                <a:gd name="connsiteX0-345" fmla="*/ 140419 w 1309718"/>
                <a:gd name="connsiteY0-346" fmla="*/ 2549 h 480974"/>
                <a:gd name="connsiteX1-347" fmla="*/ 1107331 w 1309718"/>
                <a:gd name="connsiteY1-348" fmla="*/ 0 h 480974"/>
                <a:gd name="connsiteX2-349" fmla="*/ 1309718 w 1309718"/>
                <a:gd name="connsiteY2-350" fmla="*/ 202387 h 480974"/>
                <a:gd name="connsiteX3-351" fmla="*/ 1107331 w 1309718"/>
                <a:gd name="connsiteY3-352" fmla="*/ 404774 h 480974"/>
                <a:gd name="connsiteX4-353" fmla="*/ 137051 w 1309718"/>
                <a:gd name="connsiteY4-354" fmla="*/ 410439 h 480974"/>
                <a:gd name="connsiteX5-355" fmla="*/ 14319 w 1309718"/>
                <a:gd name="connsiteY5-356" fmla="*/ 480974 h 480974"/>
                <a:gd name="connsiteX6-357" fmla="*/ 14319 w 1309718"/>
                <a:gd name="connsiteY6-358" fmla="*/ 99974 h 480974"/>
                <a:gd name="connsiteX7-359" fmla="*/ 140419 w 1309718"/>
                <a:gd name="connsiteY7-360" fmla="*/ 2549 h 480974"/>
                <a:gd name="connsiteX0-361" fmla="*/ 140419 w 1309718"/>
                <a:gd name="connsiteY0-362" fmla="*/ 2549 h 480974"/>
                <a:gd name="connsiteX1-363" fmla="*/ 1107331 w 1309718"/>
                <a:gd name="connsiteY1-364" fmla="*/ 0 h 480974"/>
                <a:gd name="connsiteX2-365" fmla="*/ 1309718 w 1309718"/>
                <a:gd name="connsiteY2-366" fmla="*/ 202387 h 480974"/>
                <a:gd name="connsiteX3-367" fmla="*/ 1107331 w 1309718"/>
                <a:gd name="connsiteY3-368" fmla="*/ 404774 h 480974"/>
                <a:gd name="connsiteX4-369" fmla="*/ 137051 w 1309718"/>
                <a:gd name="connsiteY4-370" fmla="*/ 410439 h 480974"/>
                <a:gd name="connsiteX5-371" fmla="*/ 14319 w 1309718"/>
                <a:gd name="connsiteY5-372" fmla="*/ 480974 h 480974"/>
                <a:gd name="connsiteX6-373" fmla="*/ 14319 w 1309718"/>
                <a:gd name="connsiteY6-374" fmla="*/ 99974 h 480974"/>
                <a:gd name="connsiteX7-375" fmla="*/ 140419 w 1309718"/>
                <a:gd name="connsiteY7-376" fmla="*/ 2549 h 480974"/>
                <a:gd name="connsiteX0-377" fmla="*/ 94046 w 1309718"/>
                <a:gd name="connsiteY0-378" fmla="*/ 2367 h 483679"/>
                <a:gd name="connsiteX1-379" fmla="*/ 1107331 w 1309718"/>
                <a:gd name="connsiteY1-380" fmla="*/ 2705 h 483679"/>
                <a:gd name="connsiteX2-381" fmla="*/ 1309718 w 1309718"/>
                <a:gd name="connsiteY2-382" fmla="*/ 205092 h 483679"/>
                <a:gd name="connsiteX3-383" fmla="*/ 1107331 w 1309718"/>
                <a:gd name="connsiteY3-384" fmla="*/ 407479 h 483679"/>
                <a:gd name="connsiteX4-385" fmla="*/ 137051 w 1309718"/>
                <a:gd name="connsiteY4-386" fmla="*/ 413144 h 483679"/>
                <a:gd name="connsiteX5-387" fmla="*/ 14319 w 1309718"/>
                <a:gd name="connsiteY5-388" fmla="*/ 483679 h 483679"/>
                <a:gd name="connsiteX6-389" fmla="*/ 14319 w 1309718"/>
                <a:gd name="connsiteY6-390" fmla="*/ 102679 h 483679"/>
                <a:gd name="connsiteX7-391" fmla="*/ 94046 w 1309718"/>
                <a:gd name="connsiteY7-392" fmla="*/ 2367 h 483679"/>
                <a:gd name="connsiteX0-393" fmla="*/ 94046 w 1309718"/>
                <a:gd name="connsiteY0-394" fmla="*/ 0 h 481312"/>
                <a:gd name="connsiteX1-395" fmla="*/ 1107331 w 1309718"/>
                <a:gd name="connsiteY1-396" fmla="*/ 338 h 481312"/>
                <a:gd name="connsiteX2-397" fmla="*/ 1309718 w 1309718"/>
                <a:gd name="connsiteY2-398" fmla="*/ 202725 h 481312"/>
                <a:gd name="connsiteX3-399" fmla="*/ 1107331 w 1309718"/>
                <a:gd name="connsiteY3-400" fmla="*/ 405112 h 481312"/>
                <a:gd name="connsiteX4-401" fmla="*/ 137051 w 1309718"/>
                <a:gd name="connsiteY4-402" fmla="*/ 410777 h 481312"/>
                <a:gd name="connsiteX5-403" fmla="*/ 14319 w 1309718"/>
                <a:gd name="connsiteY5-404" fmla="*/ 481312 h 481312"/>
                <a:gd name="connsiteX6-405" fmla="*/ 14319 w 1309718"/>
                <a:gd name="connsiteY6-406" fmla="*/ 100312 h 481312"/>
                <a:gd name="connsiteX7-407" fmla="*/ 94046 w 1309718"/>
                <a:gd name="connsiteY7-408" fmla="*/ 0 h 481312"/>
                <a:gd name="connsiteX0-409" fmla="*/ 94046 w 1309718"/>
                <a:gd name="connsiteY0-410" fmla="*/ 11030 h 492342"/>
                <a:gd name="connsiteX1-411" fmla="*/ 1107331 w 1309718"/>
                <a:gd name="connsiteY1-412" fmla="*/ 11368 h 492342"/>
                <a:gd name="connsiteX2-413" fmla="*/ 1309718 w 1309718"/>
                <a:gd name="connsiteY2-414" fmla="*/ 213755 h 492342"/>
                <a:gd name="connsiteX3-415" fmla="*/ 1107331 w 1309718"/>
                <a:gd name="connsiteY3-416" fmla="*/ 416142 h 492342"/>
                <a:gd name="connsiteX4-417" fmla="*/ 137051 w 1309718"/>
                <a:gd name="connsiteY4-418" fmla="*/ 421807 h 492342"/>
                <a:gd name="connsiteX5-419" fmla="*/ 14319 w 1309718"/>
                <a:gd name="connsiteY5-420" fmla="*/ 492342 h 492342"/>
                <a:gd name="connsiteX6-421" fmla="*/ 14319 w 1309718"/>
                <a:gd name="connsiteY6-422" fmla="*/ 111342 h 492342"/>
                <a:gd name="connsiteX7-423" fmla="*/ 94046 w 1309718"/>
                <a:gd name="connsiteY7-424" fmla="*/ 11030 h 492342"/>
                <a:gd name="connsiteX0-425" fmla="*/ 94046 w 1309718"/>
                <a:gd name="connsiteY0-426" fmla="*/ 0 h 481312"/>
                <a:gd name="connsiteX1-427" fmla="*/ 1107331 w 1309718"/>
                <a:gd name="connsiteY1-428" fmla="*/ 338 h 481312"/>
                <a:gd name="connsiteX2-429" fmla="*/ 1309718 w 1309718"/>
                <a:gd name="connsiteY2-430" fmla="*/ 202725 h 481312"/>
                <a:gd name="connsiteX3-431" fmla="*/ 1107331 w 1309718"/>
                <a:gd name="connsiteY3-432" fmla="*/ 405112 h 481312"/>
                <a:gd name="connsiteX4-433" fmla="*/ 137051 w 1309718"/>
                <a:gd name="connsiteY4-434" fmla="*/ 410777 h 481312"/>
                <a:gd name="connsiteX5-435" fmla="*/ 14319 w 1309718"/>
                <a:gd name="connsiteY5-436" fmla="*/ 481312 h 481312"/>
                <a:gd name="connsiteX6-437" fmla="*/ 14319 w 1309718"/>
                <a:gd name="connsiteY6-438" fmla="*/ 100312 h 481312"/>
                <a:gd name="connsiteX7-439" fmla="*/ 94046 w 1309718"/>
                <a:gd name="connsiteY7-440" fmla="*/ 0 h 481312"/>
                <a:gd name="connsiteX0-441" fmla="*/ 94046 w 1309718"/>
                <a:gd name="connsiteY0-442" fmla="*/ 0 h 481312"/>
                <a:gd name="connsiteX1-443" fmla="*/ 1107331 w 1309718"/>
                <a:gd name="connsiteY1-444" fmla="*/ 338 h 481312"/>
                <a:gd name="connsiteX2-445" fmla="*/ 1309718 w 1309718"/>
                <a:gd name="connsiteY2-446" fmla="*/ 202725 h 481312"/>
                <a:gd name="connsiteX3-447" fmla="*/ 1107331 w 1309718"/>
                <a:gd name="connsiteY3-448" fmla="*/ 405112 h 481312"/>
                <a:gd name="connsiteX4-449" fmla="*/ 137051 w 1309718"/>
                <a:gd name="connsiteY4-450" fmla="*/ 410777 h 481312"/>
                <a:gd name="connsiteX5-451" fmla="*/ 14319 w 1309718"/>
                <a:gd name="connsiteY5-452" fmla="*/ 481312 h 481312"/>
                <a:gd name="connsiteX6-453" fmla="*/ 14319 w 1309718"/>
                <a:gd name="connsiteY6-454" fmla="*/ 100312 h 481312"/>
                <a:gd name="connsiteX7-455" fmla="*/ 94046 w 1309718"/>
                <a:gd name="connsiteY7-456" fmla="*/ 0 h 481312"/>
                <a:gd name="connsiteX0-457" fmla="*/ 81513 w 1297185"/>
                <a:gd name="connsiteY0-458" fmla="*/ 0 h 481312"/>
                <a:gd name="connsiteX1-459" fmla="*/ 1094798 w 1297185"/>
                <a:gd name="connsiteY1-460" fmla="*/ 338 h 481312"/>
                <a:gd name="connsiteX2-461" fmla="*/ 1297185 w 1297185"/>
                <a:gd name="connsiteY2-462" fmla="*/ 202725 h 481312"/>
                <a:gd name="connsiteX3-463" fmla="*/ 1094798 w 1297185"/>
                <a:gd name="connsiteY3-464" fmla="*/ 405112 h 481312"/>
                <a:gd name="connsiteX4-465" fmla="*/ 124518 w 1297185"/>
                <a:gd name="connsiteY4-466" fmla="*/ 410777 h 481312"/>
                <a:gd name="connsiteX5-467" fmla="*/ 1786 w 1297185"/>
                <a:gd name="connsiteY5-468" fmla="*/ 481312 h 481312"/>
                <a:gd name="connsiteX6-469" fmla="*/ 1786 w 1297185"/>
                <a:gd name="connsiteY6-470" fmla="*/ 100312 h 481312"/>
                <a:gd name="connsiteX7-471" fmla="*/ 81513 w 1297185"/>
                <a:gd name="connsiteY7-472" fmla="*/ 0 h 481312"/>
                <a:gd name="connsiteX0-473" fmla="*/ 79727 w 1295399"/>
                <a:gd name="connsiteY0-474" fmla="*/ 0 h 481312"/>
                <a:gd name="connsiteX1-475" fmla="*/ 1093012 w 1295399"/>
                <a:gd name="connsiteY1-476" fmla="*/ 338 h 481312"/>
                <a:gd name="connsiteX2-477" fmla="*/ 1295399 w 1295399"/>
                <a:gd name="connsiteY2-478" fmla="*/ 202725 h 481312"/>
                <a:gd name="connsiteX3-479" fmla="*/ 1093012 w 1295399"/>
                <a:gd name="connsiteY3-480" fmla="*/ 405112 h 481312"/>
                <a:gd name="connsiteX4-481" fmla="*/ 122732 w 1295399"/>
                <a:gd name="connsiteY4-482" fmla="*/ 410777 h 481312"/>
                <a:gd name="connsiteX5-483" fmla="*/ 0 w 1295399"/>
                <a:gd name="connsiteY5-484" fmla="*/ 481312 h 481312"/>
                <a:gd name="connsiteX6-485" fmla="*/ 0 w 1295399"/>
                <a:gd name="connsiteY6-486" fmla="*/ 100312 h 481312"/>
                <a:gd name="connsiteX7-487" fmla="*/ 79727 w 1295399"/>
                <a:gd name="connsiteY7-488" fmla="*/ 0 h 481312"/>
                <a:gd name="connsiteX0-489" fmla="*/ 79727 w 1302292"/>
                <a:gd name="connsiteY0-490" fmla="*/ 0 h 481312"/>
                <a:gd name="connsiteX1-491" fmla="*/ 1134372 w 1302292"/>
                <a:gd name="connsiteY1-492" fmla="*/ 1301 h 481312"/>
                <a:gd name="connsiteX2-493" fmla="*/ 1295399 w 1302292"/>
                <a:gd name="connsiteY2-494" fmla="*/ 202725 h 481312"/>
                <a:gd name="connsiteX3-495" fmla="*/ 1093012 w 1302292"/>
                <a:gd name="connsiteY3-496" fmla="*/ 405112 h 481312"/>
                <a:gd name="connsiteX4-497" fmla="*/ 122732 w 1302292"/>
                <a:gd name="connsiteY4-498" fmla="*/ 410777 h 481312"/>
                <a:gd name="connsiteX5-499" fmla="*/ 0 w 1302292"/>
                <a:gd name="connsiteY5-500" fmla="*/ 481312 h 481312"/>
                <a:gd name="connsiteX6-501" fmla="*/ 0 w 1302292"/>
                <a:gd name="connsiteY6-502" fmla="*/ 100312 h 481312"/>
                <a:gd name="connsiteX7-503" fmla="*/ 79727 w 1302292"/>
                <a:gd name="connsiteY7-504" fmla="*/ 0 h 481312"/>
                <a:gd name="connsiteX0-505" fmla="*/ 79727 w 1295608"/>
                <a:gd name="connsiteY0-506" fmla="*/ 0 h 481312"/>
                <a:gd name="connsiteX1-507" fmla="*/ 1134372 w 1295608"/>
                <a:gd name="connsiteY1-508" fmla="*/ 1301 h 481312"/>
                <a:gd name="connsiteX2-509" fmla="*/ 1295399 w 1295608"/>
                <a:gd name="connsiteY2-510" fmla="*/ 202725 h 481312"/>
                <a:gd name="connsiteX3-511" fmla="*/ 1133118 w 1295608"/>
                <a:gd name="connsiteY3-512" fmla="*/ 405112 h 481312"/>
                <a:gd name="connsiteX4-513" fmla="*/ 122732 w 1295608"/>
                <a:gd name="connsiteY4-514" fmla="*/ 410777 h 481312"/>
                <a:gd name="connsiteX5-515" fmla="*/ 0 w 1295608"/>
                <a:gd name="connsiteY5-516" fmla="*/ 481312 h 481312"/>
                <a:gd name="connsiteX6-517" fmla="*/ 0 w 1295608"/>
                <a:gd name="connsiteY6-518" fmla="*/ 100312 h 481312"/>
                <a:gd name="connsiteX7-519" fmla="*/ 79727 w 1295608"/>
                <a:gd name="connsiteY7-520" fmla="*/ 0 h 481312"/>
                <a:gd name="connsiteX0-521" fmla="*/ 79727 w 1295399"/>
                <a:gd name="connsiteY0-522" fmla="*/ 0 h 481312"/>
                <a:gd name="connsiteX1-523" fmla="*/ 1134372 w 1295399"/>
                <a:gd name="connsiteY1-524" fmla="*/ 1301 h 481312"/>
                <a:gd name="connsiteX2-525" fmla="*/ 1295399 w 1295399"/>
                <a:gd name="connsiteY2-526" fmla="*/ 202725 h 481312"/>
                <a:gd name="connsiteX3-527" fmla="*/ 1133118 w 1295399"/>
                <a:gd name="connsiteY3-528" fmla="*/ 405112 h 481312"/>
                <a:gd name="connsiteX4-529" fmla="*/ 122732 w 1295399"/>
                <a:gd name="connsiteY4-530" fmla="*/ 410777 h 481312"/>
                <a:gd name="connsiteX5-531" fmla="*/ 0 w 1295399"/>
                <a:gd name="connsiteY5-532" fmla="*/ 481312 h 481312"/>
                <a:gd name="connsiteX6-533" fmla="*/ 0 w 1295399"/>
                <a:gd name="connsiteY6-534" fmla="*/ 100312 h 481312"/>
                <a:gd name="connsiteX7-535" fmla="*/ 79727 w 1295399"/>
                <a:gd name="connsiteY7-536" fmla="*/ 0 h 481312"/>
                <a:gd name="connsiteX0-537" fmla="*/ 79727 w 1295399"/>
                <a:gd name="connsiteY0-538" fmla="*/ 0 h 481312"/>
                <a:gd name="connsiteX1-539" fmla="*/ 1134372 w 1295399"/>
                <a:gd name="connsiteY1-540" fmla="*/ 1301 h 481312"/>
                <a:gd name="connsiteX2-541" fmla="*/ 1295399 w 1295399"/>
                <a:gd name="connsiteY2-542" fmla="*/ 202725 h 481312"/>
                <a:gd name="connsiteX3-543" fmla="*/ 1133118 w 1295399"/>
                <a:gd name="connsiteY3-544" fmla="*/ 405112 h 481312"/>
                <a:gd name="connsiteX4-545" fmla="*/ 122732 w 1295399"/>
                <a:gd name="connsiteY4-546" fmla="*/ 410777 h 481312"/>
                <a:gd name="connsiteX5-547" fmla="*/ 0 w 1295399"/>
                <a:gd name="connsiteY5-548" fmla="*/ 481312 h 481312"/>
                <a:gd name="connsiteX6-549" fmla="*/ 0 w 1295399"/>
                <a:gd name="connsiteY6-550" fmla="*/ 100312 h 481312"/>
                <a:gd name="connsiteX7-551" fmla="*/ 79727 w 1295399"/>
                <a:gd name="connsiteY7-552" fmla="*/ 0 h 481312"/>
                <a:gd name="connsiteX0-553" fmla="*/ 79727 w 1295399"/>
                <a:gd name="connsiteY0-554" fmla="*/ 0 h 481312"/>
                <a:gd name="connsiteX1-555" fmla="*/ 1134372 w 1295399"/>
                <a:gd name="connsiteY1-556" fmla="*/ 1301 h 481312"/>
                <a:gd name="connsiteX2-557" fmla="*/ 1295399 w 1295399"/>
                <a:gd name="connsiteY2-558" fmla="*/ 202725 h 481312"/>
                <a:gd name="connsiteX3-559" fmla="*/ 1165078 w 1295399"/>
                <a:gd name="connsiteY3-560" fmla="*/ 406074 h 481312"/>
                <a:gd name="connsiteX4-561" fmla="*/ 122732 w 1295399"/>
                <a:gd name="connsiteY4-562" fmla="*/ 410777 h 481312"/>
                <a:gd name="connsiteX5-563" fmla="*/ 0 w 1295399"/>
                <a:gd name="connsiteY5-564" fmla="*/ 481312 h 481312"/>
                <a:gd name="connsiteX6-565" fmla="*/ 0 w 1295399"/>
                <a:gd name="connsiteY6-566" fmla="*/ 100312 h 481312"/>
                <a:gd name="connsiteX7-567" fmla="*/ 79727 w 1295399"/>
                <a:gd name="connsiteY7-568" fmla="*/ 0 h 481312"/>
                <a:gd name="connsiteX0-569" fmla="*/ 79727 w 1295399"/>
                <a:gd name="connsiteY0-570" fmla="*/ 0 h 481312"/>
                <a:gd name="connsiteX1-571" fmla="*/ 1156305 w 1295399"/>
                <a:gd name="connsiteY1-572" fmla="*/ 6114 h 481312"/>
                <a:gd name="connsiteX2-573" fmla="*/ 1295399 w 1295399"/>
                <a:gd name="connsiteY2-574" fmla="*/ 202725 h 481312"/>
                <a:gd name="connsiteX3-575" fmla="*/ 1165078 w 1295399"/>
                <a:gd name="connsiteY3-576" fmla="*/ 406074 h 481312"/>
                <a:gd name="connsiteX4-577" fmla="*/ 122732 w 1295399"/>
                <a:gd name="connsiteY4-578" fmla="*/ 410777 h 481312"/>
                <a:gd name="connsiteX5-579" fmla="*/ 0 w 1295399"/>
                <a:gd name="connsiteY5-580" fmla="*/ 481312 h 481312"/>
                <a:gd name="connsiteX6-581" fmla="*/ 0 w 1295399"/>
                <a:gd name="connsiteY6-582" fmla="*/ 100312 h 481312"/>
                <a:gd name="connsiteX7-583" fmla="*/ 79727 w 1295399"/>
                <a:gd name="connsiteY7-584" fmla="*/ 0 h 4813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55" y="connsiteY7-56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6BE52"/>
                </a:gs>
                <a:gs pos="60000">
                  <a:srgbClr val="00B050"/>
                </a:gs>
                <a:gs pos="24000">
                  <a:srgbClr val="7582E6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ie 18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rgbClr val="05C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749300" y="631190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70000"/>
              </a:lnSpc>
            </a:pP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7- HÓA TRỊ VÀ CÔNG THỨC HÓA HỌC</a:t>
            </a:r>
            <a:endParaRPr lang="en-US" sz="3730" b="1">
              <a:solidFill>
                <a:srgbClr val="F9FBF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8467" y="1825510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Công thức hóa học của hợp chất</a:t>
            </a:r>
            <a:endParaRPr 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908683" y="1272409"/>
            <a:ext cx="85794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CÔNG THỨC HÓA HỌC</a:t>
            </a:r>
            <a:endParaRPr 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47160" y="3689985"/>
            <a:ext cx="42094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sz="3200" b="1" dirty="0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</a:t>
            </a:r>
            <a:r>
              <a:rPr sz="3200" b="1" dirty="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sz="3200" b="1" dirty="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1 </a:t>
            </a:r>
            <a:r>
              <a:rPr sz="3200" b="1" dirty="0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thì</a:t>
            </a:r>
            <a:r>
              <a:rPr sz="3200" b="1" dirty="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sz="3200" b="1" dirty="0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 err="1">
                <a:solidFill>
                  <a:srgbClr val="F4330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ghi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011930" y="4182745"/>
            <a:ext cx="4104005" cy="14605"/>
          </a:xfrm>
          <a:prstGeom prst="line">
            <a:avLst/>
          </a:prstGeom>
          <a:ln w="25400">
            <a:solidFill>
              <a:srgbClr val="4F0F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3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3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9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9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/>
      <p:bldP spid="193543" grpId="0"/>
      <p:bldP spid="193545" grpId="0"/>
      <p:bldP spid="193546" grpId="0"/>
      <p:bldP spid="6" grpId="0"/>
      <p:bldP spid="10" grpId="0"/>
      <p:bldP spid="12" grpId="0"/>
      <p:bldP spid="2" grpId="0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2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995" y="377190"/>
            <a:ext cx="10254615" cy="45967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TextBox 8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39850" y="745490"/>
            <a:ext cx="9272270" cy="37915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83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1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874520" y="937260"/>
            <a:ext cx="8301990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Calcium carbonate có công thức là </a:t>
            </a:r>
            <a:r>
              <a:rPr lang="en-US" sz="3200" b="1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CaCO</a:t>
            </a:r>
            <a:r>
              <a:rPr lang="en-US" sz="3200" b="1" baseline="-2500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 b="1" baseline="-2500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795145" y="1668145"/>
            <a:ext cx="8381365" cy="730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thức hóa học trên cho em biết được điều gì</a:t>
            </a:r>
            <a:endParaRPr lang="en-US" sz="3200" baseline="-250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Picture 13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750" y="4994275"/>
            <a:ext cx="1927860" cy="1640840"/>
          </a:xfrm>
          <a:prstGeom prst="rect">
            <a:avLst/>
          </a:prstGeom>
        </p:spPr>
      </p:pic>
      <p:sp>
        <p:nvSpPr>
          <p:cNvPr id="19" name="Text Box 1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7731906" y="1026962"/>
            <a:ext cx="67945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</a:t>
            </a:r>
            <a:endParaRPr lang="en-US" sz="32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Text Box 1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218566" y="1011758"/>
            <a:ext cx="315006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 sz="32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Text Box 2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499598" y="1026961"/>
            <a:ext cx="315006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97094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3200" b="1" dirty="0">
              <a:solidFill>
                <a:srgbClr val="97094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Text Box 2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066888" y="2389305"/>
            <a:ext cx="447167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 3 NTHH tạo nên chất: </a:t>
            </a:r>
            <a:endParaRPr lang="en-US" sz="3200">
              <a:solidFill>
                <a:srgbClr val="D8090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3" name="Text Box 2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658138" y="3339296"/>
            <a:ext cx="876871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 lượng nguyên tử từng nguyên tố:</a:t>
            </a:r>
            <a:r>
              <a:rPr lang="en-US" sz="3200" b="1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Ca  ;  C;    O</a:t>
            </a:r>
            <a:endParaRPr lang="en-US" sz="3200" b="1">
              <a:solidFill>
                <a:srgbClr val="D8090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7889130" y="3344376"/>
            <a:ext cx="386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8913265" y="3343741"/>
            <a:ext cx="386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9692683" y="3329136"/>
            <a:ext cx="386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6" name="y2mate.com - 2 Minute Kids Cleanup Countdown with Song HD_1080p">
            <a:hlinkClick r:id="" action="ppaction://media"/>
          </p:cNvPr>
          <p:cNvPicPr>
            <a:picLocks noGrp="1" noChangeAspect="1"/>
          </p:cNvPicPr>
          <p:nvPr>
            <p:ph type="pic" idx="14"/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1075" y="5068570"/>
            <a:ext cx="2609850" cy="156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444444 L -0.0804167 0.187778 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" y="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222222 L -0.0473437 0.191204 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0208 0 L -0.0143229 0.189074 " pathEditMode="relative" rAng="0" ptsTypes="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2" fill="hold" display="1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2" name="Straight Connector 187401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flipV="1">
            <a:off x="2902450" y="2804476"/>
            <a:ext cx="399705" cy="399705"/>
          </a:xfrm>
          <a:prstGeom prst="line">
            <a:avLst/>
          </a:prstGeom>
          <a:ln w="38100" cap="flat" cmpd="sng">
            <a:solidFill>
              <a:srgbClr val="FF9933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7403" name="Straight Connector 187402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2911926" y="3349448"/>
            <a:ext cx="513906" cy="0"/>
          </a:xfrm>
          <a:prstGeom prst="line">
            <a:avLst/>
          </a:prstGeom>
          <a:ln w="38100" cap="flat" cmpd="sng">
            <a:solidFill>
              <a:srgbClr val="FF9933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7404" name="Straight Connector 187403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rot="5400000" flipV="1">
            <a:off x="2940476" y="3548665"/>
            <a:ext cx="396137" cy="453237"/>
          </a:xfrm>
          <a:prstGeom prst="line">
            <a:avLst/>
          </a:prstGeom>
          <a:ln w="38100" cap="flat" cmpd="sng">
            <a:solidFill>
              <a:srgbClr val="FF9933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7405" name="Text Box 18740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25825" y="3121025"/>
            <a:ext cx="58508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ỗ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endParaRPr sz="3200" b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406" name="Text Box 18740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302000" y="2414905"/>
            <a:ext cx="64998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endParaRPr sz="3200" b="1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407" name="Text Box 18740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57575" y="3736975"/>
            <a:ext cx="324802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khối</a:t>
            </a:r>
            <a:endParaRPr sz="3200" b="1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412" name="Text Box 18741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908372" y="2803911"/>
            <a:ext cx="2055624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4495" b="1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495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sz="4495" b="1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4495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sz="4495" b="1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4495" baseline="-2500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sz="449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413" name="Text Box 18741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008268" y="4510184"/>
            <a:ext cx="131331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sz="3200" b="1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415" name="Text Box 18741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102995" y="5143500"/>
            <a:ext cx="15944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b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32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7" name="Group 10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 bwMode="auto">
          <a:xfrm>
            <a:off x="2419349" y="4458335"/>
            <a:ext cx="9186546" cy="2164715"/>
            <a:chOff x="1695659" y="1304449"/>
            <a:chExt cx="5510683" cy="1518067"/>
          </a:xfrm>
        </p:grpSpPr>
        <p:grpSp>
          <p:nvGrpSpPr>
            <p:cNvPr id="6176" name="Group 7"/>
            <p:cNvGrpSpPr/>
            <p:nvPr/>
          </p:nvGrpSpPr>
          <p:grpSpPr bwMode="auto">
            <a:xfrm>
              <a:off x="1803761" y="1455420"/>
              <a:ext cx="5402581" cy="1367096"/>
              <a:chOff x="1803761" y="1455420"/>
              <a:chExt cx="5402581" cy="1367096"/>
            </a:xfrm>
          </p:grpSpPr>
          <p:pic>
            <p:nvPicPr>
              <p:cNvPr id="6181" name="Picture 345" descr="shadow_1_m"/>
              <p:cNvPicPr>
                <a:picLocks noChangeAspect="1" noChangeArrowheads="1"/>
              </p:cNvPicPr>
              <p:nvPr/>
            </p:nvPicPr>
            <p:blipFill>
              <a:blip r:embed="rId2"/>
              <a:srcRect t="1518" b="2"/>
              <a:stretch>
                <a:fillRect/>
              </a:stretch>
            </p:blipFill>
            <p:spPr bwMode="gray">
              <a:xfrm>
                <a:off x="1803761" y="2510102"/>
                <a:ext cx="5402581" cy="312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286492" y="1454697"/>
                <a:ext cx="4640094" cy="1250223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Rectangle 1"/>
              <p:cNvSpPr/>
              <p:nvPr/>
            </p:nvSpPr>
            <p:spPr>
              <a:xfrm>
                <a:off x="2392606" y="1560834"/>
                <a:ext cx="4443025" cy="102967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23000"/>
                      <a:lumOff val="77000"/>
                    </a:schemeClr>
                  </a:gs>
                  <a:gs pos="50000">
                    <a:schemeClr val="bg1">
                      <a:shade val="67500"/>
                      <a:satMod val="115000"/>
                      <a:lumMod val="33000"/>
                      <a:lumOff val="67000"/>
                    </a:schemeClr>
                  </a:gs>
                  <a:gs pos="100000">
                    <a:schemeClr val="bg1"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6177" name="Group 6"/>
            <p:cNvGrpSpPr/>
            <p:nvPr/>
          </p:nvGrpSpPr>
          <p:grpSpPr bwMode="auto">
            <a:xfrm>
              <a:off x="1695659" y="1304449"/>
              <a:ext cx="1868002" cy="1320522"/>
              <a:chOff x="1695659" y="1304449"/>
              <a:chExt cx="1868002" cy="1320522"/>
            </a:xfrm>
          </p:grpSpPr>
          <p:sp>
            <p:nvSpPr>
              <p:cNvPr id="6" name="Right Triangle 5"/>
              <p:cNvSpPr/>
              <p:nvPr/>
            </p:nvSpPr>
            <p:spPr>
              <a:xfrm flipH="1">
                <a:off x="2114228" y="2473345"/>
                <a:ext cx="172264" cy="151626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ight Triangle 41"/>
              <p:cNvSpPr/>
              <p:nvPr/>
            </p:nvSpPr>
            <p:spPr>
              <a:xfrm flipH="1">
                <a:off x="3304930" y="1304449"/>
                <a:ext cx="172263" cy="151626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rapezoid 2"/>
              <p:cNvSpPr/>
              <p:nvPr/>
            </p:nvSpPr>
            <p:spPr>
              <a:xfrm rot="19191503">
                <a:off x="1695659" y="1620620"/>
                <a:ext cx="1868002" cy="464460"/>
              </a:xfrm>
              <a:custGeom>
                <a:avLst/>
                <a:gdLst>
                  <a:gd name="connsiteX0" fmla="*/ 0 w 1828800"/>
                  <a:gd name="connsiteY0" fmla="*/ 457200 h 457200"/>
                  <a:gd name="connsiteX1" fmla="*/ 114300 w 1828800"/>
                  <a:gd name="connsiteY1" fmla="*/ 0 h 457200"/>
                  <a:gd name="connsiteX2" fmla="*/ 1714500 w 1828800"/>
                  <a:gd name="connsiteY2" fmla="*/ 0 h 457200"/>
                  <a:gd name="connsiteX3" fmla="*/ 1828800 w 1828800"/>
                  <a:gd name="connsiteY3" fmla="*/ 457200 h 457200"/>
                  <a:gd name="connsiteX4" fmla="*/ 0 w 1828800"/>
                  <a:gd name="connsiteY4" fmla="*/ 457200 h 457200"/>
                  <a:gd name="connsiteX0-1" fmla="*/ 0 w 1828800"/>
                  <a:gd name="connsiteY0-2" fmla="*/ 463642 h 463642"/>
                  <a:gd name="connsiteX1-3" fmla="*/ 402156 w 1828800"/>
                  <a:gd name="connsiteY1-4" fmla="*/ 0 h 463642"/>
                  <a:gd name="connsiteX2-5" fmla="*/ 1714500 w 1828800"/>
                  <a:gd name="connsiteY2-6" fmla="*/ 6442 h 463642"/>
                  <a:gd name="connsiteX3-7" fmla="*/ 1828800 w 1828800"/>
                  <a:gd name="connsiteY3-8" fmla="*/ 463642 h 463642"/>
                  <a:gd name="connsiteX4-9" fmla="*/ 0 w 1828800"/>
                  <a:gd name="connsiteY4-10" fmla="*/ 463642 h 463642"/>
                  <a:gd name="connsiteX0-11" fmla="*/ 0 w 2001385"/>
                  <a:gd name="connsiteY0-12" fmla="*/ 463642 h 463642"/>
                  <a:gd name="connsiteX1-13" fmla="*/ 402156 w 2001385"/>
                  <a:gd name="connsiteY1-14" fmla="*/ 0 h 463642"/>
                  <a:gd name="connsiteX2-15" fmla="*/ 1714500 w 2001385"/>
                  <a:gd name="connsiteY2-16" fmla="*/ 6442 h 463642"/>
                  <a:gd name="connsiteX3-17" fmla="*/ 2001385 w 2001385"/>
                  <a:gd name="connsiteY3-18" fmla="*/ 426441 h 463642"/>
                  <a:gd name="connsiteX4-19" fmla="*/ 0 w 2001385"/>
                  <a:gd name="connsiteY4-20" fmla="*/ 463642 h 463642"/>
                  <a:gd name="connsiteX0-21" fmla="*/ 0 w 2001385"/>
                  <a:gd name="connsiteY0-22" fmla="*/ 463642 h 463642"/>
                  <a:gd name="connsiteX1-23" fmla="*/ 402156 w 2001385"/>
                  <a:gd name="connsiteY1-24" fmla="*/ 0 h 463642"/>
                  <a:gd name="connsiteX2-25" fmla="*/ 1514076 w 2001385"/>
                  <a:gd name="connsiteY2-26" fmla="*/ 7706 h 463642"/>
                  <a:gd name="connsiteX3-27" fmla="*/ 2001385 w 2001385"/>
                  <a:gd name="connsiteY3-28" fmla="*/ 426441 h 463642"/>
                  <a:gd name="connsiteX4-29" fmla="*/ 0 w 2001385"/>
                  <a:gd name="connsiteY4-30" fmla="*/ 463642 h 46364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01385" h="463642">
                    <a:moveTo>
                      <a:pt x="0" y="463642"/>
                    </a:moveTo>
                    <a:lnTo>
                      <a:pt x="402156" y="0"/>
                    </a:lnTo>
                    <a:lnTo>
                      <a:pt x="1514076" y="7706"/>
                    </a:lnTo>
                    <a:lnTo>
                      <a:pt x="2001385" y="426441"/>
                    </a:lnTo>
                    <a:lnTo>
                      <a:pt x="0" y="46364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lumMod val="67000"/>
                      <a:lumOff val="33000"/>
                    </a:schemeClr>
                  </a:gs>
                  <a:gs pos="42000">
                    <a:schemeClr val="bg1">
                      <a:shade val="67500"/>
                      <a:satMod val="115000"/>
                      <a:lumMod val="38000"/>
                      <a:lumOff val="62000"/>
                    </a:schemeClr>
                  </a:gs>
                  <a:gs pos="84000">
                    <a:schemeClr val="bg1">
                      <a:lumMod val="95000"/>
                      <a:shade val="100000"/>
                      <a:satMod val="115000"/>
                    </a:schemeClr>
                  </a:gs>
                </a:gsLst>
                <a:lin ang="3600000" scaled="0"/>
                <a:tileRect/>
              </a:gradFill>
              <a:ln w="31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92" name="Group 91"/>
          <p:cNvGrpSpPr/>
          <p:nvPr/>
        </p:nvGrpSpPr>
        <p:grpSpPr>
          <a:xfrm>
            <a:off x="8333394" y="5370470"/>
            <a:ext cx="294544" cy="280745"/>
            <a:chOff x="4290008" y="4767262"/>
            <a:chExt cx="902113" cy="1014412"/>
          </a:xfrm>
          <a:solidFill>
            <a:schemeClr val="accent3"/>
          </a:solidFill>
        </p:grpSpPr>
        <p:sp>
          <p:nvSpPr>
            <p:cNvPr id="93" name="Freeform 92"/>
            <p:cNvSpPr/>
            <p:nvPr/>
          </p:nvSpPr>
          <p:spPr>
            <a:xfrm>
              <a:off x="4444110" y="4922044"/>
              <a:ext cx="602358" cy="590550"/>
            </a:xfrm>
            <a:custGeom>
              <a:avLst/>
              <a:gdLst>
                <a:gd name="connsiteX0" fmla="*/ 107157 w 564357"/>
                <a:gd name="connsiteY0" fmla="*/ 600075 h 600075"/>
                <a:gd name="connsiteX1" fmla="*/ 107157 w 564357"/>
                <a:gd name="connsiteY1" fmla="*/ 531019 h 600075"/>
                <a:gd name="connsiteX2" fmla="*/ 0 w 564357"/>
                <a:gd name="connsiteY2" fmla="*/ 173831 h 600075"/>
                <a:gd name="connsiteX3" fmla="*/ 283369 w 564357"/>
                <a:gd name="connsiteY3" fmla="*/ 0 h 600075"/>
                <a:gd name="connsiteX4" fmla="*/ 526257 w 564357"/>
                <a:gd name="connsiteY4" fmla="*/ 138112 h 600075"/>
                <a:gd name="connsiteX5" fmla="*/ 564357 w 564357"/>
                <a:gd name="connsiteY5" fmla="*/ 407194 h 600075"/>
                <a:gd name="connsiteX6" fmla="*/ 445294 w 564357"/>
                <a:gd name="connsiteY6" fmla="*/ 557212 h 600075"/>
                <a:gd name="connsiteX7" fmla="*/ 445294 w 564357"/>
                <a:gd name="connsiteY7" fmla="*/ 588169 h 600075"/>
                <a:gd name="connsiteX8" fmla="*/ 342900 w 564357"/>
                <a:gd name="connsiteY8" fmla="*/ 588169 h 600075"/>
                <a:gd name="connsiteX9" fmla="*/ 342900 w 564357"/>
                <a:gd name="connsiteY9" fmla="*/ 481012 h 600075"/>
                <a:gd name="connsiteX10" fmla="*/ 476250 w 564357"/>
                <a:gd name="connsiteY10" fmla="*/ 307181 h 600075"/>
                <a:gd name="connsiteX11" fmla="*/ 285750 w 564357"/>
                <a:gd name="connsiteY11" fmla="*/ 119062 h 600075"/>
                <a:gd name="connsiteX12" fmla="*/ 92869 w 564357"/>
                <a:gd name="connsiteY12" fmla="*/ 316706 h 600075"/>
                <a:gd name="connsiteX13" fmla="*/ 207169 w 564357"/>
                <a:gd name="connsiteY13" fmla="*/ 485775 h 600075"/>
                <a:gd name="connsiteX14" fmla="*/ 207169 w 564357"/>
                <a:gd name="connsiteY14" fmla="*/ 592931 h 600075"/>
                <a:gd name="connsiteX15" fmla="*/ 107157 w 564357"/>
                <a:gd name="connsiteY15" fmla="*/ 600075 h 600075"/>
                <a:gd name="connsiteX0-1" fmla="*/ 109538 w 564357"/>
                <a:gd name="connsiteY0-2" fmla="*/ 590550 h 592931"/>
                <a:gd name="connsiteX1-3" fmla="*/ 107157 w 564357"/>
                <a:gd name="connsiteY1-4" fmla="*/ 531019 h 592931"/>
                <a:gd name="connsiteX2-5" fmla="*/ 0 w 564357"/>
                <a:gd name="connsiteY2-6" fmla="*/ 173831 h 592931"/>
                <a:gd name="connsiteX3-7" fmla="*/ 283369 w 564357"/>
                <a:gd name="connsiteY3-8" fmla="*/ 0 h 592931"/>
                <a:gd name="connsiteX4-9" fmla="*/ 526257 w 564357"/>
                <a:gd name="connsiteY4-10" fmla="*/ 138112 h 592931"/>
                <a:gd name="connsiteX5-11" fmla="*/ 564357 w 564357"/>
                <a:gd name="connsiteY5-12" fmla="*/ 407194 h 592931"/>
                <a:gd name="connsiteX6-13" fmla="*/ 445294 w 564357"/>
                <a:gd name="connsiteY6-14" fmla="*/ 557212 h 592931"/>
                <a:gd name="connsiteX7-15" fmla="*/ 445294 w 564357"/>
                <a:gd name="connsiteY7-16" fmla="*/ 588169 h 592931"/>
                <a:gd name="connsiteX8-17" fmla="*/ 342900 w 564357"/>
                <a:gd name="connsiteY8-18" fmla="*/ 588169 h 592931"/>
                <a:gd name="connsiteX9-19" fmla="*/ 342900 w 564357"/>
                <a:gd name="connsiteY9-20" fmla="*/ 481012 h 592931"/>
                <a:gd name="connsiteX10-21" fmla="*/ 476250 w 564357"/>
                <a:gd name="connsiteY10-22" fmla="*/ 307181 h 592931"/>
                <a:gd name="connsiteX11-23" fmla="*/ 285750 w 564357"/>
                <a:gd name="connsiteY11-24" fmla="*/ 119062 h 592931"/>
                <a:gd name="connsiteX12-25" fmla="*/ 92869 w 564357"/>
                <a:gd name="connsiteY12-26" fmla="*/ 316706 h 592931"/>
                <a:gd name="connsiteX13-27" fmla="*/ 207169 w 564357"/>
                <a:gd name="connsiteY13-28" fmla="*/ 485775 h 592931"/>
                <a:gd name="connsiteX14-29" fmla="*/ 207169 w 564357"/>
                <a:gd name="connsiteY14-30" fmla="*/ 592931 h 592931"/>
                <a:gd name="connsiteX15-31" fmla="*/ 109538 w 564357"/>
                <a:gd name="connsiteY15-32" fmla="*/ 590550 h 592931"/>
                <a:gd name="connsiteX0-33" fmla="*/ 121444 w 576263"/>
                <a:gd name="connsiteY0-34" fmla="*/ 590550 h 592931"/>
                <a:gd name="connsiteX1-35" fmla="*/ 119063 w 576263"/>
                <a:gd name="connsiteY1-36" fmla="*/ 531019 h 592931"/>
                <a:gd name="connsiteX2-37" fmla="*/ 11906 w 576263"/>
                <a:gd name="connsiteY2-38" fmla="*/ 173831 h 592931"/>
                <a:gd name="connsiteX3-39" fmla="*/ 295275 w 576263"/>
                <a:gd name="connsiteY3-40" fmla="*/ 0 h 592931"/>
                <a:gd name="connsiteX4-41" fmla="*/ 538163 w 576263"/>
                <a:gd name="connsiteY4-42" fmla="*/ 138112 h 592931"/>
                <a:gd name="connsiteX5-43" fmla="*/ 576263 w 576263"/>
                <a:gd name="connsiteY5-44" fmla="*/ 407194 h 592931"/>
                <a:gd name="connsiteX6-45" fmla="*/ 457200 w 576263"/>
                <a:gd name="connsiteY6-46" fmla="*/ 557212 h 592931"/>
                <a:gd name="connsiteX7-47" fmla="*/ 457200 w 576263"/>
                <a:gd name="connsiteY7-48" fmla="*/ 588169 h 592931"/>
                <a:gd name="connsiteX8-49" fmla="*/ 354806 w 576263"/>
                <a:gd name="connsiteY8-50" fmla="*/ 588169 h 592931"/>
                <a:gd name="connsiteX9-51" fmla="*/ 354806 w 576263"/>
                <a:gd name="connsiteY9-52" fmla="*/ 481012 h 592931"/>
                <a:gd name="connsiteX10-53" fmla="*/ 488156 w 576263"/>
                <a:gd name="connsiteY10-54" fmla="*/ 307181 h 592931"/>
                <a:gd name="connsiteX11-55" fmla="*/ 297656 w 576263"/>
                <a:gd name="connsiteY11-56" fmla="*/ 119062 h 592931"/>
                <a:gd name="connsiteX12-57" fmla="*/ 104775 w 576263"/>
                <a:gd name="connsiteY12-58" fmla="*/ 316706 h 592931"/>
                <a:gd name="connsiteX13-59" fmla="*/ 219075 w 576263"/>
                <a:gd name="connsiteY13-60" fmla="*/ 485775 h 592931"/>
                <a:gd name="connsiteX14-61" fmla="*/ 219075 w 576263"/>
                <a:gd name="connsiteY14-62" fmla="*/ 592931 h 592931"/>
                <a:gd name="connsiteX15-63" fmla="*/ 121444 w 576263"/>
                <a:gd name="connsiteY15-64" fmla="*/ 590550 h 592931"/>
                <a:gd name="connsiteX0-65" fmla="*/ 125510 w 580329"/>
                <a:gd name="connsiteY0-66" fmla="*/ 590550 h 592931"/>
                <a:gd name="connsiteX1-67" fmla="*/ 123129 w 580329"/>
                <a:gd name="connsiteY1-68" fmla="*/ 531019 h 592931"/>
                <a:gd name="connsiteX2-69" fmla="*/ 15972 w 580329"/>
                <a:gd name="connsiteY2-70" fmla="*/ 173831 h 592931"/>
                <a:gd name="connsiteX3-71" fmla="*/ 299341 w 580329"/>
                <a:gd name="connsiteY3-72" fmla="*/ 0 h 592931"/>
                <a:gd name="connsiteX4-73" fmla="*/ 542229 w 580329"/>
                <a:gd name="connsiteY4-74" fmla="*/ 138112 h 592931"/>
                <a:gd name="connsiteX5-75" fmla="*/ 580329 w 580329"/>
                <a:gd name="connsiteY5-76" fmla="*/ 407194 h 592931"/>
                <a:gd name="connsiteX6-77" fmla="*/ 461266 w 580329"/>
                <a:gd name="connsiteY6-78" fmla="*/ 557212 h 592931"/>
                <a:gd name="connsiteX7-79" fmla="*/ 461266 w 580329"/>
                <a:gd name="connsiteY7-80" fmla="*/ 588169 h 592931"/>
                <a:gd name="connsiteX8-81" fmla="*/ 358872 w 580329"/>
                <a:gd name="connsiteY8-82" fmla="*/ 588169 h 592931"/>
                <a:gd name="connsiteX9-83" fmla="*/ 358872 w 580329"/>
                <a:gd name="connsiteY9-84" fmla="*/ 481012 h 592931"/>
                <a:gd name="connsiteX10-85" fmla="*/ 492222 w 580329"/>
                <a:gd name="connsiteY10-86" fmla="*/ 307181 h 592931"/>
                <a:gd name="connsiteX11-87" fmla="*/ 301722 w 580329"/>
                <a:gd name="connsiteY11-88" fmla="*/ 119062 h 592931"/>
                <a:gd name="connsiteX12-89" fmla="*/ 108841 w 580329"/>
                <a:gd name="connsiteY12-90" fmla="*/ 316706 h 592931"/>
                <a:gd name="connsiteX13-91" fmla="*/ 223141 w 580329"/>
                <a:gd name="connsiteY13-92" fmla="*/ 485775 h 592931"/>
                <a:gd name="connsiteX14-93" fmla="*/ 223141 w 580329"/>
                <a:gd name="connsiteY14-94" fmla="*/ 592931 h 592931"/>
                <a:gd name="connsiteX15-95" fmla="*/ 125510 w 580329"/>
                <a:gd name="connsiteY15-96" fmla="*/ 590550 h 592931"/>
                <a:gd name="connsiteX0-97" fmla="*/ 125510 w 580329"/>
                <a:gd name="connsiteY0-98" fmla="*/ 590550 h 592931"/>
                <a:gd name="connsiteX1-99" fmla="*/ 123129 w 580329"/>
                <a:gd name="connsiteY1-100" fmla="*/ 531019 h 592931"/>
                <a:gd name="connsiteX2-101" fmla="*/ 15972 w 580329"/>
                <a:gd name="connsiteY2-102" fmla="*/ 173831 h 592931"/>
                <a:gd name="connsiteX3-103" fmla="*/ 299341 w 580329"/>
                <a:gd name="connsiteY3-104" fmla="*/ 0 h 592931"/>
                <a:gd name="connsiteX4-105" fmla="*/ 542229 w 580329"/>
                <a:gd name="connsiteY4-106" fmla="*/ 138112 h 592931"/>
                <a:gd name="connsiteX5-107" fmla="*/ 580329 w 580329"/>
                <a:gd name="connsiteY5-108" fmla="*/ 407194 h 592931"/>
                <a:gd name="connsiteX6-109" fmla="*/ 461266 w 580329"/>
                <a:gd name="connsiteY6-110" fmla="*/ 557212 h 592931"/>
                <a:gd name="connsiteX7-111" fmla="*/ 461266 w 580329"/>
                <a:gd name="connsiteY7-112" fmla="*/ 588169 h 592931"/>
                <a:gd name="connsiteX8-113" fmla="*/ 358872 w 580329"/>
                <a:gd name="connsiteY8-114" fmla="*/ 588169 h 592931"/>
                <a:gd name="connsiteX9-115" fmla="*/ 358872 w 580329"/>
                <a:gd name="connsiteY9-116" fmla="*/ 481012 h 592931"/>
                <a:gd name="connsiteX10-117" fmla="*/ 492222 w 580329"/>
                <a:gd name="connsiteY10-118" fmla="*/ 307181 h 592931"/>
                <a:gd name="connsiteX11-119" fmla="*/ 301722 w 580329"/>
                <a:gd name="connsiteY11-120" fmla="*/ 119062 h 592931"/>
                <a:gd name="connsiteX12-121" fmla="*/ 108841 w 580329"/>
                <a:gd name="connsiteY12-122" fmla="*/ 316706 h 592931"/>
                <a:gd name="connsiteX13-123" fmla="*/ 223141 w 580329"/>
                <a:gd name="connsiteY13-124" fmla="*/ 485775 h 592931"/>
                <a:gd name="connsiteX14-125" fmla="*/ 223141 w 580329"/>
                <a:gd name="connsiteY14-126" fmla="*/ 592931 h 592931"/>
                <a:gd name="connsiteX15-127" fmla="*/ 125510 w 580329"/>
                <a:gd name="connsiteY15-128" fmla="*/ 590550 h 592931"/>
                <a:gd name="connsiteX0-129" fmla="*/ 125510 w 580329"/>
                <a:gd name="connsiteY0-130" fmla="*/ 590550 h 592931"/>
                <a:gd name="connsiteX1-131" fmla="*/ 123129 w 580329"/>
                <a:gd name="connsiteY1-132" fmla="*/ 531019 h 592931"/>
                <a:gd name="connsiteX2-133" fmla="*/ 15972 w 580329"/>
                <a:gd name="connsiteY2-134" fmla="*/ 173831 h 592931"/>
                <a:gd name="connsiteX3-135" fmla="*/ 299341 w 580329"/>
                <a:gd name="connsiteY3-136" fmla="*/ 0 h 592931"/>
                <a:gd name="connsiteX4-137" fmla="*/ 542229 w 580329"/>
                <a:gd name="connsiteY4-138" fmla="*/ 138112 h 592931"/>
                <a:gd name="connsiteX5-139" fmla="*/ 580329 w 580329"/>
                <a:gd name="connsiteY5-140" fmla="*/ 407194 h 592931"/>
                <a:gd name="connsiteX6-141" fmla="*/ 461266 w 580329"/>
                <a:gd name="connsiteY6-142" fmla="*/ 557212 h 592931"/>
                <a:gd name="connsiteX7-143" fmla="*/ 461266 w 580329"/>
                <a:gd name="connsiteY7-144" fmla="*/ 588169 h 592931"/>
                <a:gd name="connsiteX8-145" fmla="*/ 358872 w 580329"/>
                <a:gd name="connsiteY8-146" fmla="*/ 588169 h 592931"/>
                <a:gd name="connsiteX9-147" fmla="*/ 358872 w 580329"/>
                <a:gd name="connsiteY9-148" fmla="*/ 481012 h 592931"/>
                <a:gd name="connsiteX10-149" fmla="*/ 492222 w 580329"/>
                <a:gd name="connsiteY10-150" fmla="*/ 307181 h 592931"/>
                <a:gd name="connsiteX11-151" fmla="*/ 301722 w 580329"/>
                <a:gd name="connsiteY11-152" fmla="*/ 119062 h 592931"/>
                <a:gd name="connsiteX12-153" fmla="*/ 108841 w 580329"/>
                <a:gd name="connsiteY12-154" fmla="*/ 316706 h 592931"/>
                <a:gd name="connsiteX13-155" fmla="*/ 223141 w 580329"/>
                <a:gd name="connsiteY13-156" fmla="*/ 485775 h 592931"/>
                <a:gd name="connsiteX14-157" fmla="*/ 223141 w 580329"/>
                <a:gd name="connsiteY14-158" fmla="*/ 592931 h 592931"/>
                <a:gd name="connsiteX15-159" fmla="*/ 125510 w 580329"/>
                <a:gd name="connsiteY15-160" fmla="*/ 590550 h 592931"/>
                <a:gd name="connsiteX0-161" fmla="*/ 125510 w 580329"/>
                <a:gd name="connsiteY0-162" fmla="*/ 590550 h 592931"/>
                <a:gd name="connsiteX1-163" fmla="*/ 123129 w 580329"/>
                <a:gd name="connsiteY1-164" fmla="*/ 531019 h 592931"/>
                <a:gd name="connsiteX2-165" fmla="*/ 15972 w 580329"/>
                <a:gd name="connsiteY2-166" fmla="*/ 173831 h 592931"/>
                <a:gd name="connsiteX3-167" fmla="*/ 299341 w 580329"/>
                <a:gd name="connsiteY3-168" fmla="*/ 0 h 592931"/>
                <a:gd name="connsiteX4-169" fmla="*/ 542229 w 580329"/>
                <a:gd name="connsiteY4-170" fmla="*/ 138112 h 592931"/>
                <a:gd name="connsiteX5-171" fmla="*/ 580329 w 580329"/>
                <a:gd name="connsiteY5-172" fmla="*/ 407194 h 592931"/>
                <a:gd name="connsiteX6-173" fmla="*/ 461266 w 580329"/>
                <a:gd name="connsiteY6-174" fmla="*/ 557212 h 592931"/>
                <a:gd name="connsiteX7-175" fmla="*/ 461266 w 580329"/>
                <a:gd name="connsiteY7-176" fmla="*/ 588169 h 592931"/>
                <a:gd name="connsiteX8-177" fmla="*/ 358872 w 580329"/>
                <a:gd name="connsiteY8-178" fmla="*/ 588169 h 592931"/>
                <a:gd name="connsiteX9-179" fmla="*/ 358872 w 580329"/>
                <a:gd name="connsiteY9-180" fmla="*/ 481012 h 592931"/>
                <a:gd name="connsiteX10-181" fmla="*/ 492222 w 580329"/>
                <a:gd name="connsiteY10-182" fmla="*/ 307181 h 592931"/>
                <a:gd name="connsiteX11-183" fmla="*/ 301722 w 580329"/>
                <a:gd name="connsiteY11-184" fmla="*/ 119062 h 592931"/>
                <a:gd name="connsiteX12-185" fmla="*/ 108841 w 580329"/>
                <a:gd name="connsiteY12-186" fmla="*/ 316706 h 592931"/>
                <a:gd name="connsiteX13-187" fmla="*/ 223141 w 580329"/>
                <a:gd name="connsiteY13-188" fmla="*/ 485775 h 592931"/>
                <a:gd name="connsiteX14-189" fmla="*/ 223141 w 580329"/>
                <a:gd name="connsiteY14-190" fmla="*/ 592931 h 592931"/>
                <a:gd name="connsiteX15-191" fmla="*/ 125510 w 580329"/>
                <a:gd name="connsiteY15-192" fmla="*/ 590550 h 592931"/>
                <a:gd name="connsiteX0-193" fmla="*/ 125510 w 580329"/>
                <a:gd name="connsiteY0-194" fmla="*/ 590550 h 592931"/>
                <a:gd name="connsiteX1-195" fmla="*/ 123129 w 580329"/>
                <a:gd name="connsiteY1-196" fmla="*/ 531019 h 592931"/>
                <a:gd name="connsiteX2-197" fmla="*/ 15972 w 580329"/>
                <a:gd name="connsiteY2-198" fmla="*/ 173831 h 592931"/>
                <a:gd name="connsiteX3-199" fmla="*/ 299341 w 580329"/>
                <a:gd name="connsiteY3-200" fmla="*/ 0 h 592931"/>
                <a:gd name="connsiteX4-201" fmla="*/ 542229 w 580329"/>
                <a:gd name="connsiteY4-202" fmla="*/ 138112 h 592931"/>
                <a:gd name="connsiteX5-203" fmla="*/ 580329 w 580329"/>
                <a:gd name="connsiteY5-204" fmla="*/ 407194 h 592931"/>
                <a:gd name="connsiteX6-205" fmla="*/ 461266 w 580329"/>
                <a:gd name="connsiteY6-206" fmla="*/ 557212 h 592931"/>
                <a:gd name="connsiteX7-207" fmla="*/ 461266 w 580329"/>
                <a:gd name="connsiteY7-208" fmla="*/ 588169 h 592931"/>
                <a:gd name="connsiteX8-209" fmla="*/ 358872 w 580329"/>
                <a:gd name="connsiteY8-210" fmla="*/ 588169 h 592931"/>
                <a:gd name="connsiteX9-211" fmla="*/ 358872 w 580329"/>
                <a:gd name="connsiteY9-212" fmla="*/ 481012 h 592931"/>
                <a:gd name="connsiteX10-213" fmla="*/ 492222 w 580329"/>
                <a:gd name="connsiteY10-214" fmla="*/ 307181 h 592931"/>
                <a:gd name="connsiteX11-215" fmla="*/ 301722 w 580329"/>
                <a:gd name="connsiteY11-216" fmla="*/ 119062 h 592931"/>
                <a:gd name="connsiteX12-217" fmla="*/ 108841 w 580329"/>
                <a:gd name="connsiteY12-218" fmla="*/ 316706 h 592931"/>
                <a:gd name="connsiteX13-219" fmla="*/ 223141 w 580329"/>
                <a:gd name="connsiteY13-220" fmla="*/ 485775 h 592931"/>
                <a:gd name="connsiteX14-221" fmla="*/ 223141 w 580329"/>
                <a:gd name="connsiteY14-222" fmla="*/ 592931 h 592931"/>
                <a:gd name="connsiteX15-223" fmla="*/ 125510 w 580329"/>
                <a:gd name="connsiteY15-224" fmla="*/ 590550 h 592931"/>
                <a:gd name="connsiteX0-225" fmla="*/ 125510 w 580329"/>
                <a:gd name="connsiteY0-226" fmla="*/ 590550 h 592931"/>
                <a:gd name="connsiteX1-227" fmla="*/ 123129 w 580329"/>
                <a:gd name="connsiteY1-228" fmla="*/ 531019 h 592931"/>
                <a:gd name="connsiteX2-229" fmla="*/ 15972 w 580329"/>
                <a:gd name="connsiteY2-230" fmla="*/ 173831 h 592931"/>
                <a:gd name="connsiteX3-231" fmla="*/ 299341 w 580329"/>
                <a:gd name="connsiteY3-232" fmla="*/ 0 h 592931"/>
                <a:gd name="connsiteX4-233" fmla="*/ 542229 w 580329"/>
                <a:gd name="connsiteY4-234" fmla="*/ 138112 h 592931"/>
                <a:gd name="connsiteX5-235" fmla="*/ 580329 w 580329"/>
                <a:gd name="connsiteY5-236" fmla="*/ 407194 h 592931"/>
                <a:gd name="connsiteX6-237" fmla="*/ 461266 w 580329"/>
                <a:gd name="connsiteY6-238" fmla="*/ 557212 h 592931"/>
                <a:gd name="connsiteX7-239" fmla="*/ 461266 w 580329"/>
                <a:gd name="connsiteY7-240" fmla="*/ 588169 h 592931"/>
                <a:gd name="connsiteX8-241" fmla="*/ 358872 w 580329"/>
                <a:gd name="connsiteY8-242" fmla="*/ 588169 h 592931"/>
                <a:gd name="connsiteX9-243" fmla="*/ 358872 w 580329"/>
                <a:gd name="connsiteY9-244" fmla="*/ 481012 h 592931"/>
                <a:gd name="connsiteX10-245" fmla="*/ 492222 w 580329"/>
                <a:gd name="connsiteY10-246" fmla="*/ 307181 h 592931"/>
                <a:gd name="connsiteX11-247" fmla="*/ 301722 w 580329"/>
                <a:gd name="connsiteY11-248" fmla="*/ 119062 h 592931"/>
                <a:gd name="connsiteX12-249" fmla="*/ 108841 w 580329"/>
                <a:gd name="connsiteY12-250" fmla="*/ 316706 h 592931"/>
                <a:gd name="connsiteX13-251" fmla="*/ 223141 w 580329"/>
                <a:gd name="connsiteY13-252" fmla="*/ 485775 h 592931"/>
                <a:gd name="connsiteX14-253" fmla="*/ 223141 w 580329"/>
                <a:gd name="connsiteY14-254" fmla="*/ 592931 h 592931"/>
                <a:gd name="connsiteX15-255" fmla="*/ 125510 w 580329"/>
                <a:gd name="connsiteY15-256" fmla="*/ 590550 h 592931"/>
                <a:gd name="connsiteX0-257" fmla="*/ 125510 w 597304"/>
                <a:gd name="connsiteY0-258" fmla="*/ 590550 h 592931"/>
                <a:gd name="connsiteX1-259" fmla="*/ 123129 w 597304"/>
                <a:gd name="connsiteY1-260" fmla="*/ 531019 h 592931"/>
                <a:gd name="connsiteX2-261" fmla="*/ 15972 w 597304"/>
                <a:gd name="connsiteY2-262" fmla="*/ 173831 h 592931"/>
                <a:gd name="connsiteX3-263" fmla="*/ 299341 w 597304"/>
                <a:gd name="connsiteY3-264" fmla="*/ 0 h 592931"/>
                <a:gd name="connsiteX4-265" fmla="*/ 542229 w 597304"/>
                <a:gd name="connsiteY4-266" fmla="*/ 138112 h 592931"/>
                <a:gd name="connsiteX5-267" fmla="*/ 580329 w 597304"/>
                <a:gd name="connsiteY5-268" fmla="*/ 407194 h 592931"/>
                <a:gd name="connsiteX6-269" fmla="*/ 461266 w 597304"/>
                <a:gd name="connsiteY6-270" fmla="*/ 557212 h 592931"/>
                <a:gd name="connsiteX7-271" fmla="*/ 461266 w 597304"/>
                <a:gd name="connsiteY7-272" fmla="*/ 588169 h 592931"/>
                <a:gd name="connsiteX8-273" fmla="*/ 358872 w 597304"/>
                <a:gd name="connsiteY8-274" fmla="*/ 588169 h 592931"/>
                <a:gd name="connsiteX9-275" fmla="*/ 358872 w 597304"/>
                <a:gd name="connsiteY9-276" fmla="*/ 481012 h 592931"/>
                <a:gd name="connsiteX10-277" fmla="*/ 492222 w 597304"/>
                <a:gd name="connsiteY10-278" fmla="*/ 307181 h 592931"/>
                <a:gd name="connsiteX11-279" fmla="*/ 301722 w 597304"/>
                <a:gd name="connsiteY11-280" fmla="*/ 119062 h 592931"/>
                <a:gd name="connsiteX12-281" fmla="*/ 108841 w 597304"/>
                <a:gd name="connsiteY12-282" fmla="*/ 316706 h 592931"/>
                <a:gd name="connsiteX13-283" fmla="*/ 223141 w 597304"/>
                <a:gd name="connsiteY13-284" fmla="*/ 485775 h 592931"/>
                <a:gd name="connsiteX14-285" fmla="*/ 223141 w 597304"/>
                <a:gd name="connsiteY14-286" fmla="*/ 592931 h 592931"/>
                <a:gd name="connsiteX15-287" fmla="*/ 125510 w 597304"/>
                <a:gd name="connsiteY15-288" fmla="*/ 590550 h 592931"/>
                <a:gd name="connsiteX0-289" fmla="*/ 125510 w 599510"/>
                <a:gd name="connsiteY0-290" fmla="*/ 590550 h 592931"/>
                <a:gd name="connsiteX1-291" fmla="*/ 123129 w 599510"/>
                <a:gd name="connsiteY1-292" fmla="*/ 531019 h 592931"/>
                <a:gd name="connsiteX2-293" fmla="*/ 15972 w 599510"/>
                <a:gd name="connsiteY2-294" fmla="*/ 173831 h 592931"/>
                <a:gd name="connsiteX3-295" fmla="*/ 299341 w 599510"/>
                <a:gd name="connsiteY3-296" fmla="*/ 0 h 592931"/>
                <a:gd name="connsiteX4-297" fmla="*/ 549373 w 599510"/>
                <a:gd name="connsiteY4-298" fmla="*/ 133349 h 592931"/>
                <a:gd name="connsiteX5-299" fmla="*/ 580329 w 599510"/>
                <a:gd name="connsiteY5-300" fmla="*/ 407194 h 592931"/>
                <a:gd name="connsiteX6-301" fmla="*/ 461266 w 599510"/>
                <a:gd name="connsiteY6-302" fmla="*/ 557212 h 592931"/>
                <a:gd name="connsiteX7-303" fmla="*/ 461266 w 599510"/>
                <a:gd name="connsiteY7-304" fmla="*/ 588169 h 592931"/>
                <a:gd name="connsiteX8-305" fmla="*/ 358872 w 599510"/>
                <a:gd name="connsiteY8-306" fmla="*/ 588169 h 592931"/>
                <a:gd name="connsiteX9-307" fmla="*/ 358872 w 599510"/>
                <a:gd name="connsiteY9-308" fmla="*/ 481012 h 592931"/>
                <a:gd name="connsiteX10-309" fmla="*/ 492222 w 599510"/>
                <a:gd name="connsiteY10-310" fmla="*/ 307181 h 592931"/>
                <a:gd name="connsiteX11-311" fmla="*/ 301722 w 599510"/>
                <a:gd name="connsiteY11-312" fmla="*/ 119062 h 592931"/>
                <a:gd name="connsiteX12-313" fmla="*/ 108841 w 599510"/>
                <a:gd name="connsiteY12-314" fmla="*/ 316706 h 592931"/>
                <a:gd name="connsiteX13-315" fmla="*/ 223141 w 599510"/>
                <a:gd name="connsiteY13-316" fmla="*/ 485775 h 592931"/>
                <a:gd name="connsiteX14-317" fmla="*/ 223141 w 599510"/>
                <a:gd name="connsiteY14-318" fmla="*/ 592931 h 592931"/>
                <a:gd name="connsiteX15-319" fmla="*/ 125510 w 599510"/>
                <a:gd name="connsiteY15-320" fmla="*/ 590550 h 592931"/>
                <a:gd name="connsiteX0-321" fmla="*/ 125510 w 599510"/>
                <a:gd name="connsiteY0-322" fmla="*/ 590550 h 592931"/>
                <a:gd name="connsiteX1-323" fmla="*/ 123129 w 599510"/>
                <a:gd name="connsiteY1-324" fmla="*/ 531019 h 592931"/>
                <a:gd name="connsiteX2-325" fmla="*/ 15972 w 599510"/>
                <a:gd name="connsiteY2-326" fmla="*/ 173831 h 592931"/>
                <a:gd name="connsiteX3-327" fmla="*/ 299341 w 599510"/>
                <a:gd name="connsiteY3-328" fmla="*/ 0 h 592931"/>
                <a:gd name="connsiteX4-329" fmla="*/ 549373 w 599510"/>
                <a:gd name="connsiteY4-330" fmla="*/ 133349 h 592931"/>
                <a:gd name="connsiteX5-331" fmla="*/ 580329 w 599510"/>
                <a:gd name="connsiteY5-332" fmla="*/ 407194 h 592931"/>
                <a:gd name="connsiteX6-333" fmla="*/ 461266 w 599510"/>
                <a:gd name="connsiteY6-334" fmla="*/ 557212 h 592931"/>
                <a:gd name="connsiteX7-335" fmla="*/ 461266 w 599510"/>
                <a:gd name="connsiteY7-336" fmla="*/ 588169 h 592931"/>
                <a:gd name="connsiteX8-337" fmla="*/ 358872 w 599510"/>
                <a:gd name="connsiteY8-338" fmla="*/ 588169 h 592931"/>
                <a:gd name="connsiteX9-339" fmla="*/ 358872 w 599510"/>
                <a:gd name="connsiteY9-340" fmla="*/ 481012 h 592931"/>
                <a:gd name="connsiteX10-341" fmla="*/ 492222 w 599510"/>
                <a:gd name="connsiteY10-342" fmla="*/ 307181 h 592931"/>
                <a:gd name="connsiteX11-343" fmla="*/ 301722 w 599510"/>
                <a:gd name="connsiteY11-344" fmla="*/ 119062 h 592931"/>
                <a:gd name="connsiteX12-345" fmla="*/ 108841 w 599510"/>
                <a:gd name="connsiteY12-346" fmla="*/ 316706 h 592931"/>
                <a:gd name="connsiteX13-347" fmla="*/ 223141 w 599510"/>
                <a:gd name="connsiteY13-348" fmla="*/ 485775 h 592931"/>
                <a:gd name="connsiteX14-349" fmla="*/ 223141 w 599510"/>
                <a:gd name="connsiteY14-350" fmla="*/ 592931 h 592931"/>
                <a:gd name="connsiteX15-351" fmla="*/ 125510 w 599510"/>
                <a:gd name="connsiteY15-352" fmla="*/ 590550 h 592931"/>
                <a:gd name="connsiteX0-353" fmla="*/ 125510 w 595939"/>
                <a:gd name="connsiteY0-354" fmla="*/ 590550 h 592931"/>
                <a:gd name="connsiteX1-355" fmla="*/ 123129 w 595939"/>
                <a:gd name="connsiteY1-356" fmla="*/ 531019 h 592931"/>
                <a:gd name="connsiteX2-357" fmla="*/ 15972 w 595939"/>
                <a:gd name="connsiteY2-358" fmla="*/ 173831 h 592931"/>
                <a:gd name="connsiteX3-359" fmla="*/ 299341 w 595939"/>
                <a:gd name="connsiteY3-360" fmla="*/ 0 h 592931"/>
                <a:gd name="connsiteX4-361" fmla="*/ 549373 w 595939"/>
                <a:gd name="connsiteY4-362" fmla="*/ 133349 h 592931"/>
                <a:gd name="connsiteX5-363" fmla="*/ 580329 w 595939"/>
                <a:gd name="connsiteY5-364" fmla="*/ 407194 h 592931"/>
                <a:gd name="connsiteX6-365" fmla="*/ 461266 w 595939"/>
                <a:gd name="connsiteY6-366" fmla="*/ 557212 h 592931"/>
                <a:gd name="connsiteX7-367" fmla="*/ 461266 w 595939"/>
                <a:gd name="connsiteY7-368" fmla="*/ 588169 h 592931"/>
                <a:gd name="connsiteX8-369" fmla="*/ 358872 w 595939"/>
                <a:gd name="connsiteY8-370" fmla="*/ 588169 h 592931"/>
                <a:gd name="connsiteX9-371" fmla="*/ 358872 w 595939"/>
                <a:gd name="connsiteY9-372" fmla="*/ 481012 h 592931"/>
                <a:gd name="connsiteX10-373" fmla="*/ 492222 w 595939"/>
                <a:gd name="connsiteY10-374" fmla="*/ 307181 h 592931"/>
                <a:gd name="connsiteX11-375" fmla="*/ 301722 w 595939"/>
                <a:gd name="connsiteY11-376" fmla="*/ 119062 h 592931"/>
                <a:gd name="connsiteX12-377" fmla="*/ 108841 w 595939"/>
                <a:gd name="connsiteY12-378" fmla="*/ 316706 h 592931"/>
                <a:gd name="connsiteX13-379" fmla="*/ 223141 w 595939"/>
                <a:gd name="connsiteY13-380" fmla="*/ 485775 h 592931"/>
                <a:gd name="connsiteX14-381" fmla="*/ 223141 w 595939"/>
                <a:gd name="connsiteY14-382" fmla="*/ 592931 h 592931"/>
                <a:gd name="connsiteX15-383" fmla="*/ 125510 w 595939"/>
                <a:gd name="connsiteY15-384" fmla="*/ 590550 h 592931"/>
                <a:gd name="connsiteX0-385" fmla="*/ 125510 w 595939"/>
                <a:gd name="connsiteY0-386" fmla="*/ 590550 h 592931"/>
                <a:gd name="connsiteX1-387" fmla="*/ 123129 w 595939"/>
                <a:gd name="connsiteY1-388" fmla="*/ 531019 h 592931"/>
                <a:gd name="connsiteX2-389" fmla="*/ 15972 w 595939"/>
                <a:gd name="connsiteY2-390" fmla="*/ 173831 h 592931"/>
                <a:gd name="connsiteX3-391" fmla="*/ 299341 w 595939"/>
                <a:gd name="connsiteY3-392" fmla="*/ 0 h 592931"/>
                <a:gd name="connsiteX4-393" fmla="*/ 549373 w 595939"/>
                <a:gd name="connsiteY4-394" fmla="*/ 133349 h 592931"/>
                <a:gd name="connsiteX5-395" fmla="*/ 580329 w 595939"/>
                <a:gd name="connsiteY5-396" fmla="*/ 407194 h 592931"/>
                <a:gd name="connsiteX6-397" fmla="*/ 461266 w 595939"/>
                <a:gd name="connsiteY6-398" fmla="*/ 557212 h 592931"/>
                <a:gd name="connsiteX7-399" fmla="*/ 461266 w 595939"/>
                <a:gd name="connsiteY7-400" fmla="*/ 588169 h 592931"/>
                <a:gd name="connsiteX8-401" fmla="*/ 358872 w 595939"/>
                <a:gd name="connsiteY8-402" fmla="*/ 588169 h 592931"/>
                <a:gd name="connsiteX9-403" fmla="*/ 358872 w 595939"/>
                <a:gd name="connsiteY9-404" fmla="*/ 481012 h 592931"/>
                <a:gd name="connsiteX10-405" fmla="*/ 492222 w 595939"/>
                <a:gd name="connsiteY10-406" fmla="*/ 307181 h 592931"/>
                <a:gd name="connsiteX11-407" fmla="*/ 301722 w 595939"/>
                <a:gd name="connsiteY11-408" fmla="*/ 119062 h 592931"/>
                <a:gd name="connsiteX12-409" fmla="*/ 108841 w 595939"/>
                <a:gd name="connsiteY12-410" fmla="*/ 316706 h 592931"/>
                <a:gd name="connsiteX13-411" fmla="*/ 223141 w 595939"/>
                <a:gd name="connsiteY13-412" fmla="*/ 485775 h 592931"/>
                <a:gd name="connsiteX14-413" fmla="*/ 223141 w 595939"/>
                <a:gd name="connsiteY14-414" fmla="*/ 592931 h 592931"/>
                <a:gd name="connsiteX15-415" fmla="*/ 125510 w 595939"/>
                <a:gd name="connsiteY15-416" fmla="*/ 590550 h 592931"/>
                <a:gd name="connsiteX0-417" fmla="*/ 125510 w 553955"/>
                <a:gd name="connsiteY0-418" fmla="*/ 590550 h 592931"/>
                <a:gd name="connsiteX1-419" fmla="*/ 123129 w 553955"/>
                <a:gd name="connsiteY1-420" fmla="*/ 531019 h 592931"/>
                <a:gd name="connsiteX2-421" fmla="*/ 15972 w 553955"/>
                <a:gd name="connsiteY2-422" fmla="*/ 173831 h 592931"/>
                <a:gd name="connsiteX3-423" fmla="*/ 299341 w 553955"/>
                <a:gd name="connsiteY3-424" fmla="*/ 0 h 592931"/>
                <a:gd name="connsiteX4-425" fmla="*/ 549373 w 553955"/>
                <a:gd name="connsiteY4-426" fmla="*/ 133349 h 592931"/>
                <a:gd name="connsiteX5-427" fmla="*/ 461266 w 553955"/>
                <a:gd name="connsiteY5-428" fmla="*/ 557212 h 592931"/>
                <a:gd name="connsiteX6-429" fmla="*/ 461266 w 553955"/>
                <a:gd name="connsiteY6-430" fmla="*/ 588169 h 592931"/>
                <a:gd name="connsiteX7-431" fmla="*/ 358872 w 553955"/>
                <a:gd name="connsiteY7-432" fmla="*/ 588169 h 592931"/>
                <a:gd name="connsiteX8-433" fmla="*/ 358872 w 553955"/>
                <a:gd name="connsiteY8-434" fmla="*/ 481012 h 592931"/>
                <a:gd name="connsiteX9-435" fmla="*/ 492222 w 553955"/>
                <a:gd name="connsiteY9-436" fmla="*/ 307181 h 592931"/>
                <a:gd name="connsiteX10-437" fmla="*/ 301722 w 553955"/>
                <a:gd name="connsiteY10-438" fmla="*/ 119062 h 592931"/>
                <a:gd name="connsiteX11-439" fmla="*/ 108841 w 553955"/>
                <a:gd name="connsiteY11-440" fmla="*/ 316706 h 592931"/>
                <a:gd name="connsiteX12-441" fmla="*/ 223141 w 553955"/>
                <a:gd name="connsiteY12-442" fmla="*/ 485775 h 592931"/>
                <a:gd name="connsiteX13-443" fmla="*/ 223141 w 553955"/>
                <a:gd name="connsiteY13-444" fmla="*/ 592931 h 592931"/>
                <a:gd name="connsiteX14-445" fmla="*/ 125510 w 553955"/>
                <a:gd name="connsiteY14-446" fmla="*/ 590550 h 592931"/>
                <a:gd name="connsiteX0-447" fmla="*/ 125510 w 596292"/>
                <a:gd name="connsiteY0-448" fmla="*/ 590550 h 592931"/>
                <a:gd name="connsiteX1-449" fmla="*/ 123129 w 596292"/>
                <a:gd name="connsiteY1-450" fmla="*/ 531019 h 592931"/>
                <a:gd name="connsiteX2-451" fmla="*/ 15972 w 596292"/>
                <a:gd name="connsiteY2-452" fmla="*/ 173831 h 592931"/>
                <a:gd name="connsiteX3-453" fmla="*/ 299341 w 596292"/>
                <a:gd name="connsiteY3-454" fmla="*/ 0 h 592931"/>
                <a:gd name="connsiteX4-455" fmla="*/ 549373 w 596292"/>
                <a:gd name="connsiteY4-456" fmla="*/ 133349 h 592931"/>
                <a:gd name="connsiteX5-457" fmla="*/ 461266 w 596292"/>
                <a:gd name="connsiteY5-458" fmla="*/ 557212 h 592931"/>
                <a:gd name="connsiteX6-459" fmla="*/ 461266 w 596292"/>
                <a:gd name="connsiteY6-460" fmla="*/ 588169 h 592931"/>
                <a:gd name="connsiteX7-461" fmla="*/ 358872 w 596292"/>
                <a:gd name="connsiteY7-462" fmla="*/ 588169 h 592931"/>
                <a:gd name="connsiteX8-463" fmla="*/ 358872 w 596292"/>
                <a:gd name="connsiteY8-464" fmla="*/ 481012 h 592931"/>
                <a:gd name="connsiteX9-465" fmla="*/ 492222 w 596292"/>
                <a:gd name="connsiteY9-466" fmla="*/ 307181 h 592931"/>
                <a:gd name="connsiteX10-467" fmla="*/ 301722 w 596292"/>
                <a:gd name="connsiteY10-468" fmla="*/ 119062 h 592931"/>
                <a:gd name="connsiteX11-469" fmla="*/ 108841 w 596292"/>
                <a:gd name="connsiteY11-470" fmla="*/ 316706 h 592931"/>
                <a:gd name="connsiteX12-471" fmla="*/ 223141 w 596292"/>
                <a:gd name="connsiteY12-472" fmla="*/ 485775 h 592931"/>
                <a:gd name="connsiteX13-473" fmla="*/ 223141 w 596292"/>
                <a:gd name="connsiteY13-474" fmla="*/ 592931 h 592931"/>
                <a:gd name="connsiteX14-475" fmla="*/ 125510 w 596292"/>
                <a:gd name="connsiteY14-476" fmla="*/ 590550 h 592931"/>
                <a:gd name="connsiteX0-477" fmla="*/ 125510 w 602358"/>
                <a:gd name="connsiteY0-478" fmla="*/ 590550 h 592931"/>
                <a:gd name="connsiteX1-479" fmla="*/ 123129 w 602358"/>
                <a:gd name="connsiteY1-480" fmla="*/ 531019 h 592931"/>
                <a:gd name="connsiteX2-481" fmla="*/ 15972 w 602358"/>
                <a:gd name="connsiteY2-482" fmla="*/ 173831 h 592931"/>
                <a:gd name="connsiteX3-483" fmla="*/ 299341 w 602358"/>
                <a:gd name="connsiteY3-484" fmla="*/ 0 h 592931"/>
                <a:gd name="connsiteX4-485" fmla="*/ 549373 w 602358"/>
                <a:gd name="connsiteY4-486" fmla="*/ 133349 h 592931"/>
                <a:gd name="connsiteX5-487" fmla="*/ 461266 w 602358"/>
                <a:gd name="connsiteY5-488" fmla="*/ 557212 h 592931"/>
                <a:gd name="connsiteX6-489" fmla="*/ 461266 w 602358"/>
                <a:gd name="connsiteY6-490" fmla="*/ 588169 h 592931"/>
                <a:gd name="connsiteX7-491" fmla="*/ 358872 w 602358"/>
                <a:gd name="connsiteY7-492" fmla="*/ 588169 h 592931"/>
                <a:gd name="connsiteX8-493" fmla="*/ 358872 w 602358"/>
                <a:gd name="connsiteY8-494" fmla="*/ 481012 h 592931"/>
                <a:gd name="connsiteX9-495" fmla="*/ 492222 w 602358"/>
                <a:gd name="connsiteY9-496" fmla="*/ 307181 h 592931"/>
                <a:gd name="connsiteX10-497" fmla="*/ 301722 w 602358"/>
                <a:gd name="connsiteY10-498" fmla="*/ 119062 h 592931"/>
                <a:gd name="connsiteX11-499" fmla="*/ 108841 w 602358"/>
                <a:gd name="connsiteY11-500" fmla="*/ 316706 h 592931"/>
                <a:gd name="connsiteX12-501" fmla="*/ 223141 w 602358"/>
                <a:gd name="connsiteY12-502" fmla="*/ 485775 h 592931"/>
                <a:gd name="connsiteX13-503" fmla="*/ 223141 w 602358"/>
                <a:gd name="connsiteY13-504" fmla="*/ 592931 h 592931"/>
                <a:gd name="connsiteX14-505" fmla="*/ 125510 w 602358"/>
                <a:gd name="connsiteY14-506" fmla="*/ 590550 h 592931"/>
                <a:gd name="connsiteX0-507" fmla="*/ 125510 w 602358"/>
                <a:gd name="connsiteY0-508" fmla="*/ 590550 h 592931"/>
                <a:gd name="connsiteX1-509" fmla="*/ 123129 w 602358"/>
                <a:gd name="connsiteY1-510" fmla="*/ 531019 h 592931"/>
                <a:gd name="connsiteX2-511" fmla="*/ 15972 w 602358"/>
                <a:gd name="connsiteY2-512" fmla="*/ 173831 h 592931"/>
                <a:gd name="connsiteX3-513" fmla="*/ 299341 w 602358"/>
                <a:gd name="connsiteY3-514" fmla="*/ 0 h 592931"/>
                <a:gd name="connsiteX4-515" fmla="*/ 549373 w 602358"/>
                <a:gd name="connsiteY4-516" fmla="*/ 133349 h 592931"/>
                <a:gd name="connsiteX5-517" fmla="*/ 461266 w 602358"/>
                <a:gd name="connsiteY5-518" fmla="*/ 557212 h 592931"/>
                <a:gd name="connsiteX6-519" fmla="*/ 461266 w 602358"/>
                <a:gd name="connsiteY6-520" fmla="*/ 588169 h 592931"/>
                <a:gd name="connsiteX7-521" fmla="*/ 358872 w 602358"/>
                <a:gd name="connsiteY7-522" fmla="*/ 588169 h 592931"/>
                <a:gd name="connsiteX8-523" fmla="*/ 368397 w 602358"/>
                <a:gd name="connsiteY8-524" fmla="*/ 500062 h 592931"/>
                <a:gd name="connsiteX9-525" fmla="*/ 492222 w 602358"/>
                <a:gd name="connsiteY9-526" fmla="*/ 307181 h 592931"/>
                <a:gd name="connsiteX10-527" fmla="*/ 301722 w 602358"/>
                <a:gd name="connsiteY10-528" fmla="*/ 119062 h 592931"/>
                <a:gd name="connsiteX11-529" fmla="*/ 108841 w 602358"/>
                <a:gd name="connsiteY11-530" fmla="*/ 316706 h 592931"/>
                <a:gd name="connsiteX12-531" fmla="*/ 223141 w 602358"/>
                <a:gd name="connsiteY12-532" fmla="*/ 485775 h 592931"/>
                <a:gd name="connsiteX13-533" fmla="*/ 223141 w 602358"/>
                <a:gd name="connsiteY13-534" fmla="*/ 592931 h 592931"/>
                <a:gd name="connsiteX14-535" fmla="*/ 125510 w 602358"/>
                <a:gd name="connsiteY14-536" fmla="*/ 590550 h 592931"/>
                <a:gd name="connsiteX0-537" fmla="*/ 125510 w 602358"/>
                <a:gd name="connsiteY0-538" fmla="*/ 590550 h 592931"/>
                <a:gd name="connsiteX1-539" fmla="*/ 123129 w 602358"/>
                <a:gd name="connsiteY1-540" fmla="*/ 531019 h 592931"/>
                <a:gd name="connsiteX2-541" fmla="*/ 15972 w 602358"/>
                <a:gd name="connsiteY2-542" fmla="*/ 173831 h 592931"/>
                <a:gd name="connsiteX3-543" fmla="*/ 299341 w 602358"/>
                <a:gd name="connsiteY3-544" fmla="*/ 0 h 592931"/>
                <a:gd name="connsiteX4-545" fmla="*/ 549373 w 602358"/>
                <a:gd name="connsiteY4-546" fmla="*/ 133349 h 592931"/>
                <a:gd name="connsiteX5-547" fmla="*/ 461266 w 602358"/>
                <a:gd name="connsiteY5-548" fmla="*/ 557212 h 592931"/>
                <a:gd name="connsiteX6-549" fmla="*/ 461266 w 602358"/>
                <a:gd name="connsiteY6-550" fmla="*/ 588169 h 592931"/>
                <a:gd name="connsiteX7-551" fmla="*/ 358872 w 602358"/>
                <a:gd name="connsiteY7-552" fmla="*/ 588169 h 592931"/>
                <a:gd name="connsiteX8-553" fmla="*/ 368397 w 602358"/>
                <a:gd name="connsiteY8-554" fmla="*/ 500062 h 592931"/>
                <a:gd name="connsiteX9-555" fmla="*/ 492222 w 602358"/>
                <a:gd name="connsiteY9-556" fmla="*/ 307181 h 592931"/>
                <a:gd name="connsiteX10-557" fmla="*/ 301722 w 602358"/>
                <a:gd name="connsiteY10-558" fmla="*/ 119062 h 592931"/>
                <a:gd name="connsiteX11-559" fmla="*/ 108841 w 602358"/>
                <a:gd name="connsiteY11-560" fmla="*/ 316706 h 592931"/>
                <a:gd name="connsiteX12-561" fmla="*/ 223141 w 602358"/>
                <a:gd name="connsiteY12-562" fmla="*/ 485775 h 592931"/>
                <a:gd name="connsiteX13-563" fmla="*/ 223141 w 602358"/>
                <a:gd name="connsiteY13-564" fmla="*/ 592931 h 592931"/>
                <a:gd name="connsiteX14-565" fmla="*/ 125510 w 602358"/>
                <a:gd name="connsiteY14-566" fmla="*/ 590550 h 592931"/>
                <a:gd name="connsiteX0-567" fmla="*/ 125510 w 602358"/>
                <a:gd name="connsiteY0-568" fmla="*/ 590550 h 592931"/>
                <a:gd name="connsiteX1-569" fmla="*/ 123129 w 602358"/>
                <a:gd name="connsiteY1-570" fmla="*/ 531019 h 592931"/>
                <a:gd name="connsiteX2-571" fmla="*/ 15972 w 602358"/>
                <a:gd name="connsiteY2-572" fmla="*/ 173831 h 592931"/>
                <a:gd name="connsiteX3-573" fmla="*/ 299341 w 602358"/>
                <a:gd name="connsiteY3-574" fmla="*/ 0 h 592931"/>
                <a:gd name="connsiteX4-575" fmla="*/ 549373 w 602358"/>
                <a:gd name="connsiteY4-576" fmla="*/ 133349 h 592931"/>
                <a:gd name="connsiteX5-577" fmla="*/ 461266 w 602358"/>
                <a:gd name="connsiteY5-578" fmla="*/ 557212 h 592931"/>
                <a:gd name="connsiteX6-579" fmla="*/ 461266 w 602358"/>
                <a:gd name="connsiteY6-580" fmla="*/ 588169 h 592931"/>
                <a:gd name="connsiteX7-581" fmla="*/ 358872 w 602358"/>
                <a:gd name="connsiteY7-582" fmla="*/ 588169 h 592931"/>
                <a:gd name="connsiteX8-583" fmla="*/ 368397 w 602358"/>
                <a:gd name="connsiteY8-584" fmla="*/ 500062 h 592931"/>
                <a:gd name="connsiteX9-585" fmla="*/ 492222 w 602358"/>
                <a:gd name="connsiteY9-586" fmla="*/ 307181 h 592931"/>
                <a:gd name="connsiteX10-587" fmla="*/ 301722 w 602358"/>
                <a:gd name="connsiteY10-588" fmla="*/ 119062 h 592931"/>
                <a:gd name="connsiteX11-589" fmla="*/ 108841 w 602358"/>
                <a:gd name="connsiteY11-590" fmla="*/ 316706 h 592931"/>
                <a:gd name="connsiteX12-591" fmla="*/ 223141 w 602358"/>
                <a:gd name="connsiteY12-592" fmla="*/ 485775 h 592931"/>
                <a:gd name="connsiteX13-593" fmla="*/ 223141 w 602358"/>
                <a:gd name="connsiteY13-594" fmla="*/ 592931 h 592931"/>
                <a:gd name="connsiteX14-595" fmla="*/ 125510 w 602358"/>
                <a:gd name="connsiteY14-596" fmla="*/ 590550 h 592931"/>
                <a:gd name="connsiteX0-597" fmla="*/ 125510 w 602358"/>
                <a:gd name="connsiteY0-598" fmla="*/ 590550 h 592931"/>
                <a:gd name="connsiteX1-599" fmla="*/ 123129 w 602358"/>
                <a:gd name="connsiteY1-600" fmla="*/ 531019 h 592931"/>
                <a:gd name="connsiteX2-601" fmla="*/ 15972 w 602358"/>
                <a:gd name="connsiteY2-602" fmla="*/ 173831 h 592931"/>
                <a:gd name="connsiteX3-603" fmla="*/ 299341 w 602358"/>
                <a:gd name="connsiteY3-604" fmla="*/ 0 h 592931"/>
                <a:gd name="connsiteX4-605" fmla="*/ 549373 w 602358"/>
                <a:gd name="connsiteY4-606" fmla="*/ 133349 h 592931"/>
                <a:gd name="connsiteX5-607" fmla="*/ 461266 w 602358"/>
                <a:gd name="connsiteY5-608" fmla="*/ 557212 h 592931"/>
                <a:gd name="connsiteX6-609" fmla="*/ 461266 w 602358"/>
                <a:gd name="connsiteY6-610" fmla="*/ 588169 h 592931"/>
                <a:gd name="connsiteX7-611" fmla="*/ 358872 w 602358"/>
                <a:gd name="connsiteY7-612" fmla="*/ 588169 h 592931"/>
                <a:gd name="connsiteX8-613" fmla="*/ 368397 w 602358"/>
                <a:gd name="connsiteY8-614" fmla="*/ 500062 h 592931"/>
                <a:gd name="connsiteX9-615" fmla="*/ 492222 w 602358"/>
                <a:gd name="connsiteY9-616" fmla="*/ 307181 h 592931"/>
                <a:gd name="connsiteX10-617" fmla="*/ 301722 w 602358"/>
                <a:gd name="connsiteY10-618" fmla="*/ 119062 h 592931"/>
                <a:gd name="connsiteX11-619" fmla="*/ 108841 w 602358"/>
                <a:gd name="connsiteY11-620" fmla="*/ 316706 h 592931"/>
                <a:gd name="connsiteX12-621" fmla="*/ 223141 w 602358"/>
                <a:gd name="connsiteY12-622" fmla="*/ 485775 h 592931"/>
                <a:gd name="connsiteX13-623" fmla="*/ 223141 w 602358"/>
                <a:gd name="connsiteY13-624" fmla="*/ 592931 h 592931"/>
                <a:gd name="connsiteX14-625" fmla="*/ 125510 w 602358"/>
                <a:gd name="connsiteY14-626" fmla="*/ 590550 h 592931"/>
                <a:gd name="connsiteX0-627" fmla="*/ 125510 w 602358"/>
                <a:gd name="connsiteY0-628" fmla="*/ 590550 h 592931"/>
                <a:gd name="connsiteX1-629" fmla="*/ 123129 w 602358"/>
                <a:gd name="connsiteY1-630" fmla="*/ 531019 h 592931"/>
                <a:gd name="connsiteX2-631" fmla="*/ 15972 w 602358"/>
                <a:gd name="connsiteY2-632" fmla="*/ 173831 h 592931"/>
                <a:gd name="connsiteX3-633" fmla="*/ 299341 w 602358"/>
                <a:gd name="connsiteY3-634" fmla="*/ 0 h 592931"/>
                <a:gd name="connsiteX4-635" fmla="*/ 549373 w 602358"/>
                <a:gd name="connsiteY4-636" fmla="*/ 133349 h 592931"/>
                <a:gd name="connsiteX5-637" fmla="*/ 461266 w 602358"/>
                <a:gd name="connsiteY5-638" fmla="*/ 557212 h 592931"/>
                <a:gd name="connsiteX6-639" fmla="*/ 461266 w 602358"/>
                <a:gd name="connsiteY6-640" fmla="*/ 588169 h 592931"/>
                <a:gd name="connsiteX7-641" fmla="*/ 358872 w 602358"/>
                <a:gd name="connsiteY7-642" fmla="*/ 588169 h 592931"/>
                <a:gd name="connsiteX8-643" fmla="*/ 368397 w 602358"/>
                <a:gd name="connsiteY8-644" fmla="*/ 500062 h 592931"/>
                <a:gd name="connsiteX9-645" fmla="*/ 492222 w 602358"/>
                <a:gd name="connsiteY9-646" fmla="*/ 307181 h 592931"/>
                <a:gd name="connsiteX10-647" fmla="*/ 304103 w 602358"/>
                <a:gd name="connsiteY10-648" fmla="*/ 111918 h 592931"/>
                <a:gd name="connsiteX11-649" fmla="*/ 108841 w 602358"/>
                <a:gd name="connsiteY11-650" fmla="*/ 316706 h 592931"/>
                <a:gd name="connsiteX12-651" fmla="*/ 223141 w 602358"/>
                <a:gd name="connsiteY12-652" fmla="*/ 485775 h 592931"/>
                <a:gd name="connsiteX13-653" fmla="*/ 223141 w 602358"/>
                <a:gd name="connsiteY13-654" fmla="*/ 592931 h 592931"/>
                <a:gd name="connsiteX14-655" fmla="*/ 125510 w 602358"/>
                <a:gd name="connsiteY14-656" fmla="*/ 590550 h 592931"/>
                <a:gd name="connsiteX0-657" fmla="*/ 125510 w 602358"/>
                <a:gd name="connsiteY0-658" fmla="*/ 590550 h 592931"/>
                <a:gd name="connsiteX1-659" fmla="*/ 123129 w 602358"/>
                <a:gd name="connsiteY1-660" fmla="*/ 531019 h 592931"/>
                <a:gd name="connsiteX2-661" fmla="*/ 15972 w 602358"/>
                <a:gd name="connsiteY2-662" fmla="*/ 173831 h 592931"/>
                <a:gd name="connsiteX3-663" fmla="*/ 299341 w 602358"/>
                <a:gd name="connsiteY3-664" fmla="*/ 0 h 592931"/>
                <a:gd name="connsiteX4-665" fmla="*/ 549373 w 602358"/>
                <a:gd name="connsiteY4-666" fmla="*/ 133349 h 592931"/>
                <a:gd name="connsiteX5-667" fmla="*/ 461266 w 602358"/>
                <a:gd name="connsiteY5-668" fmla="*/ 557212 h 592931"/>
                <a:gd name="connsiteX6-669" fmla="*/ 461266 w 602358"/>
                <a:gd name="connsiteY6-670" fmla="*/ 588169 h 592931"/>
                <a:gd name="connsiteX7-671" fmla="*/ 358872 w 602358"/>
                <a:gd name="connsiteY7-672" fmla="*/ 588169 h 592931"/>
                <a:gd name="connsiteX8-673" fmla="*/ 368397 w 602358"/>
                <a:gd name="connsiteY8-674" fmla="*/ 500062 h 592931"/>
                <a:gd name="connsiteX9-675" fmla="*/ 492222 w 602358"/>
                <a:gd name="connsiteY9-676" fmla="*/ 307181 h 592931"/>
                <a:gd name="connsiteX10-677" fmla="*/ 304103 w 602358"/>
                <a:gd name="connsiteY10-678" fmla="*/ 111918 h 592931"/>
                <a:gd name="connsiteX11-679" fmla="*/ 108841 w 602358"/>
                <a:gd name="connsiteY11-680" fmla="*/ 316706 h 592931"/>
                <a:gd name="connsiteX12-681" fmla="*/ 223141 w 602358"/>
                <a:gd name="connsiteY12-682" fmla="*/ 485775 h 592931"/>
                <a:gd name="connsiteX13-683" fmla="*/ 223141 w 602358"/>
                <a:gd name="connsiteY13-684" fmla="*/ 592931 h 592931"/>
                <a:gd name="connsiteX14-685" fmla="*/ 125510 w 602358"/>
                <a:gd name="connsiteY14-686" fmla="*/ 590550 h 592931"/>
                <a:gd name="connsiteX0-687" fmla="*/ 125510 w 602358"/>
                <a:gd name="connsiteY0-688" fmla="*/ 590550 h 592931"/>
                <a:gd name="connsiteX1-689" fmla="*/ 123129 w 602358"/>
                <a:gd name="connsiteY1-690" fmla="*/ 531019 h 592931"/>
                <a:gd name="connsiteX2-691" fmla="*/ 15972 w 602358"/>
                <a:gd name="connsiteY2-692" fmla="*/ 173831 h 592931"/>
                <a:gd name="connsiteX3-693" fmla="*/ 299341 w 602358"/>
                <a:gd name="connsiteY3-694" fmla="*/ 0 h 592931"/>
                <a:gd name="connsiteX4-695" fmla="*/ 549373 w 602358"/>
                <a:gd name="connsiteY4-696" fmla="*/ 133349 h 592931"/>
                <a:gd name="connsiteX5-697" fmla="*/ 461266 w 602358"/>
                <a:gd name="connsiteY5-698" fmla="*/ 557212 h 592931"/>
                <a:gd name="connsiteX6-699" fmla="*/ 461266 w 602358"/>
                <a:gd name="connsiteY6-700" fmla="*/ 588169 h 592931"/>
                <a:gd name="connsiteX7-701" fmla="*/ 358872 w 602358"/>
                <a:gd name="connsiteY7-702" fmla="*/ 588169 h 592931"/>
                <a:gd name="connsiteX8-703" fmla="*/ 368397 w 602358"/>
                <a:gd name="connsiteY8-704" fmla="*/ 500062 h 592931"/>
                <a:gd name="connsiteX9-705" fmla="*/ 492222 w 602358"/>
                <a:gd name="connsiteY9-706" fmla="*/ 307181 h 592931"/>
                <a:gd name="connsiteX10-707" fmla="*/ 304103 w 602358"/>
                <a:gd name="connsiteY10-708" fmla="*/ 111918 h 592931"/>
                <a:gd name="connsiteX11-709" fmla="*/ 108841 w 602358"/>
                <a:gd name="connsiteY11-710" fmla="*/ 316706 h 592931"/>
                <a:gd name="connsiteX12-711" fmla="*/ 223141 w 602358"/>
                <a:gd name="connsiteY12-712" fmla="*/ 485775 h 592931"/>
                <a:gd name="connsiteX13-713" fmla="*/ 223141 w 602358"/>
                <a:gd name="connsiteY13-714" fmla="*/ 592931 h 592931"/>
                <a:gd name="connsiteX14-715" fmla="*/ 125510 w 602358"/>
                <a:gd name="connsiteY14-716" fmla="*/ 590550 h 592931"/>
                <a:gd name="connsiteX0-717" fmla="*/ 125510 w 602358"/>
                <a:gd name="connsiteY0-718" fmla="*/ 590550 h 592931"/>
                <a:gd name="connsiteX1-719" fmla="*/ 123129 w 602358"/>
                <a:gd name="connsiteY1-720" fmla="*/ 531019 h 592931"/>
                <a:gd name="connsiteX2-721" fmla="*/ 15972 w 602358"/>
                <a:gd name="connsiteY2-722" fmla="*/ 173831 h 592931"/>
                <a:gd name="connsiteX3-723" fmla="*/ 299341 w 602358"/>
                <a:gd name="connsiteY3-724" fmla="*/ 0 h 592931"/>
                <a:gd name="connsiteX4-725" fmla="*/ 549373 w 602358"/>
                <a:gd name="connsiteY4-726" fmla="*/ 133349 h 592931"/>
                <a:gd name="connsiteX5-727" fmla="*/ 461266 w 602358"/>
                <a:gd name="connsiteY5-728" fmla="*/ 557212 h 592931"/>
                <a:gd name="connsiteX6-729" fmla="*/ 461266 w 602358"/>
                <a:gd name="connsiteY6-730" fmla="*/ 588169 h 592931"/>
                <a:gd name="connsiteX7-731" fmla="*/ 358872 w 602358"/>
                <a:gd name="connsiteY7-732" fmla="*/ 588169 h 592931"/>
                <a:gd name="connsiteX8-733" fmla="*/ 368397 w 602358"/>
                <a:gd name="connsiteY8-734" fmla="*/ 500062 h 592931"/>
                <a:gd name="connsiteX9-735" fmla="*/ 492222 w 602358"/>
                <a:gd name="connsiteY9-736" fmla="*/ 307181 h 592931"/>
                <a:gd name="connsiteX10-737" fmla="*/ 304103 w 602358"/>
                <a:gd name="connsiteY10-738" fmla="*/ 111918 h 592931"/>
                <a:gd name="connsiteX11-739" fmla="*/ 108841 w 602358"/>
                <a:gd name="connsiteY11-740" fmla="*/ 316706 h 592931"/>
                <a:gd name="connsiteX12-741" fmla="*/ 223141 w 602358"/>
                <a:gd name="connsiteY12-742" fmla="*/ 485775 h 592931"/>
                <a:gd name="connsiteX13-743" fmla="*/ 223141 w 602358"/>
                <a:gd name="connsiteY13-744" fmla="*/ 592931 h 592931"/>
                <a:gd name="connsiteX14-745" fmla="*/ 125510 w 602358"/>
                <a:gd name="connsiteY14-746" fmla="*/ 590550 h 592931"/>
                <a:gd name="connsiteX0-747" fmla="*/ 125510 w 602358"/>
                <a:gd name="connsiteY0-748" fmla="*/ 590550 h 592931"/>
                <a:gd name="connsiteX1-749" fmla="*/ 123129 w 602358"/>
                <a:gd name="connsiteY1-750" fmla="*/ 531019 h 592931"/>
                <a:gd name="connsiteX2-751" fmla="*/ 15972 w 602358"/>
                <a:gd name="connsiteY2-752" fmla="*/ 173831 h 592931"/>
                <a:gd name="connsiteX3-753" fmla="*/ 299341 w 602358"/>
                <a:gd name="connsiteY3-754" fmla="*/ 0 h 592931"/>
                <a:gd name="connsiteX4-755" fmla="*/ 549373 w 602358"/>
                <a:gd name="connsiteY4-756" fmla="*/ 133349 h 592931"/>
                <a:gd name="connsiteX5-757" fmla="*/ 461266 w 602358"/>
                <a:gd name="connsiteY5-758" fmla="*/ 557212 h 592931"/>
                <a:gd name="connsiteX6-759" fmla="*/ 461266 w 602358"/>
                <a:gd name="connsiteY6-760" fmla="*/ 588169 h 592931"/>
                <a:gd name="connsiteX7-761" fmla="*/ 358872 w 602358"/>
                <a:gd name="connsiteY7-762" fmla="*/ 588169 h 592931"/>
                <a:gd name="connsiteX8-763" fmla="*/ 368397 w 602358"/>
                <a:gd name="connsiteY8-764" fmla="*/ 500062 h 592931"/>
                <a:gd name="connsiteX9-765" fmla="*/ 492222 w 602358"/>
                <a:gd name="connsiteY9-766" fmla="*/ 307181 h 592931"/>
                <a:gd name="connsiteX10-767" fmla="*/ 304103 w 602358"/>
                <a:gd name="connsiteY10-768" fmla="*/ 111918 h 592931"/>
                <a:gd name="connsiteX11-769" fmla="*/ 108841 w 602358"/>
                <a:gd name="connsiteY11-770" fmla="*/ 316706 h 592931"/>
                <a:gd name="connsiteX12-771" fmla="*/ 223141 w 602358"/>
                <a:gd name="connsiteY12-772" fmla="*/ 485775 h 592931"/>
                <a:gd name="connsiteX13-773" fmla="*/ 223141 w 602358"/>
                <a:gd name="connsiteY13-774" fmla="*/ 592931 h 592931"/>
                <a:gd name="connsiteX14-775" fmla="*/ 125510 w 602358"/>
                <a:gd name="connsiteY14-776" fmla="*/ 590550 h 592931"/>
                <a:gd name="connsiteX0-777" fmla="*/ 125510 w 602358"/>
                <a:gd name="connsiteY0-778" fmla="*/ 590550 h 592931"/>
                <a:gd name="connsiteX1-779" fmla="*/ 123129 w 602358"/>
                <a:gd name="connsiteY1-780" fmla="*/ 531019 h 592931"/>
                <a:gd name="connsiteX2-781" fmla="*/ 15972 w 602358"/>
                <a:gd name="connsiteY2-782" fmla="*/ 173831 h 592931"/>
                <a:gd name="connsiteX3-783" fmla="*/ 299341 w 602358"/>
                <a:gd name="connsiteY3-784" fmla="*/ 0 h 592931"/>
                <a:gd name="connsiteX4-785" fmla="*/ 549373 w 602358"/>
                <a:gd name="connsiteY4-786" fmla="*/ 133349 h 592931"/>
                <a:gd name="connsiteX5-787" fmla="*/ 461266 w 602358"/>
                <a:gd name="connsiteY5-788" fmla="*/ 557212 h 592931"/>
                <a:gd name="connsiteX6-789" fmla="*/ 461266 w 602358"/>
                <a:gd name="connsiteY6-790" fmla="*/ 588169 h 592931"/>
                <a:gd name="connsiteX7-791" fmla="*/ 358872 w 602358"/>
                <a:gd name="connsiteY7-792" fmla="*/ 588169 h 592931"/>
                <a:gd name="connsiteX8-793" fmla="*/ 368397 w 602358"/>
                <a:gd name="connsiteY8-794" fmla="*/ 500062 h 592931"/>
                <a:gd name="connsiteX9-795" fmla="*/ 492222 w 602358"/>
                <a:gd name="connsiteY9-796" fmla="*/ 307181 h 592931"/>
                <a:gd name="connsiteX10-797" fmla="*/ 304103 w 602358"/>
                <a:gd name="connsiteY10-798" fmla="*/ 111918 h 592931"/>
                <a:gd name="connsiteX11-799" fmla="*/ 108841 w 602358"/>
                <a:gd name="connsiteY11-800" fmla="*/ 316706 h 592931"/>
                <a:gd name="connsiteX12-801" fmla="*/ 223141 w 602358"/>
                <a:gd name="connsiteY12-802" fmla="*/ 485775 h 592931"/>
                <a:gd name="connsiteX13-803" fmla="*/ 223141 w 602358"/>
                <a:gd name="connsiteY13-804" fmla="*/ 592931 h 592931"/>
                <a:gd name="connsiteX14-805" fmla="*/ 125510 w 602358"/>
                <a:gd name="connsiteY14-806" fmla="*/ 590550 h 592931"/>
                <a:gd name="connsiteX0-807" fmla="*/ 125510 w 602358"/>
                <a:gd name="connsiteY0-808" fmla="*/ 590550 h 592931"/>
                <a:gd name="connsiteX1-809" fmla="*/ 123129 w 602358"/>
                <a:gd name="connsiteY1-810" fmla="*/ 531019 h 592931"/>
                <a:gd name="connsiteX2-811" fmla="*/ 15972 w 602358"/>
                <a:gd name="connsiteY2-812" fmla="*/ 173831 h 592931"/>
                <a:gd name="connsiteX3-813" fmla="*/ 299341 w 602358"/>
                <a:gd name="connsiteY3-814" fmla="*/ 0 h 592931"/>
                <a:gd name="connsiteX4-815" fmla="*/ 549373 w 602358"/>
                <a:gd name="connsiteY4-816" fmla="*/ 133349 h 592931"/>
                <a:gd name="connsiteX5-817" fmla="*/ 461266 w 602358"/>
                <a:gd name="connsiteY5-818" fmla="*/ 557212 h 592931"/>
                <a:gd name="connsiteX6-819" fmla="*/ 461266 w 602358"/>
                <a:gd name="connsiteY6-820" fmla="*/ 588169 h 592931"/>
                <a:gd name="connsiteX7-821" fmla="*/ 358872 w 602358"/>
                <a:gd name="connsiteY7-822" fmla="*/ 588169 h 592931"/>
                <a:gd name="connsiteX8-823" fmla="*/ 368397 w 602358"/>
                <a:gd name="connsiteY8-824" fmla="*/ 500062 h 592931"/>
                <a:gd name="connsiteX9-825" fmla="*/ 492222 w 602358"/>
                <a:gd name="connsiteY9-826" fmla="*/ 307181 h 592931"/>
                <a:gd name="connsiteX10-827" fmla="*/ 304103 w 602358"/>
                <a:gd name="connsiteY10-828" fmla="*/ 111918 h 592931"/>
                <a:gd name="connsiteX11-829" fmla="*/ 108841 w 602358"/>
                <a:gd name="connsiteY11-830" fmla="*/ 316706 h 592931"/>
                <a:gd name="connsiteX12-831" fmla="*/ 215997 w 602358"/>
                <a:gd name="connsiteY12-832" fmla="*/ 495300 h 592931"/>
                <a:gd name="connsiteX13-833" fmla="*/ 223141 w 602358"/>
                <a:gd name="connsiteY13-834" fmla="*/ 592931 h 592931"/>
                <a:gd name="connsiteX14-835" fmla="*/ 125510 w 602358"/>
                <a:gd name="connsiteY14-836" fmla="*/ 590550 h 592931"/>
                <a:gd name="connsiteX0-837" fmla="*/ 125510 w 602358"/>
                <a:gd name="connsiteY0-838" fmla="*/ 590589 h 592970"/>
                <a:gd name="connsiteX1-839" fmla="*/ 123129 w 602358"/>
                <a:gd name="connsiteY1-840" fmla="*/ 531058 h 592970"/>
                <a:gd name="connsiteX2-841" fmla="*/ 15972 w 602358"/>
                <a:gd name="connsiteY2-842" fmla="*/ 173870 h 592970"/>
                <a:gd name="connsiteX3-843" fmla="*/ 299341 w 602358"/>
                <a:gd name="connsiteY3-844" fmla="*/ 39 h 592970"/>
                <a:gd name="connsiteX4-845" fmla="*/ 549373 w 602358"/>
                <a:gd name="connsiteY4-846" fmla="*/ 133388 h 592970"/>
                <a:gd name="connsiteX5-847" fmla="*/ 461266 w 602358"/>
                <a:gd name="connsiteY5-848" fmla="*/ 557251 h 592970"/>
                <a:gd name="connsiteX6-849" fmla="*/ 461266 w 602358"/>
                <a:gd name="connsiteY6-850" fmla="*/ 588208 h 592970"/>
                <a:gd name="connsiteX7-851" fmla="*/ 358872 w 602358"/>
                <a:gd name="connsiteY7-852" fmla="*/ 588208 h 592970"/>
                <a:gd name="connsiteX8-853" fmla="*/ 368397 w 602358"/>
                <a:gd name="connsiteY8-854" fmla="*/ 500101 h 592970"/>
                <a:gd name="connsiteX9-855" fmla="*/ 492222 w 602358"/>
                <a:gd name="connsiteY9-856" fmla="*/ 307220 h 592970"/>
                <a:gd name="connsiteX10-857" fmla="*/ 304103 w 602358"/>
                <a:gd name="connsiteY10-858" fmla="*/ 111957 h 592970"/>
                <a:gd name="connsiteX11-859" fmla="*/ 108841 w 602358"/>
                <a:gd name="connsiteY11-860" fmla="*/ 316745 h 592970"/>
                <a:gd name="connsiteX12-861" fmla="*/ 215997 w 602358"/>
                <a:gd name="connsiteY12-862" fmla="*/ 495339 h 592970"/>
                <a:gd name="connsiteX13-863" fmla="*/ 223141 w 602358"/>
                <a:gd name="connsiteY13-864" fmla="*/ 592970 h 592970"/>
                <a:gd name="connsiteX14-865" fmla="*/ 125510 w 602358"/>
                <a:gd name="connsiteY14-866" fmla="*/ 590589 h 592970"/>
                <a:gd name="connsiteX0-867" fmla="*/ 125510 w 602358"/>
                <a:gd name="connsiteY0-868" fmla="*/ 590589 h 592970"/>
                <a:gd name="connsiteX1-869" fmla="*/ 123129 w 602358"/>
                <a:gd name="connsiteY1-870" fmla="*/ 531058 h 592970"/>
                <a:gd name="connsiteX2-871" fmla="*/ 15972 w 602358"/>
                <a:gd name="connsiteY2-872" fmla="*/ 173870 h 592970"/>
                <a:gd name="connsiteX3-873" fmla="*/ 299341 w 602358"/>
                <a:gd name="connsiteY3-874" fmla="*/ 39 h 592970"/>
                <a:gd name="connsiteX4-875" fmla="*/ 549373 w 602358"/>
                <a:gd name="connsiteY4-876" fmla="*/ 133388 h 592970"/>
                <a:gd name="connsiteX5-877" fmla="*/ 461266 w 602358"/>
                <a:gd name="connsiteY5-878" fmla="*/ 557251 h 592970"/>
                <a:gd name="connsiteX6-879" fmla="*/ 461266 w 602358"/>
                <a:gd name="connsiteY6-880" fmla="*/ 588208 h 592970"/>
                <a:gd name="connsiteX7-881" fmla="*/ 358872 w 602358"/>
                <a:gd name="connsiteY7-882" fmla="*/ 588208 h 592970"/>
                <a:gd name="connsiteX8-883" fmla="*/ 368397 w 602358"/>
                <a:gd name="connsiteY8-884" fmla="*/ 500101 h 592970"/>
                <a:gd name="connsiteX9-885" fmla="*/ 492222 w 602358"/>
                <a:gd name="connsiteY9-886" fmla="*/ 307220 h 592970"/>
                <a:gd name="connsiteX10-887" fmla="*/ 304103 w 602358"/>
                <a:gd name="connsiteY10-888" fmla="*/ 102432 h 592970"/>
                <a:gd name="connsiteX11-889" fmla="*/ 108841 w 602358"/>
                <a:gd name="connsiteY11-890" fmla="*/ 316745 h 592970"/>
                <a:gd name="connsiteX12-891" fmla="*/ 215997 w 602358"/>
                <a:gd name="connsiteY12-892" fmla="*/ 495339 h 592970"/>
                <a:gd name="connsiteX13-893" fmla="*/ 223141 w 602358"/>
                <a:gd name="connsiteY13-894" fmla="*/ 592970 h 592970"/>
                <a:gd name="connsiteX14-895" fmla="*/ 125510 w 602358"/>
                <a:gd name="connsiteY14-896" fmla="*/ 590589 h 592970"/>
                <a:gd name="connsiteX0-897" fmla="*/ 125510 w 602358"/>
                <a:gd name="connsiteY0-898" fmla="*/ 590589 h 592970"/>
                <a:gd name="connsiteX1-899" fmla="*/ 123129 w 602358"/>
                <a:gd name="connsiteY1-900" fmla="*/ 531058 h 592970"/>
                <a:gd name="connsiteX2-901" fmla="*/ 15972 w 602358"/>
                <a:gd name="connsiteY2-902" fmla="*/ 173870 h 592970"/>
                <a:gd name="connsiteX3-903" fmla="*/ 299341 w 602358"/>
                <a:gd name="connsiteY3-904" fmla="*/ 39 h 592970"/>
                <a:gd name="connsiteX4-905" fmla="*/ 549373 w 602358"/>
                <a:gd name="connsiteY4-906" fmla="*/ 133388 h 592970"/>
                <a:gd name="connsiteX5-907" fmla="*/ 461266 w 602358"/>
                <a:gd name="connsiteY5-908" fmla="*/ 557251 h 592970"/>
                <a:gd name="connsiteX6-909" fmla="*/ 461266 w 602358"/>
                <a:gd name="connsiteY6-910" fmla="*/ 588208 h 592970"/>
                <a:gd name="connsiteX7-911" fmla="*/ 358872 w 602358"/>
                <a:gd name="connsiteY7-912" fmla="*/ 588208 h 592970"/>
                <a:gd name="connsiteX8-913" fmla="*/ 368397 w 602358"/>
                <a:gd name="connsiteY8-914" fmla="*/ 500101 h 592970"/>
                <a:gd name="connsiteX9-915" fmla="*/ 492222 w 602358"/>
                <a:gd name="connsiteY9-916" fmla="*/ 307220 h 592970"/>
                <a:gd name="connsiteX10-917" fmla="*/ 304103 w 602358"/>
                <a:gd name="connsiteY10-918" fmla="*/ 102432 h 592970"/>
                <a:gd name="connsiteX11-919" fmla="*/ 108841 w 602358"/>
                <a:gd name="connsiteY11-920" fmla="*/ 316745 h 592970"/>
                <a:gd name="connsiteX12-921" fmla="*/ 215997 w 602358"/>
                <a:gd name="connsiteY12-922" fmla="*/ 495339 h 592970"/>
                <a:gd name="connsiteX13-923" fmla="*/ 223141 w 602358"/>
                <a:gd name="connsiteY13-924" fmla="*/ 592970 h 592970"/>
                <a:gd name="connsiteX14-925" fmla="*/ 125510 w 602358"/>
                <a:gd name="connsiteY14-926" fmla="*/ 590589 h 592970"/>
                <a:gd name="connsiteX0-927" fmla="*/ 125510 w 602358"/>
                <a:gd name="connsiteY0-928" fmla="*/ 590589 h 592970"/>
                <a:gd name="connsiteX1-929" fmla="*/ 123129 w 602358"/>
                <a:gd name="connsiteY1-930" fmla="*/ 531058 h 592970"/>
                <a:gd name="connsiteX2-931" fmla="*/ 15972 w 602358"/>
                <a:gd name="connsiteY2-932" fmla="*/ 173870 h 592970"/>
                <a:gd name="connsiteX3-933" fmla="*/ 299341 w 602358"/>
                <a:gd name="connsiteY3-934" fmla="*/ 39 h 592970"/>
                <a:gd name="connsiteX4-935" fmla="*/ 549373 w 602358"/>
                <a:gd name="connsiteY4-936" fmla="*/ 133388 h 592970"/>
                <a:gd name="connsiteX5-937" fmla="*/ 461266 w 602358"/>
                <a:gd name="connsiteY5-938" fmla="*/ 557251 h 592970"/>
                <a:gd name="connsiteX6-939" fmla="*/ 461266 w 602358"/>
                <a:gd name="connsiteY6-940" fmla="*/ 588208 h 592970"/>
                <a:gd name="connsiteX7-941" fmla="*/ 358872 w 602358"/>
                <a:gd name="connsiteY7-942" fmla="*/ 588208 h 592970"/>
                <a:gd name="connsiteX8-943" fmla="*/ 368397 w 602358"/>
                <a:gd name="connsiteY8-944" fmla="*/ 500101 h 592970"/>
                <a:gd name="connsiteX9-945" fmla="*/ 492222 w 602358"/>
                <a:gd name="connsiteY9-946" fmla="*/ 307220 h 592970"/>
                <a:gd name="connsiteX10-947" fmla="*/ 304103 w 602358"/>
                <a:gd name="connsiteY10-948" fmla="*/ 102432 h 592970"/>
                <a:gd name="connsiteX11-949" fmla="*/ 108841 w 602358"/>
                <a:gd name="connsiteY11-950" fmla="*/ 316745 h 592970"/>
                <a:gd name="connsiteX12-951" fmla="*/ 215997 w 602358"/>
                <a:gd name="connsiteY12-952" fmla="*/ 495339 h 592970"/>
                <a:gd name="connsiteX13-953" fmla="*/ 223141 w 602358"/>
                <a:gd name="connsiteY13-954" fmla="*/ 592970 h 592970"/>
                <a:gd name="connsiteX14-955" fmla="*/ 125510 w 602358"/>
                <a:gd name="connsiteY14-956" fmla="*/ 590589 h 592970"/>
                <a:gd name="connsiteX0-957" fmla="*/ 125510 w 602358"/>
                <a:gd name="connsiteY0-958" fmla="*/ 590550 h 592931"/>
                <a:gd name="connsiteX1-959" fmla="*/ 123129 w 602358"/>
                <a:gd name="connsiteY1-960" fmla="*/ 531019 h 592931"/>
                <a:gd name="connsiteX2-961" fmla="*/ 15972 w 602358"/>
                <a:gd name="connsiteY2-962" fmla="*/ 173831 h 592931"/>
                <a:gd name="connsiteX3-963" fmla="*/ 299341 w 602358"/>
                <a:gd name="connsiteY3-964" fmla="*/ 0 h 592931"/>
                <a:gd name="connsiteX4-965" fmla="*/ 549373 w 602358"/>
                <a:gd name="connsiteY4-966" fmla="*/ 133349 h 592931"/>
                <a:gd name="connsiteX5-967" fmla="*/ 461266 w 602358"/>
                <a:gd name="connsiteY5-968" fmla="*/ 557212 h 592931"/>
                <a:gd name="connsiteX6-969" fmla="*/ 461266 w 602358"/>
                <a:gd name="connsiteY6-970" fmla="*/ 588169 h 592931"/>
                <a:gd name="connsiteX7-971" fmla="*/ 358872 w 602358"/>
                <a:gd name="connsiteY7-972" fmla="*/ 588169 h 592931"/>
                <a:gd name="connsiteX8-973" fmla="*/ 368397 w 602358"/>
                <a:gd name="connsiteY8-974" fmla="*/ 500062 h 592931"/>
                <a:gd name="connsiteX9-975" fmla="*/ 492222 w 602358"/>
                <a:gd name="connsiteY9-976" fmla="*/ 307181 h 592931"/>
                <a:gd name="connsiteX10-977" fmla="*/ 304103 w 602358"/>
                <a:gd name="connsiteY10-978" fmla="*/ 102393 h 592931"/>
                <a:gd name="connsiteX11-979" fmla="*/ 108841 w 602358"/>
                <a:gd name="connsiteY11-980" fmla="*/ 316706 h 592931"/>
                <a:gd name="connsiteX12-981" fmla="*/ 215997 w 602358"/>
                <a:gd name="connsiteY12-982" fmla="*/ 495300 h 592931"/>
                <a:gd name="connsiteX13-983" fmla="*/ 223141 w 602358"/>
                <a:gd name="connsiteY13-984" fmla="*/ 592931 h 592931"/>
                <a:gd name="connsiteX14-985" fmla="*/ 125510 w 602358"/>
                <a:gd name="connsiteY14-986" fmla="*/ 590550 h 592931"/>
                <a:gd name="connsiteX0-987" fmla="*/ 125510 w 602358"/>
                <a:gd name="connsiteY0-988" fmla="*/ 590550 h 592931"/>
                <a:gd name="connsiteX1-989" fmla="*/ 123129 w 602358"/>
                <a:gd name="connsiteY1-990" fmla="*/ 531019 h 592931"/>
                <a:gd name="connsiteX2-991" fmla="*/ 15972 w 602358"/>
                <a:gd name="connsiteY2-992" fmla="*/ 173831 h 592931"/>
                <a:gd name="connsiteX3-993" fmla="*/ 299341 w 602358"/>
                <a:gd name="connsiteY3-994" fmla="*/ 0 h 592931"/>
                <a:gd name="connsiteX4-995" fmla="*/ 549373 w 602358"/>
                <a:gd name="connsiteY4-996" fmla="*/ 133349 h 592931"/>
                <a:gd name="connsiteX5-997" fmla="*/ 461266 w 602358"/>
                <a:gd name="connsiteY5-998" fmla="*/ 557212 h 592931"/>
                <a:gd name="connsiteX6-999" fmla="*/ 461266 w 602358"/>
                <a:gd name="connsiteY6-1000" fmla="*/ 588169 h 592931"/>
                <a:gd name="connsiteX7-1001" fmla="*/ 358872 w 602358"/>
                <a:gd name="connsiteY7-1002" fmla="*/ 588169 h 592931"/>
                <a:gd name="connsiteX8-1003" fmla="*/ 368397 w 602358"/>
                <a:gd name="connsiteY8-1004" fmla="*/ 500062 h 592931"/>
                <a:gd name="connsiteX9-1005" fmla="*/ 492222 w 602358"/>
                <a:gd name="connsiteY9-1006" fmla="*/ 307181 h 592931"/>
                <a:gd name="connsiteX10-1007" fmla="*/ 304103 w 602358"/>
                <a:gd name="connsiteY10-1008" fmla="*/ 102393 h 592931"/>
                <a:gd name="connsiteX11-1009" fmla="*/ 108841 w 602358"/>
                <a:gd name="connsiteY11-1010" fmla="*/ 316706 h 592931"/>
                <a:gd name="connsiteX12-1011" fmla="*/ 215997 w 602358"/>
                <a:gd name="connsiteY12-1012" fmla="*/ 495300 h 592931"/>
                <a:gd name="connsiteX13-1013" fmla="*/ 223141 w 602358"/>
                <a:gd name="connsiteY13-1014" fmla="*/ 592931 h 592931"/>
                <a:gd name="connsiteX14-1015" fmla="*/ 125510 w 602358"/>
                <a:gd name="connsiteY14-1016" fmla="*/ 590550 h 592931"/>
                <a:gd name="connsiteX0-1017" fmla="*/ 125510 w 602358"/>
                <a:gd name="connsiteY0-1018" fmla="*/ 590550 h 590550"/>
                <a:gd name="connsiteX1-1019" fmla="*/ 123129 w 602358"/>
                <a:gd name="connsiteY1-1020" fmla="*/ 531019 h 590550"/>
                <a:gd name="connsiteX2-1021" fmla="*/ 15972 w 602358"/>
                <a:gd name="connsiteY2-1022" fmla="*/ 173831 h 590550"/>
                <a:gd name="connsiteX3-1023" fmla="*/ 299341 w 602358"/>
                <a:gd name="connsiteY3-1024" fmla="*/ 0 h 590550"/>
                <a:gd name="connsiteX4-1025" fmla="*/ 549373 w 602358"/>
                <a:gd name="connsiteY4-1026" fmla="*/ 133349 h 590550"/>
                <a:gd name="connsiteX5-1027" fmla="*/ 461266 w 602358"/>
                <a:gd name="connsiteY5-1028" fmla="*/ 557212 h 590550"/>
                <a:gd name="connsiteX6-1029" fmla="*/ 461266 w 602358"/>
                <a:gd name="connsiteY6-1030" fmla="*/ 588169 h 590550"/>
                <a:gd name="connsiteX7-1031" fmla="*/ 358872 w 602358"/>
                <a:gd name="connsiteY7-1032" fmla="*/ 588169 h 590550"/>
                <a:gd name="connsiteX8-1033" fmla="*/ 368397 w 602358"/>
                <a:gd name="connsiteY8-1034" fmla="*/ 500062 h 590550"/>
                <a:gd name="connsiteX9-1035" fmla="*/ 492222 w 602358"/>
                <a:gd name="connsiteY9-1036" fmla="*/ 307181 h 590550"/>
                <a:gd name="connsiteX10-1037" fmla="*/ 304103 w 602358"/>
                <a:gd name="connsiteY10-1038" fmla="*/ 102393 h 590550"/>
                <a:gd name="connsiteX11-1039" fmla="*/ 108841 w 602358"/>
                <a:gd name="connsiteY11-1040" fmla="*/ 316706 h 590550"/>
                <a:gd name="connsiteX12-1041" fmla="*/ 215997 w 602358"/>
                <a:gd name="connsiteY12-1042" fmla="*/ 495300 h 590550"/>
                <a:gd name="connsiteX13-1043" fmla="*/ 223141 w 602358"/>
                <a:gd name="connsiteY13-1044" fmla="*/ 583406 h 590550"/>
                <a:gd name="connsiteX14-1045" fmla="*/ 125510 w 602358"/>
                <a:gd name="connsiteY14-1046" fmla="*/ 590550 h 590550"/>
                <a:gd name="connsiteX0-1047" fmla="*/ 125510 w 602358"/>
                <a:gd name="connsiteY0-1048" fmla="*/ 590550 h 592931"/>
                <a:gd name="connsiteX1-1049" fmla="*/ 123129 w 602358"/>
                <a:gd name="connsiteY1-1050" fmla="*/ 531019 h 592931"/>
                <a:gd name="connsiteX2-1051" fmla="*/ 15972 w 602358"/>
                <a:gd name="connsiteY2-1052" fmla="*/ 173831 h 592931"/>
                <a:gd name="connsiteX3-1053" fmla="*/ 299341 w 602358"/>
                <a:gd name="connsiteY3-1054" fmla="*/ 0 h 592931"/>
                <a:gd name="connsiteX4-1055" fmla="*/ 549373 w 602358"/>
                <a:gd name="connsiteY4-1056" fmla="*/ 133349 h 592931"/>
                <a:gd name="connsiteX5-1057" fmla="*/ 461266 w 602358"/>
                <a:gd name="connsiteY5-1058" fmla="*/ 557212 h 592931"/>
                <a:gd name="connsiteX6-1059" fmla="*/ 461266 w 602358"/>
                <a:gd name="connsiteY6-1060" fmla="*/ 588169 h 592931"/>
                <a:gd name="connsiteX7-1061" fmla="*/ 358872 w 602358"/>
                <a:gd name="connsiteY7-1062" fmla="*/ 588169 h 592931"/>
                <a:gd name="connsiteX8-1063" fmla="*/ 368397 w 602358"/>
                <a:gd name="connsiteY8-1064" fmla="*/ 500062 h 592931"/>
                <a:gd name="connsiteX9-1065" fmla="*/ 492222 w 602358"/>
                <a:gd name="connsiteY9-1066" fmla="*/ 307181 h 592931"/>
                <a:gd name="connsiteX10-1067" fmla="*/ 304103 w 602358"/>
                <a:gd name="connsiteY10-1068" fmla="*/ 102393 h 592931"/>
                <a:gd name="connsiteX11-1069" fmla="*/ 108841 w 602358"/>
                <a:gd name="connsiteY11-1070" fmla="*/ 316706 h 592931"/>
                <a:gd name="connsiteX12-1071" fmla="*/ 215997 w 602358"/>
                <a:gd name="connsiteY12-1072" fmla="*/ 495300 h 592931"/>
                <a:gd name="connsiteX13-1073" fmla="*/ 220760 w 602358"/>
                <a:gd name="connsiteY13-1074" fmla="*/ 592931 h 592931"/>
                <a:gd name="connsiteX14-1075" fmla="*/ 125510 w 602358"/>
                <a:gd name="connsiteY14-1076" fmla="*/ 590550 h 592931"/>
                <a:gd name="connsiteX0-1077" fmla="*/ 125510 w 602358"/>
                <a:gd name="connsiteY0-1078" fmla="*/ 590550 h 590550"/>
                <a:gd name="connsiteX1-1079" fmla="*/ 123129 w 602358"/>
                <a:gd name="connsiteY1-1080" fmla="*/ 531019 h 590550"/>
                <a:gd name="connsiteX2-1081" fmla="*/ 15972 w 602358"/>
                <a:gd name="connsiteY2-1082" fmla="*/ 173831 h 590550"/>
                <a:gd name="connsiteX3-1083" fmla="*/ 299341 w 602358"/>
                <a:gd name="connsiteY3-1084" fmla="*/ 0 h 590550"/>
                <a:gd name="connsiteX4-1085" fmla="*/ 549373 w 602358"/>
                <a:gd name="connsiteY4-1086" fmla="*/ 133349 h 590550"/>
                <a:gd name="connsiteX5-1087" fmla="*/ 461266 w 602358"/>
                <a:gd name="connsiteY5-1088" fmla="*/ 557212 h 590550"/>
                <a:gd name="connsiteX6-1089" fmla="*/ 461266 w 602358"/>
                <a:gd name="connsiteY6-1090" fmla="*/ 588169 h 590550"/>
                <a:gd name="connsiteX7-1091" fmla="*/ 358872 w 602358"/>
                <a:gd name="connsiteY7-1092" fmla="*/ 588169 h 590550"/>
                <a:gd name="connsiteX8-1093" fmla="*/ 368397 w 602358"/>
                <a:gd name="connsiteY8-1094" fmla="*/ 500062 h 590550"/>
                <a:gd name="connsiteX9-1095" fmla="*/ 492222 w 602358"/>
                <a:gd name="connsiteY9-1096" fmla="*/ 307181 h 590550"/>
                <a:gd name="connsiteX10-1097" fmla="*/ 304103 w 602358"/>
                <a:gd name="connsiteY10-1098" fmla="*/ 102393 h 590550"/>
                <a:gd name="connsiteX11-1099" fmla="*/ 108841 w 602358"/>
                <a:gd name="connsiteY11-1100" fmla="*/ 316706 h 590550"/>
                <a:gd name="connsiteX12-1101" fmla="*/ 215997 w 602358"/>
                <a:gd name="connsiteY12-1102" fmla="*/ 495300 h 590550"/>
                <a:gd name="connsiteX13-1103" fmla="*/ 223141 w 602358"/>
                <a:gd name="connsiteY13-1104" fmla="*/ 585787 h 590550"/>
                <a:gd name="connsiteX14-1105" fmla="*/ 125510 w 602358"/>
                <a:gd name="connsiteY14-1106" fmla="*/ 590550 h 5905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602358" h="590550">
                  <a:moveTo>
                    <a:pt x="125510" y="590550"/>
                  </a:moveTo>
                  <a:cubicBezTo>
                    <a:pt x="124716" y="570706"/>
                    <a:pt x="123923" y="550863"/>
                    <a:pt x="123129" y="531019"/>
                  </a:cubicBezTo>
                  <a:cubicBezTo>
                    <a:pt x="42166" y="507206"/>
                    <a:pt x="-34034" y="338138"/>
                    <a:pt x="15972" y="173831"/>
                  </a:cubicBezTo>
                  <a:cubicBezTo>
                    <a:pt x="77090" y="44450"/>
                    <a:pt x="178691" y="3174"/>
                    <a:pt x="299341" y="0"/>
                  </a:cubicBezTo>
                  <a:cubicBezTo>
                    <a:pt x="439835" y="7937"/>
                    <a:pt x="499366" y="58737"/>
                    <a:pt x="549373" y="133349"/>
                  </a:cubicBezTo>
                  <a:cubicBezTo>
                    <a:pt x="688279" y="373856"/>
                    <a:pt x="516432" y="512365"/>
                    <a:pt x="461266" y="557212"/>
                  </a:cubicBezTo>
                  <a:lnTo>
                    <a:pt x="461266" y="588169"/>
                  </a:lnTo>
                  <a:lnTo>
                    <a:pt x="358872" y="588169"/>
                  </a:lnTo>
                  <a:lnTo>
                    <a:pt x="368397" y="500062"/>
                  </a:lnTo>
                  <a:cubicBezTo>
                    <a:pt x="440628" y="454818"/>
                    <a:pt x="486666" y="392906"/>
                    <a:pt x="492222" y="307181"/>
                  </a:cubicBezTo>
                  <a:cubicBezTo>
                    <a:pt x="483490" y="175419"/>
                    <a:pt x="384272" y="107949"/>
                    <a:pt x="304103" y="102393"/>
                  </a:cubicBezTo>
                  <a:cubicBezTo>
                    <a:pt x="172341" y="111125"/>
                    <a:pt x="116778" y="186531"/>
                    <a:pt x="108841" y="316706"/>
                  </a:cubicBezTo>
                  <a:cubicBezTo>
                    <a:pt x="113603" y="434975"/>
                    <a:pt x="175515" y="460375"/>
                    <a:pt x="215997" y="495300"/>
                  </a:cubicBezTo>
                  <a:lnTo>
                    <a:pt x="223141" y="585787"/>
                  </a:lnTo>
                  <a:lnTo>
                    <a:pt x="125510" y="590550"/>
                  </a:ln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4567238" y="5510213"/>
              <a:ext cx="346491" cy="271461"/>
            </a:xfrm>
            <a:custGeom>
              <a:avLst/>
              <a:gdLst>
                <a:gd name="connsiteX0" fmla="*/ 0 w 345281"/>
                <a:gd name="connsiteY0" fmla="*/ 0 h 273843"/>
                <a:gd name="connsiteX1" fmla="*/ 345281 w 345281"/>
                <a:gd name="connsiteY1" fmla="*/ 0 h 273843"/>
                <a:gd name="connsiteX2" fmla="*/ 321468 w 345281"/>
                <a:gd name="connsiteY2" fmla="*/ 107156 h 273843"/>
                <a:gd name="connsiteX3" fmla="*/ 335756 w 345281"/>
                <a:gd name="connsiteY3" fmla="*/ 204787 h 273843"/>
                <a:gd name="connsiteX4" fmla="*/ 185737 w 345281"/>
                <a:gd name="connsiteY4" fmla="*/ 273843 h 273843"/>
                <a:gd name="connsiteX5" fmla="*/ 11906 w 345281"/>
                <a:gd name="connsiteY5" fmla="*/ 200025 h 273843"/>
                <a:gd name="connsiteX6" fmla="*/ 38100 w 345281"/>
                <a:gd name="connsiteY6" fmla="*/ 95250 h 273843"/>
                <a:gd name="connsiteX7" fmla="*/ 0 w 345281"/>
                <a:gd name="connsiteY7" fmla="*/ 0 h 273843"/>
                <a:gd name="connsiteX0-1" fmla="*/ 0 w 345281"/>
                <a:gd name="connsiteY0-2" fmla="*/ 0 h 273843"/>
                <a:gd name="connsiteX1-3" fmla="*/ 345281 w 345281"/>
                <a:gd name="connsiteY1-4" fmla="*/ 0 h 273843"/>
                <a:gd name="connsiteX2-5" fmla="*/ 321468 w 345281"/>
                <a:gd name="connsiteY2-6" fmla="*/ 107156 h 273843"/>
                <a:gd name="connsiteX3-7" fmla="*/ 335756 w 345281"/>
                <a:gd name="connsiteY3-8" fmla="*/ 204787 h 273843"/>
                <a:gd name="connsiteX4-9" fmla="*/ 185737 w 345281"/>
                <a:gd name="connsiteY4-10" fmla="*/ 273843 h 273843"/>
                <a:gd name="connsiteX5-11" fmla="*/ 11906 w 345281"/>
                <a:gd name="connsiteY5-12" fmla="*/ 200025 h 273843"/>
                <a:gd name="connsiteX6-13" fmla="*/ 38100 w 345281"/>
                <a:gd name="connsiteY6-14" fmla="*/ 95250 h 273843"/>
                <a:gd name="connsiteX7-15" fmla="*/ 0 w 345281"/>
                <a:gd name="connsiteY7-16" fmla="*/ 0 h 273843"/>
                <a:gd name="connsiteX0-17" fmla="*/ 0 w 345281"/>
                <a:gd name="connsiteY0-18" fmla="*/ 0 h 273843"/>
                <a:gd name="connsiteX1-19" fmla="*/ 345281 w 345281"/>
                <a:gd name="connsiteY1-20" fmla="*/ 0 h 273843"/>
                <a:gd name="connsiteX2-21" fmla="*/ 321468 w 345281"/>
                <a:gd name="connsiteY2-22" fmla="*/ 107156 h 273843"/>
                <a:gd name="connsiteX3-23" fmla="*/ 335756 w 345281"/>
                <a:gd name="connsiteY3-24" fmla="*/ 204787 h 273843"/>
                <a:gd name="connsiteX4-25" fmla="*/ 185737 w 345281"/>
                <a:gd name="connsiteY4-26" fmla="*/ 273843 h 273843"/>
                <a:gd name="connsiteX5-27" fmla="*/ 11906 w 345281"/>
                <a:gd name="connsiteY5-28" fmla="*/ 200025 h 273843"/>
                <a:gd name="connsiteX6-29" fmla="*/ 38100 w 345281"/>
                <a:gd name="connsiteY6-30" fmla="*/ 95250 h 273843"/>
                <a:gd name="connsiteX7-31" fmla="*/ 0 w 345281"/>
                <a:gd name="connsiteY7-32" fmla="*/ 0 h 273843"/>
                <a:gd name="connsiteX0-33" fmla="*/ 0 w 345281"/>
                <a:gd name="connsiteY0-34" fmla="*/ 0 h 273843"/>
                <a:gd name="connsiteX1-35" fmla="*/ 345281 w 345281"/>
                <a:gd name="connsiteY1-36" fmla="*/ 0 h 273843"/>
                <a:gd name="connsiteX2-37" fmla="*/ 321468 w 345281"/>
                <a:gd name="connsiteY2-38" fmla="*/ 107156 h 273843"/>
                <a:gd name="connsiteX3-39" fmla="*/ 335756 w 345281"/>
                <a:gd name="connsiteY3-40" fmla="*/ 204787 h 273843"/>
                <a:gd name="connsiteX4-41" fmla="*/ 185737 w 345281"/>
                <a:gd name="connsiteY4-42" fmla="*/ 273843 h 273843"/>
                <a:gd name="connsiteX5-43" fmla="*/ 11906 w 345281"/>
                <a:gd name="connsiteY5-44" fmla="*/ 200025 h 273843"/>
                <a:gd name="connsiteX6-45" fmla="*/ 38100 w 345281"/>
                <a:gd name="connsiteY6-46" fmla="*/ 95250 h 273843"/>
                <a:gd name="connsiteX7-47" fmla="*/ 0 w 345281"/>
                <a:gd name="connsiteY7-48" fmla="*/ 0 h 273843"/>
                <a:gd name="connsiteX0-49" fmla="*/ 0 w 345281"/>
                <a:gd name="connsiteY0-50" fmla="*/ 0 h 273843"/>
                <a:gd name="connsiteX1-51" fmla="*/ 345281 w 345281"/>
                <a:gd name="connsiteY1-52" fmla="*/ 0 h 273843"/>
                <a:gd name="connsiteX2-53" fmla="*/ 321468 w 345281"/>
                <a:gd name="connsiteY2-54" fmla="*/ 107156 h 273843"/>
                <a:gd name="connsiteX3-55" fmla="*/ 335756 w 345281"/>
                <a:gd name="connsiteY3-56" fmla="*/ 204787 h 273843"/>
                <a:gd name="connsiteX4-57" fmla="*/ 185737 w 345281"/>
                <a:gd name="connsiteY4-58" fmla="*/ 273843 h 273843"/>
                <a:gd name="connsiteX5-59" fmla="*/ 11906 w 345281"/>
                <a:gd name="connsiteY5-60" fmla="*/ 200025 h 273843"/>
                <a:gd name="connsiteX6-61" fmla="*/ 38100 w 345281"/>
                <a:gd name="connsiteY6-62" fmla="*/ 95250 h 273843"/>
                <a:gd name="connsiteX7-63" fmla="*/ 0 w 345281"/>
                <a:gd name="connsiteY7-64" fmla="*/ 0 h 273843"/>
                <a:gd name="connsiteX0-65" fmla="*/ 0 w 345281"/>
                <a:gd name="connsiteY0-66" fmla="*/ 0 h 273843"/>
                <a:gd name="connsiteX1-67" fmla="*/ 345281 w 345281"/>
                <a:gd name="connsiteY1-68" fmla="*/ 0 h 273843"/>
                <a:gd name="connsiteX2-69" fmla="*/ 321468 w 345281"/>
                <a:gd name="connsiteY2-70" fmla="*/ 107156 h 273843"/>
                <a:gd name="connsiteX3-71" fmla="*/ 335756 w 345281"/>
                <a:gd name="connsiteY3-72" fmla="*/ 204787 h 273843"/>
                <a:gd name="connsiteX4-73" fmla="*/ 185737 w 345281"/>
                <a:gd name="connsiteY4-74" fmla="*/ 273843 h 273843"/>
                <a:gd name="connsiteX5-75" fmla="*/ 11906 w 345281"/>
                <a:gd name="connsiteY5-76" fmla="*/ 200025 h 273843"/>
                <a:gd name="connsiteX6-77" fmla="*/ 38100 w 345281"/>
                <a:gd name="connsiteY6-78" fmla="*/ 95250 h 273843"/>
                <a:gd name="connsiteX7-79" fmla="*/ 0 w 345281"/>
                <a:gd name="connsiteY7-80" fmla="*/ 0 h 273843"/>
                <a:gd name="connsiteX0-81" fmla="*/ 0 w 345281"/>
                <a:gd name="connsiteY0-82" fmla="*/ 0 h 252411"/>
                <a:gd name="connsiteX1-83" fmla="*/ 345281 w 345281"/>
                <a:gd name="connsiteY1-84" fmla="*/ 0 h 252411"/>
                <a:gd name="connsiteX2-85" fmla="*/ 321468 w 345281"/>
                <a:gd name="connsiteY2-86" fmla="*/ 107156 h 252411"/>
                <a:gd name="connsiteX3-87" fmla="*/ 335756 w 345281"/>
                <a:gd name="connsiteY3-88" fmla="*/ 204787 h 252411"/>
                <a:gd name="connsiteX4-89" fmla="*/ 164306 w 345281"/>
                <a:gd name="connsiteY4-90" fmla="*/ 252411 h 252411"/>
                <a:gd name="connsiteX5-91" fmla="*/ 11906 w 345281"/>
                <a:gd name="connsiteY5-92" fmla="*/ 200025 h 252411"/>
                <a:gd name="connsiteX6-93" fmla="*/ 38100 w 345281"/>
                <a:gd name="connsiteY6-94" fmla="*/ 95250 h 252411"/>
                <a:gd name="connsiteX7-95" fmla="*/ 0 w 345281"/>
                <a:gd name="connsiteY7-96" fmla="*/ 0 h 252411"/>
                <a:gd name="connsiteX0-97" fmla="*/ 0 w 345281"/>
                <a:gd name="connsiteY0-98" fmla="*/ 0 h 252595"/>
                <a:gd name="connsiteX1-99" fmla="*/ 345281 w 345281"/>
                <a:gd name="connsiteY1-100" fmla="*/ 0 h 252595"/>
                <a:gd name="connsiteX2-101" fmla="*/ 321468 w 345281"/>
                <a:gd name="connsiteY2-102" fmla="*/ 107156 h 252595"/>
                <a:gd name="connsiteX3-103" fmla="*/ 335756 w 345281"/>
                <a:gd name="connsiteY3-104" fmla="*/ 204787 h 252595"/>
                <a:gd name="connsiteX4-105" fmla="*/ 164306 w 345281"/>
                <a:gd name="connsiteY4-106" fmla="*/ 252411 h 252595"/>
                <a:gd name="connsiteX5-107" fmla="*/ 11906 w 345281"/>
                <a:gd name="connsiteY5-108" fmla="*/ 200025 h 252595"/>
                <a:gd name="connsiteX6-109" fmla="*/ 38100 w 345281"/>
                <a:gd name="connsiteY6-110" fmla="*/ 95250 h 252595"/>
                <a:gd name="connsiteX7-111" fmla="*/ 0 w 345281"/>
                <a:gd name="connsiteY7-112" fmla="*/ 0 h 252595"/>
                <a:gd name="connsiteX0-113" fmla="*/ 0 w 345281"/>
                <a:gd name="connsiteY0-114" fmla="*/ 0 h 271527"/>
                <a:gd name="connsiteX1-115" fmla="*/ 345281 w 345281"/>
                <a:gd name="connsiteY1-116" fmla="*/ 0 h 271527"/>
                <a:gd name="connsiteX2-117" fmla="*/ 321468 w 345281"/>
                <a:gd name="connsiteY2-118" fmla="*/ 107156 h 271527"/>
                <a:gd name="connsiteX3-119" fmla="*/ 335756 w 345281"/>
                <a:gd name="connsiteY3-120" fmla="*/ 204787 h 271527"/>
                <a:gd name="connsiteX4-121" fmla="*/ 171449 w 345281"/>
                <a:gd name="connsiteY4-122" fmla="*/ 271461 h 271527"/>
                <a:gd name="connsiteX5-123" fmla="*/ 11906 w 345281"/>
                <a:gd name="connsiteY5-124" fmla="*/ 200025 h 271527"/>
                <a:gd name="connsiteX6-125" fmla="*/ 38100 w 345281"/>
                <a:gd name="connsiteY6-126" fmla="*/ 95250 h 271527"/>
                <a:gd name="connsiteX7-127" fmla="*/ 0 w 345281"/>
                <a:gd name="connsiteY7-128" fmla="*/ 0 h 271527"/>
                <a:gd name="connsiteX0-129" fmla="*/ 0 w 345281"/>
                <a:gd name="connsiteY0-130" fmla="*/ 0 h 271461"/>
                <a:gd name="connsiteX1-131" fmla="*/ 345281 w 345281"/>
                <a:gd name="connsiteY1-132" fmla="*/ 0 h 271461"/>
                <a:gd name="connsiteX2-133" fmla="*/ 321468 w 345281"/>
                <a:gd name="connsiteY2-134" fmla="*/ 107156 h 271461"/>
                <a:gd name="connsiteX3-135" fmla="*/ 335756 w 345281"/>
                <a:gd name="connsiteY3-136" fmla="*/ 204787 h 271461"/>
                <a:gd name="connsiteX4-137" fmla="*/ 171449 w 345281"/>
                <a:gd name="connsiteY4-138" fmla="*/ 271461 h 271461"/>
                <a:gd name="connsiteX5-139" fmla="*/ 11906 w 345281"/>
                <a:gd name="connsiteY5-140" fmla="*/ 200025 h 271461"/>
                <a:gd name="connsiteX6-141" fmla="*/ 38100 w 345281"/>
                <a:gd name="connsiteY6-142" fmla="*/ 95250 h 271461"/>
                <a:gd name="connsiteX7-143" fmla="*/ 0 w 345281"/>
                <a:gd name="connsiteY7-144" fmla="*/ 0 h 271461"/>
                <a:gd name="connsiteX0-145" fmla="*/ 0 w 345281"/>
                <a:gd name="connsiteY0-146" fmla="*/ 0 h 271461"/>
                <a:gd name="connsiteX1-147" fmla="*/ 345281 w 345281"/>
                <a:gd name="connsiteY1-148" fmla="*/ 0 h 271461"/>
                <a:gd name="connsiteX2-149" fmla="*/ 321468 w 345281"/>
                <a:gd name="connsiteY2-150" fmla="*/ 107156 h 271461"/>
                <a:gd name="connsiteX3-151" fmla="*/ 335756 w 345281"/>
                <a:gd name="connsiteY3-152" fmla="*/ 204787 h 271461"/>
                <a:gd name="connsiteX4-153" fmla="*/ 171449 w 345281"/>
                <a:gd name="connsiteY4-154" fmla="*/ 271461 h 271461"/>
                <a:gd name="connsiteX5-155" fmla="*/ 11906 w 345281"/>
                <a:gd name="connsiteY5-156" fmla="*/ 200025 h 271461"/>
                <a:gd name="connsiteX6-157" fmla="*/ 38100 w 345281"/>
                <a:gd name="connsiteY6-158" fmla="*/ 95250 h 271461"/>
                <a:gd name="connsiteX7-159" fmla="*/ 0 w 345281"/>
                <a:gd name="connsiteY7-160" fmla="*/ 0 h 271461"/>
                <a:gd name="connsiteX0-161" fmla="*/ 0 w 345281"/>
                <a:gd name="connsiteY0-162" fmla="*/ 0 h 271461"/>
                <a:gd name="connsiteX1-163" fmla="*/ 345281 w 345281"/>
                <a:gd name="connsiteY1-164" fmla="*/ 0 h 271461"/>
                <a:gd name="connsiteX2-165" fmla="*/ 321468 w 345281"/>
                <a:gd name="connsiteY2-166" fmla="*/ 107156 h 271461"/>
                <a:gd name="connsiteX3-167" fmla="*/ 335756 w 345281"/>
                <a:gd name="connsiteY3-168" fmla="*/ 204787 h 271461"/>
                <a:gd name="connsiteX4-169" fmla="*/ 171449 w 345281"/>
                <a:gd name="connsiteY4-170" fmla="*/ 271461 h 271461"/>
                <a:gd name="connsiteX5-171" fmla="*/ 11906 w 345281"/>
                <a:gd name="connsiteY5-172" fmla="*/ 200025 h 271461"/>
                <a:gd name="connsiteX6-173" fmla="*/ 38100 w 345281"/>
                <a:gd name="connsiteY6-174" fmla="*/ 95250 h 271461"/>
                <a:gd name="connsiteX7-175" fmla="*/ 0 w 345281"/>
                <a:gd name="connsiteY7-176" fmla="*/ 0 h 271461"/>
                <a:gd name="connsiteX0-177" fmla="*/ 0 w 345281"/>
                <a:gd name="connsiteY0-178" fmla="*/ 0 h 271461"/>
                <a:gd name="connsiteX1-179" fmla="*/ 345281 w 345281"/>
                <a:gd name="connsiteY1-180" fmla="*/ 0 h 271461"/>
                <a:gd name="connsiteX2-181" fmla="*/ 321468 w 345281"/>
                <a:gd name="connsiteY2-182" fmla="*/ 107156 h 271461"/>
                <a:gd name="connsiteX3-183" fmla="*/ 335756 w 345281"/>
                <a:gd name="connsiteY3-184" fmla="*/ 204787 h 271461"/>
                <a:gd name="connsiteX4-185" fmla="*/ 171449 w 345281"/>
                <a:gd name="connsiteY4-186" fmla="*/ 271461 h 271461"/>
                <a:gd name="connsiteX5-187" fmla="*/ 11906 w 345281"/>
                <a:gd name="connsiteY5-188" fmla="*/ 200025 h 271461"/>
                <a:gd name="connsiteX6-189" fmla="*/ 38100 w 345281"/>
                <a:gd name="connsiteY6-190" fmla="*/ 95250 h 271461"/>
                <a:gd name="connsiteX7-191" fmla="*/ 0 w 345281"/>
                <a:gd name="connsiteY7-192" fmla="*/ 0 h 271461"/>
                <a:gd name="connsiteX0-193" fmla="*/ 0 w 345281"/>
                <a:gd name="connsiteY0-194" fmla="*/ 0 h 271461"/>
                <a:gd name="connsiteX1-195" fmla="*/ 345281 w 345281"/>
                <a:gd name="connsiteY1-196" fmla="*/ 0 h 271461"/>
                <a:gd name="connsiteX2-197" fmla="*/ 321468 w 345281"/>
                <a:gd name="connsiteY2-198" fmla="*/ 107156 h 271461"/>
                <a:gd name="connsiteX3-199" fmla="*/ 335756 w 345281"/>
                <a:gd name="connsiteY3-200" fmla="*/ 204787 h 271461"/>
                <a:gd name="connsiteX4-201" fmla="*/ 171449 w 345281"/>
                <a:gd name="connsiteY4-202" fmla="*/ 271461 h 271461"/>
                <a:gd name="connsiteX5-203" fmla="*/ 11906 w 345281"/>
                <a:gd name="connsiteY5-204" fmla="*/ 200025 h 271461"/>
                <a:gd name="connsiteX6-205" fmla="*/ 38100 w 345281"/>
                <a:gd name="connsiteY6-206" fmla="*/ 95250 h 271461"/>
                <a:gd name="connsiteX7-207" fmla="*/ 0 w 345281"/>
                <a:gd name="connsiteY7-208" fmla="*/ 0 h 271461"/>
                <a:gd name="connsiteX0-209" fmla="*/ 0 w 345281"/>
                <a:gd name="connsiteY0-210" fmla="*/ 0 h 271461"/>
                <a:gd name="connsiteX1-211" fmla="*/ 345281 w 345281"/>
                <a:gd name="connsiteY1-212" fmla="*/ 0 h 271461"/>
                <a:gd name="connsiteX2-213" fmla="*/ 321468 w 345281"/>
                <a:gd name="connsiteY2-214" fmla="*/ 107156 h 271461"/>
                <a:gd name="connsiteX3-215" fmla="*/ 335756 w 345281"/>
                <a:gd name="connsiteY3-216" fmla="*/ 204787 h 271461"/>
                <a:gd name="connsiteX4-217" fmla="*/ 171449 w 345281"/>
                <a:gd name="connsiteY4-218" fmla="*/ 271461 h 271461"/>
                <a:gd name="connsiteX5-219" fmla="*/ 11906 w 345281"/>
                <a:gd name="connsiteY5-220" fmla="*/ 200025 h 271461"/>
                <a:gd name="connsiteX6-221" fmla="*/ 38100 w 345281"/>
                <a:gd name="connsiteY6-222" fmla="*/ 95250 h 271461"/>
                <a:gd name="connsiteX7-223" fmla="*/ 0 w 345281"/>
                <a:gd name="connsiteY7-224" fmla="*/ 0 h 271461"/>
                <a:gd name="connsiteX0-225" fmla="*/ 0 w 345281"/>
                <a:gd name="connsiteY0-226" fmla="*/ 0 h 271461"/>
                <a:gd name="connsiteX1-227" fmla="*/ 345281 w 345281"/>
                <a:gd name="connsiteY1-228" fmla="*/ 0 h 271461"/>
                <a:gd name="connsiteX2-229" fmla="*/ 321468 w 345281"/>
                <a:gd name="connsiteY2-230" fmla="*/ 107156 h 271461"/>
                <a:gd name="connsiteX3-231" fmla="*/ 335756 w 345281"/>
                <a:gd name="connsiteY3-232" fmla="*/ 204787 h 271461"/>
                <a:gd name="connsiteX4-233" fmla="*/ 171449 w 345281"/>
                <a:gd name="connsiteY4-234" fmla="*/ 271461 h 271461"/>
                <a:gd name="connsiteX5-235" fmla="*/ 11906 w 345281"/>
                <a:gd name="connsiteY5-236" fmla="*/ 200025 h 271461"/>
                <a:gd name="connsiteX6-237" fmla="*/ 38100 w 345281"/>
                <a:gd name="connsiteY6-238" fmla="*/ 95250 h 271461"/>
                <a:gd name="connsiteX7-239" fmla="*/ 0 w 345281"/>
                <a:gd name="connsiteY7-240" fmla="*/ 0 h 271461"/>
                <a:gd name="connsiteX0-241" fmla="*/ 0 w 346941"/>
                <a:gd name="connsiteY0-242" fmla="*/ 0 h 271461"/>
                <a:gd name="connsiteX1-243" fmla="*/ 345281 w 346941"/>
                <a:gd name="connsiteY1-244" fmla="*/ 0 h 271461"/>
                <a:gd name="connsiteX2-245" fmla="*/ 321468 w 346941"/>
                <a:gd name="connsiteY2-246" fmla="*/ 107156 h 271461"/>
                <a:gd name="connsiteX3-247" fmla="*/ 335756 w 346941"/>
                <a:gd name="connsiteY3-248" fmla="*/ 204787 h 271461"/>
                <a:gd name="connsiteX4-249" fmla="*/ 171449 w 346941"/>
                <a:gd name="connsiteY4-250" fmla="*/ 271461 h 271461"/>
                <a:gd name="connsiteX5-251" fmla="*/ 11906 w 346941"/>
                <a:gd name="connsiteY5-252" fmla="*/ 200025 h 271461"/>
                <a:gd name="connsiteX6-253" fmla="*/ 38100 w 346941"/>
                <a:gd name="connsiteY6-254" fmla="*/ 95250 h 271461"/>
                <a:gd name="connsiteX7-255" fmla="*/ 0 w 346941"/>
                <a:gd name="connsiteY7-256" fmla="*/ 0 h 271461"/>
                <a:gd name="connsiteX0-257" fmla="*/ 0 w 346491"/>
                <a:gd name="connsiteY0-258" fmla="*/ 0 h 271461"/>
                <a:gd name="connsiteX1-259" fmla="*/ 345281 w 346491"/>
                <a:gd name="connsiteY1-260" fmla="*/ 0 h 271461"/>
                <a:gd name="connsiteX2-261" fmla="*/ 314324 w 346491"/>
                <a:gd name="connsiteY2-262" fmla="*/ 100012 h 271461"/>
                <a:gd name="connsiteX3-263" fmla="*/ 335756 w 346491"/>
                <a:gd name="connsiteY3-264" fmla="*/ 204787 h 271461"/>
                <a:gd name="connsiteX4-265" fmla="*/ 171449 w 346491"/>
                <a:gd name="connsiteY4-266" fmla="*/ 271461 h 271461"/>
                <a:gd name="connsiteX5-267" fmla="*/ 11906 w 346491"/>
                <a:gd name="connsiteY5-268" fmla="*/ 200025 h 271461"/>
                <a:gd name="connsiteX6-269" fmla="*/ 38100 w 346491"/>
                <a:gd name="connsiteY6-270" fmla="*/ 95250 h 271461"/>
                <a:gd name="connsiteX7-271" fmla="*/ 0 w 346491"/>
                <a:gd name="connsiteY7-272" fmla="*/ 0 h 27146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</a:cxnLst>
              <a:rect l="l" t="t" r="r" b="b"/>
              <a:pathLst>
                <a:path w="346491" h="271461">
                  <a:moveTo>
                    <a:pt x="0" y="0"/>
                  </a:moveTo>
                  <a:lnTo>
                    <a:pt x="345281" y="0"/>
                  </a:lnTo>
                  <a:cubicBezTo>
                    <a:pt x="351630" y="45244"/>
                    <a:pt x="331787" y="71436"/>
                    <a:pt x="314324" y="100012"/>
                  </a:cubicBezTo>
                  <a:cubicBezTo>
                    <a:pt x="330993" y="125412"/>
                    <a:pt x="352425" y="167481"/>
                    <a:pt x="335756" y="204787"/>
                  </a:cubicBezTo>
                  <a:cubicBezTo>
                    <a:pt x="283369" y="236537"/>
                    <a:pt x="223837" y="263523"/>
                    <a:pt x="171449" y="271461"/>
                  </a:cubicBezTo>
                  <a:cubicBezTo>
                    <a:pt x="111124" y="265906"/>
                    <a:pt x="69850" y="246062"/>
                    <a:pt x="11906" y="200025"/>
                  </a:cubicBezTo>
                  <a:cubicBezTo>
                    <a:pt x="3968" y="160338"/>
                    <a:pt x="5556" y="130175"/>
                    <a:pt x="38100" y="95250"/>
                  </a:cubicBezTo>
                  <a:cubicBezTo>
                    <a:pt x="20638" y="70644"/>
                    <a:pt x="3175" y="60325"/>
                    <a:pt x="0" y="0"/>
                  </a:cubicBezTo>
                  <a:close/>
                </a:path>
              </a:pathLst>
            </a:cu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4698201" y="4767262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 rot="2620869">
              <a:off x="5017892" y="4912519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 rot="6417779">
              <a:off x="5094491" y="5261143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 rot="18979131" flipH="1">
              <a:off x="4378730" y="4919661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 rot="15182221" flipH="1">
              <a:off x="4311439" y="5261143"/>
              <a:ext cx="76200" cy="119061"/>
            </a:xfrm>
            <a:prstGeom prst="round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1" name="Rectangle 100"/>
          <p:cNvSpPr/>
          <p:nvPr/>
        </p:nvSpPr>
        <p:spPr>
          <a:xfrm>
            <a:off x="4392930" y="4843145"/>
            <a:ext cx="6735445" cy="15684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nguyên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sz="3200" b="1" dirty="0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3200" b="1" dirty="0" smtClean="0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 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tạo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>
              <a:buChar char="-"/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Gồm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sz="3200" b="1" dirty="0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sz="3200" b="1" dirty="0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sz="32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hangingPunct="0"/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PTK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b="1" dirty="0">
                <a:solidFill>
                  <a:srgbClr val="D6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40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 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12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+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16</a:t>
            </a:r>
            <a:r>
              <a:rPr lang="en-US" sz="32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 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amu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 rot="19200000">
            <a:off x="3114359" y="4959556"/>
            <a:ext cx="148082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Ý nghĩa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Group 75"/>
          <p:cNvGrpSpPr/>
          <p:nvPr/>
        </p:nvGrpSpPr>
        <p:grpSpPr bwMode="auto">
          <a:xfrm flipV="1">
            <a:off x="671195" y="264795"/>
            <a:ext cx="10552430" cy="1013460"/>
            <a:chOff x="4782670" y="2429435"/>
            <a:chExt cx="2840865" cy="833718"/>
          </a:xfrm>
        </p:grpSpPr>
        <p:sp>
          <p:nvSpPr>
            <p:cNvPr id="18" name="Freeform 17"/>
            <p:cNvSpPr/>
            <p:nvPr/>
          </p:nvSpPr>
          <p:spPr bwMode="gray">
            <a:xfrm>
              <a:off x="4790411" y="2429435"/>
              <a:ext cx="2833124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-1" fmla="*/ 7314 w 1213103"/>
                <a:gd name="connsiteY0-2" fmla="*/ 0 h 404774"/>
                <a:gd name="connsiteX1-3" fmla="*/ 1010716 w 1213103"/>
                <a:gd name="connsiteY1-4" fmla="*/ 0 h 404774"/>
                <a:gd name="connsiteX2-5" fmla="*/ 1213103 w 1213103"/>
                <a:gd name="connsiteY2-6" fmla="*/ 202387 h 404774"/>
                <a:gd name="connsiteX3-7" fmla="*/ 1010716 w 1213103"/>
                <a:gd name="connsiteY3-8" fmla="*/ 404774 h 404774"/>
                <a:gd name="connsiteX4-9" fmla="*/ 7314 w 1213103"/>
                <a:gd name="connsiteY4-10" fmla="*/ 404774 h 404774"/>
                <a:gd name="connsiteX5-11" fmla="*/ 0 w 1213103"/>
                <a:gd name="connsiteY5-12" fmla="*/ 131673 h 404774"/>
                <a:gd name="connsiteX6" fmla="*/ 7314 w 1213103"/>
                <a:gd name="connsiteY6" fmla="*/ 0 h 404774"/>
                <a:gd name="connsiteX0-13" fmla="*/ 89610 w 1295399"/>
                <a:gd name="connsiteY0-14" fmla="*/ 0 h 404774"/>
                <a:gd name="connsiteX1-15" fmla="*/ 1093012 w 1295399"/>
                <a:gd name="connsiteY1-16" fmla="*/ 0 h 404774"/>
                <a:gd name="connsiteX2-17" fmla="*/ 1295399 w 1295399"/>
                <a:gd name="connsiteY2-18" fmla="*/ 202387 h 404774"/>
                <a:gd name="connsiteX3-19" fmla="*/ 1093012 w 1295399"/>
                <a:gd name="connsiteY3-20" fmla="*/ 404774 h 404774"/>
                <a:gd name="connsiteX4-21" fmla="*/ 89610 w 1295399"/>
                <a:gd name="connsiteY4-22" fmla="*/ 404774 h 404774"/>
                <a:gd name="connsiteX5-23" fmla="*/ 0 w 1295399"/>
                <a:gd name="connsiteY5-24" fmla="*/ 99974 h 404774"/>
                <a:gd name="connsiteX6-25" fmla="*/ 89610 w 1295399"/>
                <a:gd name="connsiteY6-26" fmla="*/ 0 h 404774"/>
                <a:gd name="connsiteX0-27" fmla="*/ 89610 w 1295399"/>
                <a:gd name="connsiteY0-28" fmla="*/ 0 h 404774"/>
                <a:gd name="connsiteX1-29" fmla="*/ 1093012 w 1295399"/>
                <a:gd name="connsiteY1-30" fmla="*/ 0 h 404774"/>
                <a:gd name="connsiteX2-31" fmla="*/ 1295399 w 1295399"/>
                <a:gd name="connsiteY2-32" fmla="*/ 202387 h 404774"/>
                <a:gd name="connsiteX3-33" fmla="*/ 1093012 w 1295399"/>
                <a:gd name="connsiteY3-34" fmla="*/ 404774 h 404774"/>
                <a:gd name="connsiteX4-35" fmla="*/ 89610 w 1295399"/>
                <a:gd name="connsiteY4-36" fmla="*/ 404774 h 404774"/>
                <a:gd name="connsiteX5-37" fmla="*/ 60350 w 1295399"/>
                <a:gd name="connsiteY5-38" fmla="*/ 299923 h 404774"/>
                <a:gd name="connsiteX6-39" fmla="*/ 0 w 1295399"/>
                <a:gd name="connsiteY6-40" fmla="*/ 99974 h 404774"/>
                <a:gd name="connsiteX7" fmla="*/ 89610 w 1295399"/>
                <a:gd name="connsiteY7" fmla="*/ 0 h 404774"/>
                <a:gd name="connsiteX0-41" fmla="*/ 89610 w 1295399"/>
                <a:gd name="connsiteY0-42" fmla="*/ 0 h 480974"/>
                <a:gd name="connsiteX1-43" fmla="*/ 1093012 w 1295399"/>
                <a:gd name="connsiteY1-44" fmla="*/ 0 h 480974"/>
                <a:gd name="connsiteX2-45" fmla="*/ 1295399 w 1295399"/>
                <a:gd name="connsiteY2-46" fmla="*/ 202387 h 480974"/>
                <a:gd name="connsiteX3-47" fmla="*/ 1093012 w 1295399"/>
                <a:gd name="connsiteY3-48" fmla="*/ 404774 h 480974"/>
                <a:gd name="connsiteX4-49" fmla="*/ 89610 w 1295399"/>
                <a:gd name="connsiteY4-50" fmla="*/ 404774 h 480974"/>
                <a:gd name="connsiteX5-51" fmla="*/ 0 w 1295399"/>
                <a:gd name="connsiteY5-52" fmla="*/ 480974 h 480974"/>
                <a:gd name="connsiteX6-53" fmla="*/ 0 w 1295399"/>
                <a:gd name="connsiteY6-54" fmla="*/ 99974 h 480974"/>
                <a:gd name="connsiteX7-55" fmla="*/ 89610 w 1295399"/>
                <a:gd name="connsiteY7-56" fmla="*/ 0 h 480974"/>
                <a:gd name="connsiteX0-57" fmla="*/ 89610 w 1295399"/>
                <a:gd name="connsiteY0-58" fmla="*/ 0 h 480974"/>
                <a:gd name="connsiteX1-59" fmla="*/ 1093012 w 1295399"/>
                <a:gd name="connsiteY1-60" fmla="*/ 0 h 480974"/>
                <a:gd name="connsiteX2-61" fmla="*/ 1295399 w 1295399"/>
                <a:gd name="connsiteY2-62" fmla="*/ 202387 h 480974"/>
                <a:gd name="connsiteX3-63" fmla="*/ 1093012 w 1295399"/>
                <a:gd name="connsiteY3-64" fmla="*/ 404774 h 480974"/>
                <a:gd name="connsiteX4-65" fmla="*/ 89610 w 1295399"/>
                <a:gd name="connsiteY4-66" fmla="*/ 404774 h 480974"/>
                <a:gd name="connsiteX5-67" fmla="*/ 0 w 1295399"/>
                <a:gd name="connsiteY5-68" fmla="*/ 480974 h 480974"/>
                <a:gd name="connsiteX6-69" fmla="*/ 0 w 1295399"/>
                <a:gd name="connsiteY6-70" fmla="*/ 99974 h 480974"/>
                <a:gd name="connsiteX7-71" fmla="*/ 89610 w 1295399"/>
                <a:gd name="connsiteY7-72" fmla="*/ 0 h 480974"/>
                <a:gd name="connsiteX0-73" fmla="*/ 89610 w 1295399"/>
                <a:gd name="connsiteY0-74" fmla="*/ 0 h 480974"/>
                <a:gd name="connsiteX1-75" fmla="*/ 1093012 w 1295399"/>
                <a:gd name="connsiteY1-76" fmla="*/ 0 h 480974"/>
                <a:gd name="connsiteX2-77" fmla="*/ 1295399 w 1295399"/>
                <a:gd name="connsiteY2-78" fmla="*/ 202387 h 480974"/>
                <a:gd name="connsiteX3-79" fmla="*/ 1093012 w 1295399"/>
                <a:gd name="connsiteY3-80" fmla="*/ 404774 h 480974"/>
                <a:gd name="connsiteX4-81" fmla="*/ 89610 w 1295399"/>
                <a:gd name="connsiteY4-82" fmla="*/ 404774 h 480974"/>
                <a:gd name="connsiteX5-83" fmla="*/ 0 w 1295399"/>
                <a:gd name="connsiteY5-84" fmla="*/ 480974 h 480974"/>
                <a:gd name="connsiteX6-85" fmla="*/ 0 w 1295399"/>
                <a:gd name="connsiteY6-86" fmla="*/ 99974 h 480974"/>
                <a:gd name="connsiteX7-87" fmla="*/ 89610 w 1295399"/>
                <a:gd name="connsiteY7-88" fmla="*/ 0 h 480974"/>
                <a:gd name="connsiteX0-89" fmla="*/ 89610 w 1295399"/>
                <a:gd name="connsiteY0-90" fmla="*/ 0 h 480974"/>
                <a:gd name="connsiteX1-91" fmla="*/ 1093012 w 1295399"/>
                <a:gd name="connsiteY1-92" fmla="*/ 0 h 480974"/>
                <a:gd name="connsiteX2-93" fmla="*/ 1295399 w 1295399"/>
                <a:gd name="connsiteY2-94" fmla="*/ 202387 h 480974"/>
                <a:gd name="connsiteX3-95" fmla="*/ 1093012 w 1295399"/>
                <a:gd name="connsiteY3-96" fmla="*/ 404774 h 480974"/>
                <a:gd name="connsiteX4-97" fmla="*/ 89610 w 1295399"/>
                <a:gd name="connsiteY4-98" fmla="*/ 404774 h 480974"/>
                <a:gd name="connsiteX5-99" fmla="*/ 0 w 1295399"/>
                <a:gd name="connsiteY5-100" fmla="*/ 480974 h 480974"/>
                <a:gd name="connsiteX6-101" fmla="*/ 0 w 1295399"/>
                <a:gd name="connsiteY6-102" fmla="*/ 99974 h 480974"/>
                <a:gd name="connsiteX7-103" fmla="*/ 89610 w 1295399"/>
                <a:gd name="connsiteY7-104" fmla="*/ 0 h 480974"/>
                <a:gd name="connsiteX0-105" fmla="*/ 104497 w 1310286"/>
                <a:gd name="connsiteY0-106" fmla="*/ 0 h 480974"/>
                <a:gd name="connsiteX1-107" fmla="*/ 1107899 w 1310286"/>
                <a:gd name="connsiteY1-108" fmla="*/ 0 h 480974"/>
                <a:gd name="connsiteX2-109" fmla="*/ 1310286 w 1310286"/>
                <a:gd name="connsiteY2-110" fmla="*/ 202387 h 480974"/>
                <a:gd name="connsiteX3-111" fmla="*/ 1107899 w 1310286"/>
                <a:gd name="connsiteY3-112" fmla="*/ 404774 h 480974"/>
                <a:gd name="connsiteX4-113" fmla="*/ 104497 w 1310286"/>
                <a:gd name="connsiteY4-114" fmla="*/ 404774 h 480974"/>
                <a:gd name="connsiteX5-115" fmla="*/ 14887 w 1310286"/>
                <a:gd name="connsiteY5-116" fmla="*/ 480974 h 480974"/>
                <a:gd name="connsiteX6-117" fmla="*/ 14887 w 1310286"/>
                <a:gd name="connsiteY6-118" fmla="*/ 99974 h 480974"/>
                <a:gd name="connsiteX7-119" fmla="*/ 104497 w 1310286"/>
                <a:gd name="connsiteY7-120" fmla="*/ 0 h 480974"/>
                <a:gd name="connsiteX0-121" fmla="*/ 104497 w 1310286"/>
                <a:gd name="connsiteY0-122" fmla="*/ 0 h 480974"/>
                <a:gd name="connsiteX1-123" fmla="*/ 1107899 w 1310286"/>
                <a:gd name="connsiteY1-124" fmla="*/ 0 h 480974"/>
                <a:gd name="connsiteX2-125" fmla="*/ 1310286 w 1310286"/>
                <a:gd name="connsiteY2-126" fmla="*/ 202387 h 480974"/>
                <a:gd name="connsiteX3-127" fmla="*/ 1107899 w 1310286"/>
                <a:gd name="connsiteY3-128" fmla="*/ 404774 h 480974"/>
                <a:gd name="connsiteX4-129" fmla="*/ 104497 w 1310286"/>
                <a:gd name="connsiteY4-130" fmla="*/ 404774 h 480974"/>
                <a:gd name="connsiteX5-131" fmla="*/ 14887 w 1310286"/>
                <a:gd name="connsiteY5-132" fmla="*/ 480974 h 480974"/>
                <a:gd name="connsiteX6-133" fmla="*/ 14887 w 1310286"/>
                <a:gd name="connsiteY6-134" fmla="*/ 99974 h 480974"/>
                <a:gd name="connsiteX7-135" fmla="*/ 104497 w 1310286"/>
                <a:gd name="connsiteY7-136" fmla="*/ 0 h 480974"/>
                <a:gd name="connsiteX0-137" fmla="*/ 89610 w 1295399"/>
                <a:gd name="connsiteY0-138" fmla="*/ 0 h 480974"/>
                <a:gd name="connsiteX1-139" fmla="*/ 1093012 w 1295399"/>
                <a:gd name="connsiteY1-140" fmla="*/ 0 h 480974"/>
                <a:gd name="connsiteX2-141" fmla="*/ 1295399 w 1295399"/>
                <a:gd name="connsiteY2-142" fmla="*/ 202387 h 480974"/>
                <a:gd name="connsiteX3-143" fmla="*/ 1093012 w 1295399"/>
                <a:gd name="connsiteY3-144" fmla="*/ 404774 h 480974"/>
                <a:gd name="connsiteX4-145" fmla="*/ 89610 w 1295399"/>
                <a:gd name="connsiteY4-146" fmla="*/ 404774 h 480974"/>
                <a:gd name="connsiteX5-147" fmla="*/ 0 w 1295399"/>
                <a:gd name="connsiteY5-148" fmla="*/ 480974 h 480974"/>
                <a:gd name="connsiteX6-149" fmla="*/ 0 w 1295399"/>
                <a:gd name="connsiteY6-150" fmla="*/ 99974 h 480974"/>
                <a:gd name="connsiteX7-151" fmla="*/ 89610 w 1295399"/>
                <a:gd name="connsiteY7-152" fmla="*/ 0 h 480974"/>
                <a:gd name="connsiteX0-153" fmla="*/ 89610 w 1295399"/>
                <a:gd name="connsiteY0-154" fmla="*/ 0 h 480974"/>
                <a:gd name="connsiteX1-155" fmla="*/ 1093012 w 1295399"/>
                <a:gd name="connsiteY1-156" fmla="*/ 0 h 480974"/>
                <a:gd name="connsiteX2-157" fmla="*/ 1295399 w 1295399"/>
                <a:gd name="connsiteY2-158" fmla="*/ 202387 h 480974"/>
                <a:gd name="connsiteX3-159" fmla="*/ 1093012 w 1295399"/>
                <a:gd name="connsiteY3-160" fmla="*/ 404774 h 480974"/>
                <a:gd name="connsiteX4-161" fmla="*/ 89610 w 1295399"/>
                <a:gd name="connsiteY4-162" fmla="*/ 404774 h 480974"/>
                <a:gd name="connsiteX5-163" fmla="*/ 0 w 1295399"/>
                <a:gd name="connsiteY5-164" fmla="*/ 480974 h 480974"/>
                <a:gd name="connsiteX6-165" fmla="*/ 0 w 1295399"/>
                <a:gd name="connsiteY6-166" fmla="*/ 99974 h 480974"/>
                <a:gd name="connsiteX7-167" fmla="*/ 89610 w 1295399"/>
                <a:gd name="connsiteY7-168" fmla="*/ 0 h 480974"/>
                <a:gd name="connsiteX0-169" fmla="*/ 89610 w 1295399"/>
                <a:gd name="connsiteY0-170" fmla="*/ 0 h 480974"/>
                <a:gd name="connsiteX1-171" fmla="*/ 1093012 w 1295399"/>
                <a:gd name="connsiteY1-172" fmla="*/ 0 h 480974"/>
                <a:gd name="connsiteX2-173" fmla="*/ 1295399 w 1295399"/>
                <a:gd name="connsiteY2-174" fmla="*/ 202387 h 480974"/>
                <a:gd name="connsiteX3-175" fmla="*/ 1093012 w 1295399"/>
                <a:gd name="connsiteY3-176" fmla="*/ 404774 h 480974"/>
                <a:gd name="connsiteX4-177" fmla="*/ 89610 w 1295399"/>
                <a:gd name="connsiteY4-178" fmla="*/ 404774 h 480974"/>
                <a:gd name="connsiteX5-179" fmla="*/ 0 w 1295399"/>
                <a:gd name="connsiteY5-180" fmla="*/ 480974 h 480974"/>
                <a:gd name="connsiteX6-181" fmla="*/ 0 w 1295399"/>
                <a:gd name="connsiteY6-182" fmla="*/ 99974 h 480974"/>
                <a:gd name="connsiteX7-183" fmla="*/ 89610 w 1295399"/>
                <a:gd name="connsiteY7-184" fmla="*/ 0 h 480974"/>
                <a:gd name="connsiteX0-185" fmla="*/ 89610 w 1295399"/>
                <a:gd name="connsiteY0-186" fmla="*/ 0 h 480974"/>
                <a:gd name="connsiteX1-187" fmla="*/ 1093012 w 1295399"/>
                <a:gd name="connsiteY1-188" fmla="*/ 0 h 480974"/>
                <a:gd name="connsiteX2-189" fmla="*/ 1295399 w 1295399"/>
                <a:gd name="connsiteY2-190" fmla="*/ 202387 h 480974"/>
                <a:gd name="connsiteX3-191" fmla="*/ 1093012 w 1295399"/>
                <a:gd name="connsiteY3-192" fmla="*/ 404774 h 480974"/>
                <a:gd name="connsiteX4-193" fmla="*/ 89610 w 1295399"/>
                <a:gd name="connsiteY4-194" fmla="*/ 404774 h 480974"/>
                <a:gd name="connsiteX5-195" fmla="*/ 0 w 1295399"/>
                <a:gd name="connsiteY5-196" fmla="*/ 480974 h 480974"/>
                <a:gd name="connsiteX6-197" fmla="*/ 0 w 1295399"/>
                <a:gd name="connsiteY6-198" fmla="*/ 99974 h 480974"/>
                <a:gd name="connsiteX7-199" fmla="*/ 89610 w 1295399"/>
                <a:gd name="connsiteY7-200" fmla="*/ 0 h 480974"/>
                <a:gd name="connsiteX0-201" fmla="*/ 89610 w 1295399"/>
                <a:gd name="connsiteY0-202" fmla="*/ 2367 h 483341"/>
                <a:gd name="connsiteX1-203" fmla="*/ 1093012 w 1295399"/>
                <a:gd name="connsiteY1-204" fmla="*/ 2367 h 483341"/>
                <a:gd name="connsiteX2-205" fmla="*/ 1295399 w 1295399"/>
                <a:gd name="connsiteY2-206" fmla="*/ 204754 h 483341"/>
                <a:gd name="connsiteX3-207" fmla="*/ 1093012 w 1295399"/>
                <a:gd name="connsiteY3-208" fmla="*/ 407141 h 483341"/>
                <a:gd name="connsiteX4-209" fmla="*/ 89610 w 1295399"/>
                <a:gd name="connsiteY4-210" fmla="*/ 407141 h 483341"/>
                <a:gd name="connsiteX5-211" fmla="*/ 0 w 1295399"/>
                <a:gd name="connsiteY5-212" fmla="*/ 483341 h 483341"/>
                <a:gd name="connsiteX6-213" fmla="*/ 0 w 1295399"/>
                <a:gd name="connsiteY6-214" fmla="*/ 102341 h 483341"/>
                <a:gd name="connsiteX7-215" fmla="*/ 89610 w 1295399"/>
                <a:gd name="connsiteY7-216" fmla="*/ 2367 h 483341"/>
                <a:gd name="connsiteX0-217" fmla="*/ 103929 w 1309718"/>
                <a:gd name="connsiteY0-218" fmla="*/ 2367 h 483341"/>
                <a:gd name="connsiteX1-219" fmla="*/ 1107331 w 1309718"/>
                <a:gd name="connsiteY1-220" fmla="*/ 2367 h 483341"/>
                <a:gd name="connsiteX2-221" fmla="*/ 1309718 w 1309718"/>
                <a:gd name="connsiteY2-222" fmla="*/ 204754 h 483341"/>
                <a:gd name="connsiteX3-223" fmla="*/ 1107331 w 1309718"/>
                <a:gd name="connsiteY3-224" fmla="*/ 407141 h 483341"/>
                <a:gd name="connsiteX4-225" fmla="*/ 103929 w 1309718"/>
                <a:gd name="connsiteY4-226" fmla="*/ 407141 h 483341"/>
                <a:gd name="connsiteX5-227" fmla="*/ 14319 w 1309718"/>
                <a:gd name="connsiteY5-228" fmla="*/ 483341 h 483341"/>
                <a:gd name="connsiteX6-229" fmla="*/ 14319 w 1309718"/>
                <a:gd name="connsiteY6-230" fmla="*/ 102341 h 483341"/>
                <a:gd name="connsiteX7-231" fmla="*/ 103929 w 1309718"/>
                <a:gd name="connsiteY7-232" fmla="*/ 2367 h 483341"/>
                <a:gd name="connsiteX0-233" fmla="*/ 103929 w 1309718"/>
                <a:gd name="connsiteY0-234" fmla="*/ 2367 h 483341"/>
                <a:gd name="connsiteX1-235" fmla="*/ 1107331 w 1309718"/>
                <a:gd name="connsiteY1-236" fmla="*/ 2367 h 483341"/>
                <a:gd name="connsiteX2-237" fmla="*/ 1309718 w 1309718"/>
                <a:gd name="connsiteY2-238" fmla="*/ 204754 h 483341"/>
                <a:gd name="connsiteX3-239" fmla="*/ 1107331 w 1309718"/>
                <a:gd name="connsiteY3-240" fmla="*/ 407141 h 483341"/>
                <a:gd name="connsiteX4-241" fmla="*/ 103929 w 1309718"/>
                <a:gd name="connsiteY4-242" fmla="*/ 407141 h 483341"/>
                <a:gd name="connsiteX5-243" fmla="*/ 14319 w 1309718"/>
                <a:gd name="connsiteY5-244" fmla="*/ 483341 h 483341"/>
                <a:gd name="connsiteX6-245" fmla="*/ 14319 w 1309718"/>
                <a:gd name="connsiteY6-246" fmla="*/ 102341 h 483341"/>
                <a:gd name="connsiteX7-247" fmla="*/ 103929 w 1309718"/>
                <a:gd name="connsiteY7-248" fmla="*/ 2367 h 483341"/>
                <a:gd name="connsiteX0-249" fmla="*/ 103929 w 1309718"/>
                <a:gd name="connsiteY0-250" fmla="*/ 2367 h 483341"/>
                <a:gd name="connsiteX1-251" fmla="*/ 1107331 w 1309718"/>
                <a:gd name="connsiteY1-252" fmla="*/ 2367 h 483341"/>
                <a:gd name="connsiteX2-253" fmla="*/ 1309718 w 1309718"/>
                <a:gd name="connsiteY2-254" fmla="*/ 204754 h 483341"/>
                <a:gd name="connsiteX3-255" fmla="*/ 1107331 w 1309718"/>
                <a:gd name="connsiteY3-256" fmla="*/ 407141 h 483341"/>
                <a:gd name="connsiteX4-257" fmla="*/ 103929 w 1309718"/>
                <a:gd name="connsiteY4-258" fmla="*/ 407141 h 483341"/>
                <a:gd name="connsiteX5-259" fmla="*/ 14319 w 1309718"/>
                <a:gd name="connsiteY5-260" fmla="*/ 483341 h 483341"/>
                <a:gd name="connsiteX6-261" fmla="*/ 14319 w 1309718"/>
                <a:gd name="connsiteY6-262" fmla="*/ 102341 h 483341"/>
                <a:gd name="connsiteX7-263" fmla="*/ 103929 w 1309718"/>
                <a:gd name="connsiteY7-264" fmla="*/ 2367 h 483341"/>
                <a:gd name="connsiteX0-265" fmla="*/ 103929 w 1309718"/>
                <a:gd name="connsiteY0-266" fmla="*/ 2367 h 483341"/>
                <a:gd name="connsiteX1-267" fmla="*/ 1107331 w 1309718"/>
                <a:gd name="connsiteY1-268" fmla="*/ 2367 h 483341"/>
                <a:gd name="connsiteX2-269" fmla="*/ 1309718 w 1309718"/>
                <a:gd name="connsiteY2-270" fmla="*/ 204754 h 483341"/>
                <a:gd name="connsiteX3-271" fmla="*/ 1107331 w 1309718"/>
                <a:gd name="connsiteY3-272" fmla="*/ 407141 h 483341"/>
                <a:gd name="connsiteX4-273" fmla="*/ 103929 w 1309718"/>
                <a:gd name="connsiteY4-274" fmla="*/ 407141 h 483341"/>
                <a:gd name="connsiteX5-275" fmla="*/ 14319 w 1309718"/>
                <a:gd name="connsiteY5-276" fmla="*/ 483341 h 483341"/>
                <a:gd name="connsiteX6-277" fmla="*/ 14319 w 1309718"/>
                <a:gd name="connsiteY6-278" fmla="*/ 102341 h 483341"/>
                <a:gd name="connsiteX7-279" fmla="*/ 103929 w 1309718"/>
                <a:gd name="connsiteY7-280" fmla="*/ 2367 h 483341"/>
                <a:gd name="connsiteX0-281" fmla="*/ 140419 w 1309718"/>
                <a:gd name="connsiteY0-282" fmla="*/ 2549 h 480974"/>
                <a:gd name="connsiteX1-283" fmla="*/ 1107331 w 1309718"/>
                <a:gd name="connsiteY1-284" fmla="*/ 0 h 480974"/>
                <a:gd name="connsiteX2-285" fmla="*/ 1309718 w 1309718"/>
                <a:gd name="connsiteY2-286" fmla="*/ 202387 h 480974"/>
                <a:gd name="connsiteX3-287" fmla="*/ 1107331 w 1309718"/>
                <a:gd name="connsiteY3-288" fmla="*/ 404774 h 480974"/>
                <a:gd name="connsiteX4-289" fmla="*/ 103929 w 1309718"/>
                <a:gd name="connsiteY4-290" fmla="*/ 404774 h 480974"/>
                <a:gd name="connsiteX5-291" fmla="*/ 14319 w 1309718"/>
                <a:gd name="connsiteY5-292" fmla="*/ 480974 h 480974"/>
                <a:gd name="connsiteX6-293" fmla="*/ 14319 w 1309718"/>
                <a:gd name="connsiteY6-294" fmla="*/ 99974 h 480974"/>
                <a:gd name="connsiteX7-295" fmla="*/ 140419 w 1309718"/>
                <a:gd name="connsiteY7-296" fmla="*/ 2549 h 480974"/>
                <a:gd name="connsiteX0-297" fmla="*/ 140419 w 1309718"/>
                <a:gd name="connsiteY0-298" fmla="*/ 2549 h 480974"/>
                <a:gd name="connsiteX1-299" fmla="*/ 1107331 w 1309718"/>
                <a:gd name="connsiteY1-300" fmla="*/ 0 h 480974"/>
                <a:gd name="connsiteX2-301" fmla="*/ 1309718 w 1309718"/>
                <a:gd name="connsiteY2-302" fmla="*/ 202387 h 480974"/>
                <a:gd name="connsiteX3-303" fmla="*/ 1107331 w 1309718"/>
                <a:gd name="connsiteY3-304" fmla="*/ 404774 h 480974"/>
                <a:gd name="connsiteX4-305" fmla="*/ 137051 w 1309718"/>
                <a:gd name="connsiteY4-306" fmla="*/ 410439 h 480974"/>
                <a:gd name="connsiteX5-307" fmla="*/ 14319 w 1309718"/>
                <a:gd name="connsiteY5-308" fmla="*/ 480974 h 480974"/>
                <a:gd name="connsiteX6-309" fmla="*/ 14319 w 1309718"/>
                <a:gd name="connsiteY6-310" fmla="*/ 99974 h 480974"/>
                <a:gd name="connsiteX7-311" fmla="*/ 140419 w 1309718"/>
                <a:gd name="connsiteY7-312" fmla="*/ 2549 h 480974"/>
                <a:gd name="connsiteX0-313" fmla="*/ 140419 w 1309718"/>
                <a:gd name="connsiteY0-314" fmla="*/ 2549 h 480974"/>
                <a:gd name="connsiteX1-315" fmla="*/ 1107331 w 1309718"/>
                <a:gd name="connsiteY1-316" fmla="*/ 0 h 480974"/>
                <a:gd name="connsiteX2-317" fmla="*/ 1309718 w 1309718"/>
                <a:gd name="connsiteY2-318" fmla="*/ 202387 h 480974"/>
                <a:gd name="connsiteX3-319" fmla="*/ 1107331 w 1309718"/>
                <a:gd name="connsiteY3-320" fmla="*/ 404774 h 480974"/>
                <a:gd name="connsiteX4-321" fmla="*/ 137051 w 1309718"/>
                <a:gd name="connsiteY4-322" fmla="*/ 410439 h 480974"/>
                <a:gd name="connsiteX5-323" fmla="*/ 14319 w 1309718"/>
                <a:gd name="connsiteY5-324" fmla="*/ 480974 h 480974"/>
                <a:gd name="connsiteX6-325" fmla="*/ 14319 w 1309718"/>
                <a:gd name="connsiteY6-326" fmla="*/ 99974 h 480974"/>
                <a:gd name="connsiteX7-327" fmla="*/ 140419 w 1309718"/>
                <a:gd name="connsiteY7-328" fmla="*/ 2549 h 480974"/>
                <a:gd name="connsiteX0-329" fmla="*/ 140419 w 1309718"/>
                <a:gd name="connsiteY0-330" fmla="*/ 2549 h 480974"/>
                <a:gd name="connsiteX1-331" fmla="*/ 1107331 w 1309718"/>
                <a:gd name="connsiteY1-332" fmla="*/ 0 h 480974"/>
                <a:gd name="connsiteX2-333" fmla="*/ 1309718 w 1309718"/>
                <a:gd name="connsiteY2-334" fmla="*/ 202387 h 480974"/>
                <a:gd name="connsiteX3-335" fmla="*/ 1107331 w 1309718"/>
                <a:gd name="connsiteY3-336" fmla="*/ 404774 h 480974"/>
                <a:gd name="connsiteX4-337" fmla="*/ 137051 w 1309718"/>
                <a:gd name="connsiteY4-338" fmla="*/ 410439 h 480974"/>
                <a:gd name="connsiteX5-339" fmla="*/ 14319 w 1309718"/>
                <a:gd name="connsiteY5-340" fmla="*/ 480974 h 480974"/>
                <a:gd name="connsiteX6-341" fmla="*/ 14319 w 1309718"/>
                <a:gd name="connsiteY6-342" fmla="*/ 99974 h 480974"/>
                <a:gd name="connsiteX7-343" fmla="*/ 140419 w 1309718"/>
                <a:gd name="connsiteY7-344" fmla="*/ 2549 h 480974"/>
                <a:gd name="connsiteX0-345" fmla="*/ 140419 w 1309718"/>
                <a:gd name="connsiteY0-346" fmla="*/ 2549 h 480974"/>
                <a:gd name="connsiteX1-347" fmla="*/ 1107331 w 1309718"/>
                <a:gd name="connsiteY1-348" fmla="*/ 0 h 480974"/>
                <a:gd name="connsiteX2-349" fmla="*/ 1309718 w 1309718"/>
                <a:gd name="connsiteY2-350" fmla="*/ 202387 h 480974"/>
                <a:gd name="connsiteX3-351" fmla="*/ 1107331 w 1309718"/>
                <a:gd name="connsiteY3-352" fmla="*/ 404774 h 480974"/>
                <a:gd name="connsiteX4-353" fmla="*/ 137051 w 1309718"/>
                <a:gd name="connsiteY4-354" fmla="*/ 410439 h 480974"/>
                <a:gd name="connsiteX5-355" fmla="*/ 14319 w 1309718"/>
                <a:gd name="connsiteY5-356" fmla="*/ 480974 h 480974"/>
                <a:gd name="connsiteX6-357" fmla="*/ 14319 w 1309718"/>
                <a:gd name="connsiteY6-358" fmla="*/ 99974 h 480974"/>
                <a:gd name="connsiteX7-359" fmla="*/ 140419 w 1309718"/>
                <a:gd name="connsiteY7-360" fmla="*/ 2549 h 480974"/>
                <a:gd name="connsiteX0-361" fmla="*/ 140419 w 1309718"/>
                <a:gd name="connsiteY0-362" fmla="*/ 2549 h 480974"/>
                <a:gd name="connsiteX1-363" fmla="*/ 1107331 w 1309718"/>
                <a:gd name="connsiteY1-364" fmla="*/ 0 h 480974"/>
                <a:gd name="connsiteX2-365" fmla="*/ 1309718 w 1309718"/>
                <a:gd name="connsiteY2-366" fmla="*/ 202387 h 480974"/>
                <a:gd name="connsiteX3-367" fmla="*/ 1107331 w 1309718"/>
                <a:gd name="connsiteY3-368" fmla="*/ 404774 h 480974"/>
                <a:gd name="connsiteX4-369" fmla="*/ 137051 w 1309718"/>
                <a:gd name="connsiteY4-370" fmla="*/ 410439 h 480974"/>
                <a:gd name="connsiteX5-371" fmla="*/ 14319 w 1309718"/>
                <a:gd name="connsiteY5-372" fmla="*/ 480974 h 480974"/>
                <a:gd name="connsiteX6-373" fmla="*/ 14319 w 1309718"/>
                <a:gd name="connsiteY6-374" fmla="*/ 99974 h 480974"/>
                <a:gd name="connsiteX7-375" fmla="*/ 140419 w 1309718"/>
                <a:gd name="connsiteY7-376" fmla="*/ 2549 h 480974"/>
                <a:gd name="connsiteX0-377" fmla="*/ 94046 w 1309718"/>
                <a:gd name="connsiteY0-378" fmla="*/ 2367 h 483679"/>
                <a:gd name="connsiteX1-379" fmla="*/ 1107331 w 1309718"/>
                <a:gd name="connsiteY1-380" fmla="*/ 2705 h 483679"/>
                <a:gd name="connsiteX2-381" fmla="*/ 1309718 w 1309718"/>
                <a:gd name="connsiteY2-382" fmla="*/ 205092 h 483679"/>
                <a:gd name="connsiteX3-383" fmla="*/ 1107331 w 1309718"/>
                <a:gd name="connsiteY3-384" fmla="*/ 407479 h 483679"/>
                <a:gd name="connsiteX4-385" fmla="*/ 137051 w 1309718"/>
                <a:gd name="connsiteY4-386" fmla="*/ 413144 h 483679"/>
                <a:gd name="connsiteX5-387" fmla="*/ 14319 w 1309718"/>
                <a:gd name="connsiteY5-388" fmla="*/ 483679 h 483679"/>
                <a:gd name="connsiteX6-389" fmla="*/ 14319 w 1309718"/>
                <a:gd name="connsiteY6-390" fmla="*/ 102679 h 483679"/>
                <a:gd name="connsiteX7-391" fmla="*/ 94046 w 1309718"/>
                <a:gd name="connsiteY7-392" fmla="*/ 2367 h 483679"/>
                <a:gd name="connsiteX0-393" fmla="*/ 94046 w 1309718"/>
                <a:gd name="connsiteY0-394" fmla="*/ 0 h 481312"/>
                <a:gd name="connsiteX1-395" fmla="*/ 1107331 w 1309718"/>
                <a:gd name="connsiteY1-396" fmla="*/ 338 h 481312"/>
                <a:gd name="connsiteX2-397" fmla="*/ 1309718 w 1309718"/>
                <a:gd name="connsiteY2-398" fmla="*/ 202725 h 481312"/>
                <a:gd name="connsiteX3-399" fmla="*/ 1107331 w 1309718"/>
                <a:gd name="connsiteY3-400" fmla="*/ 405112 h 481312"/>
                <a:gd name="connsiteX4-401" fmla="*/ 137051 w 1309718"/>
                <a:gd name="connsiteY4-402" fmla="*/ 410777 h 481312"/>
                <a:gd name="connsiteX5-403" fmla="*/ 14319 w 1309718"/>
                <a:gd name="connsiteY5-404" fmla="*/ 481312 h 481312"/>
                <a:gd name="connsiteX6-405" fmla="*/ 14319 w 1309718"/>
                <a:gd name="connsiteY6-406" fmla="*/ 100312 h 481312"/>
                <a:gd name="connsiteX7-407" fmla="*/ 94046 w 1309718"/>
                <a:gd name="connsiteY7-408" fmla="*/ 0 h 481312"/>
                <a:gd name="connsiteX0-409" fmla="*/ 94046 w 1309718"/>
                <a:gd name="connsiteY0-410" fmla="*/ 11030 h 492342"/>
                <a:gd name="connsiteX1-411" fmla="*/ 1107331 w 1309718"/>
                <a:gd name="connsiteY1-412" fmla="*/ 11368 h 492342"/>
                <a:gd name="connsiteX2-413" fmla="*/ 1309718 w 1309718"/>
                <a:gd name="connsiteY2-414" fmla="*/ 213755 h 492342"/>
                <a:gd name="connsiteX3-415" fmla="*/ 1107331 w 1309718"/>
                <a:gd name="connsiteY3-416" fmla="*/ 416142 h 492342"/>
                <a:gd name="connsiteX4-417" fmla="*/ 137051 w 1309718"/>
                <a:gd name="connsiteY4-418" fmla="*/ 421807 h 492342"/>
                <a:gd name="connsiteX5-419" fmla="*/ 14319 w 1309718"/>
                <a:gd name="connsiteY5-420" fmla="*/ 492342 h 492342"/>
                <a:gd name="connsiteX6-421" fmla="*/ 14319 w 1309718"/>
                <a:gd name="connsiteY6-422" fmla="*/ 111342 h 492342"/>
                <a:gd name="connsiteX7-423" fmla="*/ 94046 w 1309718"/>
                <a:gd name="connsiteY7-424" fmla="*/ 11030 h 492342"/>
                <a:gd name="connsiteX0-425" fmla="*/ 94046 w 1309718"/>
                <a:gd name="connsiteY0-426" fmla="*/ 0 h 481312"/>
                <a:gd name="connsiteX1-427" fmla="*/ 1107331 w 1309718"/>
                <a:gd name="connsiteY1-428" fmla="*/ 338 h 481312"/>
                <a:gd name="connsiteX2-429" fmla="*/ 1309718 w 1309718"/>
                <a:gd name="connsiteY2-430" fmla="*/ 202725 h 481312"/>
                <a:gd name="connsiteX3-431" fmla="*/ 1107331 w 1309718"/>
                <a:gd name="connsiteY3-432" fmla="*/ 405112 h 481312"/>
                <a:gd name="connsiteX4-433" fmla="*/ 137051 w 1309718"/>
                <a:gd name="connsiteY4-434" fmla="*/ 410777 h 481312"/>
                <a:gd name="connsiteX5-435" fmla="*/ 14319 w 1309718"/>
                <a:gd name="connsiteY5-436" fmla="*/ 481312 h 481312"/>
                <a:gd name="connsiteX6-437" fmla="*/ 14319 w 1309718"/>
                <a:gd name="connsiteY6-438" fmla="*/ 100312 h 481312"/>
                <a:gd name="connsiteX7-439" fmla="*/ 94046 w 1309718"/>
                <a:gd name="connsiteY7-440" fmla="*/ 0 h 481312"/>
                <a:gd name="connsiteX0-441" fmla="*/ 94046 w 1309718"/>
                <a:gd name="connsiteY0-442" fmla="*/ 0 h 481312"/>
                <a:gd name="connsiteX1-443" fmla="*/ 1107331 w 1309718"/>
                <a:gd name="connsiteY1-444" fmla="*/ 338 h 481312"/>
                <a:gd name="connsiteX2-445" fmla="*/ 1309718 w 1309718"/>
                <a:gd name="connsiteY2-446" fmla="*/ 202725 h 481312"/>
                <a:gd name="connsiteX3-447" fmla="*/ 1107331 w 1309718"/>
                <a:gd name="connsiteY3-448" fmla="*/ 405112 h 481312"/>
                <a:gd name="connsiteX4-449" fmla="*/ 137051 w 1309718"/>
                <a:gd name="connsiteY4-450" fmla="*/ 410777 h 481312"/>
                <a:gd name="connsiteX5-451" fmla="*/ 14319 w 1309718"/>
                <a:gd name="connsiteY5-452" fmla="*/ 481312 h 481312"/>
                <a:gd name="connsiteX6-453" fmla="*/ 14319 w 1309718"/>
                <a:gd name="connsiteY6-454" fmla="*/ 100312 h 481312"/>
                <a:gd name="connsiteX7-455" fmla="*/ 94046 w 1309718"/>
                <a:gd name="connsiteY7-456" fmla="*/ 0 h 481312"/>
                <a:gd name="connsiteX0-457" fmla="*/ 81513 w 1297185"/>
                <a:gd name="connsiteY0-458" fmla="*/ 0 h 481312"/>
                <a:gd name="connsiteX1-459" fmla="*/ 1094798 w 1297185"/>
                <a:gd name="connsiteY1-460" fmla="*/ 338 h 481312"/>
                <a:gd name="connsiteX2-461" fmla="*/ 1297185 w 1297185"/>
                <a:gd name="connsiteY2-462" fmla="*/ 202725 h 481312"/>
                <a:gd name="connsiteX3-463" fmla="*/ 1094798 w 1297185"/>
                <a:gd name="connsiteY3-464" fmla="*/ 405112 h 481312"/>
                <a:gd name="connsiteX4-465" fmla="*/ 124518 w 1297185"/>
                <a:gd name="connsiteY4-466" fmla="*/ 410777 h 481312"/>
                <a:gd name="connsiteX5-467" fmla="*/ 1786 w 1297185"/>
                <a:gd name="connsiteY5-468" fmla="*/ 481312 h 481312"/>
                <a:gd name="connsiteX6-469" fmla="*/ 1786 w 1297185"/>
                <a:gd name="connsiteY6-470" fmla="*/ 100312 h 481312"/>
                <a:gd name="connsiteX7-471" fmla="*/ 81513 w 1297185"/>
                <a:gd name="connsiteY7-472" fmla="*/ 0 h 481312"/>
                <a:gd name="connsiteX0-473" fmla="*/ 79727 w 1295399"/>
                <a:gd name="connsiteY0-474" fmla="*/ 0 h 481312"/>
                <a:gd name="connsiteX1-475" fmla="*/ 1093012 w 1295399"/>
                <a:gd name="connsiteY1-476" fmla="*/ 338 h 481312"/>
                <a:gd name="connsiteX2-477" fmla="*/ 1295399 w 1295399"/>
                <a:gd name="connsiteY2-478" fmla="*/ 202725 h 481312"/>
                <a:gd name="connsiteX3-479" fmla="*/ 1093012 w 1295399"/>
                <a:gd name="connsiteY3-480" fmla="*/ 405112 h 481312"/>
                <a:gd name="connsiteX4-481" fmla="*/ 122732 w 1295399"/>
                <a:gd name="connsiteY4-482" fmla="*/ 410777 h 481312"/>
                <a:gd name="connsiteX5-483" fmla="*/ 0 w 1295399"/>
                <a:gd name="connsiteY5-484" fmla="*/ 481312 h 481312"/>
                <a:gd name="connsiteX6-485" fmla="*/ 0 w 1295399"/>
                <a:gd name="connsiteY6-486" fmla="*/ 100312 h 481312"/>
                <a:gd name="connsiteX7-487" fmla="*/ 79727 w 1295399"/>
                <a:gd name="connsiteY7-488" fmla="*/ 0 h 481312"/>
                <a:gd name="connsiteX0-489" fmla="*/ 79727 w 1302292"/>
                <a:gd name="connsiteY0-490" fmla="*/ 0 h 481312"/>
                <a:gd name="connsiteX1-491" fmla="*/ 1134372 w 1302292"/>
                <a:gd name="connsiteY1-492" fmla="*/ 1301 h 481312"/>
                <a:gd name="connsiteX2-493" fmla="*/ 1295399 w 1302292"/>
                <a:gd name="connsiteY2-494" fmla="*/ 202725 h 481312"/>
                <a:gd name="connsiteX3-495" fmla="*/ 1093012 w 1302292"/>
                <a:gd name="connsiteY3-496" fmla="*/ 405112 h 481312"/>
                <a:gd name="connsiteX4-497" fmla="*/ 122732 w 1302292"/>
                <a:gd name="connsiteY4-498" fmla="*/ 410777 h 481312"/>
                <a:gd name="connsiteX5-499" fmla="*/ 0 w 1302292"/>
                <a:gd name="connsiteY5-500" fmla="*/ 481312 h 481312"/>
                <a:gd name="connsiteX6-501" fmla="*/ 0 w 1302292"/>
                <a:gd name="connsiteY6-502" fmla="*/ 100312 h 481312"/>
                <a:gd name="connsiteX7-503" fmla="*/ 79727 w 1302292"/>
                <a:gd name="connsiteY7-504" fmla="*/ 0 h 481312"/>
                <a:gd name="connsiteX0-505" fmla="*/ 79727 w 1295608"/>
                <a:gd name="connsiteY0-506" fmla="*/ 0 h 481312"/>
                <a:gd name="connsiteX1-507" fmla="*/ 1134372 w 1295608"/>
                <a:gd name="connsiteY1-508" fmla="*/ 1301 h 481312"/>
                <a:gd name="connsiteX2-509" fmla="*/ 1295399 w 1295608"/>
                <a:gd name="connsiteY2-510" fmla="*/ 202725 h 481312"/>
                <a:gd name="connsiteX3-511" fmla="*/ 1133118 w 1295608"/>
                <a:gd name="connsiteY3-512" fmla="*/ 405112 h 481312"/>
                <a:gd name="connsiteX4-513" fmla="*/ 122732 w 1295608"/>
                <a:gd name="connsiteY4-514" fmla="*/ 410777 h 481312"/>
                <a:gd name="connsiteX5-515" fmla="*/ 0 w 1295608"/>
                <a:gd name="connsiteY5-516" fmla="*/ 481312 h 481312"/>
                <a:gd name="connsiteX6-517" fmla="*/ 0 w 1295608"/>
                <a:gd name="connsiteY6-518" fmla="*/ 100312 h 481312"/>
                <a:gd name="connsiteX7-519" fmla="*/ 79727 w 1295608"/>
                <a:gd name="connsiteY7-520" fmla="*/ 0 h 481312"/>
                <a:gd name="connsiteX0-521" fmla="*/ 79727 w 1295399"/>
                <a:gd name="connsiteY0-522" fmla="*/ 0 h 481312"/>
                <a:gd name="connsiteX1-523" fmla="*/ 1134372 w 1295399"/>
                <a:gd name="connsiteY1-524" fmla="*/ 1301 h 481312"/>
                <a:gd name="connsiteX2-525" fmla="*/ 1295399 w 1295399"/>
                <a:gd name="connsiteY2-526" fmla="*/ 202725 h 481312"/>
                <a:gd name="connsiteX3-527" fmla="*/ 1133118 w 1295399"/>
                <a:gd name="connsiteY3-528" fmla="*/ 405112 h 481312"/>
                <a:gd name="connsiteX4-529" fmla="*/ 122732 w 1295399"/>
                <a:gd name="connsiteY4-530" fmla="*/ 410777 h 481312"/>
                <a:gd name="connsiteX5-531" fmla="*/ 0 w 1295399"/>
                <a:gd name="connsiteY5-532" fmla="*/ 481312 h 481312"/>
                <a:gd name="connsiteX6-533" fmla="*/ 0 w 1295399"/>
                <a:gd name="connsiteY6-534" fmla="*/ 100312 h 481312"/>
                <a:gd name="connsiteX7-535" fmla="*/ 79727 w 1295399"/>
                <a:gd name="connsiteY7-536" fmla="*/ 0 h 481312"/>
                <a:gd name="connsiteX0-537" fmla="*/ 79727 w 1295399"/>
                <a:gd name="connsiteY0-538" fmla="*/ 0 h 481312"/>
                <a:gd name="connsiteX1-539" fmla="*/ 1134372 w 1295399"/>
                <a:gd name="connsiteY1-540" fmla="*/ 1301 h 481312"/>
                <a:gd name="connsiteX2-541" fmla="*/ 1295399 w 1295399"/>
                <a:gd name="connsiteY2-542" fmla="*/ 202725 h 481312"/>
                <a:gd name="connsiteX3-543" fmla="*/ 1133118 w 1295399"/>
                <a:gd name="connsiteY3-544" fmla="*/ 405112 h 481312"/>
                <a:gd name="connsiteX4-545" fmla="*/ 122732 w 1295399"/>
                <a:gd name="connsiteY4-546" fmla="*/ 410777 h 481312"/>
                <a:gd name="connsiteX5-547" fmla="*/ 0 w 1295399"/>
                <a:gd name="connsiteY5-548" fmla="*/ 481312 h 481312"/>
                <a:gd name="connsiteX6-549" fmla="*/ 0 w 1295399"/>
                <a:gd name="connsiteY6-550" fmla="*/ 100312 h 481312"/>
                <a:gd name="connsiteX7-551" fmla="*/ 79727 w 1295399"/>
                <a:gd name="connsiteY7-552" fmla="*/ 0 h 481312"/>
                <a:gd name="connsiteX0-553" fmla="*/ 79727 w 1295399"/>
                <a:gd name="connsiteY0-554" fmla="*/ 0 h 481312"/>
                <a:gd name="connsiteX1-555" fmla="*/ 1134372 w 1295399"/>
                <a:gd name="connsiteY1-556" fmla="*/ 1301 h 481312"/>
                <a:gd name="connsiteX2-557" fmla="*/ 1295399 w 1295399"/>
                <a:gd name="connsiteY2-558" fmla="*/ 202725 h 481312"/>
                <a:gd name="connsiteX3-559" fmla="*/ 1165078 w 1295399"/>
                <a:gd name="connsiteY3-560" fmla="*/ 406074 h 481312"/>
                <a:gd name="connsiteX4-561" fmla="*/ 122732 w 1295399"/>
                <a:gd name="connsiteY4-562" fmla="*/ 410777 h 481312"/>
                <a:gd name="connsiteX5-563" fmla="*/ 0 w 1295399"/>
                <a:gd name="connsiteY5-564" fmla="*/ 481312 h 481312"/>
                <a:gd name="connsiteX6-565" fmla="*/ 0 w 1295399"/>
                <a:gd name="connsiteY6-566" fmla="*/ 100312 h 481312"/>
                <a:gd name="connsiteX7-567" fmla="*/ 79727 w 1295399"/>
                <a:gd name="connsiteY7-568" fmla="*/ 0 h 481312"/>
                <a:gd name="connsiteX0-569" fmla="*/ 79727 w 1295399"/>
                <a:gd name="connsiteY0-570" fmla="*/ 0 h 481312"/>
                <a:gd name="connsiteX1-571" fmla="*/ 1156305 w 1295399"/>
                <a:gd name="connsiteY1-572" fmla="*/ 6114 h 481312"/>
                <a:gd name="connsiteX2-573" fmla="*/ 1295399 w 1295399"/>
                <a:gd name="connsiteY2-574" fmla="*/ 202725 h 481312"/>
                <a:gd name="connsiteX3-575" fmla="*/ 1165078 w 1295399"/>
                <a:gd name="connsiteY3-576" fmla="*/ 406074 h 481312"/>
                <a:gd name="connsiteX4-577" fmla="*/ 122732 w 1295399"/>
                <a:gd name="connsiteY4-578" fmla="*/ 410777 h 481312"/>
                <a:gd name="connsiteX5-579" fmla="*/ 0 w 1295399"/>
                <a:gd name="connsiteY5-580" fmla="*/ 481312 h 481312"/>
                <a:gd name="connsiteX6-581" fmla="*/ 0 w 1295399"/>
                <a:gd name="connsiteY6-582" fmla="*/ 100312 h 481312"/>
                <a:gd name="connsiteX7-583" fmla="*/ 79727 w 1295399"/>
                <a:gd name="connsiteY7-584" fmla="*/ 0 h 48131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25" y="connsiteY6-26"/>
                </a:cxn>
                <a:cxn ang="0">
                  <a:pos x="connsiteX7-55" y="connsiteY7-56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6BE52"/>
                </a:gs>
                <a:gs pos="60000">
                  <a:srgbClr val="00B050"/>
                </a:gs>
                <a:gs pos="24000">
                  <a:srgbClr val="7582E6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Pie 18"/>
            <p:cNvSpPr/>
            <p:nvPr/>
          </p:nvSpPr>
          <p:spPr bwMode="gray">
            <a:xfrm>
              <a:off x="4782670" y="3083859"/>
              <a:ext cx="304685" cy="179294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rgbClr val="05C1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65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 Box 19"/>
          <p:cNvSpPr txBox="1"/>
          <p:nvPr/>
        </p:nvSpPr>
        <p:spPr>
          <a:xfrm>
            <a:off x="749300" y="631190"/>
            <a:ext cx="10424160" cy="492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70000"/>
              </a:lnSpc>
            </a:pPr>
            <a:r>
              <a:rPr lang="en-US" sz="3730" b="1">
                <a:solidFill>
                  <a:srgbClr val="F9FBF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7- HÓA TRỊ VÀ CÔNG THỨC HÓA HỌC</a:t>
            </a:r>
            <a:endParaRPr lang="en-US" sz="3730" b="1">
              <a:solidFill>
                <a:srgbClr val="F9FBF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4"/>
          <p:cNvSpPr txBox="1"/>
          <p:nvPr/>
        </p:nvSpPr>
        <p:spPr>
          <a:xfrm>
            <a:off x="908683" y="1345434"/>
            <a:ext cx="8579479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195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CÔNG THỨC HÓA HỌC</a:t>
            </a:r>
            <a:endParaRPr lang="en-US" sz="3195" b="1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8467" y="1898535"/>
            <a:ext cx="8367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195" b="1">
                <a:solidFill>
                  <a:srgbClr val="FF01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Ý nghĩa của CTHH</a:t>
            </a:r>
            <a:endParaRPr lang="en-US" sz="3195" b="1">
              <a:solidFill>
                <a:srgbClr val="FF01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giphy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080" y="837565"/>
            <a:ext cx="1894205" cy="18942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7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7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7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7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5" grpId="0"/>
      <p:bldP spid="187406" grpId="0"/>
      <p:bldP spid="187407" grpId="0"/>
      <p:bldP spid="187412" grpId="0"/>
      <p:bldP spid="187413" grpId="0"/>
      <p:bldP spid="187415" grpId="0"/>
      <p:bldP spid="10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 descr="OPL20U25GSXzBJYl68kk8uQGfFKzs7yb1M4KJWUiLk6ZEvGF+qCIPSnY57AbBFCvTW@21.2022.STT$5+K4lPs7H94VUqPe2XwIsfPRnrXQE//QTEXxb8/8N4CNc6FpgZahzpTjFhMzSA7T/nHJa11DE8Ng2TP3iAmRczFlmslSuUNOgUeb6yRvs0="/>
          <p:cNvGraphicFramePr>
            <a:graphicFrameLocks noGrp="1"/>
          </p:cNvGraphicFramePr>
          <p:nvPr>
            <p:ph/>
          </p:nvPr>
        </p:nvGraphicFramePr>
        <p:xfrm>
          <a:off x="720436" y="655784"/>
          <a:ext cx="10714182" cy="53305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1199"/>
                <a:gridCol w="3117128"/>
                <a:gridCol w="1934132"/>
                <a:gridCol w="3781723"/>
              </a:tblGrid>
              <a:tr h="53168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gọi</a:t>
                      </a:r>
                      <a:endParaRPr lang="en-US" sz="28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thức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gọi</a:t>
                      </a:r>
                      <a:endParaRPr lang="en-US" sz="2800" b="1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79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800" b="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oxide</a:t>
                      </a:r>
                      <a:endParaRPr lang="en-US" sz="2800" b="0" dirty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KMnO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Potassium permanganate 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(thuốc tím)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79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2800" b="0" baseline="-2500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baseline="-2500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</a:t>
                      </a:r>
                      <a:r>
                        <a:rPr lang="en-US" sz="2800" b="0" dirty="0" smtClean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carbonate</a:t>
                      </a:r>
                      <a:endParaRPr lang="en-US" sz="2800" b="0" dirty="0" smtClean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HCl</a:t>
                      </a:r>
                      <a:endParaRPr lang="en-US" sz="2800" b="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Hydrochloric acid</a:t>
                      </a:r>
                      <a:endParaRPr lang="en-US" sz="2800" b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9883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Ca(OH)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Calcium hydroxide </a:t>
                      </a:r>
                      <a:endParaRPr lang="en-US" sz="2800" b="0" dirty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Glucose 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979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NaCl</a:t>
                      </a:r>
                      <a:endParaRPr lang="en-US" sz="2800" b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Sodium chloride</a:t>
                      </a:r>
                      <a:endParaRPr lang="en-US" sz="2800" b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(muối ăn)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carbonic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168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CuSO</a:t>
                      </a:r>
                      <a:r>
                        <a:rPr lang="en-US" sz="2800" b="0" baseline="-2500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baseline="-2500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Copper sulfate</a:t>
                      </a:r>
                      <a:endParaRPr lang="en-US" sz="2800" b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methane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en-US" sz="2800" b="0" baseline="-2500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baseline="-2500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Ammonia</a:t>
                      </a:r>
                      <a:endParaRPr lang="en-US" sz="2800" b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HNO</a:t>
                      </a:r>
                      <a:r>
                        <a:rPr lang="en-US" sz="2800" b="0" baseline="-25000" dirty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baseline="-25000" dirty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Nitric acid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29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800" b="0" baseline="-2500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b="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0B5FD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0">
                        <a:solidFill>
                          <a:srgbClr val="0B5FD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0" baseline="-25000">
                          <a:solidFill>
                            <a:srgbClr val="F4330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baseline="-25000">
                        <a:solidFill>
                          <a:srgbClr val="F43308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800" b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nitrogen</a:t>
                      </a:r>
                      <a:endParaRPr lang="en-US" sz="2800" b="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Text Box 18944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878840" y="544830"/>
            <a:ext cx="1998980" cy="583565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sz="3200" b="1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4" name="Text Box 18944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04235" y="1670685"/>
            <a:ext cx="1651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5" name="Text Box 189444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65150" y="1434465"/>
            <a:ext cx="16510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6" name="Text Box 189445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766695" y="1434465"/>
            <a:ext cx="95504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3200" b="1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baseline="-25000">
                <a:solidFill>
                  <a:srgbClr val="D80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sz="3200" b="1" baseline="-25000">
              <a:solidFill>
                <a:srgbClr val="D8090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7" name="Text Box 189446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404235" y="1434465"/>
            <a:ext cx="51466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3200" b="1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</a:t>
            </a:r>
            <a:endParaRPr sz="3200" b="1">
              <a:solidFill>
                <a:srgbClr val="5A0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8" name="Text Box 189447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2030730" y="1941195"/>
            <a:ext cx="37382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</a:t>
            </a:r>
            <a:r>
              <a:rPr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gen)</a:t>
            </a:r>
            <a:endParaRPr lang="en-US" sz="280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49" name="Text Box 189448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6104890" y="1927860"/>
            <a:ext cx="3778019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sz="2800" dirty="0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sz="2800" dirty="0" err="1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2800" dirty="0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2800" dirty="0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dirty="0">
                <a:solidFill>
                  <a:srgbClr val="5A00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ydrogen)</a:t>
            </a:r>
            <a:endParaRPr lang="en-US" sz="2800" dirty="0">
              <a:solidFill>
                <a:srgbClr val="5A00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0" name="Text Box 18944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65150" y="2538730"/>
            <a:ext cx="1189799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Font typeface="Times New Roman" panose="02020603050405020304" pitchFamily="18" charset="0"/>
              <a:buNone/>
            </a:pP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</a:pP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yd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Times New Roman" panose="02020603050405020304" pitchFamily="18" charset="0"/>
            </a:pP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nguyên tử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ox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ygen</a:t>
            </a:r>
            <a:endParaRPr sz="32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1" name="Text Box 18945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65150" y="4229735"/>
            <a:ext cx="51288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spcBef>
                <a:spcPct val="50000"/>
              </a:spcBef>
              <a:buFont typeface="Times New Roman" panose="02020603050405020304" pitchFamily="18" charset="0"/>
              <a:buNone/>
            </a:pP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2" name="Text Box 18945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055235" y="4234180"/>
            <a:ext cx="20605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3" name="Text Box 189452"/>
          <p:cNvSpPr txBox="1"/>
          <p:nvPr/>
        </p:nvSpPr>
        <p:spPr>
          <a:xfrm>
            <a:off x="5055235" y="4872355"/>
            <a:ext cx="20605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sz="32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4" name="Text Box 189453"/>
          <p:cNvSpPr txBox="1"/>
          <p:nvPr/>
        </p:nvSpPr>
        <p:spPr>
          <a:xfrm>
            <a:off x="6237605" y="4197985"/>
            <a:ext cx="3477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sz="32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5" name="Text Box 189454"/>
          <p:cNvSpPr txBox="1"/>
          <p:nvPr/>
        </p:nvSpPr>
        <p:spPr>
          <a:xfrm>
            <a:off x="6226810" y="4848860"/>
            <a:ext cx="34772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sz="320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6" name="Straight Connector 189455"/>
          <p:cNvSpPr/>
          <p:nvPr/>
        </p:nvSpPr>
        <p:spPr>
          <a:xfrm flipH="1">
            <a:off x="4439285" y="5318125"/>
            <a:ext cx="861695" cy="399415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9457" name="Straight Connector 189456"/>
          <p:cNvSpPr/>
          <p:nvPr/>
        </p:nvSpPr>
        <p:spPr>
          <a:xfrm>
            <a:off x="5970270" y="5438775"/>
            <a:ext cx="805815" cy="385445"/>
          </a:xfrm>
          <a:prstGeom prst="line">
            <a:avLst/>
          </a:prstGeom>
          <a:ln w="5715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9458" name="Text Box 189457"/>
          <p:cNvSpPr txBox="1"/>
          <p:nvPr/>
        </p:nvSpPr>
        <p:spPr>
          <a:xfrm>
            <a:off x="3721735" y="5717540"/>
            <a:ext cx="1477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459" name="Text Box 189458"/>
          <p:cNvSpPr txBox="1"/>
          <p:nvPr/>
        </p:nvSpPr>
        <p:spPr>
          <a:xfrm>
            <a:off x="6776085" y="5546725"/>
            <a:ext cx="14770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9450">
                                            <p:txEl>
                                              <p:charRg st="0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charRg st="15" end="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89450">
                                            <p:txEl>
                                              <p:charRg st="15" end="6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9450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9450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89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8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8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bldLvl="0" animBg="1"/>
      <p:bldP spid="189445" grpId="0"/>
      <p:bldP spid="189446" grpId="0"/>
      <p:bldP spid="189447" grpId="0"/>
      <p:bldP spid="189448" grpId="0"/>
      <p:bldP spid="189449" grpId="0"/>
      <p:bldP spid="189451" grpId="0"/>
      <p:bldP spid="189453" grpId="0"/>
      <p:bldP spid="189454" grpId="0"/>
      <p:bldP spid="1894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Hóa Học tuyệt đẹ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37381" y="1690688"/>
            <a:ext cx="1773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50692" y="2438400"/>
            <a:ext cx="7028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TRỊ </a:t>
            </a:r>
            <a:endParaRPr lang="en-US" sz="40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CÔNG THỨC HÓA HỌC</a:t>
            </a:r>
            <a:endParaRPr 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5" name="Text Box 181" descr="OPL20U25GSXzBJYl68kk8uQGfFKzs7yb1M4KJWUiLk6ZEvGF+qCIPSnY57AbBFCvTW@21.2022.STT$5+K4lPs7H94VUqPe2XwIsfPRnrXQE//QTEXxb8/8N4CNc6FpgZahzpTjFhMzSA7T/nHJa11DE8Ng2TP3iAmRczFlmslSuUNOgUeb6yRvs0="/>
          <p:cNvSpPr txBox="1">
            <a:spLocks noChangeArrowheads="1"/>
          </p:cNvSpPr>
          <p:nvPr/>
        </p:nvSpPr>
        <p:spPr bwMode="auto">
          <a:xfrm>
            <a:off x="822036" y="2684491"/>
            <a:ext cx="1088043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HOẠT ĐỘNG MỞ </a:t>
            </a:r>
            <a:r>
              <a:rPr lang="en-US" altLang="zh-CN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幼圆" pitchFamily="49" charset="-122"/>
                <a:cs typeface="Times New Roman" panose="02020603050405020304" pitchFamily="18" charset="0"/>
              </a:rPr>
              <a:t>ĐẦU</a:t>
            </a:r>
            <a:endParaRPr lang="en-US" altLang="zh-CN" sz="6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幼圆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27150" y="730885"/>
            <a:ext cx="9617710" cy="5728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 descr="OPL20U25GSXzBJYl68kk8uQGfFKzs7yb1M4KJWUiLk6ZEvGF+qCIPSnY57AbBFCvTW@21.2022.STT$5+K4lPs7H94VUqPe2XwIsfPRnrXQE//QTEXxb8/8N4CNc6FpgZahzpTjFhMzSA7T/nHJa11DE8Ng2TP3iAmRczFlmslSuUNOgUeb6yRvs0="/>
          <p:cNvGraphicFramePr/>
          <p:nvPr/>
        </p:nvGraphicFramePr>
        <p:xfrm>
          <a:off x="1747520" y="986155"/>
          <a:ext cx="8776970" cy="5375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770"/>
                <a:gridCol w="5011420"/>
                <a:gridCol w="1795780"/>
              </a:tblGrid>
              <a:tr h="4972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hình phân tử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1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Nước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5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carbonic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09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Ammonia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NH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Box 8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số 1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4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303520" y="1543050"/>
            <a:ext cx="1593215" cy="10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5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678045" y="2784475"/>
            <a:ext cx="2233930" cy="74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162550" y="3780790"/>
            <a:ext cx="1235075" cy="112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9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5303520" y="5107940"/>
            <a:ext cx="1781175" cy="11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Cloud Callout 49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rot="420000">
            <a:off x="2771358" y="2482742"/>
            <a:ext cx="6048228" cy="2789684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51" name="Text Box 50"/>
          <p:cNvSpPr txBox="1"/>
          <p:nvPr/>
        </p:nvSpPr>
        <p:spPr>
          <a:xfrm>
            <a:off x="3143092" y="2877589"/>
            <a:ext cx="5303382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video, sau đó viết KHHH của nguyên tố trên từng quả cầu theo bảng sau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 rot="420000">
            <a:off x="2771358" y="2501792"/>
            <a:ext cx="6048228" cy="2789684"/>
          </a:xfrm>
          <a:prstGeom prst="cloudCallout">
            <a:avLst/>
          </a:prstGeom>
          <a:solidFill>
            <a:srgbClr val="FFFF00">
              <a:alpha val="94000"/>
            </a:srgbClr>
          </a:solidFill>
          <a:ln>
            <a:solidFill>
              <a:srgbClr val="FFC000">
                <a:alpha val="9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Times New Roman" panose="02020603050405020304" pitchFamily="18" charset="0"/>
            </a:endParaRPr>
          </a:p>
        </p:txBody>
      </p:sp>
      <p:sp>
        <p:nvSpPr>
          <p:cNvPr id="4" name="Text Box 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3143092" y="3210964"/>
            <a:ext cx="5303382" cy="1370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em quan sát video và hoàn thành PHT số 1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Picture Placeholder 4"/>
          <p:cNvSpPr/>
          <p:nvPr>
            <p:ph type="pic" idx="13"/>
          </p:nvPr>
        </p:nvSpPr>
        <p:spPr/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27150" y="730885"/>
            <a:ext cx="9617710" cy="5728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kern="1200" cap="none" spc="0" normalizeH="0" baseline="0" noProof="0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 descr="OPL20U25GSXzBJYl68kk8uQGfFKzs7yb1M4KJWUiLk6ZEvGF+qCIPSnY57AbBFCvTW@21.2022.STT$5+K4lPs7H94VUqPe2XwIsfPRnrXQE//QTEXxb8/8N4CNc6FpgZahzpTjFhMzSA7T/nHJa11DE8Ng2TP3iAmRczFlmslSuUNOgUeb6yRvs0="/>
          <p:cNvGraphicFramePr/>
          <p:nvPr/>
        </p:nvGraphicFramePr>
        <p:xfrm>
          <a:off x="997527" y="986155"/>
          <a:ext cx="10437091" cy="5375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2958"/>
                <a:gridCol w="5859104"/>
                <a:gridCol w="2275029"/>
              </a:tblGrid>
              <a:tr h="4972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 hình phân tử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CTHH</a:t>
                      </a:r>
                      <a:endParaRPr 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15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2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45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carbonic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</a:t>
                      </a:r>
                      <a:r>
                        <a:rPr lang="en-US" sz="2800" b="0" baseline="-25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0" baseline="-2500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109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Methane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0" baseline="-250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109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Ammonia</a:t>
                      </a:r>
                      <a:endParaRPr lang="en-US" sz="2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endParaRPr lang="en-US" sz="1800" b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390" marR="5139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2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NH</a:t>
                      </a:r>
                      <a:r>
                        <a:rPr lang="en-US" sz="28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0" baseline="-250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Box 8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524636" y="305435"/>
            <a:ext cx="9618345" cy="521970"/>
          </a:xfrm>
          <a:prstGeom prst="rect">
            <a:avLst/>
          </a:prstGeom>
          <a:solidFill>
            <a:schemeClr val="bg1"/>
          </a:solidFill>
          <a:effectLst>
            <a:outerShdw blurRad="3175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PHT số 1</a:t>
            </a:r>
            <a:endParaRPr kumimoji="0" lang="en-US" sz="2800" b="1" i="0" kern="1200" cap="none" spc="0" normalizeH="0" baseline="0" noProof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2243801" y="289627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6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10112870" y="289556"/>
            <a:ext cx="411759" cy="610977"/>
            <a:chOff x="3976914" y="1402541"/>
            <a:chExt cx="421209" cy="78252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Rectangle 43"/>
            <p:cNvSpPr/>
            <p:nvPr/>
          </p:nvSpPr>
          <p:spPr>
            <a:xfrm rot="880349" flipH="1">
              <a:off x="4098363" y="1767370"/>
              <a:ext cx="36855" cy="417693"/>
            </a:xfrm>
            <a:prstGeom prst="rect">
              <a:avLst/>
            </a:prstGeom>
            <a:gradFill flip="none" rotWithShape="1">
              <a:gsLst>
                <a:gs pos="83208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  <a:gs pos="56609">
                  <a:schemeClr val="bg1">
                    <a:lumMod val="50000"/>
                  </a:schemeClr>
                </a:gs>
                <a:gs pos="25700">
                  <a:schemeClr val="bg1">
                    <a:lumMod val="9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7" name="Trapezoid 10"/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-1" fmla="*/ 0 w 1129849"/>
                <a:gd name="connsiteY0-2" fmla="*/ 1197614 h 1310535"/>
                <a:gd name="connsiteX1-3" fmla="*/ 282462 w 1129849"/>
                <a:gd name="connsiteY1-4" fmla="*/ 0 h 1310535"/>
                <a:gd name="connsiteX2-5" fmla="*/ 847387 w 1129849"/>
                <a:gd name="connsiteY2-6" fmla="*/ 0 h 1310535"/>
                <a:gd name="connsiteX3-7" fmla="*/ 1129849 w 1129849"/>
                <a:gd name="connsiteY3-8" fmla="*/ 1197614 h 1310535"/>
                <a:gd name="connsiteX4-9" fmla="*/ 0 w 1129849"/>
                <a:gd name="connsiteY4-10" fmla="*/ 1197614 h 1310535"/>
                <a:gd name="connsiteX0-11" fmla="*/ 0 w 1129849"/>
                <a:gd name="connsiteY0-12" fmla="*/ 1197614 h 1358294"/>
                <a:gd name="connsiteX1-13" fmla="*/ 282462 w 1129849"/>
                <a:gd name="connsiteY1-14" fmla="*/ 0 h 1358294"/>
                <a:gd name="connsiteX2-15" fmla="*/ 847387 w 1129849"/>
                <a:gd name="connsiteY2-16" fmla="*/ 0 h 1358294"/>
                <a:gd name="connsiteX3-17" fmla="*/ 1129849 w 1129849"/>
                <a:gd name="connsiteY3-18" fmla="*/ 1197614 h 1358294"/>
                <a:gd name="connsiteX4-19" fmla="*/ 0 w 1129849"/>
                <a:gd name="connsiteY4-20" fmla="*/ 1197614 h 13582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9" name="Picture 4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303520" y="1543050"/>
            <a:ext cx="1593215" cy="10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5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4678045" y="2784475"/>
            <a:ext cx="2233930" cy="74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8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5162550" y="3780790"/>
            <a:ext cx="1235075" cy="1121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9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5303520" y="5107940"/>
            <a:ext cx="1781175" cy="1158875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Text Box 51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946775" y="1634490"/>
            <a:ext cx="542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3" name="Text Box 52"/>
          <p:cNvSpPr txBox="1"/>
          <p:nvPr/>
        </p:nvSpPr>
        <p:spPr>
          <a:xfrm>
            <a:off x="5349240" y="208089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4" name="Text Box 53"/>
          <p:cNvSpPr txBox="1"/>
          <p:nvPr/>
        </p:nvSpPr>
        <p:spPr>
          <a:xfrm>
            <a:off x="6550660" y="2181860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5" name="Text Box 54"/>
          <p:cNvSpPr txBox="1"/>
          <p:nvPr/>
        </p:nvSpPr>
        <p:spPr>
          <a:xfrm>
            <a:off x="5618797" y="2983779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6" name="Text Box 55"/>
          <p:cNvSpPr txBox="1"/>
          <p:nvPr/>
        </p:nvSpPr>
        <p:spPr>
          <a:xfrm>
            <a:off x="6323330" y="2912110"/>
            <a:ext cx="542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Text Box 56"/>
          <p:cNvSpPr txBox="1"/>
          <p:nvPr/>
        </p:nvSpPr>
        <p:spPr>
          <a:xfrm>
            <a:off x="4836795" y="2896870"/>
            <a:ext cx="542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8" name="Text Box 57"/>
          <p:cNvSpPr txBox="1"/>
          <p:nvPr/>
        </p:nvSpPr>
        <p:spPr>
          <a:xfrm>
            <a:off x="5599430" y="4311650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9" name="Text Box 58"/>
          <p:cNvSpPr txBox="1"/>
          <p:nvPr/>
        </p:nvSpPr>
        <p:spPr>
          <a:xfrm>
            <a:off x="6083935" y="444690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0" name="Text Box 59"/>
          <p:cNvSpPr txBox="1"/>
          <p:nvPr/>
        </p:nvSpPr>
        <p:spPr>
          <a:xfrm>
            <a:off x="5584825" y="375856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1" name="Text Box 60"/>
          <p:cNvSpPr txBox="1"/>
          <p:nvPr/>
        </p:nvSpPr>
        <p:spPr>
          <a:xfrm>
            <a:off x="5142230" y="444690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" name="Text Box 61"/>
          <p:cNvSpPr txBox="1"/>
          <p:nvPr/>
        </p:nvSpPr>
        <p:spPr>
          <a:xfrm>
            <a:off x="5599430" y="459930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" name="Text Box 62"/>
          <p:cNvSpPr txBox="1"/>
          <p:nvPr/>
        </p:nvSpPr>
        <p:spPr>
          <a:xfrm>
            <a:off x="5992495" y="5224145"/>
            <a:ext cx="5429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4" name="Text Box 63"/>
          <p:cNvSpPr txBox="1"/>
          <p:nvPr/>
        </p:nvSpPr>
        <p:spPr>
          <a:xfrm>
            <a:off x="5425440" y="5575935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5" name="Text Box 64"/>
          <p:cNvSpPr txBox="1"/>
          <p:nvPr/>
        </p:nvSpPr>
        <p:spPr>
          <a:xfrm>
            <a:off x="6053455" y="5828030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6" name="Text Box 65"/>
          <p:cNvSpPr txBox="1"/>
          <p:nvPr/>
        </p:nvSpPr>
        <p:spPr>
          <a:xfrm>
            <a:off x="6596380" y="5492750"/>
            <a:ext cx="5429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991108" y="695462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378996" y="197352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1131766" y="1117672"/>
            <a:ext cx="800674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PHÂN TỬ - LIÊN KẾT HÓA HỌC</a:t>
            </a:r>
            <a:endParaRPr lang="en-US" sz="405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342632" y="541697"/>
            <a:ext cx="265040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sz="33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II: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Placeholder 12" descr="OPL20U25GSXzBJYl68kk8uQGfFKzs7yb1M4KJWUiLk6ZEvGF+qCIPSnY57AbBFCvTW@21.2022.STT$5+K4lPs7H94VUqPe2XwIsfPRnrXQE//QTEXxb8/8N4CNc6FpgZahzpTjFhMzSA7T/nHJa11DE8Ng2TP3iAmRczFlmslSuUNOgUeb6yRvs0="/>
          <p:cNvPicPr>
            <a:picLocks noGrp="1" noChangeAspect="1"/>
          </p:cNvPicPr>
          <p:nvPr>
            <p:ph type="pic" idx="14"/>
          </p:nvPr>
        </p:nvPicPr>
        <p:blipFill>
          <a:blip r:embed="rId2"/>
          <a:stretch>
            <a:fillRect/>
          </a:stretch>
        </p:blipFill>
        <p:spPr>
          <a:xfrm>
            <a:off x="8405495" y="3267212"/>
            <a:ext cx="3219219" cy="3219219"/>
          </a:xfrm>
          <a:prstGeom prst="rect">
            <a:avLst/>
          </a:prstGeom>
        </p:spPr>
      </p:pic>
      <p:sp>
        <p:nvSpPr>
          <p:cNvPr id="14" name="Rectangle 4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584200" y="2653105"/>
            <a:ext cx="792289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TRỊ VÀ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THỨC HÓA HỌC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 descr="OPL20U25GSXzBJYl68kk8uQGfFKzs7yb1M4KJWUiLk6ZEvGF+qCIPSnY57AbBFCvTW@21.2022.STT$5+K4lPs7H94VUqPe2XwIsfPRnrXQE//QTEXxb8/8N4CNc6FpgZahzpTjFhMzSA7T/nHJa11DE8Ng2TP3iAmRczFlmslSuUNOgUeb6yRvs0="/>
          <p:cNvSpPr>
            <a:spLocks noGrp="1"/>
          </p:cNvSpPr>
          <p:nvPr/>
        </p:nvSpPr>
        <p:spPr>
          <a:xfrm>
            <a:off x="3861435" y="3025775"/>
            <a:ext cx="7847330" cy="1430020"/>
          </a:xfrm>
        </p:spPr>
        <p:txBody>
          <a:bodyPr/>
          <a:lstStyle>
            <a:lvl1pPr marL="228600" indent="-228600" algn="l" defTabSz="91376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37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vi-VN" sz="44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altLang="vi-VN" sz="44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 descr="OPL20U25GSXzBJYl68kk8uQGfFKzs7yb1M4KJWUiLk6ZEvGF+qCIPSnY57AbBFCvTW@21.2022.STT$5+K4lPs7H94VUqPe2XwIsfPRnrXQE//QTEXxb8/8N4CNc6FpgZahzpTjFhMzSA7T/nHJa11DE8Ng2TP3iAmRczFlmslSuUNOgUeb6yRvs0="/>
          <p:cNvSpPr/>
          <p:nvPr/>
        </p:nvSpPr>
        <p:spPr>
          <a:xfrm>
            <a:off x="760730" y="1851025"/>
            <a:ext cx="2913380" cy="2806700"/>
          </a:xfrm>
          <a:prstGeom prst="ellipse">
            <a:avLst/>
          </a:prstGeom>
          <a:solidFill>
            <a:srgbClr val="99FE97"/>
          </a:solidFill>
          <a:ln>
            <a:solidFill>
              <a:srgbClr val="1C98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8" name="Google Shape;2178;p56" descr="OPL20U25GSXzBJYl68kk8uQGfFKzs7yb1M4KJWUiLk6ZEvGF+qCIPSnY57AbBFCvTW@21.2022.STT$5+K4lPs7H94VUqPe2XwIsfPRnrXQE//QTEXxb8/8N4CNc6FpgZahzpTjFhMzSA7T/nHJa11DE8Ng2TP3iAmRczFlmslSuUNOgUeb6yRvs0="/>
          <p:cNvGrpSpPr/>
          <p:nvPr/>
        </p:nvGrpSpPr>
        <p:grpSpPr>
          <a:xfrm>
            <a:off x="752475" y="1865630"/>
            <a:ext cx="2921635" cy="2792095"/>
            <a:chOff x="6039282" y="1042577"/>
            <a:chExt cx="734316" cy="731929"/>
          </a:xfrm>
        </p:grpSpPr>
        <p:sp>
          <p:nvSpPr>
            <p:cNvPr id="2179" name="Google Shape;2179;p56"/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56"/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56"/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603CE4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56"/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56"/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rgbClr val="F8E5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56"/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solidFill>
              <a:srgbClr val="B3FC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56"/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solidFill>
              <a:srgbClr val="8CFD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56"/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solidFill>
              <a:srgbClr val="FE0A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56"/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solidFill>
              <a:srgbClr val="13DB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56"/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56"/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56"/>
            <p:cNvSpPr/>
            <p:nvPr/>
          </p:nvSpPr>
          <p:spPr>
            <a:xfrm>
              <a:off x="658638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F6FC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56"/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56"/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rgbClr val="F9B5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56"/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56"/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031BA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56"/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56"/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EB59F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56"/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56"/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F7860C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56"/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" name="Text Box 2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1350010" y="2800985"/>
            <a:ext cx="161734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852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>
              <a:solidFill>
                <a:srgbClr val="F852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OPL20U25GSXzBJYl68kk8uQGfFKzs7yb1M4KJWUiLk6ZEvGF+qCIPSnY57AbBFCvTW@21.2022.STT$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45" y="3816985"/>
            <a:ext cx="3034665" cy="2753360"/>
          </a:xfrm>
          <a:prstGeom prst="rect">
            <a:avLst/>
          </a:prstGeom>
        </p:spPr>
      </p:pic>
      <p:sp>
        <p:nvSpPr>
          <p:cNvPr id="40" name="Text Box 39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25146" y="1069340"/>
            <a:ext cx="11141710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1,2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ND 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KHHH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CTHH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1" name="Text Box 40" descr="OPL20U25GSXzBJYl68kk8uQGfFKzs7yb1M4KJWUiLk6ZEvGF+qCIPSnY57AbBFCvTW@21.2022.STT$5+K4lPs7H94VUqPe2XwIsfPRnrXQE//QTEXxb8/8N4CNc6FpgZahzpTjFhMzSA7T/nHJa11DE8Ng2TP3iAmRczFlmslSuUNOgUeb6yRvs0="/>
          <p:cNvSpPr txBox="1"/>
          <p:nvPr/>
        </p:nvSpPr>
        <p:spPr>
          <a:xfrm>
            <a:off x="525146" y="2435860"/>
            <a:ext cx="11141710" cy="1040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3,4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ND PHT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luận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" name="y2mate.com - 2 Minute Kids Cleanup Countdown with Song HD_1080p" descr="OPL20U25GSXzBJYl68kk8uQGfFKzs7yb1M4KJWUiLk6ZEvGF+qCIPSnY57AbBFCvTW@21.2022.STT$5+K4lPs7H94VUqPe2XwIsfPRnrXQE//QTEXxb8/8N4CNc6FpgZahzpTjFhMzSA7T/nHJa11DE8Ng2TP3iAmRczFlmslSuUNOgUeb6yRvs0=">
            <a:hlinkClick r:id="" action="ppaction://media"/>
          </p:cNvPr>
          <p:cNvPicPr>
            <a:picLocks noGrp="1" noChangeAspect="1"/>
          </p:cNvPicPr>
          <p:nvPr>
            <p:ph type="pic" idx="4294967295"/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0250" y="4133215"/>
            <a:ext cx="3701415" cy="2082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3185</Words>
  <Application>WPS Presentation</Application>
  <PresentationFormat>Widescreen</PresentationFormat>
  <Paragraphs>659</Paragraphs>
  <Slides>20</Slides>
  <Notes>14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SimSun</vt:lpstr>
      <vt:lpstr>Wingdings</vt:lpstr>
      <vt:lpstr>Times New Roman</vt:lpstr>
      <vt:lpstr>幼圆</vt:lpstr>
      <vt:lpstr>Calibri Light</vt:lpstr>
      <vt:lpstr>Calibri</vt:lpstr>
      <vt:lpstr>Microsoft YaHei</vt:lpstr>
      <vt:lpstr>Arial Unicode MS</vt:lpstr>
      <vt:lpstr>Calibri</vt:lpstr>
      <vt:lpstr>Malgun Gothic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Phương thuý Đinh</cp:lastModifiedBy>
  <cp:revision>59</cp:revision>
  <dcterms:created xsi:type="dcterms:W3CDTF">2022-07-11T10:18:00Z</dcterms:created>
  <dcterms:modified xsi:type="dcterms:W3CDTF">2024-01-25T09:27:22Z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5B5DE95282484BBCA05B579A50106A19</vt:lpwstr>
  </property>
  <property fmtid="{D5CDD505-2E9C-101B-9397-08002B2CF9AE}" pid="3" name="KSOProductBuildVer">
    <vt:lpwstr>1033-12.2.0.13431</vt:lpwstr>
  </property>
</Properties>
</file>