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6"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Amatic SC" panose="00000500000000000000" pitchFamily="2" charset="-79"/>
      <p:regular r:id="rId36"/>
      <p:bold r:id="rId37"/>
    </p:embeddedFont>
    <p:embeddedFont>
      <p:font typeface="Arvo"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Nunito" pitchFamily="2" charset="0"/>
      <p:regular r:id="rId46"/>
      <p:bold r:id="rId47"/>
      <p:italic r:id="rId48"/>
      <p:boldItalic r:id="rId49"/>
    </p:embeddedFont>
    <p:embeddedFont>
      <p:font typeface="Nunito SemiBold" pitchFamily="2" charset="0"/>
      <p:regular r:id="rId50"/>
      <p:bold r:id="rId51"/>
      <p:italic r:id="rId52"/>
      <p:boldItalic r:id="rId53"/>
    </p:embeddedFont>
    <p:embeddedFont>
      <p:font typeface="Roboto Condensed" panose="02000000000000000000" pitchFamily="2" charset="0"/>
      <p:regular r:id="rId54"/>
      <p:bold r:id="rId55"/>
      <p:italic r:id="rId56"/>
      <p:boldItalic r:id="rId57"/>
    </p:embeddedFont>
    <p:embeddedFont>
      <p:font typeface="Roboto Condensed Light" panose="02000000000000000000" pitchFamily="2" charset="0"/>
      <p:regular r:id="rId58"/>
      <p:bold r:id="rId59"/>
      <p:italic r:id="rId60"/>
      <p:boldItalic r:id="rId61"/>
    </p:embeddedFont>
    <p:embeddedFont>
      <p:font typeface="Tahoma" panose="020B0604030504040204" pitchFamily="34" charset="0"/>
      <p:regular r:id="rId62"/>
      <p:bold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i9MFk5MgGI+GYH8zSoc25w8SLe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194CA6-D357-47AE-9A8E-EF9259A8FBD6}">
  <a:tblStyle styleId="{30194CA6-D357-47AE-9A8E-EF9259A8FBD6}"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25558C3-64B7-435D-BC15-1D7EA1366137}"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6"/>
          </a:solidFill>
        </a:fill>
      </a:tcStyle>
    </a:wholeTbl>
    <a:band1H>
      <a:tcTxStyle/>
      <a:tcStyle>
        <a:tcBdr/>
        <a:fill>
          <a:solidFill>
            <a:srgbClr val="FFDDCA"/>
          </a:solidFill>
        </a:fill>
      </a:tcStyle>
    </a:band1H>
    <a:band2H>
      <a:tcTxStyle/>
      <a:tcStyle>
        <a:tcBdr/>
      </a:tcStyle>
    </a:band2H>
    <a:band1V>
      <a:tcTxStyle/>
      <a:tcStyle>
        <a:tcBdr/>
        <a:fill>
          <a:solidFill>
            <a:srgbClr val="FFDDCA"/>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45A13DAF-3B31-4017-914F-7C82BE4D6819}"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1F5"/>
          </a:solidFill>
        </a:fill>
      </a:tcStyle>
    </a:wholeTbl>
    <a:band1H>
      <a:tcTxStyle/>
      <a:tcStyle>
        <a:tcBdr/>
        <a:fill>
          <a:solidFill>
            <a:srgbClr val="DBE1EB"/>
          </a:solidFill>
        </a:fill>
      </a:tcStyle>
    </a:band1H>
    <a:band2H>
      <a:tcTxStyle/>
      <a:tcStyle>
        <a:tcBdr/>
      </a:tcStyle>
    </a:band2H>
    <a:band1V>
      <a:tcTxStyle/>
      <a:tcStyle>
        <a:tcBdr/>
        <a:fill>
          <a:solidFill>
            <a:srgbClr val="DBE1EB"/>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FC88D9C9-17B5-4510-96D3-4BC0D905FFFE}" styleName="Table_3">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7EBE6"/>
          </a:solidFill>
        </a:fill>
      </a:tcStyle>
    </a:wholeTbl>
    <a:band1H>
      <a:tcTxStyle/>
      <a:tcStyle>
        <a:tcBdr/>
        <a:fill>
          <a:solidFill>
            <a:srgbClr val="EED4CA"/>
          </a:solidFill>
        </a:fill>
      </a:tcStyle>
    </a:band1H>
    <a:band2H>
      <a:tcTxStyle/>
      <a:tcStyle>
        <a:tcBdr/>
      </a:tcStyle>
    </a:band2H>
    <a:band1V>
      <a:tcTxStyle/>
      <a:tcStyle>
        <a:tcBdr/>
        <a:fill>
          <a:solidFill>
            <a:srgbClr val="EED4CA"/>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font" Target="fonts/font28.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2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p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p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p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 name="Google Shape;598;p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2" name="Google Shape;612;p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p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7" name="Google Shape;667;p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p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p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5" name="Google Shape;695;p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5" name="Google Shape;7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6" name="Google Shape;71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3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11" name="Google Shape;11;p34"/>
          <p:cNvGrpSpPr/>
          <p:nvPr/>
        </p:nvGrpSpPr>
        <p:grpSpPr>
          <a:xfrm>
            <a:off x="0" y="-7088"/>
            <a:ext cx="8661398" cy="5150588"/>
            <a:chOff x="0" y="-7088"/>
            <a:chExt cx="8661398" cy="5150588"/>
          </a:xfrm>
        </p:grpSpPr>
        <p:sp>
          <p:nvSpPr>
            <p:cNvPr id="12" name="Google Shape;12;p3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14" name="Google Shape;14;p34"/>
          <p:cNvGrpSpPr/>
          <p:nvPr/>
        </p:nvGrpSpPr>
        <p:grpSpPr>
          <a:xfrm rot="10800000" flipH="1">
            <a:off x="1" y="1090763"/>
            <a:ext cx="8847502" cy="2961975"/>
            <a:chOff x="-8178042" y="-4493254"/>
            <a:chExt cx="19483597" cy="6522736"/>
          </a:xfrm>
        </p:grpSpPr>
        <p:sp>
          <p:nvSpPr>
            <p:cNvPr id="15" name="Google Shape;15;p3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16" name="Google Shape;16;p3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17" name="Google Shape;17;p34"/>
          <p:cNvGrpSpPr/>
          <p:nvPr/>
        </p:nvGrpSpPr>
        <p:grpSpPr>
          <a:xfrm>
            <a:off x="3677236" y="4278349"/>
            <a:ext cx="5480828" cy="432996"/>
            <a:chOff x="5582265" y="4646738"/>
            <a:chExt cx="5480828" cy="432996"/>
          </a:xfrm>
        </p:grpSpPr>
        <p:sp>
          <p:nvSpPr>
            <p:cNvPr id="18" name="Google Shape;18;p34"/>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 name="Google Shape;19;p34"/>
            <p:cNvGrpSpPr/>
            <p:nvPr/>
          </p:nvGrpSpPr>
          <p:grpSpPr>
            <a:xfrm flipH="1">
              <a:off x="5585232" y="4646738"/>
              <a:ext cx="5477861" cy="304551"/>
              <a:chOff x="-24158748" y="330075"/>
              <a:chExt cx="30568423" cy="1699506"/>
            </a:xfrm>
          </p:grpSpPr>
          <p:sp>
            <p:nvSpPr>
              <p:cNvPr id="20" name="Google Shape;20;p34"/>
              <p:cNvSpPr/>
              <p:nvPr/>
            </p:nvSpPr>
            <p:spPr>
              <a:xfrm>
                <a:off x="-24158748" y="330081"/>
                <a:ext cx="28907999"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4"/>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2" name="Google Shape;22;p34"/>
          <p:cNvSpPr txBox="1">
            <a:spLocks noGrp="1"/>
          </p:cNvSpPr>
          <p:nvPr>
            <p:ph type="ctrTitle"/>
          </p:nvPr>
        </p:nvSpPr>
        <p:spPr>
          <a:xfrm>
            <a:off x="685800" y="1090750"/>
            <a:ext cx="5367900" cy="2961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71"/>
        <p:cNvGrpSpPr/>
        <p:nvPr/>
      </p:nvGrpSpPr>
      <p:grpSpPr>
        <a:xfrm>
          <a:off x="0" y="0"/>
          <a:ext cx="0" cy="0"/>
          <a:chOff x="0" y="0"/>
          <a:chExt cx="0" cy="0"/>
        </a:xfrm>
      </p:grpSpPr>
      <p:sp>
        <p:nvSpPr>
          <p:cNvPr id="172" name="Google Shape;172;p44"/>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44"/>
          <p:cNvSpPr txBox="1">
            <a:spLocks noGrp="1"/>
          </p:cNvSpPr>
          <p:nvPr>
            <p:ph type="ctrTitle"/>
          </p:nvPr>
        </p:nvSpPr>
        <p:spPr>
          <a:xfrm>
            <a:off x="1773500" y="1980025"/>
            <a:ext cx="5597100" cy="6711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SzPts val="5200"/>
              <a:buNone/>
              <a:defRPr sz="52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
        <p:nvSpPr>
          <p:cNvPr id="174" name="Google Shape;174;p44"/>
          <p:cNvSpPr txBox="1">
            <a:spLocks noGrp="1"/>
          </p:cNvSpPr>
          <p:nvPr>
            <p:ph type="subTitle" idx="1"/>
          </p:nvPr>
        </p:nvSpPr>
        <p:spPr>
          <a:xfrm>
            <a:off x="1773500" y="2664426"/>
            <a:ext cx="5597100" cy="3864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2"/>
              </a:buClr>
              <a:buSzPts val="2200"/>
              <a:buNone/>
              <a:defRPr>
                <a:solidFill>
                  <a:schemeClr val="accent2"/>
                </a:solidFill>
              </a:defRPr>
            </a:lvl1pPr>
            <a:lvl2pPr lvl="1" algn="ctr">
              <a:lnSpc>
                <a:spcPct val="100000"/>
              </a:lnSpc>
              <a:spcBef>
                <a:spcPts val="1000"/>
              </a:spcBef>
              <a:spcAft>
                <a:spcPts val="0"/>
              </a:spcAft>
              <a:buClr>
                <a:schemeClr val="accent2"/>
              </a:buClr>
              <a:buSzPts val="3000"/>
              <a:buNone/>
              <a:defRPr sz="3000">
                <a:solidFill>
                  <a:schemeClr val="accent2"/>
                </a:solidFill>
              </a:defRPr>
            </a:lvl2pPr>
            <a:lvl3pPr lvl="2" algn="ctr">
              <a:lnSpc>
                <a:spcPct val="100000"/>
              </a:lnSpc>
              <a:spcBef>
                <a:spcPts val="1000"/>
              </a:spcBef>
              <a:spcAft>
                <a:spcPts val="0"/>
              </a:spcAft>
              <a:buClr>
                <a:schemeClr val="accent2"/>
              </a:buClr>
              <a:buSzPts val="3000"/>
              <a:buNone/>
              <a:defRPr sz="3000">
                <a:solidFill>
                  <a:schemeClr val="accent2"/>
                </a:solidFill>
              </a:defRPr>
            </a:lvl3pPr>
            <a:lvl4pPr lvl="3" algn="ctr">
              <a:lnSpc>
                <a:spcPct val="100000"/>
              </a:lnSpc>
              <a:spcBef>
                <a:spcPts val="1000"/>
              </a:spcBef>
              <a:spcAft>
                <a:spcPts val="0"/>
              </a:spcAft>
              <a:buClr>
                <a:schemeClr val="accent2"/>
              </a:buClr>
              <a:buSzPts val="3000"/>
              <a:buNone/>
              <a:defRPr sz="3000">
                <a:solidFill>
                  <a:schemeClr val="accent2"/>
                </a:solidFill>
              </a:defRPr>
            </a:lvl4pPr>
            <a:lvl5pPr lvl="4" algn="ctr">
              <a:lnSpc>
                <a:spcPct val="100000"/>
              </a:lnSpc>
              <a:spcBef>
                <a:spcPts val="1000"/>
              </a:spcBef>
              <a:spcAft>
                <a:spcPts val="0"/>
              </a:spcAft>
              <a:buClr>
                <a:schemeClr val="accent2"/>
              </a:buClr>
              <a:buSzPts val="3000"/>
              <a:buNone/>
              <a:defRPr sz="3000">
                <a:solidFill>
                  <a:schemeClr val="accent2"/>
                </a:solidFill>
              </a:defRPr>
            </a:lvl5pPr>
            <a:lvl6pPr lvl="5" algn="ctr">
              <a:lnSpc>
                <a:spcPct val="100000"/>
              </a:lnSpc>
              <a:spcBef>
                <a:spcPts val="1000"/>
              </a:spcBef>
              <a:spcAft>
                <a:spcPts val="0"/>
              </a:spcAft>
              <a:buClr>
                <a:schemeClr val="accent2"/>
              </a:buClr>
              <a:buSzPts val="3000"/>
              <a:buNone/>
              <a:defRPr sz="3000">
                <a:solidFill>
                  <a:schemeClr val="accent2"/>
                </a:solidFill>
              </a:defRPr>
            </a:lvl6pPr>
            <a:lvl7pPr lvl="6" algn="ctr">
              <a:lnSpc>
                <a:spcPct val="100000"/>
              </a:lnSpc>
              <a:spcBef>
                <a:spcPts val="1000"/>
              </a:spcBef>
              <a:spcAft>
                <a:spcPts val="0"/>
              </a:spcAft>
              <a:buClr>
                <a:schemeClr val="accent2"/>
              </a:buClr>
              <a:buSzPts val="3000"/>
              <a:buNone/>
              <a:defRPr sz="3000">
                <a:solidFill>
                  <a:schemeClr val="accent2"/>
                </a:solidFill>
              </a:defRPr>
            </a:lvl7pPr>
            <a:lvl8pPr lvl="7" algn="ctr">
              <a:lnSpc>
                <a:spcPct val="100000"/>
              </a:lnSpc>
              <a:spcBef>
                <a:spcPts val="1000"/>
              </a:spcBef>
              <a:spcAft>
                <a:spcPts val="0"/>
              </a:spcAft>
              <a:buClr>
                <a:schemeClr val="accent2"/>
              </a:buClr>
              <a:buSzPts val="3000"/>
              <a:buNone/>
              <a:defRPr sz="3000">
                <a:solidFill>
                  <a:schemeClr val="accent2"/>
                </a:solidFill>
              </a:defRPr>
            </a:lvl8pPr>
            <a:lvl9pPr lvl="8" algn="ctr">
              <a:lnSpc>
                <a:spcPct val="100000"/>
              </a:lnSpc>
              <a:spcBef>
                <a:spcPts val="1000"/>
              </a:spcBef>
              <a:spcAft>
                <a:spcPts val="1000"/>
              </a:spcAft>
              <a:buClr>
                <a:schemeClr val="accent2"/>
              </a:buClr>
              <a:buSzPts val="3000"/>
              <a:buNone/>
              <a:defRPr sz="3000">
                <a:solidFill>
                  <a:schemeClr val="accent2"/>
                </a:solidFill>
              </a:defRPr>
            </a:lvl9pPr>
          </a:lstStyle>
          <a:p>
            <a:endParaRPr/>
          </a:p>
        </p:txBody>
      </p:sp>
      <p:sp>
        <p:nvSpPr>
          <p:cNvPr id="175" name="Google Shape;175;p44"/>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 name="Google Shape;176;p44"/>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 name="Google Shape;177;p44"/>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 name="Google Shape;178;p44"/>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 name="Google Shape;179;p44"/>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44"/>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44"/>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44"/>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 name="Google Shape;183;p44"/>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44"/>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5"/>
        <p:cNvGrpSpPr/>
        <p:nvPr/>
      </p:nvGrpSpPr>
      <p:grpSpPr>
        <a:xfrm>
          <a:off x="0" y="0"/>
          <a:ext cx="0" cy="0"/>
          <a:chOff x="0" y="0"/>
          <a:chExt cx="0" cy="0"/>
        </a:xfrm>
      </p:grpSpPr>
      <p:sp>
        <p:nvSpPr>
          <p:cNvPr id="186" name="Google Shape;186;p45"/>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45"/>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45"/>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89" name="Google Shape;189;p45"/>
          <p:cNvGrpSpPr/>
          <p:nvPr/>
        </p:nvGrpSpPr>
        <p:grpSpPr>
          <a:xfrm>
            <a:off x="550224" y="368620"/>
            <a:ext cx="878228" cy="627539"/>
            <a:chOff x="550224" y="368620"/>
            <a:chExt cx="878228" cy="627539"/>
          </a:xfrm>
        </p:grpSpPr>
        <p:sp>
          <p:nvSpPr>
            <p:cNvPr id="190" name="Google Shape;190;p45"/>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45"/>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45"/>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45"/>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 name="Google Shape;194;p45"/>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5" name="Google Shape;195;p45"/>
          <p:cNvSpPr txBox="1">
            <a:spLocks noGrp="1"/>
          </p:cNvSpPr>
          <p:nvPr>
            <p:ph type="body" idx="1"/>
          </p:nvPr>
        </p:nvSpPr>
        <p:spPr>
          <a:xfrm>
            <a:off x="1714300" y="1186825"/>
            <a:ext cx="5715300" cy="2769900"/>
          </a:xfrm>
          <a:prstGeom prst="rect">
            <a:avLst/>
          </a:prstGeom>
          <a:noFill/>
          <a:ln>
            <a:noFill/>
          </a:ln>
        </p:spPr>
        <p:txBody>
          <a:bodyPr spcFirstLastPara="1" wrap="square" lIns="0" tIns="0" rIns="0" bIns="0" anchor="ctr" anchorCtr="0">
            <a:noAutofit/>
          </a:bodyPr>
          <a:lstStyle>
            <a:lvl1pPr marL="457200" lvl="0" indent="-406400" algn="ctr">
              <a:lnSpc>
                <a:spcPct val="100000"/>
              </a:lnSpc>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a:lnSpc>
                <a:spcPct val="100000"/>
              </a:lnSpc>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196" name="Google Shape;196;p45"/>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197" name="Google Shape;197;p45"/>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45"/>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45"/>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45"/>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 name="Google Shape;201;p45"/>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45"/>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3"/>
        <p:cNvGrpSpPr/>
        <p:nvPr/>
      </p:nvGrpSpPr>
      <p:grpSpPr>
        <a:xfrm>
          <a:off x="0" y="0"/>
          <a:ext cx="0" cy="0"/>
          <a:chOff x="0" y="0"/>
          <a:chExt cx="0" cy="0"/>
        </a:xfrm>
      </p:grpSpPr>
      <p:sp>
        <p:nvSpPr>
          <p:cNvPr id="204" name="Google Shape;204;p46"/>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46"/>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46"/>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 name="Google Shape;207;p46"/>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208" name="Google Shape;208;p46"/>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0"/>
              </a:spcBef>
              <a:spcAft>
                <a:spcPts val="0"/>
              </a:spcAft>
              <a:buSzPts val="2200"/>
              <a:buChar char="✗"/>
              <a:defRPr/>
            </a:lvl1pPr>
            <a:lvl2pPr marL="914400" lvl="1" indent="-368300" algn="l">
              <a:lnSpc>
                <a:spcPct val="100000"/>
              </a:lnSpc>
              <a:spcBef>
                <a:spcPts val="1000"/>
              </a:spcBef>
              <a:spcAft>
                <a:spcPts val="0"/>
              </a:spcAft>
              <a:buSzPts val="2200"/>
              <a:buChar char="✗"/>
              <a:defRPr/>
            </a:lvl2pPr>
            <a:lvl3pPr marL="1371600" lvl="2" indent="-368300" algn="l">
              <a:lnSpc>
                <a:spcPct val="100000"/>
              </a:lnSpc>
              <a:spcBef>
                <a:spcPts val="1000"/>
              </a:spcBef>
              <a:spcAft>
                <a:spcPts val="0"/>
              </a:spcAft>
              <a:buSzPts val="2200"/>
              <a:buChar char="■"/>
              <a:defRPr/>
            </a:lvl3pPr>
            <a:lvl4pPr marL="1828800" lvl="3" indent="-368300" algn="l">
              <a:lnSpc>
                <a:spcPct val="100000"/>
              </a:lnSpc>
              <a:spcBef>
                <a:spcPts val="1000"/>
              </a:spcBef>
              <a:spcAft>
                <a:spcPts val="0"/>
              </a:spcAft>
              <a:buSzPts val="2200"/>
              <a:buChar char="●"/>
              <a:defRPr/>
            </a:lvl4pPr>
            <a:lvl5pPr marL="2286000" lvl="4" indent="-368300" algn="l">
              <a:lnSpc>
                <a:spcPct val="100000"/>
              </a:lnSpc>
              <a:spcBef>
                <a:spcPts val="1000"/>
              </a:spcBef>
              <a:spcAft>
                <a:spcPts val="0"/>
              </a:spcAft>
              <a:buSzPts val="2200"/>
              <a:buChar char="○"/>
              <a:defRPr/>
            </a:lvl5pPr>
            <a:lvl6pPr marL="2743200" lvl="5" indent="-368300" algn="l">
              <a:lnSpc>
                <a:spcPct val="100000"/>
              </a:lnSpc>
              <a:spcBef>
                <a:spcPts val="1000"/>
              </a:spcBef>
              <a:spcAft>
                <a:spcPts val="0"/>
              </a:spcAft>
              <a:buSzPts val="2200"/>
              <a:buChar char="■"/>
              <a:defRPr/>
            </a:lvl6pPr>
            <a:lvl7pPr marL="3200400" lvl="6" indent="-368300" algn="l">
              <a:lnSpc>
                <a:spcPct val="100000"/>
              </a:lnSpc>
              <a:spcBef>
                <a:spcPts val="1000"/>
              </a:spcBef>
              <a:spcAft>
                <a:spcPts val="0"/>
              </a:spcAft>
              <a:buSzPts val="2200"/>
              <a:buChar char="●"/>
              <a:defRPr/>
            </a:lvl7pPr>
            <a:lvl8pPr marL="3657600" lvl="7" indent="-368300" algn="l">
              <a:lnSpc>
                <a:spcPct val="100000"/>
              </a:lnSpc>
              <a:spcBef>
                <a:spcPts val="1000"/>
              </a:spcBef>
              <a:spcAft>
                <a:spcPts val="0"/>
              </a:spcAft>
              <a:buSzPts val="2200"/>
              <a:buChar char="○"/>
              <a:defRPr/>
            </a:lvl8pPr>
            <a:lvl9pPr marL="4114800" lvl="8" indent="-368300" algn="l">
              <a:lnSpc>
                <a:spcPct val="100000"/>
              </a:lnSpc>
              <a:spcBef>
                <a:spcPts val="1000"/>
              </a:spcBef>
              <a:spcAft>
                <a:spcPts val="1000"/>
              </a:spcAft>
              <a:buSzPts val="2200"/>
              <a:buChar char="■"/>
              <a:defRPr/>
            </a:lvl9pPr>
          </a:lstStyle>
          <a:p>
            <a:endParaRPr/>
          </a:p>
        </p:txBody>
      </p:sp>
      <p:sp>
        <p:nvSpPr>
          <p:cNvPr id="209" name="Google Shape;209;p46"/>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210" name="Google Shape;210;p46"/>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 name="Google Shape;211;p46"/>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46"/>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46"/>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4" name="Google Shape;214;p46"/>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5" name="Google Shape;215;p46"/>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46"/>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spTree>
      <p:nvGrpSpPr>
        <p:cNvPr id="1" name="Shape 217"/>
        <p:cNvGrpSpPr/>
        <p:nvPr/>
      </p:nvGrpSpPr>
      <p:grpSpPr>
        <a:xfrm>
          <a:off x="0" y="0"/>
          <a:ext cx="0" cy="0"/>
          <a:chOff x="0" y="0"/>
          <a:chExt cx="0" cy="0"/>
        </a:xfrm>
      </p:grpSpPr>
      <p:sp>
        <p:nvSpPr>
          <p:cNvPr id="218" name="Google Shape;218;p47"/>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47"/>
          <p:cNvSpPr/>
          <p:nvPr/>
        </p:nvSpPr>
        <p:spPr>
          <a:xfrm rot="10800000">
            <a:off x="478120" y="499499"/>
            <a:ext cx="3891580" cy="4389451"/>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 name="Google Shape;220;p47"/>
          <p:cNvSpPr/>
          <p:nvPr/>
        </p:nvSpPr>
        <p:spPr>
          <a:xfrm>
            <a:off x="359638" y="371200"/>
            <a:ext cx="3869146" cy="440029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 name="Google Shape;221;p47"/>
          <p:cNvSpPr txBox="1">
            <a:spLocks noGrp="1"/>
          </p:cNvSpPr>
          <p:nvPr>
            <p:ph type="title"/>
          </p:nvPr>
        </p:nvSpPr>
        <p:spPr>
          <a:xfrm>
            <a:off x="883375" y="1004988"/>
            <a:ext cx="2879400" cy="951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222" name="Google Shape;222;p47"/>
          <p:cNvSpPr txBox="1">
            <a:spLocks noGrp="1"/>
          </p:cNvSpPr>
          <p:nvPr>
            <p:ph type="body" idx="1"/>
          </p:nvPr>
        </p:nvSpPr>
        <p:spPr>
          <a:xfrm>
            <a:off x="883525" y="2078413"/>
            <a:ext cx="2879400" cy="20601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a:endParaRPr/>
          </a:p>
        </p:txBody>
      </p:sp>
      <p:sp>
        <p:nvSpPr>
          <p:cNvPr id="223" name="Google Shape;223;p47"/>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224" name="Google Shape;224;p47"/>
          <p:cNvSpPr/>
          <p:nvPr/>
        </p:nvSpPr>
        <p:spPr>
          <a:xfrm rot="5400000">
            <a:off x="3614542" y="2581686"/>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47"/>
          <p:cNvSpPr/>
          <p:nvPr/>
        </p:nvSpPr>
        <p:spPr>
          <a:xfrm rot="5400000">
            <a:off x="4155556" y="35228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 name="Google Shape;226;p47"/>
          <p:cNvSpPr/>
          <p:nvPr/>
        </p:nvSpPr>
        <p:spPr>
          <a:xfrm rot="10800000">
            <a:off x="542537" y="4490175"/>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 name="Google Shape;227;p47"/>
          <p:cNvSpPr/>
          <p:nvPr/>
        </p:nvSpPr>
        <p:spPr>
          <a:xfrm rot="5130764">
            <a:off x="247642" y="411835"/>
            <a:ext cx="745888" cy="775329"/>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 name="Google Shape;228;p47"/>
          <p:cNvSpPr/>
          <p:nvPr/>
        </p:nvSpPr>
        <p:spPr>
          <a:xfrm>
            <a:off x="2994774" y="30055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47"/>
          <p:cNvSpPr/>
          <p:nvPr/>
        </p:nvSpPr>
        <p:spPr>
          <a:xfrm>
            <a:off x="1495696" y="462807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47"/>
          <p:cNvSpPr/>
          <p:nvPr/>
        </p:nvSpPr>
        <p:spPr>
          <a:xfrm rot="10800000">
            <a:off x="545766" y="4680253"/>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1"/>
        <p:cNvGrpSpPr/>
        <p:nvPr/>
      </p:nvGrpSpPr>
      <p:grpSpPr>
        <a:xfrm>
          <a:off x="0" y="0"/>
          <a:ext cx="0" cy="0"/>
          <a:chOff x="0" y="0"/>
          <a:chExt cx="0" cy="0"/>
        </a:xfrm>
      </p:grpSpPr>
      <p:sp>
        <p:nvSpPr>
          <p:cNvPr id="232" name="Google Shape;232;p4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4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4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5" name="Google Shape;235;p48"/>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236" name="Google Shape;236;p48"/>
          <p:cNvSpPr txBox="1">
            <a:spLocks noGrp="1"/>
          </p:cNvSpPr>
          <p:nvPr>
            <p:ph type="body" idx="1"/>
          </p:nvPr>
        </p:nvSpPr>
        <p:spPr>
          <a:xfrm>
            <a:off x="1188175" y="1506350"/>
            <a:ext cx="3002700" cy="27621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a:endParaRPr/>
          </a:p>
        </p:txBody>
      </p:sp>
      <p:sp>
        <p:nvSpPr>
          <p:cNvPr id="237" name="Google Shape;237;p48"/>
          <p:cNvSpPr txBox="1">
            <a:spLocks noGrp="1"/>
          </p:cNvSpPr>
          <p:nvPr>
            <p:ph type="body" idx="2"/>
          </p:nvPr>
        </p:nvSpPr>
        <p:spPr>
          <a:xfrm>
            <a:off x="4611864" y="1506350"/>
            <a:ext cx="3002700" cy="27621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a:endParaRPr/>
          </a:p>
        </p:txBody>
      </p:sp>
      <p:sp>
        <p:nvSpPr>
          <p:cNvPr id="238" name="Google Shape;238;p48"/>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239" name="Google Shape;239;p48"/>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48"/>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1" name="Google Shape;241;p48"/>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2" name="Google Shape;242;p48"/>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3" name="Google Shape;243;p48"/>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4" name="Google Shape;244;p48"/>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 name="Google Shape;245;p48"/>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46"/>
        <p:cNvGrpSpPr/>
        <p:nvPr/>
      </p:nvGrpSpPr>
      <p:grpSpPr>
        <a:xfrm>
          <a:off x="0" y="0"/>
          <a:ext cx="0" cy="0"/>
          <a:chOff x="0" y="0"/>
          <a:chExt cx="0" cy="0"/>
        </a:xfrm>
      </p:grpSpPr>
      <p:sp>
        <p:nvSpPr>
          <p:cNvPr id="247" name="Google Shape;247;p4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 name="Google Shape;248;p4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 name="Google Shape;249;p4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 name="Google Shape;250;p49"/>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251" name="Google Shape;251;p49"/>
          <p:cNvSpPr txBox="1">
            <a:spLocks noGrp="1"/>
          </p:cNvSpPr>
          <p:nvPr>
            <p:ph type="body" idx="1"/>
          </p:nvPr>
        </p:nvSpPr>
        <p:spPr>
          <a:xfrm>
            <a:off x="1188175" y="1506350"/>
            <a:ext cx="2001900" cy="2789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a:endParaRPr/>
          </a:p>
        </p:txBody>
      </p:sp>
      <p:sp>
        <p:nvSpPr>
          <p:cNvPr id="252" name="Google Shape;252;p49"/>
          <p:cNvSpPr txBox="1">
            <a:spLocks noGrp="1"/>
          </p:cNvSpPr>
          <p:nvPr>
            <p:ph type="body" idx="2"/>
          </p:nvPr>
        </p:nvSpPr>
        <p:spPr>
          <a:xfrm>
            <a:off x="3400388" y="1506350"/>
            <a:ext cx="2001900" cy="2789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a:endParaRPr/>
          </a:p>
        </p:txBody>
      </p:sp>
      <p:sp>
        <p:nvSpPr>
          <p:cNvPr id="253" name="Google Shape;253;p49"/>
          <p:cNvSpPr txBox="1">
            <a:spLocks noGrp="1"/>
          </p:cNvSpPr>
          <p:nvPr>
            <p:ph type="body" idx="3"/>
          </p:nvPr>
        </p:nvSpPr>
        <p:spPr>
          <a:xfrm>
            <a:off x="5612601" y="1506350"/>
            <a:ext cx="2001900" cy="2789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a:endParaRPr/>
          </a:p>
        </p:txBody>
      </p:sp>
      <p:sp>
        <p:nvSpPr>
          <p:cNvPr id="254" name="Google Shape;254;p49"/>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255" name="Google Shape;255;p49"/>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49"/>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p49"/>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49"/>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49"/>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0" name="Google Shape;260;p49"/>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1" name="Google Shape;261;p49"/>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2" name="Google Shape;262;p49"/>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3"/>
        <p:cNvGrpSpPr/>
        <p:nvPr/>
      </p:nvGrpSpPr>
      <p:grpSpPr>
        <a:xfrm>
          <a:off x="0" y="0"/>
          <a:ext cx="0" cy="0"/>
          <a:chOff x="0" y="0"/>
          <a:chExt cx="0" cy="0"/>
        </a:xfrm>
      </p:grpSpPr>
      <p:sp>
        <p:nvSpPr>
          <p:cNvPr id="264" name="Google Shape;264;p50"/>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5" name="Google Shape;265;p50"/>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6" name="Google Shape;266;p50"/>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7" name="Google Shape;267;p50"/>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268" name="Google Shape;268;p50"/>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269" name="Google Shape;269;p50"/>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50"/>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50"/>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50"/>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50"/>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50"/>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50"/>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50"/>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7" name="Google Shape;277;p50"/>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8"/>
        <p:cNvGrpSpPr/>
        <p:nvPr/>
      </p:nvGrpSpPr>
      <p:grpSpPr>
        <a:xfrm>
          <a:off x="0" y="0"/>
          <a:ext cx="0" cy="0"/>
          <a:chOff x="0" y="0"/>
          <a:chExt cx="0" cy="0"/>
        </a:xfrm>
      </p:grpSpPr>
      <p:sp>
        <p:nvSpPr>
          <p:cNvPr id="279" name="Google Shape;279;p51"/>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51"/>
          <p:cNvSpPr/>
          <p:nvPr/>
        </p:nvSpPr>
        <p:spPr>
          <a:xfrm>
            <a:off x="642525" y="4216625"/>
            <a:ext cx="5890324" cy="56263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1" name="Google Shape;281;p5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51"/>
          <p:cNvSpPr txBox="1">
            <a:spLocks noGrp="1"/>
          </p:cNvSpPr>
          <p:nvPr>
            <p:ph type="body" idx="1"/>
          </p:nvPr>
        </p:nvSpPr>
        <p:spPr>
          <a:xfrm>
            <a:off x="823076" y="4261808"/>
            <a:ext cx="5522700" cy="3912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SzPts val="1600"/>
              <a:buNone/>
              <a:defRPr sz="1600"/>
            </a:lvl1pPr>
            <a:lvl2pPr marL="914400" lvl="1" indent="-368300" algn="l">
              <a:lnSpc>
                <a:spcPct val="100000"/>
              </a:lnSpc>
              <a:spcBef>
                <a:spcPts val="1000"/>
              </a:spcBef>
              <a:spcAft>
                <a:spcPts val="0"/>
              </a:spcAft>
              <a:buSzPts val="2200"/>
              <a:buChar char="✗"/>
              <a:defRPr/>
            </a:lvl2pPr>
            <a:lvl3pPr marL="1371600" lvl="2" indent="-368300" algn="l">
              <a:lnSpc>
                <a:spcPct val="100000"/>
              </a:lnSpc>
              <a:spcBef>
                <a:spcPts val="1000"/>
              </a:spcBef>
              <a:spcAft>
                <a:spcPts val="0"/>
              </a:spcAft>
              <a:buSzPts val="2200"/>
              <a:buChar char="■"/>
              <a:defRPr/>
            </a:lvl3pPr>
            <a:lvl4pPr marL="1828800" lvl="3" indent="-368300" algn="l">
              <a:lnSpc>
                <a:spcPct val="100000"/>
              </a:lnSpc>
              <a:spcBef>
                <a:spcPts val="1000"/>
              </a:spcBef>
              <a:spcAft>
                <a:spcPts val="0"/>
              </a:spcAft>
              <a:buSzPts val="2200"/>
              <a:buChar char="●"/>
              <a:defRPr/>
            </a:lvl4pPr>
            <a:lvl5pPr marL="2286000" lvl="4" indent="-368300" algn="l">
              <a:lnSpc>
                <a:spcPct val="100000"/>
              </a:lnSpc>
              <a:spcBef>
                <a:spcPts val="1000"/>
              </a:spcBef>
              <a:spcAft>
                <a:spcPts val="0"/>
              </a:spcAft>
              <a:buSzPts val="2200"/>
              <a:buChar char="○"/>
              <a:defRPr/>
            </a:lvl5pPr>
            <a:lvl6pPr marL="2743200" lvl="5" indent="-368300" algn="l">
              <a:lnSpc>
                <a:spcPct val="100000"/>
              </a:lnSpc>
              <a:spcBef>
                <a:spcPts val="1000"/>
              </a:spcBef>
              <a:spcAft>
                <a:spcPts val="0"/>
              </a:spcAft>
              <a:buSzPts val="2200"/>
              <a:buChar char="■"/>
              <a:defRPr/>
            </a:lvl6pPr>
            <a:lvl7pPr marL="3200400" lvl="6" indent="-368300" algn="l">
              <a:lnSpc>
                <a:spcPct val="100000"/>
              </a:lnSpc>
              <a:spcBef>
                <a:spcPts val="1000"/>
              </a:spcBef>
              <a:spcAft>
                <a:spcPts val="0"/>
              </a:spcAft>
              <a:buSzPts val="2200"/>
              <a:buChar char="●"/>
              <a:defRPr/>
            </a:lvl7pPr>
            <a:lvl8pPr marL="3657600" lvl="7" indent="-368300" algn="l">
              <a:lnSpc>
                <a:spcPct val="100000"/>
              </a:lnSpc>
              <a:spcBef>
                <a:spcPts val="1000"/>
              </a:spcBef>
              <a:spcAft>
                <a:spcPts val="0"/>
              </a:spcAft>
              <a:buSzPts val="2200"/>
              <a:buChar char="○"/>
              <a:defRPr/>
            </a:lvl8pPr>
            <a:lvl9pPr marL="4114800" lvl="8" indent="-368300" algn="l">
              <a:lnSpc>
                <a:spcPct val="100000"/>
              </a:lnSpc>
              <a:spcBef>
                <a:spcPts val="1000"/>
              </a:spcBef>
              <a:spcAft>
                <a:spcPts val="1000"/>
              </a:spcAft>
              <a:buSzPts val="2200"/>
              <a:buChar char="■"/>
              <a:defRPr/>
            </a:lvl9pPr>
          </a:lstStyle>
          <a:p>
            <a:endParaRPr/>
          </a:p>
        </p:txBody>
      </p:sp>
      <p:sp>
        <p:nvSpPr>
          <p:cNvPr id="283" name="Google Shape;283;p5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284" name="Google Shape;284;p51"/>
          <p:cNvSpPr/>
          <p:nvPr/>
        </p:nvSpPr>
        <p:spPr>
          <a:xfrm rot="5400000">
            <a:off x="31216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51"/>
          <p:cNvSpPr/>
          <p:nvPr/>
        </p:nvSpPr>
        <p:spPr>
          <a:xfrm rot="-9525180">
            <a:off x="252849" y="4358394"/>
            <a:ext cx="290510" cy="23133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6" name="Google Shape;286;p51"/>
          <p:cNvSpPr/>
          <p:nvPr/>
        </p:nvSpPr>
        <p:spPr>
          <a:xfrm rot="-9525180">
            <a:off x="217769" y="4512917"/>
            <a:ext cx="132490" cy="91286"/>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p51"/>
          <p:cNvSpPr/>
          <p:nvPr/>
        </p:nvSpPr>
        <p:spPr>
          <a:xfrm rot="-167066">
            <a:off x="4934240" y="363639"/>
            <a:ext cx="888144" cy="61489"/>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8" name="Google Shape;288;p51"/>
          <p:cNvSpPr/>
          <p:nvPr/>
        </p:nvSpPr>
        <p:spPr>
          <a:xfrm rot="-167066">
            <a:off x="5876367" y="368207"/>
            <a:ext cx="86889"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9" name="Google Shape;289;p51"/>
          <p:cNvSpPr/>
          <p:nvPr/>
        </p:nvSpPr>
        <p:spPr>
          <a:xfrm rot="-167066">
            <a:off x="6046138" y="354459"/>
            <a:ext cx="299726"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0" name="Google Shape;290;p51"/>
          <p:cNvSpPr/>
          <p:nvPr/>
        </p:nvSpPr>
        <p:spPr>
          <a:xfrm rot="5400000">
            <a:off x="8280263" y="2495763"/>
            <a:ext cx="850640" cy="154977"/>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Half">
  <p:cSld name="Blank - Half">
    <p:bg>
      <p:bgPr>
        <a:solidFill>
          <a:schemeClr val="lt1"/>
        </a:solidFill>
        <a:effectLst/>
      </p:bgPr>
    </p:bg>
    <p:spTree>
      <p:nvGrpSpPr>
        <p:cNvPr id="1" name="Shape 291"/>
        <p:cNvGrpSpPr/>
        <p:nvPr/>
      </p:nvGrpSpPr>
      <p:grpSpPr>
        <a:xfrm>
          <a:off x="0" y="0"/>
          <a:ext cx="0" cy="0"/>
          <a:chOff x="0" y="0"/>
          <a:chExt cx="0" cy="0"/>
        </a:xfrm>
      </p:grpSpPr>
      <p:sp>
        <p:nvSpPr>
          <p:cNvPr id="292" name="Google Shape;292;p52"/>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3" name="Google Shape;293;p52"/>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grpSp>
        <p:nvGrpSpPr>
          <p:cNvPr id="294" name="Google Shape;294;p52"/>
          <p:cNvGrpSpPr/>
          <p:nvPr/>
        </p:nvGrpSpPr>
        <p:grpSpPr>
          <a:xfrm>
            <a:off x="4377287" y="431563"/>
            <a:ext cx="4360802" cy="4280374"/>
            <a:chOff x="576654" y="555403"/>
            <a:chExt cx="3865959" cy="3794658"/>
          </a:xfrm>
        </p:grpSpPr>
        <p:sp>
          <p:nvSpPr>
            <p:cNvPr id="295" name="Google Shape;295;p52"/>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6" name="Google Shape;296;p52"/>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7" name="Google Shape;297;p52"/>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8" name="Google Shape;298;p52"/>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9" name="Google Shape;299;p52"/>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00" name="Google Shape;300;p52"/>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1" name="Google Shape;301;p52"/>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302"/>
        <p:cNvGrpSpPr/>
        <p:nvPr/>
      </p:nvGrpSpPr>
      <p:grpSpPr>
        <a:xfrm>
          <a:off x="0" y="0"/>
          <a:ext cx="0" cy="0"/>
          <a:chOff x="0" y="0"/>
          <a:chExt cx="0" cy="0"/>
        </a:xfrm>
      </p:grpSpPr>
      <p:sp>
        <p:nvSpPr>
          <p:cNvPr id="303" name="Google Shape;303;p53"/>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grpSp>
        <p:nvGrpSpPr>
          <p:cNvPr id="24" name="Google Shape;24;p35"/>
          <p:cNvGrpSpPr/>
          <p:nvPr/>
        </p:nvGrpSpPr>
        <p:grpSpPr>
          <a:xfrm rot="10800000">
            <a:off x="-8" y="-2"/>
            <a:ext cx="2202830" cy="670795"/>
            <a:chOff x="5575242" y="4472723"/>
            <a:chExt cx="2202830" cy="670795"/>
          </a:xfrm>
        </p:grpSpPr>
        <p:sp>
          <p:nvSpPr>
            <p:cNvPr id="25" name="Google Shape;25;p35"/>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 name="Google Shape;26;p35"/>
            <p:cNvGrpSpPr/>
            <p:nvPr/>
          </p:nvGrpSpPr>
          <p:grpSpPr>
            <a:xfrm flipH="1">
              <a:off x="5734850" y="4472723"/>
              <a:ext cx="2040837" cy="670795"/>
              <a:chOff x="1297954" y="330075"/>
              <a:chExt cx="5169293" cy="1699506"/>
            </a:xfrm>
          </p:grpSpPr>
          <p:sp>
            <p:nvSpPr>
              <p:cNvPr id="27" name="Google Shape;27;p3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29;p35"/>
            <p:cNvGrpSpPr/>
            <p:nvPr/>
          </p:nvGrpSpPr>
          <p:grpSpPr>
            <a:xfrm flipH="1">
              <a:off x="5578209" y="4646738"/>
              <a:ext cx="2199863" cy="304563"/>
              <a:chOff x="-5827153" y="330075"/>
              <a:chExt cx="12276019" cy="1699569"/>
            </a:xfrm>
          </p:grpSpPr>
          <p:sp>
            <p:nvSpPr>
              <p:cNvPr id="30" name="Google Shape;30;p35"/>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5"/>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2" name="Google Shape;32;p35"/>
          <p:cNvGrpSpPr/>
          <p:nvPr/>
        </p:nvGrpSpPr>
        <p:grpSpPr>
          <a:xfrm>
            <a:off x="6946842" y="4472723"/>
            <a:ext cx="2202830" cy="670795"/>
            <a:chOff x="5575242" y="4472723"/>
            <a:chExt cx="2202830" cy="670795"/>
          </a:xfrm>
        </p:grpSpPr>
        <p:sp>
          <p:nvSpPr>
            <p:cNvPr id="33" name="Google Shape;33;p3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 name="Google Shape;34;p35"/>
            <p:cNvGrpSpPr/>
            <p:nvPr/>
          </p:nvGrpSpPr>
          <p:grpSpPr>
            <a:xfrm flipH="1">
              <a:off x="5734850" y="4472723"/>
              <a:ext cx="2040837" cy="670795"/>
              <a:chOff x="1297954" y="330075"/>
              <a:chExt cx="5169293" cy="1699506"/>
            </a:xfrm>
          </p:grpSpPr>
          <p:sp>
            <p:nvSpPr>
              <p:cNvPr id="35" name="Google Shape;35;p3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 name="Google Shape;37;p35"/>
            <p:cNvGrpSpPr/>
            <p:nvPr/>
          </p:nvGrpSpPr>
          <p:grpSpPr>
            <a:xfrm flipH="1">
              <a:off x="5578209" y="4646738"/>
              <a:ext cx="2199863" cy="304563"/>
              <a:chOff x="-5827153" y="330075"/>
              <a:chExt cx="12276019" cy="1699569"/>
            </a:xfrm>
          </p:grpSpPr>
          <p:sp>
            <p:nvSpPr>
              <p:cNvPr id="38" name="Google Shape;38;p3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0" name="Google Shape;40;p35"/>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1"/>
        <p:cNvGrpSpPr/>
        <p:nvPr/>
      </p:nvGrpSpPr>
      <p:grpSpPr>
        <a:xfrm>
          <a:off x="0" y="0"/>
          <a:ext cx="0" cy="0"/>
          <a:chOff x="0" y="0"/>
          <a:chExt cx="0" cy="0"/>
        </a:xfrm>
      </p:grpSpPr>
      <p:sp>
        <p:nvSpPr>
          <p:cNvPr id="42" name="Google Shape;42;p36"/>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43" name="Google Shape;43;p36"/>
          <p:cNvGrpSpPr/>
          <p:nvPr/>
        </p:nvGrpSpPr>
        <p:grpSpPr>
          <a:xfrm>
            <a:off x="0" y="-7088"/>
            <a:ext cx="8661398" cy="5150588"/>
            <a:chOff x="0" y="-7088"/>
            <a:chExt cx="8661398" cy="5150588"/>
          </a:xfrm>
        </p:grpSpPr>
        <p:sp>
          <p:nvSpPr>
            <p:cNvPr id="44" name="Google Shape;44;p36"/>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6"/>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46" name="Google Shape;46;p36"/>
          <p:cNvGrpSpPr/>
          <p:nvPr/>
        </p:nvGrpSpPr>
        <p:grpSpPr>
          <a:xfrm rot="10800000" flipH="1">
            <a:off x="-2" y="2924826"/>
            <a:ext cx="6589087" cy="2027268"/>
            <a:chOff x="-9894852" y="-4493254"/>
            <a:chExt cx="21200408" cy="6522740"/>
          </a:xfrm>
        </p:grpSpPr>
        <p:sp>
          <p:nvSpPr>
            <p:cNvPr id="47" name="Google Shape;47;p36"/>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48" name="Google Shape;48;p36"/>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49" name="Google Shape;49;p36"/>
          <p:cNvGrpSpPr/>
          <p:nvPr/>
        </p:nvGrpSpPr>
        <p:grpSpPr>
          <a:xfrm>
            <a:off x="6946842" y="4472723"/>
            <a:ext cx="2202830" cy="670795"/>
            <a:chOff x="5575242" y="4472723"/>
            <a:chExt cx="2202830" cy="670795"/>
          </a:xfrm>
        </p:grpSpPr>
        <p:sp>
          <p:nvSpPr>
            <p:cNvPr id="50" name="Google Shape;50;p3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 name="Google Shape;51;p36"/>
            <p:cNvGrpSpPr/>
            <p:nvPr/>
          </p:nvGrpSpPr>
          <p:grpSpPr>
            <a:xfrm flipH="1">
              <a:off x="5734850" y="4472723"/>
              <a:ext cx="2040837" cy="670795"/>
              <a:chOff x="1297954" y="330075"/>
              <a:chExt cx="5169293" cy="1699506"/>
            </a:xfrm>
          </p:grpSpPr>
          <p:sp>
            <p:nvSpPr>
              <p:cNvPr id="52" name="Google Shape;52;p3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 name="Google Shape;54;p36"/>
            <p:cNvGrpSpPr/>
            <p:nvPr/>
          </p:nvGrpSpPr>
          <p:grpSpPr>
            <a:xfrm flipH="1">
              <a:off x="5578209" y="4646738"/>
              <a:ext cx="2199863" cy="304563"/>
              <a:chOff x="-5827153" y="330075"/>
              <a:chExt cx="12276019" cy="1699569"/>
            </a:xfrm>
          </p:grpSpPr>
          <p:sp>
            <p:nvSpPr>
              <p:cNvPr id="55" name="Google Shape;55;p3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7" name="Google Shape;57;p36"/>
          <p:cNvSpPr txBox="1">
            <a:spLocks noGrp="1"/>
          </p:cNvSpPr>
          <p:nvPr>
            <p:ph type="ctrTitle"/>
          </p:nvPr>
        </p:nvSpPr>
        <p:spPr>
          <a:xfrm>
            <a:off x="463525" y="2871148"/>
            <a:ext cx="4094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8" name="Google Shape;58;p36"/>
          <p:cNvSpPr txBox="1">
            <a:spLocks noGrp="1"/>
          </p:cNvSpPr>
          <p:nvPr>
            <p:ph type="subTitle" idx="1"/>
          </p:nvPr>
        </p:nvSpPr>
        <p:spPr>
          <a:xfrm>
            <a:off x="463525" y="3975449"/>
            <a:ext cx="40944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2000"/>
              <a:buNone/>
              <a:defRPr sz="2000">
                <a:solidFill>
                  <a:schemeClr val="accent5"/>
                </a:solidFill>
              </a:defRPr>
            </a:lvl1pPr>
            <a:lvl2pPr lvl="1" algn="l">
              <a:lnSpc>
                <a:spcPct val="100000"/>
              </a:lnSpc>
              <a:spcBef>
                <a:spcPts val="1000"/>
              </a:spcBef>
              <a:spcAft>
                <a:spcPts val="0"/>
              </a:spcAft>
              <a:buClr>
                <a:schemeClr val="accent5"/>
              </a:buClr>
              <a:buSzPts val="2000"/>
              <a:buNone/>
              <a:defRPr sz="2000">
                <a:solidFill>
                  <a:schemeClr val="accent5"/>
                </a:solidFill>
              </a:defRPr>
            </a:lvl2pPr>
            <a:lvl3pPr lvl="2" algn="l">
              <a:lnSpc>
                <a:spcPct val="100000"/>
              </a:lnSpc>
              <a:spcBef>
                <a:spcPts val="1000"/>
              </a:spcBef>
              <a:spcAft>
                <a:spcPts val="0"/>
              </a:spcAft>
              <a:buClr>
                <a:schemeClr val="accent5"/>
              </a:buClr>
              <a:buSzPts val="2000"/>
              <a:buNone/>
              <a:defRPr sz="2000">
                <a:solidFill>
                  <a:schemeClr val="accent5"/>
                </a:solidFill>
              </a:defRPr>
            </a:lvl3pPr>
            <a:lvl4pPr lvl="3" algn="l">
              <a:lnSpc>
                <a:spcPct val="100000"/>
              </a:lnSpc>
              <a:spcBef>
                <a:spcPts val="1000"/>
              </a:spcBef>
              <a:spcAft>
                <a:spcPts val="0"/>
              </a:spcAft>
              <a:buClr>
                <a:schemeClr val="accent5"/>
              </a:buClr>
              <a:buSzPts val="2000"/>
              <a:buNone/>
              <a:defRPr sz="2000">
                <a:solidFill>
                  <a:schemeClr val="accent5"/>
                </a:solidFill>
              </a:defRPr>
            </a:lvl4pPr>
            <a:lvl5pPr lvl="4" algn="l">
              <a:lnSpc>
                <a:spcPct val="100000"/>
              </a:lnSpc>
              <a:spcBef>
                <a:spcPts val="1000"/>
              </a:spcBef>
              <a:spcAft>
                <a:spcPts val="0"/>
              </a:spcAft>
              <a:buClr>
                <a:schemeClr val="accent5"/>
              </a:buClr>
              <a:buSzPts val="2000"/>
              <a:buNone/>
              <a:defRPr sz="2000">
                <a:solidFill>
                  <a:schemeClr val="accent5"/>
                </a:solidFill>
              </a:defRPr>
            </a:lvl5pPr>
            <a:lvl6pPr lvl="5" algn="l">
              <a:lnSpc>
                <a:spcPct val="100000"/>
              </a:lnSpc>
              <a:spcBef>
                <a:spcPts val="1000"/>
              </a:spcBef>
              <a:spcAft>
                <a:spcPts val="0"/>
              </a:spcAft>
              <a:buClr>
                <a:schemeClr val="accent5"/>
              </a:buClr>
              <a:buSzPts val="2000"/>
              <a:buNone/>
              <a:defRPr sz="2000">
                <a:solidFill>
                  <a:schemeClr val="accent5"/>
                </a:solidFill>
              </a:defRPr>
            </a:lvl6pPr>
            <a:lvl7pPr lvl="6" algn="l">
              <a:lnSpc>
                <a:spcPct val="100000"/>
              </a:lnSpc>
              <a:spcBef>
                <a:spcPts val="1000"/>
              </a:spcBef>
              <a:spcAft>
                <a:spcPts val="0"/>
              </a:spcAft>
              <a:buClr>
                <a:schemeClr val="accent5"/>
              </a:buClr>
              <a:buSzPts val="2000"/>
              <a:buNone/>
              <a:defRPr sz="2000">
                <a:solidFill>
                  <a:schemeClr val="accent5"/>
                </a:solidFill>
              </a:defRPr>
            </a:lvl7pPr>
            <a:lvl8pPr lvl="7" algn="l">
              <a:lnSpc>
                <a:spcPct val="100000"/>
              </a:lnSpc>
              <a:spcBef>
                <a:spcPts val="1000"/>
              </a:spcBef>
              <a:spcAft>
                <a:spcPts val="0"/>
              </a:spcAft>
              <a:buClr>
                <a:schemeClr val="accent5"/>
              </a:buClr>
              <a:buSzPts val="2000"/>
              <a:buNone/>
              <a:defRPr sz="2000">
                <a:solidFill>
                  <a:schemeClr val="accent5"/>
                </a:solidFill>
              </a:defRPr>
            </a:lvl8pPr>
            <a:lvl9pPr lvl="8" algn="l">
              <a:lnSpc>
                <a:spcPct val="100000"/>
              </a:lnSpc>
              <a:spcBef>
                <a:spcPts val="1000"/>
              </a:spcBef>
              <a:spcAft>
                <a:spcPts val="1000"/>
              </a:spcAft>
              <a:buClr>
                <a:schemeClr val="accent5"/>
              </a:buClr>
              <a:buSzPts val="2000"/>
              <a:buNone/>
              <a:defRPr sz="2000">
                <a:solidFill>
                  <a:schemeClr val="accent5"/>
                </a:solidFill>
              </a:defRPr>
            </a:lvl9pPr>
          </a:lstStyle>
          <a:p>
            <a:endParaRPr/>
          </a:p>
        </p:txBody>
      </p:sp>
      <p:sp>
        <p:nvSpPr>
          <p:cNvPr id="59" name="Google Shape;59;p36"/>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0"/>
        <p:cNvGrpSpPr/>
        <p:nvPr/>
      </p:nvGrpSpPr>
      <p:grpSpPr>
        <a:xfrm>
          <a:off x="0" y="0"/>
          <a:ext cx="0" cy="0"/>
          <a:chOff x="0" y="0"/>
          <a:chExt cx="0" cy="0"/>
        </a:xfrm>
      </p:grpSpPr>
      <p:grpSp>
        <p:nvGrpSpPr>
          <p:cNvPr id="61" name="Google Shape;61;p37"/>
          <p:cNvGrpSpPr/>
          <p:nvPr/>
        </p:nvGrpSpPr>
        <p:grpSpPr>
          <a:xfrm>
            <a:off x="-4" y="40"/>
            <a:ext cx="7072430" cy="1327315"/>
            <a:chOff x="-4" y="40"/>
            <a:chExt cx="7072430" cy="1327315"/>
          </a:xfrm>
        </p:grpSpPr>
        <p:sp>
          <p:nvSpPr>
            <p:cNvPr id="62" name="Google Shape;62;p3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63" name="Google Shape;63;p37"/>
            <p:cNvGrpSpPr/>
            <p:nvPr/>
          </p:nvGrpSpPr>
          <p:grpSpPr>
            <a:xfrm rot="10800000" flipH="1">
              <a:off x="3" y="40"/>
              <a:ext cx="6756168" cy="1327315"/>
              <a:chOff x="-2168138" y="330075"/>
              <a:chExt cx="8650663" cy="1699506"/>
            </a:xfrm>
          </p:grpSpPr>
          <p:sp>
            <p:nvSpPr>
              <p:cNvPr id="64" name="Google Shape;64;p3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65" name="Google Shape;65;p3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66" name="Google Shape;66;p37"/>
            <p:cNvGrpSpPr/>
            <p:nvPr/>
          </p:nvGrpSpPr>
          <p:grpSpPr>
            <a:xfrm rot="10800000" flipH="1">
              <a:off x="-4" y="381007"/>
              <a:ext cx="7072430" cy="771744"/>
              <a:chOff x="-9092084" y="330075"/>
              <a:chExt cx="15574609" cy="1699501"/>
            </a:xfrm>
          </p:grpSpPr>
          <p:sp>
            <p:nvSpPr>
              <p:cNvPr id="67" name="Google Shape;67;p3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68" name="Google Shape;68;p3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grpSp>
        <p:nvGrpSpPr>
          <p:cNvPr id="69" name="Google Shape;69;p37"/>
          <p:cNvGrpSpPr/>
          <p:nvPr/>
        </p:nvGrpSpPr>
        <p:grpSpPr>
          <a:xfrm>
            <a:off x="6946842" y="4472723"/>
            <a:ext cx="2202830" cy="670795"/>
            <a:chOff x="5575242" y="4472723"/>
            <a:chExt cx="2202830" cy="670795"/>
          </a:xfrm>
        </p:grpSpPr>
        <p:sp>
          <p:nvSpPr>
            <p:cNvPr id="70" name="Google Shape;70;p3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1" name="Google Shape;71;p37"/>
            <p:cNvGrpSpPr/>
            <p:nvPr/>
          </p:nvGrpSpPr>
          <p:grpSpPr>
            <a:xfrm flipH="1">
              <a:off x="5734850" y="4472723"/>
              <a:ext cx="2040837" cy="670795"/>
              <a:chOff x="1297954" y="330075"/>
              <a:chExt cx="5169293" cy="1699506"/>
            </a:xfrm>
          </p:grpSpPr>
          <p:sp>
            <p:nvSpPr>
              <p:cNvPr id="72" name="Google Shape;72;p3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4" name="Google Shape;74;p37"/>
            <p:cNvGrpSpPr/>
            <p:nvPr/>
          </p:nvGrpSpPr>
          <p:grpSpPr>
            <a:xfrm flipH="1">
              <a:off x="5578209" y="4646738"/>
              <a:ext cx="2199863" cy="304563"/>
              <a:chOff x="-5827153" y="330075"/>
              <a:chExt cx="12276019" cy="1699569"/>
            </a:xfrm>
          </p:grpSpPr>
          <p:sp>
            <p:nvSpPr>
              <p:cNvPr id="75" name="Google Shape;75;p3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7" name="Google Shape;77;p37"/>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78" name="Google Shape;78;p37"/>
          <p:cNvSpPr txBox="1">
            <a:spLocks noGrp="1"/>
          </p:cNvSpPr>
          <p:nvPr>
            <p:ph type="body" idx="1"/>
          </p:nvPr>
        </p:nvSpPr>
        <p:spPr>
          <a:xfrm>
            <a:off x="814275" y="1537988"/>
            <a:ext cx="3378300" cy="27243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a:endParaRPr/>
          </a:p>
        </p:txBody>
      </p:sp>
      <p:sp>
        <p:nvSpPr>
          <p:cNvPr id="79" name="Google Shape;79;p37"/>
          <p:cNvSpPr txBox="1">
            <a:spLocks noGrp="1"/>
          </p:cNvSpPr>
          <p:nvPr>
            <p:ph type="body" idx="2"/>
          </p:nvPr>
        </p:nvSpPr>
        <p:spPr>
          <a:xfrm>
            <a:off x="4396123" y="1537988"/>
            <a:ext cx="3378300" cy="27243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a:endParaRPr/>
          </a:p>
        </p:txBody>
      </p:sp>
      <p:sp>
        <p:nvSpPr>
          <p:cNvPr id="80" name="Google Shape;80;p37"/>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1"/>
        <p:cNvGrpSpPr/>
        <p:nvPr/>
      </p:nvGrpSpPr>
      <p:grpSpPr>
        <a:xfrm>
          <a:off x="0" y="0"/>
          <a:ext cx="0" cy="0"/>
          <a:chOff x="0" y="0"/>
          <a:chExt cx="0" cy="0"/>
        </a:xfrm>
      </p:grpSpPr>
      <p:grpSp>
        <p:nvGrpSpPr>
          <p:cNvPr id="82" name="Google Shape;82;p38"/>
          <p:cNvGrpSpPr/>
          <p:nvPr/>
        </p:nvGrpSpPr>
        <p:grpSpPr>
          <a:xfrm>
            <a:off x="6946842" y="4472723"/>
            <a:ext cx="2202830" cy="670795"/>
            <a:chOff x="5575242" y="4472723"/>
            <a:chExt cx="2202830" cy="670795"/>
          </a:xfrm>
        </p:grpSpPr>
        <p:sp>
          <p:nvSpPr>
            <p:cNvPr id="83" name="Google Shape;83;p3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4" name="Google Shape;84;p38"/>
            <p:cNvGrpSpPr/>
            <p:nvPr/>
          </p:nvGrpSpPr>
          <p:grpSpPr>
            <a:xfrm flipH="1">
              <a:off x="5734850" y="4472723"/>
              <a:ext cx="2040837" cy="670795"/>
              <a:chOff x="1297954" y="330075"/>
              <a:chExt cx="5169293" cy="1699506"/>
            </a:xfrm>
          </p:grpSpPr>
          <p:sp>
            <p:nvSpPr>
              <p:cNvPr id="85" name="Google Shape;85;p3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 name="Google Shape;87;p38"/>
            <p:cNvGrpSpPr/>
            <p:nvPr/>
          </p:nvGrpSpPr>
          <p:grpSpPr>
            <a:xfrm flipH="1">
              <a:off x="5578209" y="4646738"/>
              <a:ext cx="2199863" cy="304563"/>
              <a:chOff x="-5827153" y="330075"/>
              <a:chExt cx="12276019" cy="1699569"/>
            </a:xfrm>
          </p:grpSpPr>
          <p:sp>
            <p:nvSpPr>
              <p:cNvPr id="88" name="Google Shape;88;p3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0" name="Google Shape;90;p38"/>
          <p:cNvGrpSpPr/>
          <p:nvPr/>
        </p:nvGrpSpPr>
        <p:grpSpPr>
          <a:xfrm>
            <a:off x="-4" y="40"/>
            <a:ext cx="7072430" cy="1327315"/>
            <a:chOff x="-4" y="40"/>
            <a:chExt cx="7072430" cy="1327315"/>
          </a:xfrm>
        </p:grpSpPr>
        <p:sp>
          <p:nvSpPr>
            <p:cNvPr id="91" name="Google Shape;91;p3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92" name="Google Shape;92;p38"/>
            <p:cNvGrpSpPr/>
            <p:nvPr/>
          </p:nvGrpSpPr>
          <p:grpSpPr>
            <a:xfrm rot="10800000" flipH="1">
              <a:off x="3" y="40"/>
              <a:ext cx="6756168" cy="1327315"/>
              <a:chOff x="-2168138" y="330075"/>
              <a:chExt cx="8650663" cy="1699506"/>
            </a:xfrm>
          </p:grpSpPr>
          <p:sp>
            <p:nvSpPr>
              <p:cNvPr id="93" name="Google Shape;93;p3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94" name="Google Shape;94;p3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95" name="Google Shape;95;p38"/>
            <p:cNvGrpSpPr/>
            <p:nvPr/>
          </p:nvGrpSpPr>
          <p:grpSpPr>
            <a:xfrm rot="10800000" flipH="1">
              <a:off x="-4" y="381007"/>
              <a:ext cx="7072430" cy="771744"/>
              <a:chOff x="-9092084" y="330075"/>
              <a:chExt cx="15574609" cy="1699501"/>
            </a:xfrm>
          </p:grpSpPr>
          <p:sp>
            <p:nvSpPr>
              <p:cNvPr id="96" name="Google Shape;96;p3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97" name="Google Shape;97;p3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sp>
        <p:nvSpPr>
          <p:cNvPr id="98" name="Google Shape;98;p38"/>
          <p:cNvSpPr txBox="1">
            <a:spLocks noGrp="1"/>
          </p:cNvSpPr>
          <p:nvPr>
            <p:ph type="title"/>
          </p:nvPr>
        </p:nvSpPr>
        <p:spPr>
          <a:xfrm>
            <a:off x="814275" y="392575"/>
            <a:ext cx="5492400" cy="7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99" name="Google Shape;99;p38"/>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1000"/>
              </a:spcBef>
              <a:spcAft>
                <a:spcPts val="0"/>
              </a:spcAft>
              <a:buSzPts val="2400"/>
              <a:buChar char="▻"/>
              <a:defRPr/>
            </a:lvl2pPr>
            <a:lvl3pPr marL="1371600" lvl="2" indent="-381000" algn="l">
              <a:lnSpc>
                <a:spcPct val="100000"/>
              </a:lnSpc>
              <a:spcBef>
                <a:spcPts val="1000"/>
              </a:spcBef>
              <a:spcAft>
                <a:spcPts val="0"/>
              </a:spcAft>
              <a:buSzPts val="24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Char char="▻"/>
              <a:defRPr/>
            </a:lvl5pPr>
            <a:lvl6pPr marL="2743200" lvl="5" indent="-381000" algn="l">
              <a:lnSpc>
                <a:spcPct val="100000"/>
              </a:lnSpc>
              <a:spcBef>
                <a:spcPts val="1000"/>
              </a:spcBef>
              <a:spcAft>
                <a:spcPts val="0"/>
              </a:spcAft>
              <a:buSzPts val="2400"/>
              <a:buChar char="▻"/>
              <a:defRPr/>
            </a:lvl6pPr>
            <a:lvl7pPr marL="3200400" lvl="6" indent="-381000" algn="l">
              <a:lnSpc>
                <a:spcPct val="100000"/>
              </a:lnSpc>
              <a:spcBef>
                <a:spcPts val="1000"/>
              </a:spcBef>
              <a:spcAft>
                <a:spcPts val="0"/>
              </a:spcAft>
              <a:buSzPts val="2400"/>
              <a:buChar char="▻"/>
              <a:defRPr/>
            </a:lvl7pPr>
            <a:lvl8pPr marL="3657600" lvl="7" indent="-381000" algn="l">
              <a:lnSpc>
                <a:spcPct val="100000"/>
              </a:lnSpc>
              <a:spcBef>
                <a:spcPts val="1000"/>
              </a:spcBef>
              <a:spcAft>
                <a:spcPts val="0"/>
              </a:spcAft>
              <a:buSzPts val="2400"/>
              <a:buChar char="▻"/>
              <a:defRPr/>
            </a:lvl8pPr>
            <a:lvl9pPr marL="4114800" lvl="8" indent="-381000" algn="l">
              <a:lnSpc>
                <a:spcPct val="100000"/>
              </a:lnSpc>
              <a:spcBef>
                <a:spcPts val="1000"/>
              </a:spcBef>
              <a:spcAft>
                <a:spcPts val="1000"/>
              </a:spcAft>
              <a:buSzPts val="2400"/>
              <a:buChar char="▻"/>
              <a:defRPr/>
            </a:lvl9pPr>
          </a:lstStyle>
          <a:p>
            <a:endParaRPr/>
          </a:p>
        </p:txBody>
      </p:sp>
      <p:sp>
        <p:nvSpPr>
          <p:cNvPr id="100" name="Google Shape;100;p3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1"/>
        <p:cNvGrpSpPr/>
        <p:nvPr/>
      </p:nvGrpSpPr>
      <p:grpSpPr>
        <a:xfrm>
          <a:off x="0" y="0"/>
          <a:ext cx="0" cy="0"/>
          <a:chOff x="0" y="0"/>
          <a:chExt cx="0" cy="0"/>
        </a:xfrm>
      </p:grpSpPr>
      <p:grpSp>
        <p:nvGrpSpPr>
          <p:cNvPr id="102" name="Google Shape;102;p39"/>
          <p:cNvGrpSpPr/>
          <p:nvPr/>
        </p:nvGrpSpPr>
        <p:grpSpPr>
          <a:xfrm>
            <a:off x="-4" y="40"/>
            <a:ext cx="7072430" cy="1327315"/>
            <a:chOff x="-4" y="40"/>
            <a:chExt cx="7072430" cy="1327315"/>
          </a:xfrm>
        </p:grpSpPr>
        <p:sp>
          <p:nvSpPr>
            <p:cNvPr id="103" name="Google Shape;103;p39"/>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104" name="Google Shape;104;p39"/>
            <p:cNvGrpSpPr/>
            <p:nvPr/>
          </p:nvGrpSpPr>
          <p:grpSpPr>
            <a:xfrm rot="10800000" flipH="1">
              <a:off x="3" y="40"/>
              <a:ext cx="6756168" cy="1327315"/>
              <a:chOff x="-2168138" y="330075"/>
              <a:chExt cx="8650663" cy="1699506"/>
            </a:xfrm>
          </p:grpSpPr>
          <p:sp>
            <p:nvSpPr>
              <p:cNvPr id="105" name="Google Shape;105;p39"/>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106" name="Google Shape;106;p39"/>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107" name="Google Shape;107;p39"/>
            <p:cNvGrpSpPr/>
            <p:nvPr/>
          </p:nvGrpSpPr>
          <p:grpSpPr>
            <a:xfrm rot="10800000" flipH="1">
              <a:off x="-4" y="381007"/>
              <a:ext cx="7072430" cy="771744"/>
              <a:chOff x="-9092084" y="330075"/>
              <a:chExt cx="15574609" cy="1699501"/>
            </a:xfrm>
          </p:grpSpPr>
          <p:sp>
            <p:nvSpPr>
              <p:cNvPr id="108" name="Google Shape;108;p39"/>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109" name="Google Shape;109;p39"/>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grpSp>
        <p:nvGrpSpPr>
          <p:cNvPr id="110" name="Google Shape;110;p39"/>
          <p:cNvGrpSpPr/>
          <p:nvPr/>
        </p:nvGrpSpPr>
        <p:grpSpPr>
          <a:xfrm>
            <a:off x="6946842" y="4472723"/>
            <a:ext cx="2202830" cy="670795"/>
            <a:chOff x="5575242" y="4472723"/>
            <a:chExt cx="2202830" cy="670795"/>
          </a:xfrm>
        </p:grpSpPr>
        <p:sp>
          <p:nvSpPr>
            <p:cNvPr id="111" name="Google Shape;111;p39"/>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39"/>
            <p:cNvGrpSpPr/>
            <p:nvPr/>
          </p:nvGrpSpPr>
          <p:grpSpPr>
            <a:xfrm flipH="1">
              <a:off x="5734850" y="4472723"/>
              <a:ext cx="2040837" cy="670795"/>
              <a:chOff x="1297954" y="330075"/>
              <a:chExt cx="5169293" cy="1699506"/>
            </a:xfrm>
          </p:grpSpPr>
          <p:sp>
            <p:nvSpPr>
              <p:cNvPr id="113" name="Google Shape;113;p3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p39"/>
            <p:cNvGrpSpPr/>
            <p:nvPr/>
          </p:nvGrpSpPr>
          <p:grpSpPr>
            <a:xfrm flipH="1">
              <a:off x="5578209" y="4646738"/>
              <a:ext cx="2199863" cy="304563"/>
              <a:chOff x="-5827153" y="330075"/>
              <a:chExt cx="12276019" cy="1699569"/>
            </a:xfrm>
          </p:grpSpPr>
          <p:sp>
            <p:nvSpPr>
              <p:cNvPr id="116" name="Google Shape;116;p39"/>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9"/>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18" name="Google Shape;118;p39"/>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119" name="Google Shape;119;p39"/>
          <p:cNvSpPr txBox="1">
            <a:spLocks noGrp="1"/>
          </p:cNvSpPr>
          <p:nvPr>
            <p:ph type="body" idx="1"/>
          </p:nvPr>
        </p:nvSpPr>
        <p:spPr>
          <a:xfrm>
            <a:off x="870450" y="1545076"/>
            <a:ext cx="2247900" cy="27099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a:endParaRPr/>
          </a:p>
        </p:txBody>
      </p:sp>
      <p:sp>
        <p:nvSpPr>
          <p:cNvPr id="120" name="Google Shape;120;p39"/>
          <p:cNvSpPr txBox="1">
            <a:spLocks noGrp="1"/>
          </p:cNvSpPr>
          <p:nvPr>
            <p:ph type="body" idx="2"/>
          </p:nvPr>
        </p:nvSpPr>
        <p:spPr>
          <a:xfrm>
            <a:off x="3233637" y="1545076"/>
            <a:ext cx="2247900" cy="27099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a:endParaRPr/>
          </a:p>
        </p:txBody>
      </p:sp>
      <p:sp>
        <p:nvSpPr>
          <p:cNvPr id="121" name="Google Shape;121;p39"/>
          <p:cNvSpPr txBox="1">
            <a:spLocks noGrp="1"/>
          </p:cNvSpPr>
          <p:nvPr>
            <p:ph type="body" idx="3"/>
          </p:nvPr>
        </p:nvSpPr>
        <p:spPr>
          <a:xfrm>
            <a:off x="5540650" y="1545076"/>
            <a:ext cx="2247900" cy="27099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a:endParaRPr/>
          </a:p>
        </p:txBody>
      </p:sp>
      <p:sp>
        <p:nvSpPr>
          <p:cNvPr id="122" name="Google Shape;122;p39"/>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grpSp>
        <p:nvGrpSpPr>
          <p:cNvPr id="124" name="Google Shape;124;p40"/>
          <p:cNvGrpSpPr/>
          <p:nvPr/>
        </p:nvGrpSpPr>
        <p:grpSpPr>
          <a:xfrm>
            <a:off x="-4" y="40"/>
            <a:ext cx="7072430" cy="1327315"/>
            <a:chOff x="-4" y="40"/>
            <a:chExt cx="7072430" cy="1327315"/>
          </a:xfrm>
        </p:grpSpPr>
        <p:sp>
          <p:nvSpPr>
            <p:cNvPr id="125" name="Google Shape;125;p40"/>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126" name="Google Shape;126;p40"/>
            <p:cNvGrpSpPr/>
            <p:nvPr/>
          </p:nvGrpSpPr>
          <p:grpSpPr>
            <a:xfrm rot="10800000" flipH="1">
              <a:off x="3" y="40"/>
              <a:ext cx="6756168" cy="1327315"/>
              <a:chOff x="-2168138" y="330075"/>
              <a:chExt cx="8650663" cy="1699506"/>
            </a:xfrm>
          </p:grpSpPr>
          <p:sp>
            <p:nvSpPr>
              <p:cNvPr id="127" name="Google Shape;127;p40"/>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128" name="Google Shape;128;p40"/>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129" name="Google Shape;129;p40"/>
            <p:cNvGrpSpPr/>
            <p:nvPr/>
          </p:nvGrpSpPr>
          <p:grpSpPr>
            <a:xfrm rot="10800000" flipH="1">
              <a:off x="-4" y="381007"/>
              <a:ext cx="7072430" cy="771744"/>
              <a:chOff x="-9092084" y="330075"/>
              <a:chExt cx="15574609" cy="1699501"/>
            </a:xfrm>
          </p:grpSpPr>
          <p:sp>
            <p:nvSpPr>
              <p:cNvPr id="130" name="Google Shape;130;p40"/>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131" name="Google Shape;131;p40"/>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grpSp>
        <p:nvGrpSpPr>
          <p:cNvPr id="132" name="Google Shape;132;p40"/>
          <p:cNvGrpSpPr/>
          <p:nvPr/>
        </p:nvGrpSpPr>
        <p:grpSpPr>
          <a:xfrm>
            <a:off x="6946842" y="4472723"/>
            <a:ext cx="2202830" cy="670795"/>
            <a:chOff x="5575242" y="4472723"/>
            <a:chExt cx="2202830" cy="670795"/>
          </a:xfrm>
        </p:grpSpPr>
        <p:sp>
          <p:nvSpPr>
            <p:cNvPr id="133" name="Google Shape;133;p4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4" name="Google Shape;134;p40"/>
            <p:cNvGrpSpPr/>
            <p:nvPr/>
          </p:nvGrpSpPr>
          <p:grpSpPr>
            <a:xfrm flipH="1">
              <a:off x="5734850" y="4472723"/>
              <a:ext cx="2040837" cy="670795"/>
              <a:chOff x="1297954" y="330075"/>
              <a:chExt cx="5169293" cy="1699506"/>
            </a:xfrm>
          </p:grpSpPr>
          <p:sp>
            <p:nvSpPr>
              <p:cNvPr id="135" name="Google Shape;135;p4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 name="Google Shape;137;p40"/>
            <p:cNvGrpSpPr/>
            <p:nvPr/>
          </p:nvGrpSpPr>
          <p:grpSpPr>
            <a:xfrm flipH="1">
              <a:off x="5578209" y="4646738"/>
              <a:ext cx="2199863" cy="304563"/>
              <a:chOff x="-5827153" y="330075"/>
              <a:chExt cx="12276019" cy="1699569"/>
            </a:xfrm>
          </p:grpSpPr>
          <p:sp>
            <p:nvSpPr>
              <p:cNvPr id="138" name="Google Shape;138;p4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40" name="Google Shape;140;p40"/>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141" name="Google Shape;141;p40"/>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6"/>
        <p:cNvGrpSpPr/>
        <p:nvPr/>
      </p:nvGrpSpPr>
      <p:grpSpPr>
        <a:xfrm>
          <a:off x="0" y="0"/>
          <a:ext cx="0" cy="0"/>
          <a:chOff x="0" y="0"/>
          <a:chExt cx="0" cy="0"/>
        </a:xfrm>
      </p:grpSpPr>
      <p:sp>
        <p:nvSpPr>
          <p:cNvPr id="147" name="Google Shape;147;p42"/>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4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4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 name="Google Shape;150;p4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 name="Google Shape;151;p4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p4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 name="Google Shape;153;p4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4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4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 name="Google Shape;156;p4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 name="Google Shape;157;p4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158"/>
        <p:cNvGrpSpPr/>
        <p:nvPr/>
      </p:nvGrpSpPr>
      <p:grpSpPr>
        <a:xfrm>
          <a:off x="0" y="0"/>
          <a:ext cx="0" cy="0"/>
          <a:chOff x="0" y="0"/>
          <a:chExt cx="0" cy="0"/>
        </a:xfrm>
      </p:grpSpPr>
      <p:sp>
        <p:nvSpPr>
          <p:cNvPr id="159" name="Google Shape;159;p43"/>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 name="Google Shape;160;p4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 name="Google Shape;161;p43"/>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43"/>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43"/>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43"/>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 name="Google Shape;165;p43"/>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43"/>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43"/>
          <p:cNvSpPr txBox="1">
            <a:spLocks noGrp="1"/>
          </p:cNvSpPr>
          <p:nvPr>
            <p:ph type="ctrTitle"/>
          </p:nvPr>
        </p:nvSpPr>
        <p:spPr>
          <a:xfrm>
            <a:off x="1867900" y="1731475"/>
            <a:ext cx="5408100" cy="1680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6800"/>
              <a:buNone/>
              <a:defRPr sz="6800"/>
            </a:lvl1pPr>
            <a:lvl2pPr lvl="1" algn="ctr">
              <a:lnSpc>
                <a:spcPct val="90000"/>
              </a:lnSpc>
              <a:spcBef>
                <a:spcPts val="0"/>
              </a:spcBef>
              <a:spcAft>
                <a:spcPts val="0"/>
              </a:spcAft>
              <a:buSzPts val="6800"/>
              <a:buNone/>
              <a:defRPr sz="6800"/>
            </a:lvl2pPr>
            <a:lvl3pPr lvl="2" algn="ctr">
              <a:lnSpc>
                <a:spcPct val="90000"/>
              </a:lnSpc>
              <a:spcBef>
                <a:spcPts val="0"/>
              </a:spcBef>
              <a:spcAft>
                <a:spcPts val="0"/>
              </a:spcAft>
              <a:buSzPts val="6800"/>
              <a:buNone/>
              <a:defRPr sz="6800"/>
            </a:lvl3pPr>
            <a:lvl4pPr lvl="3" algn="ctr">
              <a:lnSpc>
                <a:spcPct val="90000"/>
              </a:lnSpc>
              <a:spcBef>
                <a:spcPts val="0"/>
              </a:spcBef>
              <a:spcAft>
                <a:spcPts val="0"/>
              </a:spcAft>
              <a:buSzPts val="6800"/>
              <a:buNone/>
              <a:defRPr sz="6800"/>
            </a:lvl4pPr>
            <a:lvl5pPr lvl="4" algn="ctr">
              <a:lnSpc>
                <a:spcPct val="90000"/>
              </a:lnSpc>
              <a:spcBef>
                <a:spcPts val="0"/>
              </a:spcBef>
              <a:spcAft>
                <a:spcPts val="0"/>
              </a:spcAft>
              <a:buSzPts val="6800"/>
              <a:buNone/>
              <a:defRPr sz="6800"/>
            </a:lvl5pPr>
            <a:lvl6pPr lvl="5" algn="ctr">
              <a:lnSpc>
                <a:spcPct val="90000"/>
              </a:lnSpc>
              <a:spcBef>
                <a:spcPts val="0"/>
              </a:spcBef>
              <a:spcAft>
                <a:spcPts val="0"/>
              </a:spcAft>
              <a:buSzPts val="6800"/>
              <a:buNone/>
              <a:defRPr sz="6800"/>
            </a:lvl6pPr>
            <a:lvl7pPr lvl="6" algn="ctr">
              <a:lnSpc>
                <a:spcPct val="90000"/>
              </a:lnSpc>
              <a:spcBef>
                <a:spcPts val="0"/>
              </a:spcBef>
              <a:spcAft>
                <a:spcPts val="0"/>
              </a:spcAft>
              <a:buSzPts val="6800"/>
              <a:buNone/>
              <a:defRPr sz="6800"/>
            </a:lvl7pPr>
            <a:lvl8pPr lvl="7" algn="ctr">
              <a:lnSpc>
                <a:spcPct val="90000"/>
              </a:lnSpc>
              <a:spcBef>
                <a:spcPts val="0"/>
              </a:spcBef>
              <a:spcAft>
                <a:spcPts val="0"/>
              </a:spcAft>
              <a:buSzPts val="6800"/>
              <a:buNone/>
              <a:defRPr sz="6800"/>
            </a:lvl8pPr>
            <a:lvl9pPr lvl="8" algn="ctr">
              <a:lnSpc>
                <a:spcPct val="90000"/>
              </a:lnSpc>
              <a:spcBef>
                <a:spcPts val="0"/>
              </a:spcBef>
              <a:spcAft>
                <a:spcPts val="0"/>
              </a:spcAft>
              <a:buSzPts val="6800"/>
              <a:buNone/>
              <a:defRPr sz="6800"/>
            </a:lvl9pPr>
          </a:lstStyle>
          <a:p>
            <a:endParaRPr/>
          </a:p>
        </p:txBody>
      </p:sp>
      <p:sp>
        <p:nvSpPr>
          <p:cNvPr id="168" name="Google Shape;168;p43"/>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43"/>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 name="Google Shape;170;p43"/>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endParaRPr/>
          </a:p>
        </p:txBody>
      </p:sp>
      <p:sp>
        <p:nvSpPr>
          <p:cNvPr id="7" name="Google Shape;7;p33"/>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33"/>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4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endParaRPr/>
          </a:p>
        </p:txBody>
      </p:sp>
      <p:sp>
        <p:nvSpPr>
          <p:cNvPr id="144" name="Google Shape;144;p4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marR="0" lvl="0" indent="-368300" algn="l" rtl="0">
              <a:lnSpc>
                <a:spcPct val="100000"/>
              </a:lnSpc>
              <a:spcBef>
                <a:spcPts val="0"/>
              </a:spcBef>
              <a:spcAft>
                <a:spcPts val="0"/>
              </a:spcAft>
              <a:buClr>
                <a:schemeClr val="accent1"/>
              </a:buClr>
              <a:buSzPts val="2200"/>
              <a:buFont typeface="Nunito"/>
              <a:buChar char="✗"/>
              <a:defRPr sz="22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endParaRPr/>
          </a:p>
        </p:txBody>
      </p:sp>
      <p:sp>
        <p:nvSpPr>
          <p:cNvPr id="145" name="Google Shape;145;p4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
          <p:cNvSpPr txBox="1"/>
          <p:nvPr/>
        </p:nvSpPr>
        <p:spPr>
          <a:xfrm>
            <a:off x="384038" y="1213327"/>
            <a:ext cx="5730323" cy="252992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4400" b="1" i="0" u="none" strike="noStrike" cap="none" dirty="0">
                <a:solidFill>
                  <a:schemeClr val="lt1"/>
                </a:solidFill>
                <a:latin typeface="Arial"/>
                <a:ea typeface="Arial"/>
                <a:cs typeface="Arial"/>
                <a:sym typeface="Arial"/>
              </a:rPr>
              <a:t>BÀI 2: TẬP HỢP CÁC SỐ TỰ NHIÊN (2 </a:t>
            </a:r>
            <a:r>
              <a:rPr lang="en-US" sz="4400" b="1" i="0" u="none" strike="noStrike" cap="none" dirty="0" err="1">
                <a:solidFill>
                  <a:schemeClr val="lt1"/>
                </a:solidFill>
                <a:latin typeface="Arial"/>
                <a:ea typeface="Arial"/>
                <a:cs typeface="Arial"/>
                <a:sym typeface="Arial"/>
              </a:rPr>
              <a:t>Tiết</a:t>
            </a:r>
            <a:r>
              <a:rPr lang="en-US" sz="4400" b="1" i="0" u="none" strike="noStrike" cap="none" dirty="0">
                <a:solidFill>
                  <a:schemeClr val="lt1"/>
                </a:solidFill>
                <a:latin typeface="Arial"/>
                <a:ea typeface="Arial"/>
                <a:cs typeface="Arial"/>
                <a:sym typeface="Arial"/>
              </a:rPr>
              <a:t>)</a:t>
            </a:r>
            <a:endParaRPr sz="4400" b="1" i="0"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0"/>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430" name="Google Shape;430;p10"/>
          <p:cNvSpPr/>
          <p:nvPr/>
        </p:nvSpPr>
        <p:spPr>
          <a:xfrm>
            <a:off x="453616" y="487900"/>
            <a:ext cx="7985372" cy="2585806"/>
          </a:xfrm>
          <a:prstGeom prst="horizontalScroll">
            <a:avLst>
              <a:gd name="adj" fmla="val 14566"/>
            </a:avLst>
          </a:prstGeom>
          <a:gradFill>
            <a:gsLst>
              <a:gs pos="0">
                <a:srgbClr val="FFC074"/>
              </a:gs>
              <a:gs pos="35000">
                <a:srgbClr val="FFD29F"/>
              </a:gs>
              <a:gs pos="100000">
                <a:srgbClr val="FFEBD6"/>
              </a:gs>
            </a:gsLst>
            <a:lin ang="16200000" scaled="0"/>
          </a:gradFill>
          <a:ln w="9525" cap="flat" cmpd="sng">
            <a:solidFill>
              <a:srgbClr val="FF95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r>
              <a:rPr lang="en-US" sz="2400" b="1" i="1" u="sng" strike="noStrike" cap="none">
                <a:solidFill>
                  <a:schemeClr val="dk1"/>
                </a:solidFill>
                <a:latin typeface="Arial"/>
                <a:ea typeface="Arial"/>
                <a:cs typeface="Arial"/>
                <a:sym typeface="Arial"/>
              </a:rPr>
              <a:t>Luyện tập 3:</a:t>
            </a:r>
            <a:r>
              <a:rPr lang="en-US" sz="2400" b="1" i="1" u="none" strike="noStrike" cap="none">
                <a:solidFill>
                  <a:schemeClr val="dk1"/>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Viết số sau:</a:t>
            </a:r>
            <a:endParaRPr/>
          </a:p>
          <a:p>
            <a:pPr marL="0" marR="0" lvl="0" indent="0" algn="ctr" rtl="0">
              <a:lnSpc>
                <a:spcPct val="120000"/>
              </a:lnSpc>
              <a:spcBef>
                <a:spcPts val="1200"/>
              </a:spcBef>
              <a:spcAft>
                <a:spcPts val="0"/>
              </a:spcAft>
              <a:buNone/>
            </a:pPr>
            <a:r>
              <a:rPr lang="en-US" sz="2400" b="1" i="0" u="none" strike="noStrike" cap="none">
                <a:solidFill>
                  <a:schemeClr val="dk1"/>
                </a:solidFill>
                <a:latin typeface="Arial"/>
                <a:ea typeface="Arial"/>
                <a:cs typeface="Arial"/>
                <a:sym typeface="Arial"/>
              </a:rPr>
              <a:t>Ba tỉ hai trăm năm mươi chín triệu sáu trăm ba mươi ba nghìn hai trăm mười bảy</a:t>
            </a:r>
            <a:endParaRPr sz="2400" b="1" i="0" u="none" strike="noStrike" cap="none">
              <a:solidFill>
                <a:schemeClr val="dk1"/>
              </a:solidFill>
              <a:latin typeface="Arial"/>
              <a:ea typeface="Arial"/>
              <a:cs typeface="Arial"/>
              <a:sym typeface="Arial"/>
            </a:endParaRPr>
          </a:p>
        </p:txBody>
      </p:sp>
      <p:sp>
        <p:nvSpPr>
          <p:cNvPr id="431" name="Google Shape;431;p10"/>
          <p:cNvSpPr txBox="1"/>
          <p:nvPr/>
        </p:nvSpPr>
        <p:spPr>
          <a:xfrm>
            <a:off x="3391397" y="3073706"/>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a:ea typeface="Arial"/>
                <a:cs typeface="Arial"/>
                <a:sym typeface="Arial"/>
              </a:rPr>
              <a:t>Trả lời:</a:t>
            </a:r>
            <a:endParaRPr sz="2400" b="1" i="1" u="sng" strike="noStrike" cap="none">
              <a:solidFill>
                <a:srgbClr val="000000"/>
              </a:solidFill>
              <a:latin typeface="Arial"/>
              <a:ea typeface="Arial"/>
              <a:cs typeface="Arial"/>
              <a:sym typeface="Arial"/>
            </a:endParaRPr>
          </a:p>
        </p:txBody>
      </p:sp>
      <p:sp>
        <p:nvSpPr>
          <p:cNvPr id="432" name="Google Shape;432;p10"/>
          <p:cNvSpPr/>
          <p:nvPr/>
        </p:nvSpPr>
        <p:spPr>
          <a:xfrm>
            <a:off x="2265969" y="3888630"/>
            <a:ext cx="373279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b="1" i="0" u="none" strike="noStrike" cap="none">
                <a:solidFill>
                  <a:srgbClr val="FF0000"/>
                </a:solidFill>
                <a:latin typeface="Arial"/>
                <a:ea typeface="Arial"/>
                <a:cs typeface="Arial"/>
                <a:sym typeface="Arial"/>
              </a:rPr>
              <a:t>3 259 633 217</a:t>
            </a:r>
            <a:endParaRPr sz="24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438" name="Google Shape;438;p11"/>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2000"/>
              <a:buFont typeface="Arial"/>
              <a:buNone/>
            </a:pPr>
            <a:r>
              <a:rPr lang="en-US" sz="12000" b="1" i="0" u="none" strike="noStrike" cap="none">
                <a:solidFill>
                  <a:srgbClr val="3F5378"/>
                </a:solidFill>
                <a:latin typeface="Arial"/>
                <a:ea typeface="Arial"/>
                <a:cs typeface="Arial"/>
                <a:sym typeface="Arial"/>
              </a:rPr>
              <a:t>II</a:t>
            </a:r>
            <a:endParaRPr sz="3000" b="1" i="0" u="none" strike="noStrike" cap="none">
              <a:solidFill>
                <a:srgbClr val="3F5378"/>
              </a:solidFill>
              <a:latin typeface="Arial"/>
              <a:ea typeface="Arial"/>
              <a:cs typeface="Arial"/>
              <a:sym typeface="Arial"/>
            </a:endParaRPr>
          </a:p>
        </p:txBody>
      </p:sp>
      <p:sp>
        <p:nvSpPr>
          <p:cNvPr id="439" name="Google Shape;439;p11"/>
          <p:cNvSpPr txBox="1"/>
          <p:nvPr/>
        </p:nvSpPr>
        <p:spPr>
          <a:xfrm>
            <a:off x="463525" y="2815637"/>
            <a:ext cx="3966694" cy="199817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1" i="0" u="none" strike="noStrike" cap="none">
                <a:solidFill>
                  <a:schemeClr val="lt1"/>
                </a:solidFill>
                <a:latin typeface="Arial"/>
                <a:ea typeface="Arial"/>
                <a:cs typeface="Arial"/>
                <a:sym typeface="Arial"/>
              </a:rPr>
              <a:t>BIỂU DIỄN SỐ TỰ NHIÊN</a:t>
            </a:r>
            <a:endParaRPr sz="4400" b="1"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2"/>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grpSp>
        <p:nvGrpSpPr>
          <p:cNvPr id="445" name="Google Shape;445;p12"/>
          <p:cNvGrpSpPr/>
          <p:nvPr/>
        </p:nvGrpSpPr>
        <p:grpSpPr>
          <a:xfrm>
            <a:off x="167748" y="578318"/>
            <a:ext cx="309022" cy="376837"/>
            <a:chOff x="596350" y="929175"/>
            <a:chExt cx="407950" cy="497475"/>
          </a:xfrm>
        </p:grpSpPr>
        <p:sp>
          <p:nvSpPr>
            <p:cNvPr id="446" name="Google Shape;446;p12"/>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2"/>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2"/>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2"/>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2"/>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2"/>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2"/>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3" name="Google Shape;453;p12"/>
          <p:cNvSpPr txBox="1"/>
          <p:nvPr/>
        </p:nvSpPr>
        <p:spPr>
          <a:xfrm>
            <a:off x="529941" y="514358"/>
            <a:ext cx="74697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1. Biểu diễn số tự nhiên trên tia số</a:t>
            </a:r>
            <a:endParaRPr sz="2800" b="1" i="0" u="none" strike="noStrike" cap="none">
              <a:solidFill>
                <a:schemeClr val="lt1"/>
              </a:solidFill>
              <a:latin typeface="Arial"/>
              <a:ea typeface="Arial"/>
              <a:cs typeface="Arial"/>
              <a:sym typeface="Arial"/>
            </a:endParaRPr>
          </a:p>
        </p:txBody>
      </p:sp>
      <p:grpSp>
        <p:nvGrpSpPr>
          <p:cNvPr id="454" name="Google Shape;454;p12"/>
          <p:cNvGrpSpPr/>
          <p:nvPr/>
        </p:nvGrpSpPr>
        <p:grpSpPr>
          <a:xfrm>
            <a:off x="103693" y="1354401"/>
            <a:ext cx="8769888" cy="2597827"/>
            <a:chOff x="293683" y="1470312"/>
            <a:chExt cx="8438193" cy="2188895"/>
          </a:xfrm>
        </p:grpSpPr>
        <p:grpSp>
          <p:nvGrpSpPr>
            <p:cNvPr id="455" name="Google Shape;455;p12"/>
            <p:cNvGrpSpPr/>
            <p:nvPr/>
          </p:nvGrpSpPr>
          <p:grpSpPr>
            <a:xfrm>
              <a:off x="293683" y="1470312"/>
              <a:ext cx="8438193" cy="2188895"/>
              <a:chOff x="432476" y="1527606"/>
              <a:chExt cx="8564152" cy="2297989"/>
            </a:xfrm>
          </p:grpSpPr>
          <p:sp>
            <p:nvSpPr>
              <p:cNvPr id="456" name="Google Shape;456;p12"/>
              <p:cNvSpPr txBox="1"/>
              <p:nvPr/>
            </p:nvSpPr>
            <p:spPr>
              <a:xfrm>
                <a:off x="455404" y="1527606"/>
                <a:ext cx="8541224" cy="2297989"/>
              </a:xfrm>
              <a:prstGeom prst="rect">
                <a:avLst/>
              </a:prstGeom>
              <a:solidFill>
                <a:srgbClr val="CCFF99"/>
              </a:solidFill>
              <a:ln>
                <a:noFill/>
              </a:ln>
            </p:spPr>
            <p:txBody>
              <a:bodyPr spcFirstLastPara="1" wrap="square" lIns="91425" tIns="45700" rIns="91425" bIns="45700" anchor="t" anchorCtr="0">
                <a:spAutoFit/>
              </a:bodyPr>
              <a:lstStyle/>
              <a:p>
                <a:pPr marL="0" marR="0" lvl="0" indent="231775" algn="l" rtl="0">
                  <a:lnSpc>
                    <a:spcPct val="150000"/>
                  </a:lnSpc>
                  <a:spcBef>
                    <a:spcPts val="0"/>
                  </a:spcBef>
                  <a:spcAft>
                    <a:spcPts val="0"/>
                  </a:spcAft>
                  <a:buNone/>
                </a:pPr>
                <a:r>
                  <a:rPr lang="en-US" sz="2800" b="0" i="0" u="none" strike="noStrike" cap="none">
                    <a:solidFill>
                      <a:srgbClr val="000000"/>
                    </a:solidFill>
                    <a:latin typeface="Arial"/>
                    <a:ea typeface="Arial"/>
                    <a:cs typeface="Arial"/>
                    <a:sym typeface="Arial"/>
                  </a:rPr>
                  <a:t>  Các số tự nhiên được biểu diễn trên tia số. Mỗi số tự nhiên ứng với một điểm trên tia số.</a:t>
                </a:r>
                <a:endParaRPr/>
              </a:p>
              <a:p>
                <a:pPr marL="0" marR="0" lvl="0" indent="0" algn="l" rtl="0">
                  <a:lnSpc>
                    <a:spcPct val="150000"/>
                  </a:lnSpc>
                  <a:spcBef>
                    <a:spcPts val="0"/>
                  </a:spcBef>
                  <a:spcAft>
                    <a:spcPts val="0"/>
                  </a:spcAft>
                  <a:buNone/>
                </a:pPr>
                <a:endParaRPr sz="28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2800" b="0" i="0" u="none" strike="noStrike" cap="none">
                  <a:solidFill>
                    <a:srgbClr val="000000"/>
                  </a:solidFill>
                  <a:latin typeface="Arial"/>
                  <a:ea typeface="Arial"/>
                  <a:cs typeface="Arial"/>
                  <a:sym typeface="Arial"/>
                </a:endParaRPr>
              </a:p>
            </p:txBody>
          </p:sp>
          <p:pic>
            <p:nvPicPr>
              <p:cNvPr id="457" name="Google Shape;457;p12"/>
              <p:cNvPicPr preferRelativeResize="0"/>
              <p:nvPr/>
            </p:nvPicPr>
            <p:blipFill rotWithShape="1">
              <a:blip r:embed="rId3">
                <a:alphaModFix/>
              </a:blip>
              <a:srcRect/>
              <a:stretch/>
            </p:blipFill>
            <p:spPr>
              <a:xfrm>
                <a:off x="432476" y="1560804"/>
                <a:ext cx="426878" cy="404411"/>
              </a:xfrm>
              <a:prstGeom prst="rect">
                <a:avLst/>
              </a:prstGeom>
              <a:noFill/>
              <a:ln>
                <a:noFill/>
              </a:ln>
            </p:spPr>
          </p:pic>
        </p:grpSp>
        <p:grpSp>
          <p:nvGrpSpPr>
            <p:cNvPr id="458" name="Google Shape;458;p12"/>
            <p:cNvGrpSpPr/>
            <p:nvPr/>
          </p:nvGrpSpPr>
          <p:grpSpPr>
            <a:xfrm>
              <a:off x="1410424" y="2919928"/>
              <a:ext cx="5252460" cy="501880"/>
              <a:chOff x="1680881" y="4312020"/>
              <a:chExt cx="5252460" cy="501880"/>
            </a:xfrm>
          </p:grpSpPr>
          <p:cxnSp>
            <p:nvCxnSpPr>
              <p:cNvPr id="459" name="Google Shape;459;p12"/>
              <p:cNvCxnSpPr/>
              <p:nvPr/>
            </p:nvCxnSpPr>
            <p:spPr>
              <a:xfrm>
                <a:off x="1812701" y="4397188"/>
                <a:ext cx="5120640" cy="0"/>
              </a:xfrm>
              <a:prstGeom prst="straightConnector1">
                <a:avLst/>
              </a:prstGeom>
              <a:noFill/>
              <a:ln w="28575" cap="flat" cmpd="sng">
                <a:solidFill>
                  <a:schemeClr val="dk1"/>
                </a:solidFill>
                <a:prstDash val="solid"/>
                <a:round/>
                <a:headEnd type="none" w="sm" len="sm"/>
                <a:tailEnd type="triangle" w="med" len="med"/>
              </a:ln>
            </p:spPr>
          </p:cxnSp>
          <p:cxnSp>
            <p:nvCxnSpPr>
              <p:cNvPr id="460" name="Google Shape;460;p12"/>
              <p:cNvCxnSpPr/>
              <p:nvPr/>
            </p:nvCxnSpPr>
            <p:spPr>
              <a:xfrm rot="10800000">
                <a:off x="2272553" y="4316505"/>
                <a:ext cx="0" cy="134471"/>
              </a:xfrm>
              <a:prstGeom prst="straightConnector1">
                <a:avLst/>
              </a:prstGeom>
              <a:noFill/>
              <a:ln w="9525" cap="flat" cmpd="sng">
                <a:solidFill>
                  <a:srgbClr val="3B5076"/>
                </a:solidFill>
                <a:prstDash val="solid"/>
                <a:round/>
                <a:headEnd type="none" w="sm" len="sm"/>
                <a:tailEnd type="none" w="sm" len="sm"/>
              </a:ln>
            </p:spPr>
          </p:cxnSp>
          <p:cxnSp>
            <p:nvCxnSpPr>
              <p:cNvPr id="461" name="Google Shape;461;p12"/>
              <p:cNvCxnSpPr/>
              <p:nvPr/>
            </p:nvCxnSpPr>
            <p:spPr>
              <a:xfrm rot="10800000">
                <a:off x="1819838" y="4334435"/>
                <a:ext cx="0" cy="134471"/>
              </a:xfrm>
              <a:prstGeom prst="straightConnector1">
                <a:avLst/>
              </a:prstGeom>
              <a:noFill/>
              <a:ln w="9525" cap="flat" cmpd="sng">
                <a:solidFill>
                  <a:srgbClr val="3B5076"/>
                </a:solidFill>
                <a:prstDash val="solid"/>
                <a:round/>
                <a:headEnd type="none" w="sm" len="sm"/>
                <a:tailEnd type="none" w="sm" len="sm"/>
              </a:ln>
            </p:spPr>
          </p:cxnSp>
          <p:cxnSp>
            <p:nvCxnSpPr>
              <p:cNvPr id="462" name="Google Shape;462;p12"/>
              <p:cNvCxnSpPr/>
              <p:nvPr/>
            </p:nvCxnSpPr>
            <p:spPr>
              <a:xfrm rot="10800000">
                <a:off x="2743200" y="4329952"/>
                <a:ext cx="0" cy="134471"/>
              </a:xfrm>
              <a:prstGeom prst="straightConnector1">
                <a:avLst/>
              </a:prstGeom>
              <a:noFill/>
              <a:ln w="9525" cap="flat" cmpd="sng">
                <a:solidFill>
                  <a:srgbClr val="3B5076"/>
                </a:solidFill>
                <a:prstDash val="solid"/>
                <a:round/>
                <a:headEnd type="none" w="sm" len="sm"/>
                <a:tailEnd type="none" w="sm" len="sm"/>
              </a:ln>
            </p:spPr>
          </p:cxnSp>
          <p:cxnSp>
            <p:nvCxnSpPr>
              <p:cNvPr id="463" name="Google Shape;463;p12"/>
              <p:cNvCxnSpPr/>
              <p:nvPr/>
            </p:nvCxnSpPr>
            <p:spPr>
              <a:xfrm rot="10800000">
                <a:off x="3191435" y="4316505"/>
                <a:ext cx="0" cy="134471"/>
              </a:xfrm>
              <a:prstGeom prst="straightConnector1">
                <a:avLst/>
              </a:prstGeom>
              <a:noFill/>
              <a:ln w="9525" cap="flat" cmpd="sng">
                <a:solidFill>
                  <a:srgbClr val="3B5076"/>
                </a:solidFill>
                <a:prstDash val="solid"/>
                <a:round/>
                <a:headEnd type="none" w="sm" len="sm"/>
                <a:tailEnd type="none" w="sm" len="sm"/>
              </a:ln>
            </p:spPr>
          </p:cxnSp>
          <p:cxnSp>
            <p:nvCxnSpPr>
              <p:cNvPr id="464" name="Google Shape;464;p12"/>
              <p:cNvCxnSpPr/>
              <p:nvPr/>
            </p:nvCxnSpPr>
            <p:spPr>
              <a:xfrm rot="10800000">
                <a:off x="3648635" y="4327426"/>
                <a:ext cx="0" cy="134471"/>
              </a:xfrm>
              <a:prstGeom prst="straightConnector1">
                <a:avLst/>
              </a:prstGeom>
              <a:noFill/>
              <a:ln w="9525" cap="flat" cmpd="sng">
                <a:solidFill>
                  <a:srgbClr val="3B5076"/>
                </a:solidFill>
                <a:prstDash val="solid"/>
                <a:round/>
                <a:headEnd type="none" w="sm" len="sm"/>
                <a:tailEnd type="none" w="sm" len="sm"/>
              </a:ln>
            </p:spPr>
          </p:cxnSp>
          <p:cxnSp>
            <p:nvCxnSpPr>
              <p:cNvPr id="465" name="Google Shape;465;p12"/>
              <p:cNvCxnSpPr/>
              <p:nvPr/>
            </p:nvCxnSpPr>
            <p:spPr>
              <a:xfrm rot="10800000">
                <a:off x="4096870" y="4316505"/>
                <a:ext cx="0" cy="134471"/>
              </a:xfrm>
              <a:prstGeom prst="straightConnector1">
                <a:avLst/>
              </a:prstGeom>
              <a:noFill/>
              <a:ln w="9525" cap="flat" cmpd="sng">
                <a:solidFill>
                  <a:srgbClr val="3B5076"/>
                </a:solidFill>
                <a:prstDash val="solid"/>
                <a:round/>
                <a:headEnd type="none" w="sm" len="sm"/>
                <a:tailEnd type="none" w="sm" len="sm"/>
              </a:ln>
            </p:spPr>
          </p:cxnSp>
          <p:cxnSp>
            <p:nvCxnSpPr>
              <p:cNvPr id="466" name="Google Shape;466;p12"/>
              <p:cNvCxnSpPr/>
              <p:nvPr/>
            </p:nvCxnSpPr>
            <p:spPr>
              <a:xfrm rot="10800000">
                <a:off x="4558552" y="4312022"/>
                <a:ext cx="0" cy="134471"/>
              </a:xfrm>
              <a:prstGeom prst="straightConnector1">
                <a:avLst/>
              </a:prstGeom>
              <a:noFill/>
              <a:ln w="9525" cap="flat" cmpd="sng">
                <a:solidFill>
                  <a:srgbClr val="3B5076"/>
                </a:solidFill>
                <a:prstDash val="solid"/>
                <a:round/>
                <a:headEnd type="none" w="sm" len="sm"/>
                <a:tailEnd type="none" w="sm" len="sm"/>
              </a:ln>
            </p:spPr>
          </p:cxnSp>
          <p:cxnSp>
            <p:nvCxnSpPr>
              <p:cNvPr id="467" name="Google Shape;467;p12"/>
              <p:cNvCxnSpPr/>
              <p:nvPr/>
            </p:nvCxnSpPr>
            <p:spPr>
              <a:xfrm rot="10800000">
                <a:off x="5015752" y="4316504"/>
                <a:ext cx="0" cy="134471"/>
              </a:xfrm>
              <a:prstGeom prst="straightConnector1">
                <a:avLst/>
              </a:prstGeom>
              <a:noFill/>
              <a:ln w="9525" cap="flat" cmpd="sng">
                <a:solidFill>
                  <a:srgbClr val="3B5076"/>
                </a:solidFill>
                <a:prstDash val="solid"/>
                <a:round/>
                <a:headEnd type="none" w="sm" len="sm"/>
                <a:tailEnd type="none" w="sm" len="sm"/>
              </a:ln>
            </p:spPr>
          </p:cxnSp>
          <p:cxnSp>
            <p:nvCxnSpPr>
              <p:cNvPr id="468" name="Google Shape;468;p12"/>
              <p:cNvCxnSpPr/>
              <p:nvPr/>
            </p:nvCxnSpPr>
            <p:spPr>
              <a:xfrm rot="10800000">
                <a:off x="5499846" y="4312020"/>
                <a:ext cx="0" cy="134471"/>
              </a:xfrm>
              <a:prstGeom prst="straightConnector1">
                <a:avLst/>
              </a:prstGeom>
              <a:noFill/>
              <a:ln w="9525" cap="flat" cmpd="sng">
                <a:solidFill>
                  <a:srgbClr val="3B5076"/>
                </a:solidFill>
                <a:prstDash val="solid"/>
                <a:round/>
                <a:headEnd type="none" w="sm" len="sm"/>
                <a:tailEnd type="none" w="sm" len="sm"/>
              </a:ln>
            </p:spPr>
          </p:cxnSp>
          <p:cxnSp>
            <p:nvCxnSpPr>
              <p:cNvPr id="469" name="Google Shape;469;p12"/>
              <p:cNvCxnSpPr/>
              <p:nvPr/>
            </p:nvCxnSpPr>
            <p:spPr>
              <a:xfrm rot="10800000">
                <a:off x="5939117" y="4320986"/>
                <a:ext cx="0" cy="134471"/>
              </a:xfrm>
              <a:prstGeom prst="straightConnector1">
                <a:avLst/>
              </a:prstGeom>
              <a:noFill/>
              <a:ln w="9525" cap="flat" cmpd="sng">
                <a:solidFill>
                  <a:srgbClr val="3B5076"/>
                </a:solidFill>
                <a:prstDash val="solid"/>
                <a:round/>
                <a:headEnd type="none" w="sm" len="sm"/>
                <a:tailEnd type="none" w="sm" len="sm"/>
              </a:ln>
            </p:spPr>
          </p:cxnSp>
          <p:cxnSp>
            <p:nvCxnSpPr>
              <p:cNvPr id="470" name="Google Shape;470;p12"/>
              <p:cNvCxnSpPr/>
              <p:nvPr/>
            </p:nvCxnSpPr>
            <p:spPr>
              <a:xfrm rot="10800000">
                <a:off x="6400798" y="4325469"/>
                <a:ext cx="0" cy="134471"/>
              </a:xfrm>
              <a:prstGeom prst="straightConnector1">
                <a:avLst/>
              </a:prstGeom>
              <a:noFill/>
              <a:ln w="9525" cap="flat" cmpd="sng">
                <a:solidFill>
                  <a:srgbClr val="3B5076"/>
                </a:solidFill>
                <a:prstDash val="solid"/>
                <a:round/>
                <a:headEnd type="none" w="sm" len="sm"/>
                <a:tailEnd type="none" w="sm" len="sm"/>
              </a:ln>
            </p:spPr>
          </p:cxnSp>
          <p:sp>
            <p:nvSpPr>
              <p:cNvPr id="471" name="Google Shape;471;p12"/>
              <p:cNvSpPr txBox="1"/>
              <p:nvPr/>
            </p:nvSpPr>
            <p:spPr>
              <a:xfrm>
                <a:off x="1680881"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0</a:t>
                </a:r>
                <a:endParaRPr sz="1600" b="0" i="0" u="none" strike="noStrike" cap="none">
                  <a:solidFill>
                    <a:srgbClr val="000000"/>
                  </a:solidFill>
                  <a:latin typeface="Arial"/>
                  <a:ea typeface="Arial"/>
                  <a:cs typeface="Arial"/>
                  <a:sym typeface="Arial"/>
                </a:endParaRPr>
              </a:p>
            </p:txBody>
          </p:sp>
          <p:sp>
            <p:nvSpPr>
              <p:cNvPr id="472" name="Google Shape;472;p12"/>
              <p:cNvSpPr txBox="1"/>
              <p:nvPr/>
            </p:nvSpPr>
            <p:spPr>
              <a:xfrm>
                <a:off x="3043515"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3</a:t>
                </a:r>
                <a:endParaRPr sz="1600" b="0" i="0" u="none" strike="noStrike" cap="none">
                  <a:solidFill>
                    <a:srgbClr val="000000"/>
                  </a:solidFill>
                  <a:latin typeface="Arial"/>
                  <a:ea typeface="Arial"/>
                  <a:cs typeface="Arial"/>
                  <a:sym typeface="Arial"/>
                </a:endParaRPr>
              </a:p>
            </p:txBody>
          </p:sp>
          <p:sp>
            <p:nvSpPr>
              <p:cNvPr id="473" name="Google Shape;473;p12"/>
              <p:cNvSpPr txBox="1"/>
              <p:nvPr/>
            </p:nvSpPr>
            <p:spPr>
              <a:xfrm>
                <a:off x="2129116"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1</a:t>
                </a:r>
                <a:endParaRPr sz="1600" b="0" i="0" u="none" strike="noStrike" cap="none">
                  <a:solidFill>
                    <a:srgbClr val="000000"/>
                  </a:solidFill>
                  <a:latin typeface="Arial"/>
                  <a:ea typeface="Arial"/>
                  <a:cs typeface="Arial"/>
                  <a:sym typeface="Arial"/>
                </a:endParaRPr>
              </a:p>
            </p:txBody>
          </p:sp>
          <p:sp>
            <p:nvSpPr>
              <p:cNvPr id="474" name="Google Shape;474;p12"/>
              <p:cNvSpPr txBox="1"/>
              <p:nvPr/>
            </p:nvSpPr>
            <p:spPr>
              <a:xfrm>
                <a:off x="2611207"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2</a:t>
                </a:r>
                <a:endParaRPr sz="1600" b="0" i="0" u="none" strike="noStrike" cap="none">
                  <a:solidFill>
                    <a:srgbClr val="000000"/>
                  </a:solidFill>
                  <a:latin typeface="Arial"/>
                  <a:ea typeface="Arial"/>
                  <a:cs typeface="Arial"/>
                  <a:sym typeface="Arial"/>
                </a:endParaRPr>
              </a:p>
            </p:txBody>
          </p:sp>
          <p:sp>
            <p:nvSpPr>
              <p:cNvPr id="475" name="Google Shape;475;p12"/>
              <p:cNvSpPr txBox="1"/>
              <p:nvPr/>
            </p:nvSpPr>
            <p:spPr>
              <a:xfrm>
                <a:off x="3520648" y="4461897"/>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4</a:t>
                </a:r>
                <a:endParaRPr sz="1600" b="0" i="0" u="none" strike="noStrike" cap="none">
                  <a:solidFill>
                    <a:srgbClr val="000000"/>
                  </a:solidFill>
                  <a:latin typeface="Arial"/>
                  <a:ea typeface="Arial"/>
                  <a:cs typeface="Arial"/>
                  <a:sym typeface="Arial"/>
                </a:endParaRPr>
              </a:p>
            </p:txBody>
          </p:sp>
          <p:sp>
            <p:nvSpPr>
              <p:cNvPr id="476" name="Google Shape;476;p12"/>
              <p:cNvSpPr txBox="1"/>
              <p:nvPr/>
            </p:nvSpPr>
            <p:spPr>
              <a:xfrm>
                <a:off x="3962398" y="4475346"/>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5</a:t>
                </a:r>
                <a:endParaRPr sz="1600" b="0" i="0" u="none" strike="noStrike" cap="none">
                  <a:solidFill>
                    <a:srgbClr val="000000"/>
                  </a:solidFill>
                  <a:latin typeface="Arial"/>
                  <a:ea typeface="Arial"/>
                  <a:cs typeface="Arial"/>
                  <a:sym typeface="Arial"/>
                </a:endParaRPr>
              </a:p>
            </p:txBody>
          </p:sp>
          <p:sp>
            <p:nvSpPr>
              <p:cNvPr id="477" name="Google Shape;477;p12"/>
              <p:cNvSpPr txBox="1"/>
              <p:nvPr/>
            </p:nvSpPr>
            <p:spPr>
              <a:xfrm>
                <a:off x="4419597"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6</a:t>
                </a:r>
                <a:endParaRPr sz="1600" b="0" i="0" u="none" strike="noStrike" cap="none">
                  <a:solidFill>
                    <a:srgbClr val="000000"/>
                  </a:solidFill>
                  <a:latin typeface="Arial"/>
                  <a:ea typeface="Arial"/>
                  <a:cs typeface="Arial"/>
                  <a:sym typeface="Arial"/>
                </a:endParaRPr>
              </a:p>
            </p:txBody>
          </p:sp>
          <p:sp>
            <p:nvSpPr>
              <p:cNvPr id="478" name="Google Shape;478;p12"/>
              <p:cNvSpPr txBox="1"/>
              <p:nvPr/>
            </p:nvSpPr>
            <p:spPr>
              <a:xfrm>
                <a:off x="4892483" y="4461897"/>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7</a:t>
                </a:r>
                <a:endParaRPr sz="1600" b="0" i="0" u="none" strike="noStrike" cap="none">
                  <a:solidFill>
                    <a:srgbClr val="000000"/>
                  </a:solidFill>
                  <a:latin typeface="Arial"/>
                  <a:ea typeface="Arial"/>
                  <a:cs typeface="Arial"/>
                  <a:sym typeface="Arial"/>
                </a:endParaRPr>
              </a:p>
            </p:txBody>
          </p:sp>
          <p:sp>
            <p:nvSpPr>
              <p:cNvPr id="479" name="Google Shape;479;p12"/>
              <p:cNvSpPr txBox="1"/>
              <p:nvPr/>
            </p:nvSpPr>
            <p:spPr>
              <a:xfrm>
                <a:off x="5378932" y="4439483"/>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8</a:t>
                </a:r>
                <a:endParaRPr sz="1600" b="0" i="0" u="none" strike="noStrike" cap="none">
                  <a:solidFill>
                    <a:srgbClr val="000000"/>
                  </a:solidFill>
                  <a:latin typeface="Arial"/>
                  <a:ea typeface="Arial"/>
                  <a:cs typeface="Arial"/>
                  <a:sym typeface="Arial"/>
                </a:endParaRPr>
              </a:p>
            </p:txBody>
          </p:sp>
          <p:sp>
            <p:nvSpPr>
              <p:cNvPr id="480" name="Google Shape;480;p12"/>
              <p:cNvSpPr txBox="1"/>
              <p:nvPr/>
            </p:nvSpPr>
            <p:spPr>
              <a:xfrm>
                <a:off x="5829408"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9</a:t>
                </a:r>
                <a:endParaRPr sz="1600" b="0" i="0" u="none" strike="noStrike" cap="none">
                  <a:solidFill>
                    <a:srgbClr val="000000"/>
                  </a:solidFill>
                  <a:latin typeface="Arial"/>
                  <a:ea typeface="Arial"/>
                  <a:cs typeface="Arial"/>
                  <a:sym typeface="Arial"/>
                </a:endParaRPr>
              </a:p>
            </p:txBody>
          </p:sp>
          <p:sp>
            <p:nvSpPr>
              <p:cNvPr id="481" name="Google Shape;481;p12"/>
              <p:cNvSpPr txBox="1"/>
              <p:nvPr/>
            </p:nvSpPr>
            <p:spPr>
              <a:xfrm>
                <a:off x="6270930" y="4455455"/>
                <a:ext cx="49540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10</a:t>
                </a:r>
                <a:endParaRPr sz="1600" b="0" i="0" u="none" strike="noStrike" cap="none">
                  <a:solidFill>
                    <a:srgbClr val="000000"/>
                  </a:solidFill>
                  <a:latin typeface="Arial"/>
                  <a:ea typeface="Arial"/>
                  <a:cs typeface="Arial"/>
                  <a:sym typeface="Arial"/>
                </a:endParaRPr>
              </a:p>
            </p:txBody>
          </p:sp>
        </p:grpSp>
      </p:grpSp>
      <p:sp>
        <p:nvSpPr>
          <p:cNvPr id="482" name="Google Shape;482;p12"/>
          <p:cNvSpPr txBox="1"/>
          <p:nvPr/>
        </p:nvSpPr>
        <p:spPr>
          <a:xfrm>
            <a:off x="540827" y="4069724"/>
            <a:ext cx="229343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VD: Điểm 6, </a:t>
            </a:r>
            <a:endParaRPr sz="2800" b="0" i="0" u="none" strike="noStrike" cap="none">
              <a:solidFill>
                <a:srgbClr val="000000"/>
              </a:solidFill>
              <a:latin typeface="Arial"/>
              <a:ea typeface="Arial"/>
              <a:cs typeface="Arial"/>
              <a:sym typeface="Arial"/>
            </a:endParaRPr>
          </a:p>
        </p:txBody>
      </p:sp>
      <p:sp>
        <p:nvSpPr>
          <p:cNvPr id="483" name="Google Shape;483;p12"/>
          <p:cNvSpPr txBox="1"/>
          <p:nvPr/>
        </p:nvSpPr>
        <p:spPr>
          <a:xfrm>
            <a:off x="2643177" y="4069724"/>
            <a:ext cx="230804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Điểm 10</a:t>
            </a:r>
            <a:endParaRPr sz="2800" b="0" i="0" u="none" strike="noStrike" cap="none">
              <a:solidFill>
                <a:srgbClr val="000000"/>
              </a:solidFill>
              <a:latin typeface="Arial"/>
              <a:ea typeface="Arial"/>
              <a:cs typeface="Arial"/>
              <a:sym typeface="Arial"/>
            </a:endParaRPr>
          </a:p>
        </p:txBody>
      </p:sp>
      <p:sp>
        <p:nvSpPr>
          <p:cNvPr id="484" name="Google Shape;484;p12"/>
          <p:cNvSpPr/>
          <p:nvPr/>
        </p:nvSpPr>
        <p:spPr>
          <a:xfrm>
            <a:off x="4229362" y="3128874"/>
            <a:ext cx="91440" cy="91440"/>
          </a:xfrm>
          <a:prstGeom prst="ellipse">
            <a:avLst/>
          </a:prstGeom>
          <a:solidFill>
            <a:srgbClr val="FF0000"/>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5" name="Google Shape;485;p12"/>
          <p:cNvSpPr/>
          <p:nvPr/>
        </p:nvSpPr>
        <p:spPr>
          <a:xfrm>
            <a:off x="6142697" y="3124220"/>
            <a:ext cx="91440" cy="92748"/>
          </a:xfrm>
          <a:prstGeom prst="ellipse">
            <a:avLst/>
          </a:prstGeom>
          <a:solidFill>
            <a:srgbClr val="FF0000"/>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1000"/>
                                        <p:tgtEl>
                                          <p:spTgt spid="4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2"/>
                                        </p:tgtEl>
                                        <p:attrNameLst>
                                          <p:attrName>style.visibility</p:attrName>
                                        </p:attrNameLst>
                                      </p:cBhvr>
                                      <p:to>
                                        <p:strVal val="visible"/>
                                      </p:to>
                                    </p:set>
                                    <p:animEffect transition="in" filter="fade">
                                      <p:cBhvr>
                                        <p:cTn id="12" dur="500"/>
                                        <p:tgtEl>
                                          <p:spTgt spid="482"/>
                                        </p:tgtEl>
                                      </p:cBhvr>
                                    </p:animEffect>
                                  </p:childTnLst>
                                </p:cTn>
                              </p:par>
                              <p:par>
                                <p:cTn id="13" presetID="1" presetClass="entr" presetSubtype="0" fill="hold" nodeType="withEffect">
                                  <p:stCondLst>
                                    <p:cond delay="0"/>
                                  </p:stCondLst>
                                  <p:childTnLst>
                                    <p:set>
                                      <p:cBhvr>
                                        <p:cTn id="14" dur="1" fill="hold">
                                          <p:stCondLst>
                                            <p:cond delay="0"/>
                                          </p:stCondLst>
                                        </p:cTn>
                                        <p:tgtEl>
                                          <p:spTgt spid="4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3"/>
                                        </p:tgtEl>
                                        <p:attrNameLst>
                                          <p:attrName>style.visibility</p:attrName>
                                        </p:attrNameLst>
                                      </p:cBhvr>
                                      <p:to>
                                        <p:strVal val="visible"/>
                                      </p:to>
                                    </p:set>
                                    <p:animEffect transition="in" filter="fade">
                                      <p:cBhvr>
                                        <p:cTn id="19" dur="500"/>
                                        <p:tgtEl>
                                          <p:spTgt spid="483"/>
                                        </p:tgtEl>
                                      </p:cBhvr>
                                    </p:animEffect>
                                  </p:childTnLst>
                                </p:cTn>
                              </p:par>
                              <p:par>
                                <p:cTn id="20" presetID="1" presetClass="entr" presetSubtype="0" fill="hold" nodeType="withEffect">
                                  <p:stCondLst>
                                    <p:cond delay="0"/>
                                  </p:stCondLst>
                                  <p:childTnLst>
                                    <p:set>
                                      <p:cBhvr>
                                        <p:cTn id="21"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3"/>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grpSp>
        <p:nvGrpSpPr>
          <p:cNvPr id="491" name="Google Shape;491;p13"/>
          <p:cNvGrpSpPr/>
          <p:nvPr/>
        </p:nvGrpSpPr>
        <p:grpSpPr>
          <a:xfrm>
            <a:off x="21327" y="513629"/>
            <a:ext cx="309022" cy="384425"/>
            <a:chOff x="596350" y="929175"/>
            <a:chExt cx="407950" cy="497475"/>
          </a:xfrm>
        </p:grpSpPr>
        <p:sp>
          <p:nvSpPr>
            <p:cNvPr id="492" name="Google Shape;492;p13"/>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3"/>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3"/>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3"/>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3"/>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3"/>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3"/>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9" name="Google Shape;499;p13"/>
          <p:cNvSpPr txBox="1"/>
          <p:nvPr/>
        </p:nvSpPr>
        <p:spPr>
          <a:xfrm>
            <a:off x="308377" y="431196"/>
            <a:ext cx="74697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2. Cấu tạo thập phân của số tự nhiên</a:t>
            </a:r>
            <a:endParaRPr sz="2800" b="1" i="0" u="none" strike="noStrike" cap="none">
              <a:solidFill>
                <a:schemeClr val="lt1"/>
              </a:solidFill>
              <a:latin typeface="Arial"/>
              <a:ea typeface="Arial"/>
              <a:cs typeface="Arial"/>
              <a:sym typeface="Arial"/>
            </a:endParaRPr>
          </a:p>
        </p:txBody>
      </p:sp>
      <p:pic>
        <p:nvPicPr>
          <p:cNvPr id="500" name="Google Shape;500;p13"/>
          <p:cNvPicPr preferRelativeResize="0"/>
          <p:nvPr/>
        </p:nvPicPr>
        <p:blipFill rotWithShape="1">
          <a:blip r:embed="rId3">
            <a:alphaModFix/>
          </a:blip>
          <a:srcRect l="-1" r="5896" b="15733"/>
          <a:stretch/>
        </p:blipFill>
        <p:spPr>
          <a:xfrm>
            <a:off x="143281" y="1471076"/>
            <a:ext cx="745361" cy="344845"/>
          </a:xfrm>
          <a:prstGeom prst="rect">
            <a:avLst/>
          </a:prstGeom>
          <a:noFill/>
          <a:ln>
            <a:noFill/>
          </a:ln>
        </p:spPr>
      </p:pic>
      <p:sp>
        <p:nvSpPr>
          <p:cNvPr id="501" name="Google Shape;501;p13"/>
          <p:cNvSpPr txBox="1"/>
          <p:nvPr/>
        </p:nvSpPr>
        <p:spPr>
          <a:xfrm>
            <a:off x="1000082" y="1370497"/>
            <a:ext cx="4210898"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0" i="0" u="none" strike="noStrike" cap="none">
                <a:solidFill>
                  <a:srgbClr val="000000"/>
                </a:solidFill>
                <a:latin typeface="Arial"/>
                <a:ea typeface="Arial"/>
                <a:cs typeface="Arial"/>
                <a:sym typeface="Arial"/>
              </a:rPr>
              <a:t>Cho các số: 966; 953.</a:t>
            </a:r>
            <a:endParaRPr/>
          </a:p>
        </p:txBody>
      </p:sp>
      <p:sp>
        <p:nvSpPr>
          <p:cNvPr id="502" name="Google Shape;502;p13"/>
          <p:cNvSpPr/>
          <p:nvPr/>
        </p:nvSpPr>
        <p:spPr>
          <a:xfrm>
            <a:off x="349712" y="3943171"/>
            <a:ext cx="8079555" cy="113261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0" i="0" u="none" strike="noStrike" cap="none">
                <a:solidFill>
                  <a:srgbClr val="000000"/>
                </a:solidFill>
                <a:latin typeface="Arial"/>
                <a:ea typeface="Arial"/>
                <a:cs typeface="Arial"/>
                <a:sym typeface="Arial"/>
              </a:rPr>
              <a:t>b) Viết số 953 thành tổng theo mẫu:</a:t>
            </a:r>
            <a:endParaRPr/>
          </a:p>
          <a:p>
            <a:pPr marL="0" marR="0" lvl="0" indent="0" algn="just" rtl="0">
              <a:lnSpc>
                <a:spcPct val="120000"/>
              </a:lnSpc>
              <a:spcBef>
                <a:spcPts val="1200"/>
              </a:spcBef>
              <a:spcAft>
                <a:spcPts val="0"/>
              </a:spcAft>
              <a:buNone/>
            </a:pPr>
            <a:r>
              <a:rPr lang="en-US" sz="2400" b="0" i="0" u="none" strike="noStrike" cap="none">
                <a:solidFill>
                  <a:srgbClr val="000000"/>
                </a:solidFill>
                <a:latin typeface="Arial"/>
                <a:ea typeface="Arial"/>
                <a:cs typeface="Arial"/>
                <a:sym typeface="Arial"/>
              </a:rPr>
              <a:t>966 = 900 + 60 + 6 = 9 × 100 +  6 × 10 + 6</a:t>
            </a:r>
            <a:endParaRPr sz="2400" b="0" i="0" u="none" strike="noStrike" cap="none">
              <a:solidFill>
                <a:srgbClr val="000000"/>
              </a:solidFill>
              <a:latin typeface="Arial"/>
              <a:ea typeface="Arial"/>
              <a:cs typeface="Arial"/>
              <a:sym typeface="Arial"/>
            </a:endParaRPr>
          </a:p>
        </p:txBody>
      </p:sp>
      <p:sp>
        <p:nvSpPr>
          <p:cNvPr id="503" name="Google Shape;503;p13"/>
          <p:cNvSpPr/>
          <p:nvPr/>
        </p:nvSpPr>
        <p:spPr>
          <a:xfrm>
            <a:off x="349712" y="2003378"/>
            <a:ext cx="8221286" cy="93794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0" i="0" u="none" strike="noStrike" cap="none">
                <a:solidFill>
                  <a:srgbClr val="000000"/>
                </a:solidFill>
                <a:latin typeface="Arial"/>
                <a:ea typeface="Arial"/>
                <a:cs typeface="Arial"/>
                <a:sym typeface="Arial"/>
              </a:rPr>
              <a:t>a) Xác định chữ số hàng đơn vị, hàng chục, hàng trăm của mỗi số trên.</a:t>
            </a:r>
            <a:endParaRPr/>
          </a:p>
        </p:txBody>
      </p:sp>
      <p:sp>
        <p:nvSpPr>
          <p:cNvPr id="504" name="Google Shape;504;p13"/>
          <p:cNvSpPr txBox="1"/>
          <p:nvPr/>
        </p:nvSpPr>
        <p:spPr>
          <a:xfrm>
            <a:off x="298515" y="1971347"/>
            <a:ext cx="8375769" cy="201901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0" i="0" u="none" strike="noStrike" cap="none">
                <a:solidFill>
                  <a:schemeClr val="dk1"/>
                </a:solidFill>
                <a:latin typeface="Arial"/>
                <a:ea typeface="Arial"/>
                <a:cs typeface="Arial"/>
                <a:sym typeface="Arial"/>
              </a:rPr>
              <a:t>a) + 966 có chữ số </a:t>
            </a:r>
            <a:r>
              <a:rPr lang="en-US" sz="2400" b="0" i="0" u="none" strike="noStrike" cap="none">
                <a:solidFill>
                  <a:srgbClr val="FF0000"/>
                </a:solidFill>
                <a:latin typeface="Arial"/>
                <a:ea typeface="Arial"/>
                <a:cs typeface="Arial"/>
                <a:sym typeface="Arial"/>
              </a:rPr>
              <a:t>hàng trăm </a:t>
            </a:r>
            <a:r>
              <a:rPr lang="en-US" sz="2400" b="0" i="0" u="none" strike="noStrike" cap="none">
                <a:solidFill>
                  <a:schemeClr val="dk1"/>
                </a:solidFill>
                <a:latin typeface="Arial"/>
                <a:ea typeface="Arial"/>
                <a:cs typeface="Arial"/>
                <a:sym typeface="Arial"/>
              </a:rPr>
              <a:t>là</a:t>
            </a:r>
            <a:r>
              <a:rPr lang="en-US" sz="2400" b="0" i="0" u="none" strike="noStrike" cap="none">
                <a:solidFill>
                  <a:srgbClr val="FF0000"/>
                </a:solidFill>
                <a:latin typeface="Arial"/>
                <a:ea typeface="Arial"/>
                <a:cs typeface="Arial"/>
                <a:sym typeface="Arial"/>
              </a:rPr>
              <a:t> 9, </a:t>
            </a:r>
            <a:r>
              <a:rPr lang="en-US" sz="2400" b="0" i="0" u="none" strike="noStrike" cap="none">
                <a:solidFill>
                  <a:schemeClr val="dk1"/>
                </a:solidFill>
                <a:latin typeface="Arial"/>
                <a:ea typeface="Arial"/>
                <a:cs typeface="Arial"/>
                <a:sym typeface="Arial"/>
              </a:rPr>
              <a:t>chữ số </a:t>
            </a:r>
            <a:r>
              <a:rPr lang="en-US" sz="2400" b="0" i="0" u="none" strike="noStrike" cap="none">
                <a:solidFill>
                  <a:srgbClr val="FF0000"/>
                </a:solidFill>
                <a:latin typeface="Arial"/>
                <a:ea typeface="Arial"/>
                <a:cs typeface="Arial"/>
                <a:sym typeface="Arial"/>
              </a:rPr>
              <a:t>hàng chục </a:t>
            </a:r>
            <a:r>
              <a:rPr lang="en-US" sz="2400" b="0" i="0" u="none" strike="noStrike" cap="none">
                <a:solidFill>
                  <a:schemeClr val="dk1"/>
                </a:solidFill>
                <a:latin typeface="Arial"/>
                <a:ea typeface="Arial"/>
                <a:cs typeface="Arial"/>
                <a:sym typeface="Arial"/>
              </a:rPr>
              <a:t>là</a:t>
            </a:r>
            <a:r>
              <a:rPr lang="en-US" sz="2400" b="0" i="0" u="none" strike="noStrike" cap="none">
                <a:solidFill>
                  <a:srgbClr val="FF0000"/>
                </a:solidFill>
                <a:latin typeface="Arial"/>
                <a:ea typeface="Arial"/>
                <a:cs typeface="Arial"/>
                <a:sym typeface="Arial"/>
              </a:rPr>
              <a:t> 6 và </a:t>
            </a:r>
            <a:r>
              <a:rPr lang="en-US" sz="2400" b="0" i="0" u="none" strike="noStrike" cap="none">
                <a:solidFill>
                  <a:schemeClr val="dk1"/>
                </a:solidFill>
                <a:latin typeface="Arial"/>
                <a:ea typeface="Arial"/>
                <a:cs typeface="Arial"/>
                <a:sym typeface="Arial"/>
              </a:rPr>
              <a:t>chữ số hàng</a:t>
            </a:r>
            <a:r>
              <a:rPr lang="en-US" sz="2400" b="0" i="0" u="none" strike="noStrike" cap="none">
                <a:solidFill>
                  <a:srgbClr val="FF0000"/>
                </a:solidFill>
                <a:latin typeface="Arial"/>
                <a:ea typeface="Arial"/>
                <a:cs typeface="Arial"/>
                <a:sym typeface="Arial"/>
              </a:rPr>
              <a:t> đơn vị </a:t>
            </a:r>
            <a:r>
              <a:rPr lang="en-US" sz="2400" b="0" i="0" u="none" strike="noStrike" cap="none">
                <a:solidFill>
                  <a:schemeClr val="dk1"/>
                </a:solidFill>
                <a:latin typeface="Arial"/>
                <a:ea typeface="Arial"/>
                <a:cs typeface="Arial"/>
                <a:sym typeface="Arial"/>
              </a:rPr>
              <a:t>là</a:t>
            </a:r>
            <a:r>
              <a:rPr lang="en-US" sz="2400" b="0" i="0" u="none" strike="noStrike" cap="none">
                <a:solidFill>
                  <a:srgbClr val="FF0000"/>
                </a:solidFill>
                <a:latin typeface="Arial"/>
                <a:ea typeface="Arial"/>
                <a:cs typeface="Arial"/>
                <a:sym typeface="Arial"/>
              </a:rPr>
              <a:t> 6.</a:t>
            </a:r>
            <a:endParaRPr sz="2400" b="0" i="0" u="none" strike="noStrike" cap="none">
              <a:solidFill>
                <a:srgbClr val="FF0000"/>
              </a:solidFill>
              <a:latin typeface="Arial"/>
              <a:ea typeface="Arial"/>
              <a:cs typeface="Arial"/>
              <a:sym typeface="Arial"/>
            </a:endParaRPr>
          </a:p>
          <a:p>
            <a:pPr marL="0" marR="0" lvl="0" indent="0" algn="just" rtl="0">
              <a:lnSpc>
                <a:spcPct val="120000"/>
              </a:lnSpc>
              <a:spcBef>
                <a:spcPts val="1200"/>
              </a:spcBef>
              <a:spcAft>
                <a:spcPts val="0"/>
              </a:spcAft>
              <a:buNone/>
            </a:pPr>
            <a:r>
              <a:rPr lang="en-US" sz="2400" b="0" i="0" u="none" strike="noStrike" cap="none">
                <a:solidFill>
                  <a:schemeClr val="dk1"/>
                </a:solidFill>
                <a:latin typeface="Arial"/>
                <a:ea typeface="Arial"/>
                <a:cs typeface="Arial"/>
                <a:sym typeface="Arial"/>
              </a:rPr>
              <a:t>+ 953 có chữ số</a:t>
            </a:r>
            <a:r>
              <a:rPr lang="en-US" sz="2400" b="0" i="0" u="none" strike="noStrike" cap="none">
                <a:solidFill>
                  <a:srgbClr val="FF0000"/>
                </a:solidFill>
                <a:latin typeface="Arial"/>
                <a:ea typeface="Arial"/>
                <a:cs typeface="Arial"/>
                <a:sym typeface="Arial"/>
              </a:rPr>
              <a:t> hàng trăm </a:t>
            </a:r>
            <a:r>
              <a:rPr lang="en-US" sz="2400" b="0" i="0" u="none" strike="noStrike" cap="none">
                <a:solidFill>
                  <a:schemeClr val="dk1"/>
                </a:solidFill>
                <a:latin typeface="Arial"/>
                <a:ea typeface="Arial"/>
                <a:cs typeface="Arial"/>
                <a:sym typeface="Arial"/>
              </a:rPr>
              <a:t>là</a:t>
            </a:r>
            <a:r>
              <a:rPr lang="en-US" sz="2400" b="0" i="0" u="none" strike="noStrike" cap="none">
                <a:solidFill>
                  <a:srgbClr val="FF0000"/>
                </a:solidFill>
                <a:latin typeface="Arial"/>
                <a:ea typeface="Arial"/>
                <a:cs typeface="Arial"/>
                <a:sym typeface="Arial"/>
              </a:rPr>
              <a:t> 9, </a:t>
            </a:r>
            <a:r>
              <a:rPr lang="en-US" sz="2400" b="0" i="0" u="none" strike="noStrike" cap="none">
                <a:solidFill>
                  <a:schemeClr val="dk1"/>
                </a:solidFill>
                <a:latin typeface="Arial"/>
                <a:ea typeface="Arial"/>
                <a:cs typeface="Arial"/>
                <a:sym typeface="Arial"/>
              </a:rPr>
              <a:t>chữ số </a:t>
            </a:r>
            <a:r>
              <a:rPr lang="en-US" sz="2400" b="0" i="0" u="none" strike="noStrike" cap="none">
                <a:solidFill>
                  <a:srgbClr val="FF0000"/>
                </a:solidFill>
                <a:latin typeface="Arial"/>
                <a:ea typeface="Arial"/>
                <a:cs typeface="Arial"/>
                <a:sym typeface="Arial"/>
              </a:rPr>
              <a:t>hàng chục </a:t>
            </a:r>
            <a:r>
              <a:rPr lang="en-US" sz="2400" b="0" i="0" u="none" strike="noStrike" cap="none">
                <a:solidFill>
                  <a:schemeClr val="dk1"/>
                </a:solidFill>
                <a:latin typeface="Arial"/>
                <a:ea typeface="Arial"/>
                <a:cs typeface="Arial"/>
                <a:sym typeface="Arial"/>
              </a:rPr>
              <a:t>là</a:t>
            </a:r>
            <a:r>
              <a:rPr lang="en-US" sz="2400" b="0" i="0" u="none" strike="noStrike" cap="none">
                <a:solidFill>
                  <a:srgbClr val="FF0000"/>
                </a:solidFill>
                <a:latin typeface="Arial"/>
                <a:ea typeface="Arial"/>
                <a:cs typeface="Arial"/>
                <a:sym typeface="Arial"/>
              </a:rPr>
              <a:t> 5 </a:t>
            </a:r>
            <a:r>
              <a:rPr lang="en-US" sz="2400" b="0" i="0" u="none" strike="noStrike" cap="none">
                <a:solidFill>
                  <a:schemeClr val="dk1"/>
                </a:solidFill>
                <a:latin typeface="Arial"/>
                <a:ea typeface="Arial"/>
                <a:cs typeface="Arial"/>
                <a:sym typeface="Arial"/>
              </a:rPr>
              <a:t>và chữ số</a:t>
            </a:r>
            <a:r>
              <a:rPr lang="en-US" sz="2400" b="0" i="0" u="none" strike="noStrike" cap="none">
                <a:solidFill>
                  <a:srgbClr val="FF0000"/>
                </a:solidFill>
                <a:latin typeface="Arial"/>
                <a:ea typeface="Arial"/>
                <a:cs typeface="Arial"/>
                <a:sym typeface="Arial"/>
              </a:rPr>
              <a:t> hàng đơn vị </a:t>
            </a:r>
            <a:r>
              <a:rPr lang="en-US" sz="2400" b="0" i="0" u="none" strike="noStrike" cap="none">
                <a:solidFill>
                  <a:schemeClr val="dk1"/>
                </a:solidFill>
                <a:latin typeface="Arial"/>
                <a:ea typeface="Arial"/>
                <a:cs typeface="Arial"/>
                <a:sym typeface="Arial"/>
              </a:rPr>
              <a:t>là</a:t>
            </a:r>
            <a:r>
              <a:rPr lang="en-US" sz="2400" b="0" i="0" u="none" strike="noStrike" cap="none">
                <a:solidFill>
                  <a:srgbClr val="FF0000"/>
                </a:solidFill>
                <a:latin typeface="Arial"/>
                <a:ea typeface="Arial"/>
                <a:cs typeface="Arial"/>
                <a:sym typeface="Arial"/>
              </a:rPr>
              <a:t> 3.</a:t>
            </a:r>
            <a:endParaRPr sz="2400" b="0" i="0" u="none" strike="noStrike" cap="none">
              <a:solidFill>
                <a:srgbClr val="FF0000"/>
              </a:solidFill>
              <a:latin typeface="Arial"/>
              <a:ea typeface="Arial"/>
              <a:cs typeface="Arial"/>
              <a:sym typeface="Arial"/>
            </a:endParaRPr>
          </a:p>
        </p:txBody>
      </p:sp>
      <p:sp>
        <p:nvSpPr>
          <p:cNvPr id="505" name="Google Shape;505;p13"/>
          <p:cNvSpPr txBox="1"/>
          <p:nvPr/>
        </p:nvSpPr>
        <p:spPr>
          <a:xfrm>
            <a:off x="330349" y="4260450"/>
            <a:ext cx="661151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b) </a:t>
            </a:r>
            <a:r>
              <a:rPr lang="en-US" sz="2400" b="0" i="0" u="none" strike="noStrike" cap="none">
                <a:solidFill>
                  <a:srgbClr val="FF0000"/>
                </a:solidFill>
                <a:latin typeface="Arial"/>
                <a:ea typeface="Arial"/>
                <a:cs typeface="Arial"/>
                <a:sym typeface="Arial"/>
              </a:rPr>
              <a:t>953 = 900 + 50 + 3 = 9 x 100 + 5 x 10 + 3.</a:t>
            </a:r>
            <a:endParaRPr sz="2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50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02"/>
                                        </p:tgtEl>
                                      </p:cBhvr>
                                    </p:animEffect>
                                    <p:set>
                                      <p:cBhvr>
                                        <p:cTn id="23" dur="1" fill="hold">
                                          <p:stCondLst>
                                            <p:cond delay="500"/>
                                          </p:stCondLst>
                                        </p:cTn>
                                        <p:tgtEl>
                                          <p:spTgt spid="50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05"/>
                                        </p:tgtEl>
                                        <p:attrNameLst>
                                          <p:attrName>style.visibility</p:attrName>
                                        </p:attrNameLst>
                                      </p:cBhvr>
                                      <p:to>
                                        <p:strVal val="visible"/>
                                      </p:to>
                                    </p:set>
                                    <p:animEffect transition="in" filter="fade">
                                      <p:cBhvr>
                                        <p:cTn id="26" dur="5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4"/>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grpSp>
        <p:nvGrpSpPr>
          <p:cNvPr id="511" name="Google Shape;511;p14"/>
          <p:cNvGrpSpPr/>
          <p:nvPr/>
        </p:nvGrpSpPr>
        <p:grpSpPr>
          <a:xfrm>
            <a:off x="343459" y="990710"/>
            <a:ext cx="8569094" cy="3232568"/>
            <a:chOff x="455404" y="1527606"/>
            <a:chExt cx="8196600" cy="3371400"/>
          </a:xfrm>
        </p:grpSpPr>
        <p:sp>
          <p:nvSpPr>
            <p:cNvPr id="512" name="Google Shape;512;p14"/>
            <p:cNvSpPr txBox="1"/>
            <p:nvPr/>
          </p:nvSpPr>
          <p:spPr>
            <a:xfrm>
              <a:off x="455404" y="1527606"/>
              <a:ext cx="8196600" cy="3371400"/>
            </a:xfrm>
            <a:prstGeom prst="rect">
              <a:avLst/>
            </a:prstGeom>
            <a:solidFill>
              <a:srgbClr val="CCFF99"/>
            </a:solidFill>
            <a:ln>
              <a:noFill/>
            </a:ln>
          </p:spPr>
          <p:txBody>
            <a:bodyPr spcFirstLastPara="1" wrap="square" lIns="91425" tIns="45700" rIns="91425" bIns="45700" anchor="t" anchorCtr="0">
              <a:spAutoFit/>
            </a:bodyPr>
            <a:lstStyle/>
            <a:p>
              <a:pPr marL="0" marR="0" lvl="0" indent="461963" algn="just" rtl="0">
                <a:lnSpc>
                  <a:spcPct val="150000"/>
                </a:lnSpc>
                <a:spcBef>
                  <a:spcPts val="0"/>
                </a:spcBef>
                <a:spcAft>
                  <a:spcPts val="0"/>
                </a:spcAft>
                <a:buNone/>
              </a:pPr>
              <a:r>
                <a:rPr lang="en-US" sz="2400" b="0" i="0" u="none" strike="noStrike" cap="none">
                  <a:solidFill>
                    <a:srgbClr val="000000"/>
                  </a:solidFill>
                  <a:latin typeface="Arial"/>
                  <a:ea typeface="Arial"/>
                  <a:cs typeface="Arial"/>
                  <a:sym typeface="Arial"/>
                </a:rPr>
                <a:t> - Số tự nhiên được viết trong hệ thập phân bởi một, hai hay nhiều chữ số.</a:t>
              </a:r>
              <a:r>
                <a:rPr lang="en-US" sz="2400" b="0" i="1" u="none" strike="noStrike" cap="none">
                  <a:solidFill>
                    <a:srgbClr val="000000"/>
                  </a:solidFill>
                  <a:latin typeface="Arial"/>
                  <a:ea typeface="Arial"/>
                  <a:cs typeface="Arial"/>
                  <a:sym typeface="Arial"/>
                </a:rPr>
                <a:t> </a:t>
              </a:r>
              <a:r>
                <a:rPr lang="en-US" sz="2400" b="0" i="0" u="none" strike="noStrike" cap="none">
                  <a:solidFill>
                    <a:srgbClr val="000000"/>
                  </a:solidFill>
                  <a:latin typeface="Arial"/>
                  <a:ea typeface="Arial"/>
                  <a:cs typeface="Arial"/>
                  <a:sym typeface="Arial"/>
                </a:rPr>
                <a:t>Các chữ số được dùng là 0; 1; 2; 3; 4; 5; 6; 7; 8; 9. Khi một số gồm hai chữ số trở lên thì chữ số đầu tiên (tính từ trái s</a:t>
              </a:r>
              <a:r>
                <a:rPr lang="en-US" sz="2400"/>
                <a:t>a</a:t>
              </a:r>
              <a:r>
                <a:rPr lang="en-US" sz="2400" b="0" i="0" u="none" strike="noStrike" cap="none">
                  <a:solidFill>
                    <a:srgbClr val="000000"/>
                  </a:solidFill>
                  <a:latin typeface="Arial"/>
                  <a:ea typeface="Arial"/>
                  <a:cs typeface="Arial"/>
                  <a:sym typeface="Arial"/>
                </a:rPr>
                <a:t>ng phải) khác 0.</a:t>
              </a:r>
              <a:endParaRPr sz="2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2400" b="0" i="0" u="none" strike="noStrike" cap="none">
                  <a:solidFill>
                    <a:srgbClr val="000000"/>
                  </a:solidFill>
                  <a:latin typeface="Arial"/>
                  <a:ea typeface="Arial"/>
                  <a:cs typeface="Arial"/>
                  <a:sym typeface="Arial"/>
                </a:rPr>
                <a:t>- Trong cách viết một số tự nhiên có nhiều chữ số, mỗi chữ số ở những vị trí khác nhau có giá trị khác nhau.</a:t>
              </a:r>
              <a:endParaRPr/>
            </a:p>
          </p:txBody>
        </p:sp>
        <p:pic>
          <p:nvPicPr>
            <p:cNvPr id="513" name="Google Shape;513;p14"/>
            <p:cNvPicPr preferRelativeResize="0"/>
            <p:nvPr/>
          </p:nvPicPr>
          <p:blipFill rotWithShape="1">
            <a:blip r:embed="rId3">
              <a:alphaModFix/>
            </a:blip>
            <a:srcRect/>
            <a:stretch/>
          </p:blipFill>
          <p:spPr>
            <a:xfrm>
              <a:off x="455404" y="1527606"/>
              <a:ext cx="608648" cy="576616"/>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5"/>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519" name="Google Shape;519;p15"/>
          <p:cNvSpPr/>
          <p:nvPr/>
        </p:nvSpPr>
        <p:spPr>
          <a:xfrm>
            <a:off x="440825" y="2938022"/>
            <a:ext cx="8158731" cy="1698478"/>
          </a:xfrm>
          <a:prstGeom prst="rect">
            <a:avLst/>
          </a:prstGeom>
          <a:blipFill rotWithShape="1">
            <a:blip r:embed="rId3">
              <a:alphaModFix/>
            </a:blip>
            <a:stretch>
              <a:fillRect l="-1119" r="-1119" b="-75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520" name="Google Shape;520;p15"/>
          <p:cNvSpPr/>
          <p:nvPr/>
        </p:nvSpPr>
        <p:spPr>
          <a:xfrm>
            <a:off x="440825" y="1435661"/>
            <a:ext cx="8158731" cy="1144480"/>
          </a:xfrm>
          <a:prstGeom prst="rect">
            <a:avLst/>
          </a:prstGeom>
          <a:blipFill rotWithShape="1">
            <a:blip r:embed="rId4">
              <a:alphaModFix/>
            </a:blip>
            <a:stretch>
              <a:fillRect l="-1119" r="-1119" b="-1229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521" name="Google Shape;521;p15"/>
          <p:cNvSpPr txBox="1"/>
          <p:nvPr/>
        </p:nvSpPr>
        <p:spPr>
          <a:xfrm>
            <a:off x="128790" y="702247"/>
            <a:ext cx="164849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1" u="sng" strike="noStrike" cap="none">
                <a:solidFill>
                  <a:srgbClr val="000000"/>
                </a:solidFill>
                <a:latin typeface="Arial"/>
                <a:ea typeface="Arial"/>
                <a:cs typeface="Arial"/>
                <a:sym typeface="Arial"/>
              </a:rPr>
              <a:t>Lưu ý:</a:t>
            </a:r>
            <a:endParaRPr sz="2800" b="0" i="1" u="sng"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9"/>
                                        </p:tgtEl>
                                        <p:attrNameLst>
                                          <p:attrName>style.visibility</p:attrName>
                                        </p:attrNameLst>
                                      </p:cBhvr>
                                      <p:to>
                                        <p:strVal val="visible"/>
                                      </p:to>
                                    </p:set>
                                    <p:animEffect transition="in" filter="fade">
                                      <p:cBhvr>
                                        <p:cTn id="11" dur="5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6"/>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527" name="Google Shape;527;p16"/>
          <p:cNvSpPr/>
          <p:nvPr/>
        </p:nvSpPr>
        <p:spPr>
          <a:xfrm>
            <a:off x="303137" y="537305"/>
            <a:ext cx="8444256" cy="2226395"/>
          </a:xfrm>
          <a:prstGeom prst="horizontalScroll">
            <a:avLst>
              <a:gd name="adj" fmla="val 14566"/>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528" name="Google Shape;528;p16"/>
          <p:cNvSpPr txBox="1"/>
          <p:nvPr/>
        </p:nvSpPr>
        <p:spPr>
          <a:xfrm>
            <a:off x="303137" y="2942771"/>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a:ea typeface="Arial"/>
                <a:cs typeface="Arial"/>
                <a:sym typeface="Arial"/>
              </a:rPr>
              <a:t>Trả lời:</a:t>
            </a:r>
            <a:endParaRPr sz="2400" b="1" i="1" u="sng" strike="noStrike" cap="none">
              <a:solidFill>
                <a:srgbClr val="000000"/>
              </a:solidFill>
              <a:latin typeface="Arial"/>
              <a:ea typeface="Arial"/>
              <a:cs typeface="Arial"/>
              <a:sym typeface="Arial"/>
            </a:endParaRPr>
          </a:p>
        </p:txBody>
      </p:sp>
      <p:sp>
        <p:nvSpPr>
          <p:cNvPr id="529" name="Google Shape;529;p16"/>
          <p:cNvSpPr/>
          <p:nvPr/>
        </p:nvSpPr>
        <p:spPr>
          <a:xfrm>
            <a:off x="2170574" y="3288823"/>
            <a:ext cx="3635315" cy="469809"/>
          </a:xfrm>
          <a:prstGeom prst="rect">
            <a:avLst/>
          </a:prstGeom>
          <a:blipFill rotWithShape="1">
            <a:blip r:embed="rId4">
              <a:alphaModFix/>
            </a:blip>
            <a:stretch>
              <a:fillRect l="-502" t="-7791" b="-298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530" name="Google Shape;530;p16"/>
          <p:cNvSpPr/>
          <p:nvPr/>
        </p:nvSpPr>
        <p:spPr>
          <a:xfrm>
            <a:off x="2170574" y="3850338"/>
            <a:ext cx="3770591" cy="462434"/>
          </a:xfrm>
          <a:prstGeom prst="rect">
            <a:avLst/>
          </a:prstGeom>
          <a:blipFill rotWithShape="1">
            <a:blip r:embed="rId5">
              <a:alphaModFix/>
            </a:blip>
            <a:stretch>
              <a:fillRect l="-322" t="-9332" b="-3199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531" name="Google Shape;531;p16"/>
          <p:cNvSpPr/>
          <p:nvPr/>
        </p:nvSpPr>
        <p:spPr>
          <a:xfrm>
            <a:off x="2170574" y="4435751"/>
            <a:ext cx="3770591" cy="462434"/>
          </a:xfrm>
          <a:prstGeom prst="rect">
            <a:avLst/>
          </a:prstGeom>
          <a:blipFill rotWithShape="1">
            <a:blip r:embed="rId6">
              <a:alphaModFix/>
            </a:blip>
            <a:stretch>
              <a:fillRect l="-322" t="-9210" b="-3026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7"/>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grpSp>
        <p:nvGrpSpPr>
          <p:cNvPr id="537" name="Google Shape;537;p17"/>
          <p:cNvGrpSpPr/>
          <p:nvPr/>
        </p:nvGrpSpPr>
        <p:grpSpPr>
          <a:xfrm>
            <a:off x="293683" y="574116"/>
            <a:ext cx="309041" cy="403123"/>
            <a:chOff x="590250" y="244200"/>
            <a:chExt cx="407975" cy="532175"/>
          </a:xfrm>
        </p:grpSpPr>
        <p:sp>
          <p:nvSpPr>
            <p:cNvPr id="538" name="Google Shape;538;p1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7"/>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7"/>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7"/>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7"/>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7"/>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7"/>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7"/>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7"/>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2" name="Google Shape;552;p17"/>
          <p:cNvSpPr txBox="1"/>
          <p:nvPr/>
        </p:nvSpPr>
        <p:spPr>
          <a:xfrm>
            <a:off x="948761" y="460214"/>
            <a:ext cx="646643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lt1"/>
                </a:solidFill>
                <a:latin typeface="Arial"/>
                <a:ea typeface="Arial"/>
                <a:cs typeface="Arial"/>
                <a:sym typeface="Arial"/>
              </a:rPr>
              <a:t>3. Số La Mã</a:t>
            </a:r>
            <a:endParaRPr sz="3200" b="1" i="0" u="none" strike="noStrike" cap="none">
              <a:solidFill>
                <a:schemeClr val="lt1"/>
              </a:solidFill>
              <a:latin typeface="Arial"/>
              <a:ea typeface="Arial"/>
              <a:cs typeface="Arial"/>
              <a:sym typeface="Arial"/>
            </a:endParaRPr>
          </a:p>
        </p:txBody>
      </p:sp>
      <p:pic>
        <p:nvPicPr>
          <p:cNvPr id="553" name="Google Shape;553;p17"/>
          <p:cNvPicPr preferRelativeResize="0"/>
          <p:nvPr/>
        </p:nvPicPr>
        <p:blipFill rotWithShape="1">
          <a:blip r:embed="rId3">
            <a:alphaModFix/>
          </a:blip>
          <a:srcRect/>
          <a:stretch/>
        </p:blipFill>
        <p:spPr>
          <a:xfrm>
            <a:off x="651033" y="1377568"/>
            <a:ext cx="832361" cy="464202"/>
          </a:xfrm>
          <a:prstGeom prst="rect">
            <a:avLst/>
          </a:prstGeom>
          <a:noFill/>
          <a:ln>
            <a:noFill/>
          </a:ln>
        </p:spPr>
      </p:pic>
      <p:sp>
        <p:nvSpPr>
          <p:cNvPr id="554" name="Google Shape;554;p17"/>
          <p:cNvSpPr txBox="1"/>
          <p:nvPr/>
        </p:nvSpPr>
        <p:spPr>
          <a:xfrm>
            <a:off x="1642706" y="1377568"/>
            <a:ext cx="565962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Quan sát đồng hồ ở hình bên:</a:t>
            </a:r>
            <a:endParaRPr sz="2800" b="0" i="0" u="none" strike="noStrike" cap="none">
              <a:solidFill>
                <a:srgbClr val="000000"/>
              </a:solidFill>
              <a:latin typeface="Arial"/>
              <a:ea typeface="Arial"/>
              <a:cs typeface="Arial"/>
              <a:sym typeface="Arial"/>
            </a:endParaRPr>
          </a:p>
        </p:txBody>
      </p:sp>
      <p:sp>
        <p:nvSpPr>
          <p:cNvPr id="555" name="Google Shape;555;p17"/>
          <p:cNvSpPr txBox="1"/>
          <p:nvPr/>
        </p:nvSpPr>
        <p:spPr>
          <a:xfrm>
            <a:off x="860359" y="2105218"/>
            <a:ext cx="64419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a) Đọc các số ghi trên mặt đồng hồ;</a:t>
            </a:r>
            <a:endParaRPr sz="2800" b="0" i="0" u="none" strike="noStrike" cap="none">
              <a:solidFill>
                <a:srgbClr val="000000"/>
              </a:solidFill>
              <a:latin typeface="Arial"/>
              <a:ea typeface="Arial"/>
              <a:cs typeface="Arial"/>
              <a:sym typeface="Arial"/>
            </a:endParaRPr>
          </a:p>
        </p:txBody>
      </p:sp>
      <p:sp>
        <p:nvSpPr>
          <p:cNvPr id="556" name="Google Shape;556;p17"/>
          <p:cNvSpPr txBox="1"/>
          <p:nvPr/>
        </p:nvSpPr>
        <p:spPr>
          <a:xfrm>
            <a:off x="1439342" y="3744016"/>
            <a:ext cx="64419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b) Cho biết đồng hồ chỉ mấy giờ.</a:t>
            </a:r>
            <a:endParaRPr sz="2800" b="0" i="0" u="none" strike="noStrike" cap="none">
              <a:solidFill>
                <a:srgbClr val="000000"/>
              </a:solidFill>
              <a:latin typeface="Arial"/>
              <a:ea typeface="Arial"/>
              <a:cs typeface="Arial"/>
              <a:sym typeface="Arial"/>
            </a:endParaRPr>
          </a:p>
        </p:txBody>
      </p:sp>
      <p:pic>
        <p:nvPicPr>
          <p:cNvPr id="557" name="Google Shape;557;p17" descr="School Students Education - Free image on Pixabay"/>
          <p:cNvPicPr preferRelativeResize="0"/>
          <p:nvPr/>
        </p:nvPicPr>
        <p:blipFill rotWithShape="1">
          <a:blip r:embed="rId4">
            <a:alphaModFix/>
          </a:blip>
          <a:srcRect/>
          <a:stretch/>
        </p:blipFill>
        <p:spPr>
          <a:xfrm>
            <a:off x="7605" y="3864272"/>
            <a:ext cx="1431737" cy="1197960"/>
          </a:xfrm>
          <a:prstGeom prst="rect">
            <a:avLst/>
          </a:prstGeom>
          <a:noFill/>
          <a:ln>
            <a:noFill/>
          </a:ln>
        </p:spPr>
      </p:pic>
      <p:sp>
        <p:nvSpPr>
          <p:cNvPr id="558" name="Google Shape;558;p17"/>
          <p:cNvSpPr txBox="1"/>
          <p:nvPr/>
        </p:nvSpPr>
        <p:spPr>
          <a:xfrm>
            <a:off x="884927" y="2633932"/>
            <a:ext cx="7217715" cy="1033745"/>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2800" b="0" i="0" u="none" strike="noStrike" cap="none">
                <a:solidFill>
                  <a:srgbClr val="FF0000"/>
                </a:solidFill>
                <a:latin typeface="Arial"/>
                <a:ea typeface="Arial"/>
                <a:cs typeface="Arial"/>
                <a:sym typeface="Arial"/>
              </a:rPr>
              <a:t>Các số ghi trên mặt đồng hồ: 1; 2; 3; 4; 5; 6; 7; 8; 9; 10; 11; 12.</a:t>
            </a:r>
            <a:endParaRPr sz="2800" b="0" i="0" u="none" strike="noStrike" cap="none">
              <a:solidFill>
                <a:srgbClr val="FF0000"/>
              </a:solidFill>
              <a:latin typeface="Arial"/>
              <a:ea typeface="Arial"/>
              <a:cs typeface="Arial"/>
              <a:sym typeface="Arial"/>
            </a:endParaRPr>
          </a:p>
        </p:txBody>
      </p:sp>
      <p:sp>
        <p:nvSpPr>
          <p:cNvPr id="559" name="Google Shape;559;p17"/>
          <p:cNvSpPr txBox="1"/>
          <p:nvPr/>
        </p:nvSpPr>
        <p:spPr>
          <a:xfrm>
            <a:off x="1852027" y="4310195"/>
            <a:ext cx="34470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0000"/>
                </a:solidFill>
                <a:latin typeface="Arial"/>
                <a:ea typeface="Arial"/>
                <a:cs typeface="Arial"/>
                <a:sym typeface="Arial"/>
              </a:rPr>
              <a:t>Đồng hồ chỉ 7 giờ.</a:t>
            </a:r>
            <a:endParaRPr sz="2800" b="0" i="0" u="none" strike="noStrike" cap="none">
              <a:solidFill>
                <a:srgbClr val="FF0000"/>
              </a:solidFill>
              <a:latin typeface="Arial"/>
              <a:ea typeface="Arial"/>
              <a:cs typeface="Arial"/>
              <a:sym typeface="Arial"/>
            </a:endParaRPr>
          </a:p>
        </p:txBody>
      </p:sp>
      <p:pic>
        <p:nvPicPr>
          <p:cNvPr id="560" name="Google Shape;560;p17"/>
          <p:cNvPicPr preferRelativeResize="0"/>
          <p:nvPr/>
        </p:nvPicPr>
        <p:blipFill rotWithShape="1">
          <a:blip r:embed="rId5">
            <a:alphaModFix/>
          </a:blip>
          <a:srcRect/>
          <a:stretch/>
        </p:blipFill>
        <p:spPr>
          <a:xfrm>
            <a:off x="7076103" y="730214"/>
            <a:ext cx="1664769" cy="17811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564"/>
        <p:cNvGrpSpPr/>
        <p:nvPr/>
      </p:nvGrpSpPr>
      <p:grpSpPr>
        <a:xfrm>
          <a:off x="0" y="0"/>
          <a:ext cx="0" cy="0"/>
          <a:chOff x="0" y="0"/>
          <a:chExt cx="0" cy="0"/>
        </a:xfrm>
      </p:grpSpPr>
      <p:sp>
        <p:nvSpPr>
          <p:cNvPr id="565" name="Google Shape;565;p1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566" name="Google Shape;566;p18"/>
          <p:cNvSpPr/>
          <p:nvPr/>
        </p:nvSpPr>
        <p:spPr>
          <a:xfrm>
            <a:off x="187285" y="117815"/>
            <a:ext cx="4004441" cy="567557"/>
          </a:xfrm>
          <a:prstGeom prst="parallelogram">
            <a:avLst>
              <a:gd name="adj" fmla="val 25000"/>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Arial"/>
                <a:ea typeface="Arial"/>
                <a:cs typeface="Arial"/>
                <a:sym typeface="Arial"/>
              </a:rPr>
              <a:t>Cách ghi số La Mã</a:t>
            </a:r>
            <a:endParaRPr sz="2400" b="1" i="0" u="none" strike="noStrike" cap="none">
              <a:solidFill>
                <a:schemeClr val="lt1"/>
              </a:solidFill>
              <a:latin typeface="Arial"/>
              <a:ea typeface="Arial"/>
              <a:cs typeface="Arial"/>
              <a:sym typeface="Arial"/>
            </a:endParaRPr>
          </a:p>
        </p:txBody>
      </p:sp>
      <p:graphicFrame>
        <p:nvGraphicFramePr>
          <p:cNvPr id="567" name="Google Shape;567;p18"/>
          <p:cNvGraphicFramePr/>
          <p:nvPr/>
        </p:nvGraphicFramePr>
        <p:xfrm>
          <a:off x="432030" y="1054887"/>
          <a:ext cx="3000000" cy="3000000"/>
        </p:xfrm>
        <a:graphic>
          <a:graphicData uri="http://schemas.openxmlformats.org/drawingml/2006/table">
            <a:tbl>
              <a:tblPr firstRow="1" bandRow="1">
                <a:noFill/>
                <a:tableStyleId>{30194CA6-D357-47AE-9A8E-EF9259A8FBD6}</a:tableStyleId>
              </a:tblPr>
              <a:tblGrid>
                <a:gridCol w="821375">
                  <a:extLst>
                    <a:ext uri="{9D8B030D-6E8A-4147-A177-3AD203B41FA5}">
                      <a16:colId xmlns:a16="http://schemas.microsoft.com/office/drawing/2014/main" val="20000"/>
                    </a:ext>
                  </a:extLst>
                </a:gridCol>
                <a:gridCol w="821375">
                  <a:extLst>
                    <a:ext uri="{9D8B030D-6E8A-4147-A177-3AD203B41FA5}">
                      <a16:colId xmlns:a16="http://schemas.microsoft.com/office/drawing/2014/main" val="20001"/>
                    </a:ext>
                  </a:extLst>
                </a:gridCol>
                <a:gridCol w="821375">
                  <a:extLst>
                    <a:ext uri="{9D8B030D-6E8A-4147-A177-3AD203B41FA5}">
                      <a16:colId xmlns:a16="http://schemas.microsoft.com/office/drawing/2014/main" val="20002"/>
                    </a:ext>
                  </a:extLst>
                </a:gridCol>
                <a:gridCol w="821375">
                  <a:extLst>
                    <a:ext uri="{9D8B030D-6E8A-4147-A177-3AD203B41FA5}">
                      <a16:colId xmlns:a16="http://schemas.microsoft.com/office/drawing/2014/main" val="20003"/>
                    </a:ext>
                  </a:extLst>
                </a:gridCol>
                <a:gridCol w="821375">
                  <a:extLst>
                    <a:ext uri="{9D8B030D-6E8A-4147-A177-3AD203B41FA5}">
                      <a16:colId xmlns:a16="http://schemas.microsoft.com/office/drawing/2014/main" val="20004"/>
                    </a:ext>
                  </a:extLst>
                </a:gridCol>
                <a:gridCol w="821375">
                  <a:extLst>
                    <a:ext uri="{9D8B030D-6E8A-4147-A177-3AD203B41FA5}">
                      <a16:colId xmlns:a16="http://schemas.microsoft.com/office/drawing/2014/main" val="20005"/>
                    </a:ext>
                  </a:extLst>
                </a:gridCol>
                <a:gridCol w="821375">
                  <a:extLst>
                    <a:ext uri="{9D8B030D-6E8A-4147-A177-3AD203B41FA5}">
                      <a16:colId xmlns:a16="http://schemas.microsoft.com/office/drawing/2014/main" val="20006"/>
                    </a:ext>
                  </a:extLst>
                </a:gridCol>
                <a:gridCol w="821375">
                  <a:extLst>
                    <a:ext uri="{9D8B030D-6E8A-4147-A177-3AD203B41FA5}">
                      <a16:colId xmlns:a16="http://schemas.microsoft.com/office/drawing/2014/main" val="20007"/>
                    </a:ext>
                  </a:extLst>
                </a:gridCol>
                <a:gridCol w="821375">
                  <a:extLst>
                    <a:ext uri="{9D8B030D-6E8A-4147-A177-3AD203B41FA5}">
                      <a16:colId xmlns:a16="http://schemas.microsoft.com/office/drawing/2014/main" val="20008"/>
                    </a:ext>
                  </a:extLst>
                </a:gridCol>
                <a:gridCol w="821375">
                  <a:extLst>
                    <a:ext uri="{9D8B030D-6E8A-4147-A177-3AD203B41FA5}">
                      <a16:colId xmlns:a16="http://schemas.microsoft.com/office/drawing/2014/main" val="20009"/>
                    </a:ext>
                  </a:extLst>
                </a:gridCol>
              </a:tblGrid>
              <a:tr h="433550">
                <a:tc>
                  <a:txBody>
                    <a:bodyPr/>
                    <a:lstStyle/>
                    <a:p>
                      <a:pPr marL="0" marR="0" lvl="0" indent="0" algn="ctr" rtl="0">
                        <a:lnSpc>
                          <a:spcPct val="100000"/>
                        </a:lnSpc>
                        <a:spcBef>
                          <a:spcPts val="0"/>
                        </a:spcBef>
                        <a:spcAft>
                          <a:spcPts val="0"/>
                        </a:spcAft>
                        <a:buNone/>
                      </a:pPr>
                      <a:r>
                        <a:rPr lang="en-US" sz="2200" u="none" strike="noStrike" cap="none"/>
                        <a:t>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IV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VI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VII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VIII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IX</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a:t>
                      </a:r>
                      <a:endParaRPr sz="2200" u="none" strike="noStrike" cap="none"/>
                    </a:p>
                  </a:txBody>
                  <a:tcPr marL="91450" marR="91450" marT="45725" marB="45725">
                    <a:solidFill>
                      <a:srgbClr val="92D050"/>
                    </a:solidFill>
                  </a:tcPr>
                </a:tc>
                <a:extLst>
                  <a:ext uri="{0D108BD9-81ED-4DB2-BD59-A6C34878D82A}">
                    <a16:rowId xmlns:a16="http://schemas.microsoft.com/office/drawing/2014/main" val="10000"/>
                  </a:ext>
                </a:extLst>
              </a:tr>
              <a:tr h="433550">
                <a:tc>
                  <a:txBody>
                    <a:bodyPr/>
                    <a:lstStyle/>
                    <a:p>
                      <a:pPr marL="0" marR="0" lvl="0" indent="0" algn="ctr" rtl="0">
                        <a:lnSpc>
                          <a:spcPct val="100000"/>
                        </a:lnSpc>
                        <a:spcBef>
                          <a:spcPts val="0"/>
                        </a:spcBef>
                        <a:spcAft>
                          <a:spcPts val="0"/>
                        </a:spcAft>
                        <a:buNone/>
                      </a:pPr>
                      <a:r>
                        <a:rPr lang="en-US" sz="2200" u="none" strike="noStrike" cap="none"/>
                        <a:t>1</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3</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4</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5</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6</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7</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8</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9</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10</a:t>
                      </a:r>
                      <a:endParaRPr sz="2200" u="none" strike="noStrike" cap="none"/>
                    </a:p>
                  </a:txBody>
                  <a:tcPr marL="91450" marR="91450" marT="45725" marB="45725">
                    <a:solidFill>
                      <a:srgbClr val="CCFF99"/>
                    </a:solidFill>
                  </a:tcPr>
                </a:tc>
                <a:extLst>
                  <a:ext uri="{0D108BD9-81ED-4DB2-BD59-A6C34878D82A}">
                    <a16:rowId xmlns:a16="http://schemas.microsoft.com/office/drawing/2014/main" val="10001"/>
                  </a:ext>
                </a:extLst>
              </a:tr>
            </a:tbl>
          </a:graphicData>
        </a:graphic>
      </p:graphicFrame>
      <p:graphicFrame>
        <p:nvGraphicFramePr>
          <p:cNvPr id="568" name="Google Shape;568;p18"/>
          <p:cNvGraphicFramePr/>
          <p:nvPr/>
        </p:nvGraphicFramePr>
        <p:xfrm>
          <a:off x="247879" y="2388169"/>
          <a:ext cx="3000000" cy="3000000"/>
        </p:xfrm>
        <a:graphic>
          <a:graphicData uri="http://schemas.openxmlformats.org/drawingml/2006/table">
            <a:tbl>
              <a:tblPr firstRow="1" bandRow="1">
                <a:noFill/>
                <a:tableStyleId>{30194CA6-D357-47AE-9A8E-EF9259A8FBD6}</a:tableStyleId>
              </a:tblPr>
              <a:tblGrid>
                <a:gridCol w="858225">
                  <a:extLst>
                    <a:ext uri="{9D8B030D-6E8A-4147-A177-3AD203B41FA5}">
                      <a16:colId xmlns:a16="http://schemas.microsoft.com/office/drawing/2014/main" val="20000"/>
                    </a:ext>
                  </a:extLst>
                </a:gridCol>
                <a:gridCol w="858225">
                  <a:extLst>
                    <a:ext uri="{9D8B030D-6E8A-4147-A177-3AD203B41FA5}">
                      <a16:colId xmlns:a16="http://schemas.microsoft.com/office/drawing/2014/main" val="20001"/>
                    </a:ext>
                  </a:extLst>
                </a:gridCol>
                <a:gridCol w="858225">
                  <a:extLst>
                    <a:ext uri="{9D8B030D-6E8A-4147-A177-3AD203B41FA5}">
                      <a16:colId xmlns:a16="http://schemas.microsoft.com/office/drawing/2014/main" val="20002"/>
                    </a:ext>
                  </a:extLst>
                </a:gridCol>
                <a:gridCol w="858225">
                  <a:extLst>
                    <a:ext uri="{9D8B030D-6E8A-4147-A177-3AD203B41FA5}">
                      <a16:colId xmlns:a16="http://schemas.microsoft.com/office/drawing/2014/main" val="20003"/>
                    </a:ext>
                  </a:extLst>
                </a:gridCol>
                <a:gridCol w="858225">
                  <a:extLst>
                    <a:ext uri="{9D8B030D-6E8A-4147-A177-3AD203B41FA5}">
                      <a16:colId xmlns:a16="http://schemas.microsoft.com/office/drawing/2014/main" val="20004"/>
                    </a:ext>
                  </a:extLst>
                </a:gridCol>
                <a:gridCol w="858225">
                  <a:extLst>
                    <a:ext uri="{9D8B030D-6E8A-4147-A177-3AD203B41FA5}">
                      <a16:colId xmlns:a16="http://schemas.microsoft.com/office/drawing/2014/main" val="20005"/>
                    </a:ext>
                  </a:extLst>
                </a:gridCol>
                <a:gridCol w="858225">
                  <a:extLst>
                    <a:ext uri="{9D8B030D-6E8A-4147-A177-3AD203B41FA5}">
                      <a16:colId xmlns:a16="http://schemas.microsoft.com/office/drawing/2014/main" val="20006"/>
                    </a:ext>
                  </a:extLst>
                </a:gridCol>
                <a:gridCol w="993300">
                  <a:extLst>
                    <a:ext uri="{9D8B030D-6E8A-4147-A177-3AD203B41FA5}">
                      <a16:colId xmlns:a16="http://schemas.microsoft.com/office/drawing/2014/main" val="20007"/>
                    </a:ext>
                  </a:extLst>
                </a:gridCol>
                <a:gridCol w="723150">
                  <a:extLst>
                    <a:ext uri="{9D8B030D-6E8A-4147-A177-3AD203B41FA5}">
                      <a16:colId xmlns:a16="http://schemas.microsoft.com/office/drawing/2014/main" val="20008"/>
                    </a:ext>
                  </a:extLst>
                </a:gridCol>
                <a:gridCol w="858225">
                  <a:extLst>
                    <a:ext uri="{9D8B030D-6E8A-4147-A177-3AD203B41FA5}">
                      <a16:colId xmlns:a16="http://schemas.microsoft.com/office/drawing/2014/main" val="20009"/>
                    </a:ext>
                  </a:extLst>
                </a:gridCol>
              </a:tblGrid>
              <a:tr h="433550">
                <a:tc>
                  <a:txBody>
                    <a:bodyPr/>
                    <a:lstStyle/>
                    <a:p>
                      <a:pPr marL="0" marR="0" lvl="0" indent="0" algn="ctr" rtl="0">
                        <a:lnSpc>
                          <a:spcPct val="100000"/>
                        </a:lnSpc>
                        <a:spcBef>
                          <a:spcPts val="0"/>
                        </a:spcBef>
                        <a:spcAft>
                          <a:spcPts val="0"/>
                        </a:spcAft>
                        <a:buNone/>
                      </a:pPr>
                      <a:r>
                        <a:rPr lang="en-US" sz="2200" u="none" strike="noStrike" cap="none"/>
                        <a:t>XI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XIV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XVI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XVII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XVIII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XIX</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a:t>
                      </a:r>
                      <a:endParaRPr sz="2200" u="none" strike="noStrike" cap="none"/>
                    </a:p>
                  </a:txBody>
                  <a:tcPr marL="91450" marR="91450" marT="45725" marB="45725">
                    <a:solidFill>
                      <a:srgbClr val="92D050"/>
                    </a:solidFill>
                  </a:tcPr>
                </a:tc>
                <a:extLst>
                  <a:ext uri="{0D108BD9-81ED-4DB2-BD59-A6C34878D82A}">
                    <a16:rowId xmlns:a16="http://schemas.microsoft.com/office/drawing/2014/main" val="10000"/>
                  </a:ext>
                </a:extLst>
              </a:tr>
              <a:tr h="433550">
                <a:tc>
                  <a:txBody>
                    <a:bodyPr/>
                    <a:lstStyle/>
                    <a:p>
                      <a:pPr marL="0" marR="0" lvl="0" indent="0" algn="ctr" rtl="0">
                        <a:lnSpc>
                          <a:spcPct val="100000"/>
                        </a:lnSpc>
                        <a:spcBef>
                          <a:spcPts val="0"/>
                        </a:spcBef>
                        <a:spcAft>
                          <a:spcPts val="0"/>
                        </a:spcAft>
                        <a:buNone/>
                      </a:pPr>
                      <a:r>
                        <a:rPr lang="en-US" sz="2200" u="none" strike="noStrike" cap="none"/>
                        <a:t>11</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12</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13</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14</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15</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16</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17</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18</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19</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20</a:t>
                      </a:r>
                      <a:endParaRPr sz="2200" u="none" strike="noStrike" cap="none"/>
                    </a:p>
                  </a:txBody>
                  <a:tcPr marL="91450" marR="91450" marT="45725" marB="45725">
                    <a:solidFill>
                      <a:srgbClr val="CCFF99"/>
                    </a:solidFill>
                  </a:tcPr>
                </a:tc>
                <a:extLst>
                  <a:ext uri="{0D108BD9-81ED-4DB2-BD59-A6C34878D82A}">
                    <a16:rowId xmlns:a16="http://schemas.microsoft.com/office/drawing/2014/main" val="10001"/>
                  </a:ext>
                </a:extLst>
              </a:tr>
            </a:tbl>
          </a:graphicData>
        </a:graphic>
      </p:graphicFrame>
      <p:graphicFrame>
        <p:nvGraphicFramePr>
          <p:cNvPr id="569" name="Google Shape;569;p18"/>
          <p:cNvGraphicFramePr/>
          <p:nvPr/>
        </p:nvGraphicFramePr>
        <p:xfrm>
          <a:off x="187284" y="3721451"/>
          <a:ext cx="3000000" cy="3000000"/>
        </p:xfrm>
        <a:graphic>
          <a:graphicData uri="http://schemas.openxmlformats.org/drawingml/2006/table">
            <a:tbl>
              <a:tblPr firstRow="1" bandRow="1">
                <a:noFill/>
                <a:tableStyleId>{30194CA6-D357-47AE-9A8E-EF9259A8FBD6}</a:tableStyleId>
              </a:tblPr>
              <a:tblGrid>
                <a:gridCol w="663725">
                  <a:extLst>
                    <a:ext uri="{9D8B030D-6E8A-4147-A177-3AD203B41FA5}">
                      <a16:colId xmlns:a16="http://schemas.microsoft.com/office/drawing/2014/main" val="20000"/>
                    </a:ext>
                  </a:extLst>
                </a:gridCol>
                <a:gridCol w="768475">
                  <a:extLst>
                    <a:ext uri="{9D8B030D-6E8A-4147-A177-3AD203B41FA5}">
                      <a16:colId xmlns:a16="http://schemas.microsoft.com/office/drawing/2014/main" val="20001"/>
                    </a:ext>
                  </a:extLst>
                </a:gridCol>
                <a:gridCol w="794500">
                  <a:extLst>
                    <a:ext uri="{9D8B030D-6E8A-4147-A177-3AD203B41FA5}">
                      <a16:colId xmlns:a16="http://schemas.microsoft.com/office/drawing/2014/main" val="20002"/>
                    </a:ext>
                  </a:extLst>
                </a:gridCol>
                <a:gridCol w="856425">
                  <a:extLst>
                    <a:ext uri="{9D8B030D-6E8A-4147-A177-3AD203B41FA5}">
                      <a16:colId xmlns:a16="http://schemas.microsoft.com/office/drawing/2014/main" val="20003"/>
                    </a:ext>
                  </a:extLst>
                </a:gridCol>
                <a:gridCol w="781475">
                  <a:extLst>
                    <a:ext uri="{9D8B030D-6E8A-4147-A177-3AD203B41FA5}">
                      <a16:colId xmlns:a16="http://schemas.microsoft.com/office/drawing/2014/main" val="20004"/>
                    </a:ext>
                  </a:extLst>
                </a:gridCol>
                <a:gridCol w="835000">
                  <a:extLst>
                    <a:ext uri="{9D8B030D-6E8A-4147-A177-3AD203B41FA5}">
                      <a16:colId xmlns:a16="http://schemas.microsoft.com/office/drawing/2014/main" val="20005"/>
                    </a:ext>
                  </a:extLst>
                </a:gridCol>
                <a:gridCol w="1018175">
                  <a:extLst>
                    <a:ext uri="{9D8B030D-6E8A-4147-A177-3AD203B41FA5}">
                      <a16:colId xmlns:a16="http://schemas.microsoft.com/office/drawing/2014/main" val="20006"/>
                    </a:ext>
                  </a:extLst>
                </a:gridCol>
                <a:gridCol w="1013550">
                  <a:extLst>
                    <a:ext uri="{9D8B030D-6E8A-4147-A177-3AD203B41FA5}">
                      <a16:colId xmlns:a16="http://schemas.microsoft.com/office/drawing/2014/main" val="20007"/>
                    </a:ext>
                  </a:extLst>
                </a:gridCol>
                <a:gridCol w="1002525">
                  <a:extLst>
                    <a:ext uri="{9D8B030D-6E8A-4147-A177-3AD203B41FA5}">
                      <a16:colId xmlns:a16="http://schemas.microsoft.com/office/drawing/2014/main" val="20008"/>
                    </a:ext>
                  </a:extLst>
                </a:gridCol>
                <a:gridCol w="969475">
                  <a:extLst>
                    <a:ext uri="{9D8B030D-6E8A-4147-A177-3AD203B41FA5}">
                      <a16:colId xmlns:a16="http://schemas.microsoft.com/office/drawing/2014/main" val="20009"/>
                    </a:ext>
                  </a:extLst>
                </a:gridCol>
              </a:tblGrid>
              <a:tr h="615650">
                <a:tc>
                  <a:txBody>
                    <a:bodyPr/>
                    <a:lstStyle/>
                    <a:p>
                      <a:pPr marL="0" marR="0" lvl="0" indent="0" algn="ctr" rtl="0">
                        <a:lnSpc>
                          <a:spcPct val="100000"/>
                        </a:lnSpc>
                        <a:spcBef>
                          <a:spcPts val="0"/>
                        </a:spcBef>
                        <a:spcAft>
                          <a:spcPts val="0"/>
                        </a:spcAft>
                        <a:buNone/>
                      </a:pPr>
                      <a:r>
                        <a:rPr lang="en-US" sz="2200" u="none" strike="noStrike" cap="none"/>
                        <a:t>XXI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XXIV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XXVI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XXVII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XXVIII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XXIX</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XXX</a:t>
                      </a:r>
                      <a:endParaRPr sz="2200" u="none" strike="noStrike" cap="none"/>
                    </a:p>
                  </a:txBody>
                  <a:tcPr marL="91450" marR="91450" marT="45725" marB="45725">
                    <a:solidFill>
                      <a:srgbClr val="92D050"/>
                    </a:solidFill>
                  </a:tcPr>
                </a:tc>
                <a:extLst>
                  <a:ext uri="{0D108BD9-81ED-4DB2-BD59-A6C34878D82A}">
                    <a16:rowId xmlns:a16="http://schemas.microsoft.com/office/drawing/2014/main" val="10000"/>
                  </a:ext>
                </a:extLst>
              </a:tr>
              <a:tr h="340975">
                <a:tc>
                  <a:txBody>
                    <a:bodyPr/>
                    <a:lstStyle/>
                    <a:p>
                      <a:pPr marL="0" marR="0" lvl="0" indent="0" algn="ctr" rtl="0">
                        <a:lnSpc>
                          <a:spcPct val="100000"/>
                        </a:lnSpc>
                        <a:spcBef>
                          <a:spcPts val="0"/>
                        </a:spcBef>
                        <a:spcAft>
                          <a:spcPts val="0"/>
                        </a:spcAft>
                        <a:buNone/>
                      </a:pPr>
                      <a:r>
                        <a:rPr lang="en-US" sz="2200" u="none" strike="noStrike" cap="none"/>
                        <a:t>21</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22</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23</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24</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25</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26</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27</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28</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29</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30</a:t>
                      </a:r>
                      <a:endParaRPr sz="2200" u="none" strike="noStrike" cap="none"/>
                    </a:p>
                  </a:txBody>
                  <a:tcPr marL="91450" marR="91450" marT="45725" marB="45725">
                    <a:solidFill>
                      <a:srgbClr val="CCFF99"/>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fade">
                                      <p:cBhvr>
                                        <p:cTn id="7" dur="500"/>
                                        <p:tgtEl>
                                          <p:spTgt spid="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8"/>
                                        </p:tgtEl>
                                        <p:attrNameLst>
                                          <p:attrName>style.visibility</p:attrName>
                                        </p:attrNameLst>
                                      </p:cBhvr>
                                      <p:to>
                                        <p:strVal val="visible"/>
                                      </p:to>
                                    </p:set>
                                    <p:animEffect transition="in" filter="fade">
                                      <p:cBhvr>
                                        <p:cTn id="12" dur="500"/>
                                        <p:tgtEl>
                                          <p:spTgt spid="5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9"/>
                                        </p:tgtEl>
                                        <p:attrNameLst>
                                          <p:attrName>style.visibility</p:attrName>
                                        </p:attrNameLst>
                                      </p:cBhvr>
                                      <p:to>
                                        <p:strVal val="visible"/>
                                      </p:to>
                                    </p:set>
                                    <p:animEffect transition="in" filter="fade">
                                      <p:cBhvr>
                                        <p:cTn id="17" dur="5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19"/>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575" name="Google Shape;575;p19"/>
          <p:cNvSpPr/>
          <p:nvPr/>
        </p:nvSpPr>
        <p:spPr>
          <a:xfrm>
            <a:off x="548927" y="492249"/>
            <a:ext cx="8319652" cy="2190501"/>
          </a:xfrm>
          <a:prstGeom prst="horizontalScroll">
            <a:avLst>
              <a:gd name="adj" fmla="val 1030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400" b="1" i="1" u="sng" strike="noStrike" cap="none">
                <a:solidFill>
                  <a:schemeClr val="dk1"/>
                </a:solidFill>
                <a:latin typeface="Arial"/>
                <a:ea typeface="Arial"/>
                <a:cs typeface="Arial"/>
                <a:sym typeface="Arial"/>
              </a:rPr>
              <a:t>Luyện tập 5: </a:t>
            </a:r>
            <a:endParaRPr/>
          </a:p>
          <a:p>
            <a:pPr marL="0" marR="0" lvl="0" indent="0" algn="just"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a) </a:t>
            </a:r>
            <a:r>
              <a:rPr lang="en-US" sz="2400" b="0" i="0" u="none" strike="noStrike" cap="none">
                <a:solidFill>
                  <a:schemeClr val="dk1"/>
                </a:solidFill>
                <a:latin typeface="Arial"/>
                <a:ea typeface="Arial"/>
                <a:cs typeface="Arial"/>
                <a:sym typeface="Arial"/>
              </a:rPr>
              <a:t>Đọc các số La Mã sau: XVI, XVIII, XXII, XXVI, XXVIII.</a:t>
            </a:r>
            <a:endParaRPr/>
          </a:p>
          <a:p>
            <a:pPr marL="0" marR="0" lvl="0" indent="0" algn="just"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b) </a:t>
            </a:r>
            <a:r>
              <a:rPr lang="en-US" sz="2400" b="0" i="0" u="none" strike="noStrike" cap="none">
                <a:solidFill>
                  <a:schemeClr val="dk1"/>
                </a:solidFill>
                <a:latin typeface="Arial"/>
                <a:ea typeface="Arial"/>
                <a:cs typeface="Arial"/>
                <a:sym typeface="Arial"/>
              </a:rPr>
              <a:t>Viết các số sau bằng số La Mã: 12, 15, 17, 24, 25, 29.</a:t>
            </a:r>
            <a:endParaRPr/>
          </a:p>
        </p:txBody>
      </p:sp>
      <p:sp>
        <p:nvSpPr>
          <p:cNvPr id="576" name="Google Shape;576;p19"/>
          <p:cNvSpPr txBox="1"/>
          <p:nvPr/>
        </p:nvSpPr>
        <p:spPr>
          <a:xfrm>
            <a:off x="3712690" y="2504807"/>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a:ea typeface="Arial"/>
                <a:cs typeface="Arial"/>
                <a:sym typeface="Arial"/>
              </a:rPr>
              <a:t>Trả lời:</a:t>
            </a:r>
            <a:endParaRPr sz="2400" b="1" i="1" u="sng" strike="noStrike" cap="none">
              <a:solidFill>
                <a:srgbClr val="000000"/>
              </a:solidFill>
              <a:latin typeface="Arial"/>
              <a:ea typeface="Arial"/>
              <a:cs typeface="Arial"/>
              <a:sym typeface="Arial"/>
            </a:endParaRPr>
          </a:p>
        </p:txBody>
      </p:sp>
      <p:sp>
        <p:nvSpPr>
          <p:cNvPr id="577" name="Google Shape;577;p19"/>
          <p:cNvSpPr/>
          <p:nvPr/>
        </p:nvSpPr>
        <p:spPr>
          <a:xfrm>
            <a:off x="187419" y="3182073"/>
            <a:ext cx="8917981" cy="934358"/>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r>
              <a:rPr lang="en-US" sz="2400" b="1" i="0" u="none" strike="noStrike" cap="none">
                <a:solidFill>
                  <a:schemeClr val="dk1"/>
                </a:solidFill>
                <a:latin typeface="Arial"/>
                <a:ea typeface="Arial"/>
                <a:cs typeface="Arial"/>
                <a:sym typeface="Arial"/>
              </a:rPr>
              <a:t>a) </a:t>
            </a:r>
            <a:r>
              <a:rPr lang="en-US" sz="2400" b="0" i="0" u="none" strike="noStrike" cap="none">
                <a:solidFill>
                  <a:srgbClr val="FF0000"/>
                </a:solidFill>
                <a:latin typeface="Arial"/>
                <a:ea typeface="Arial"/>
                <a:cs typeface="Arial"/>
                <a:sym typeface="Arial"/>
              </a:rPr>
              <a:t>XVI: mười sáu; XVIII: Mười tám; XXII: hai mươi hai; XXVI: hai mươi sáu; XXVIII: hai mươi tám</a:t>
            </a:r>
            <a:endParaRPr sz="4000" b="0" i="0" u="none" strike="noStrike" cap="none">
              <a:solidFill>
                <a:srgbClr val="FF0000"/>
              </a:solidFill>
              <a:latin typeface="Arial"/>
              <a:ea typeface="Arial"/>
              <a:cs typeface="Arial"/>
              <a:sym typeface="Arial"/>
            </a:endParaRPr>
          </a:p>
        </p:txBody>
      </p:sp>
      <p:sp>
        <p:nvSpPr>
          <p:cNvPr id="578" name="Google Shape;578;p19"/>
          <p:cNvSpPr txBox="1"/>
          <p:nvPr/>
        </p:nvSpPr>
        <p:spPr>
          <a:xfrm>
            <a:off x="187419" y="4169321"/>
            <a:ext cx="6963058" cy="93435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2400" b="1" i="0" u="none" strike="noStrike" cap="none">
                <a:solidFill>
                  <a:schemeClr val="dk1"/>
                </a:solidFill>
                <a:latin typeface="Arial"/>
                <a:ea typeface="Arial"/>
                <a:cs typeface="Arial"/>
                <a:sym typeface="Arial"/>
              </a:rPr>
              <a:t>b) </a:t>
            </a:r>
            <a:r>
              <a:rPr lang="en-US" sz="2400" b="0" i="0" u="none" strike="noStrike" cap="none">
                <a:solidFill>
                  <a:srgbClr val="FF0000"/>
                </a:solidFill>
                <a:latin typeface="Arial"/>
                <a:ea typeface="Arial"/>
                <a:cs typeface="Arial"/>
                <a:sym typeface="Arial"/>
              </a:rPr>
              <a:t>Viết số La Mã:</a:t>
            </a:r>
            <a:endParaRPr/>
          </a:p>
          <a:p>
            <a:pPr marL="0" marR="0" lvl="0" indent="0" algn="l" rtl="0">
              <a:lnSpc>
                <a:spcPct val="114000"/>
              </a:lnSpc>
              <a:spcBef>
                <a:spcPts val="0"/>
              </a:spcBef>
              <a:spcAft>
                <a:spcPts val="0"/>
              </a:spcAft>
              <a:buNone/>
            </a:pPr>
            <a:r>
              <a:rPr lang="en-US" sz="2400" b="0" i="0" u="none" strike="noStrike" cap="none">
                <a:solidFill>
                  <a:srgbClr val="FF0000"/>
                </a:solidFill>
                <a:latin typeface="Arial"/>
                <a:ea typeface="Arial"/>
                <a:cs typeface="Arial"/>
                <a:sym typeface="Arial"/>
              </a:rPr>
              <a:t>12: XII; 15: XV; 24: XXIV; 25: XXV; 29: XXIX.</a:t>
            </a:r>
            <a:endParaRPr sz="2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78"/>
                                        </p:tgtEl>
                                        <p:attrNameLst>
                                          <p:attrName>style.visibility</p:attrName>
                                        </p:attrNameLst>
                                      </p:cBhvr>
                                      <p:to>
                                        <p:strVal val="visible"/>
                                      </p:to>
                                    </p:set>
                                    <p:animEffect transition="in" filter="fade">
                                      <p:cBhvr>
                                        <p:cTn id="13" dur="5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12"/>
        <p:cNvGrpSpPr/>
        <p:nvPr/>
      </p:nvGrpSpPr>
      <p:grpSpPr>
        <a:xfrm>
          <a:off x="0" y="0"/>
          <a:ext cx="0" cy="0"/>
          <a:chOff x="0" y="0"/>
          <a:chExt cx="0" cy="0"/>
        </a:xfrm>
      </p:grpSpPr>
      <p:sp>
        <p:nvSpPr>
          <p:cNvPr id="313" name="Google Shape;313;p2"/>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graphicFrame>
        <p:nvGraphicFramePr>
          <p:cNvPr id="314" name="Google Shape;314;p2"/>
          <p:cNvGraphicFramePr/>
          <p:nvPr/>
        </p:nvGraphicFramePr>
        <p:xfrm>
          <a:off x="541057" y="90154"/>
          <a:ext cx="8087800" cy="2743260"/>
        </p:xfrm>
        <a:graphic>
          <a:graphicData uri="http://schemas.openxmlformats.org/drawingml/2006/table">
            <a:tbl>
              <a:tblPr firstRow="1" bandRow="1">
                <a:noFill/>
                <a:tableStyleId>{30194CA6-D357-47AE-9A8E-EF9259A8FBD6}</a:tableStyleId>
              </a:tblPr>
              <a:tblGrid>
                <a:gridCol w="4043900">
                  <a:extLst>
                    <a:ext uri="{9D8B030D-6E8A-4147-A177-3AD203B41FA5}">
                      <a16:colId xmlns:a16="http://schemas.microsoft.com/office/drawing/2014/main" val="20000"/>
                    </a:ext>
                  </a:extLst>
                </a:gridCol>
                <a:gridCol w="4043900">
                  <a:extLst>
                    <a:ext uri="{9D8B030D-6E8A-4147-A177-3AD203B41FA5}">
                      <a16:colId xmlns:a16="http://schemas.microsoft.com/office/drawing/2014/main" val="20001"/>
                    </a:ext>
                  </a:extLst>
                </a:gridCol>
              </a:tblGrid>
              <a:tr h="406875">
                <a:tc>
                  <a:txBody>
                    <a:bodyPr/>
                    <a:lstStyle/>
                    <a:p>
                      <a:pPr marL="0" marR="0" lvl="0" indent="0" algn="ctr" rtl="0">
                        <a:lnSpc>
                          <a:spcPct val="100000"/>
                        </a:lnSpc>
                        <a:spcBef>
                          <a:spcPts val="0"/>
                        </a:spcBef>
                        <a:spcAft>
                          <a:spcPts val="0"/>
                        </a:spcAft>
                        <a:buNone/>
                      </a:pPr>
                      <a:r>
                        <a:rPr lang="en-US" sz="2400" b="1" u="none" strike="noStrike" cap="none">
                          <a:solidFill>
                            <a:srgbClr val="002060"/>
                          </a:solidFill>
                          <a:latin typeface="Times New Roman"/>
                          <a:ea typeface="Times New Roman"/>
                          <a:cs typeface="Times New Roman"/>
                          <a:sym typeface="Times New Roman"/>
                        </a:rPr>
                        <a:t>Tỉnh, thành phố</a:t>
                      </a:r>
                      <a:endParaRPr sz="2400" b="1" u="none" strike="noStrike" cap="none">
                        <a:solidFill>
                          <a:srgbClr val="002060"/>
                        </a:solidFill>
                        <a:latin typeface="Times New Roman"/>
                        <a:ea typeface="Times New Roman"/>
                        <a:cs typeface="Times New Roman"/>
                        <a:sym typeface="Times New Roman"/>
                      </a:endParaRPr>
                    </a:p>
                  </a:txBody>
                  <a:tcPr marL="91450" marR="91450" marT="45725" marB="45725">
                    <a:solidFill>
                      <a:schemeClr val="accent4"/>
                    </a:solidFill>
                  </a:tcPr>
                </a:tc>
                <a:tc>
                  <a:txBody>
                    <a:bodyPr/>
                    <a:lstStyle/>
                    <a:p>
                      <a:pPr marL="0" marR="0" lvl="0" indent="0" algn="ctr" rtl="0">
                        <a:lnSpc>
                          <a:spcPct val="100000"/>
                        </a:lnSpc>
                        <a:spcBef>
                          <a:spcPts val="0"/>
                        </a:spcBef>
                        <a:spcAft>
                          <a:spcPts val="0"/>
                        </a:spcAft>
                        <a:buNone/>
                      </a:pPr>
                      <a:r>
                        <a:rPr lang="en-US" sz="2400" b="1" u="none" strike="noStrike" cap="none">
                          <a:solidFill>
                            <a:srgbClr val="002060"/>
                          </a:solidFill>
                          <a:latin typeface="Times New Roman"/>
                          <a:ea typeface="Times New Roman"/>
                          <a:cs typeface="Times New Roman"/>
                          <a:sym typeface="Times New Roman"/>
                        </a:rPr>
                        <a:t>Dân số ( đơn vị tính: người)</a:t>
                      </a:r>
                      <a:endParaRPr sz="2400" b="1" u="none" strike="noStrike" cap="none">
                        <a:solidFill>
                          <a:srgbClr val="002060"/>
                        </a:solidFill>
                        <a:latin typeface="Times New Roman"/>
                        <a:ea typeface="Times New Roman"/>
                        <a:cs typeface="Times New Roman"/>
                        <a:sym typeface="Times New Roman"/>
                      </a:endParaRPr>
                    </a:p>
                  </a:txBody>
                  <a:tcPr marL="91450" marR="91450" marT="45725" marB="45725">
                    <a:solidFill>
                      <a:schemeClr val="accent4"/>
                    </a:solidFill>
                  </a:tcPr>
                </a:tc>
                <a:extLst>
                  <a:ext uri="{0D108BD9-81ED-4DB2-BD59-A6C34878D82A}">
                    <a16:rowId xmlns:a16="http://schemas.microsoft.com/office/drawing/2014/main" val="10000"/>
                  </a:ext>
                </a:extLst>
              </a:tr>
              <a:tr h="335900">
                <a:tc>
                  <a:txBody>
                    <a:bodyPr/>
                    <a:lstStyle/>
                    <a:p>
                      <a:pPr marL="0" marR="0" lvl="0" indent="0" algn="ctr" rtl="0">
                        <a:lnSpc>
                          <a:spcPct val="100000"/>
                        </a:lnSpc>
                        <a:spcBef>
                          <a:spcPts val="0"/>
                        </a:spcBef>
                        <a:spcAft>
                          <a:spcPts val="0"/>
                        </a:spcAft>
                        <a:buNone/>
                      </a:pPr>
                      <a:r>
                        <a:rPr lang="en-US" sz="2400" u="none" strike="noStrike" cap="none"/>
                        <a:t>Cà Mau</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1 194 300</a:t>
                      </a:r>
                      <a:endParaRPr sz="2400" u="none" strike="noStrike" cap="none"/>
                    </a:p>
                  </a:txBody>
                  <a:tcPr marL="91450" marR="91450" marT="45725" marB="45725"/>
                </a:tc>
                <a:extLst>
                  <a:ext uri="{0D108BD9-81ED-4DB2-BD59-A6C34878D82A}">
                    <a16:rowId xmlns:a16="http://schemas.microsoft.com/office/drawing/2014/main" val="10001"/>
                  </a:ext>
                </a:extLst>
              </a:tr>
              <a:tr h="335900">
                <a:tc>
                  <a:txBody>
                    <a:bodyPr/>
                    <a:lstStyle/>
                    <a:p>
                      <a:pPr marL="0" marR="0" lvl="0" indent="0" algn="ctr" rtl="0">
                        <a:lnSpc>
                          <a:spcPct val="100000"/>
                        </a:lnSpc>
                        <a:spcBef>
                          <a:spcPts val="0"/>
                        </a:spcBef>
                        <a:spcAft>
                          <a:spcPts val="0"/>
                        </a:spcAft>
                        <a:buNone/>
                      </a:pPr>
                      <a:r>
                        <a:rPr lang="en-US" sz="2400" u="none" strike="noStrike" cap="none"/>
                        <a:t>Gia Lai</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1 520 200</a:t>
                      </a:r>
                      <a:endParaRPr sz="2400" u="none" strike="noStrike" cap="none"/>
                    </a:p>
                  </a:txBody>
                  <a:tcPr marL="91450" marR="91450" marT="45725" marB="45725"/>
                </a:tc>
                <a:extLst>
                  <a:ext uri="{0D108BD9-81ED-4DB2-BD59-A6C34878D82A}">
                    <a16:rowId xmlns:a16="http://schemas.microsoft.com/office/drawing/2014/main" val="10002"/>
                  </a:ext>
                </a:extLst>
              </a:tr>
              <a:tr h="335900">
                <a:tc>
                  <a:txBody>
                    <a:bodyPr/>
                    <a:lstStyle/>
                    <a:p>
                      <a:pPr marL="0" marR="0" lvl="0" indent="0" algn="ctr" rtl="0">
                        <a:lnSpc>
                          <a:spcPct val="100000"/>
                        </a:lnSpc>
                        <a:spcBef>
                          <a:spcPts val="0"/>
                        </a:spcBef>
                        <a:spcAft>
                          <a:spcPts val="0"/>
                        </a:spcAft>
                        <a:buNone/>
                      </a:pPr>
                      <a:r>
                        <a:rPr lang="en-US" sz="2400" u="none" strike="noStrike" cap="none"/>
                        <a:t>Hà Nội</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8 093 900</a:t>
                      </a:r>
                      <a:endParaRPr sz="2400" u="none" strike="noStrike" cap="none"/>
                    </a:p>
                  </a:txBody>
                  <a:tcPr marL="91450" marR="91450" marT="45725" marB="45725"/>
                </a:tc>
                <a:extLst>
                  <a:ext uri="{0D108BD9-81ED-4DB2-BD59-A6C34878D82A}">
                    <a16:rowId xmlns:a16="http://schemas.microsoft.com/office/drawing/2014/main" val="10003"/>
                  </a:ext>
                </a:extLst>
              </a:tr>
              <a:tr h="335900">
                <a:tc>
                  <a:txBody>
                    <a:bodyPr/>
                    <a:lstStyle/>
                    <a:p>
                      <a:pPr marL="0" marR="0" lvl="0" indent="0" algn="ctr" rtl="0">
                        <a:lnSpc>
                          <a:spcPct val="100000"/>
                        </a:lnSpc>
                        <a:spcBef>
                          <a:spcPts val="0"/>
                        </a:spcBef>
                        <a:spcAft>
                          <a:spcPts val="0"/>
                        </a:spcAft>
                        <a:buNone/>
                      </a:pPr>
                      <a:r>
                        <a:rPr lang="en-US" sz="2400" u="none" strike="noStrike" cap="none"/>
                        <a:t>Nghệ An</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3 337 200</a:t>
                      </a:r>
                      <a:endParaRPr sz="2400" u="none" strike="noStrike" cap="none"/>
                    </a:p>
                  </a:txBody>
                  <a:tcPr marL="91450" marR="91450" marT="45725" marB="45725"/>
                </a:tc>
                <a:extLst>
                  <a:ext uri="{0D108BD9-81ED-4DB2-BD59-A6C34878D82A}">
                    <a16:rowId xmlns:a16="http://schemas.microsoft.com/office/drawing/2014/main" val="10004"/>
                  </a:ext>
                </a:extLst>
              </a:tr>
              <a:tr h="335900">
                <a:tc>
                  <a:txBody>
                    <a:bodyPr/>
                    <a:lstStyle/>
                    <a:p>
                      <a:pPr marL="0" marR="0" lvl="0" indent="0" algn="ctr" rtl="0">
                        <a:lnSpc>
                          <a:spcPct val="100000"/>
                        </a:lnSpc>
                        <a:spcBef>
                          <a:spcPts val="0"/>
                        </a:spcBef>
                        <a:spcAft>
                          <a:spcPts val="0"/>
                        </a:spcAft>
                        <a:buNone/>
                      </a:pPr>
                      <a:r>
                        <a:rPr lang="en-US" sz="2400" u="none" strike="noStrike" cap="none"/>
                        <a:t>TP. Hồ Chí Minh</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9 038 600</a:t>
                      </a:r>
                      <a:endParaRPr sz="24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315" name="Google Shape;315;p2"/>
          <p:cNvPicPr preferRelativeResize="0"/>
          <p:nvPr/>
        </p:nvPicPr>
        <p:blipFill rotWithShape="1">
          <a:blip r:embed="rId3">
            <a:alphaModFix/>
          </a:blip>
          <a:srcRect/>
          <a:stretch/>
        </p:blipFill>
        <p:spPr>
          <a:xfrm>
            <a:off x="8056034" y="3766486"/>
            <a:ext cx="917439" cy="1185614"/>
          </a:xfrm>
          <a:prstGeom prst="rect">
            <a:avLst/>
          </a:prstGeom>
          <a:noFill/>
          <a:ln>
            <a:noFill/>
          </a:ln>
        </p:spPr>
      </p:pic>
      <p:sp>
        <p:nvSpPr>
          <p:cNvPr id="316" name="Google Shape;316;p2"/>
          <p:cNvSpPr/>
          <p:nvPr/>
        </p:nvSpPr>
        <p:spPr>
          <a:xfrm>
            <a:off x="239113" y="3532580"/>
            <a:ext cx="5908300" cy="1419520"/>
          </a:xfrm>
          <a:prstGeom prst="cloudCallout">
            <a:avLst>
              <a:gd name="adj1" fmla="val 64748"/>
              <a:gd name="adj2" fmla="val 22612"/>
            </a:avLst>
          </a:prstGeom>
          <a:solidFill>
            <a:schemeClr val="lt1"/>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1" u="none" strike="noStrike" cap="none">
                <a:solidFill>
                  <a:srgbClr val="002060"/>
                </a:solidFill>
                <a:latin typeface="Arial"/>
                <a:ea typeface="Arial"/>
                <a:cs typeface="Arial"/>
                <a:sym typeface="Arial"/>
              </a:rPr>
              <a:t>Hãy cho biết tỉnh, thành phố nào có dân số nhiều nhất.</a:t>
            </a:r>
            <a:endParaRPr sz="2000" b="0" i="1" u="none" strike="noStrike" cap="none">
              <a:solidFill>
                <a:srgbClr val="002060"/>
              </a:solidFill>
              <a:latin typeface="Arial"/>
              <a:ea typeface="Arial"/>
              <a:cs typeface="Arial"/>
              <a:sym typeface="Arial"/>
            </a:endParaRPr>
          </a:p>
        </p:txBody>
      </p:sp>
      <p:sp>
        <p:nvSpPr>
          <p:cNvPr id="317" name="Google Shape;317;p2"/>
          <p:cNvSpPr txBox="1"/>
          <p:nvPr/>
        </p:nvSpPr>
        <p:spPr>
          <a:xfrm>
            <a:off x="870358" y="2982912"/>
            <a:ext cx="757590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1" u="none" strike="noStrike" cap="none">
                <a:solidFill>
                  <a:srgbClr val="000000"/>
                </a:solidFill>
                <a:latin typeface="Arial"/>
                <a:ea typeface="Arial"/>
                <a:cs typeface="Arial"/>
                <a:sym typeface="Arial"/>
              </a:rPr>
              <a:t>Bảng: Dân số của một số tỉnh, thành phố nước ta năm 2019</a:t>
            </a:r>
            <a:endParaRPr sz="2000" b="1" i="1"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500"/>
                                        <p:tgtEl>
                                          <p:spTgt spid="317"/>
                                        </p:tgtEl>
                                      </p:cBhvr>
                                    </p:animEffect>
                                  </p:childTnLst>
                                </p:cTn>
                              </p:par>
                              <p:par>
                                <p:cTn id="8" presetID="10" presetClass="entr" presetSubtype="0" fill="hold" nodeType="withEffect">
                                  <p:stCondLst>
                                    <p:cond delay="0"/>
                                  </p:stCondLst>
                                  <p:childTnLst>
                                    <p:set>
                                      <p:cBhvr>
                                        <p:cTn id="9" dur="1" fill="hold">
                                          <p:stCondLst>
                                            <p:cond delay="0"/>
                                          </p:stCondLst>
                                        </p:cTn>
                                        <p:tgtEl>
                                          <p:spTgt spid="314"/>
                                        </p:tgtEl>
                                        <p:attrNameLst>
                                          <p:attrName>style.visibility</p:attrName>
                                        </p:attrNameLst>
                                      </p:cBhvr>
                                      <p:to>
                                        <p:strVal val="visible"/>
                                      </p:to>
                                    </p:set>
                                    <p:animEffect transition="in" filter="fade">
                                      <p:cBhvr>
                                        <p:cTn id="10" dur="500"/>
                                        <p:tgtEl>
                                          <p:spTgt spid="3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0"/>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584" name="Google Shape;584;p20"/>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2000"/>
              <a:buFont typeface="Arial"/>
              <a:buNone/>
            </a:pPr>
            <a:r>
              <a:rPr lang="en-US" sz="12000" b="1" i="0" u="none" strike="noStrike" cap="none">
                <a:solidFill>
                  <a:srgbClr val="3F5378"/>
                </a:solidFill>
                <a:latin typeface="Arial"/>
                <a:ea typeface="Arial"/>
                <a:cs typeface="Arial"/>
                <a:sym typeface="Arial"/>
              </a:rPr>
              <a:t>III</a:t>
            </a:r>
            <a:endParaRPr sz="3000" b="1" i="0" u="none" strike="noStrike" cap="none">
              <a:solidFill>
                <a:srgbClr val="3F5378"/>
              </a:solidFill>
              <a:latin typeface="Arial"/>
              <a:ea typeface="Arial"/>
              <a:cs typeface="Arial"/>
              <a:sym typeface="Arial"/>
            </a:endParaRPr>
          </a:p>
        </p:txBody>
      </p:sp>
      <p:sp>
        <p:nvSpPr>
          <p:cNvPr id="585" name="Google Shape;585;p20"/>
          <p:cNvSpPr txBox="1"/>
          <p:nvPr/>
        </p:nvSpPr>
        <p:spPr>
          <a:xfrm>
            <a:off x="0" y="2828442"/>
            <a:ext cx="5171090"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1" i="0" u="none" strike="noStrike" cap="none">
                <a:solidFill>
                  <a:schemeClr val="lt1"/>
                </a:solidFill>
                <a:latin typeface="Arial"/>
                <a:ea typeface="Arial"/>
                <a:cs typeface="Arial"/>
                <a:sym typeface="Arial"/>
              </a:rPr>
              <a:t>SO SÁNH CÁC SỐ TỰ NHIÊN</a:t>
            </a:r>
            <a:endParaRPr sz="4400" b="1"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2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591" name="Google Shape;591;p21"/>
          <p:cNvPicPr preferRelativeResize="0"/>
          <p:nvPr/>
        </p:nvPicPr>
        <p:blipFill rotWithShape="1">
          <a:blip r:embed="rId3">
            <a:alphaModFix/>
          </a:blip>
          <a:srcRect/>
          <a:stretch/>
        </p:blipFill>
        <p:spPr>
          <a:xfrm>
            <a:off x="0" y="2379673"/>
            <a:ext cx="2915964" cy="2763827"/>
          </a:xfrm>
          <a:prstGeom prst="rect">
            <a:avLst/>
          </a:prstGeom>
          <a:noFill/>
          <a:ln>
            <a:noFill/>
          </a:ln>
        </p:spPr>
      </p:pic>
      <p:sp>
        <p:nvSpPr>
          <p:cNvPr id="592" name="Google Shape;592;p21"/>
          <p:cNvSpPr/>
          <p:nvPr/>
        </p:nvSpPr>
        <p:spPr>
          <a:xfrm>
            <a:off x="2263166" y="204032"/>
            <a:ext cx="6842234" cy="2175641"/>
          </a:xfrm>
          <a:prstGeom prst="cloudCallout">
            <a:avLst>
              <a:gd name="adj1" fmla="val -50477"/>
              <a:gd name="adj2" fmla="val 96293"/>
            </a:avLst>
          </a:prstGeom>
          <a:solidFill>
            <a:schemeClr val="lt1"/>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Số nào nhỏ hơn trong hai số 3 và 5?</a:t>
            </a:r>
            <a:endParaRPr sz="3200" b="0" i="0" u="none" strike="noStrike" cap="none">
              <a:solidFill>
                <a:schemeClr val="dk1"/>
              </a:solidFill>
              <a:latin typeface="Arial"/>
              <a:ea typeface="Arial"/>
              <a:cs typeface="Arial"/>
              <a:sym typeface="Arial"/>
            </a:endParaRPr>
          </a:p>
        </p:txBody>
      </p:sp>
      <p:sp>
        <p:nvSpPr>
          <p:cNvPr id="593" name="Google Shape;593;p21"/>
          <p:cNvSpPr/>
          <p:nvPr/>
        </p:nvSpPr>
        <p:spPr>
          <a:xfrm>
            <a:off x="4066628" y="3195662"/>
            <a:ext cx="4802507" cy="1131848"/>
          </a:xfrm>
          <a:prstGeom prst="rect">
            <a:avLst/>
          </a:prstGeom>
          <a:solidFill>
            <a:srgbClr val="CCFFCC"/>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0" i="0" u="none" strike="noStrike" cap="none">
                <a:solidFill>
                  <a:srgbClr val="C00000"/>
                </a:solidFill>
                <a:latin typeface="Arial"/>
                <a:ea typeface="Arial"/>
                <a:cs typeface="Arial"/>
                <a:sym typeface="Arial"/>
              </a:rPr>
              <a:t>=&gt; Trong hai số tự nhiên khác nhau, có một số nhỏ hơn số kia.  </a:t>
            </a:r>
            <a:endParaRPr/>
          </a:p>
        </p:txBody>
      </p:sp>
      <p:sp>
        <p:nvSpPr>
          <p:cNvPr id="594" name="Google Shape;594;p21"/>
          <p:cNvSpPr/>
          <p:nvPr/>
        </p:nvSpPr>
        <p:spPr>
          <a:xfrm>
            <a:off x="2013767" y="1856453"/>
            <a:ext cx="4958960" cy="523220"/>
          </a:xfrm>
          <a:prstGeom prst="rect">
            <a:avLst/>
          </a:prstGeom>
          <a:solidFill>
            <a:srgbClr val="FFEA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Nếu a &lt;  b và b &lt; c thì a &lt; c.</a:t>
            </a:r>
            <a:endParaRPr/>
          </a:p>
        </p:txBody>
      </p:sp>
      <p:sp>
        <p:nvSpPr>
          <p:cNvPr id="595" name="Google Shape;595;p21"/>
          <p:cNvSpPr txBox="1"/>
          <p:nvPr/>
        </p:nvSpPr>
        <p:spPr>
          <a:xfrm>
            <a:off x="365272" y="667570"/>
            <a:ext cx="164849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1" u="sng" strike="noStrike" cap="none">
                <a:solidFill>
                  <a:srgbClr val="000000"/>
                </a:solidFill>
                <a:latin typeface="Arial"/>
                <a:ea typeface="Arial"/>
                <a:cs typeface="Arial"/>
                <a:sym typeface="Arial"/>
              </a:rPr>
              <a:t>Lưu ý:</a:t>
            </a:r>
            <a:endParaRPr sz="2800" b="0" i="1" u="sng"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1"/>
                                        </p:tgtEl>
                                        <p:attrNameLst>
                                          <p:attrName>style.visibility</p:attrName>
                                        </p:attrNameLst>
                                      </p:cBhvr>
                                      <p:to>
                                        <p:strVal val="visible"/>
                                      </p:to>
                                    </p:set>
                                    <p:animEffect transition="in" filter="fade">
                                      <p:cBhvr>
                                        <p:cTn id="7" dur="500"/>
                                        <p:tgtEl>
                                          <p:spTgt spid="591"/>
                                        </p:tgtEl>
                                      </p:cBhvr>
                                    </p:animEffect>
                                  </p:childTnLst>
                                </p:cTn>
                              </p:par>
                              <p:par>
                                <p:cTn id="8" presetID="10" presetClass="entr" presetSubtype="0" fill="hold" nodeType="withEffect">
                                  <p:stCondLst>
                                    <p:cond delay="0"/>
                                  </p:stCondLst>
                                  <p:childTnLst>
                                    <p:set>
                                      <p:cBhvr>
                                        <p:cTn id="9" dur="1" fill="hold">
                                          <p:stCondLst>
                                            <p:cond delay="0"/>
                                          </p:stCondLst>
                                        </p:cTn>
                                        <p:tgtEl>
                                          <p:spTgt spid="592"/>
                                        </p:tgtEl>
                                        <p:attrNameLst>
                                          <p:attrName>style.visibility</p:attrName>
                                        </p:attrNameLst>
                                      </p:cBhvr>
                                      <p:to>
                                        <p:strVal val="visible"/>
                                      </p:to>
                                    </p:set>
                                    <p:animEffect transition="in" filter="fade">
                                      <p:cBhvr>
                                        <p:cTn id="10" dur="500"/>
                                        <p:tgtEl>
                                          <p:spTgt spid="59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91"/>
                                        </p:tgtEl>
                                      </p:cBhvr>
                                    </p:animEffect>
                                    <p:set>
                                      <p:cBhvr>
                                        <p:cTn id="19" dur="1" fill="hold">
                                          <p:stCondLst>
                                            <p:cond delay="500"/>
                                          </p:stCondLst>
                                        </p:cTn>
                                        <p:tgtEl>
                                          <p:spTgt spid="59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592"/>
                                        </p:tgtEl>
                                      </p:cBhvr>
                                    </p:animEffect>
                                    <p:set>
                                      <p:cBhvr>
                                        <p:cTn id="22" dur="1" fill="hold">
                                          <p:stCondLst>
                                            <p:cond delay="500"/>
                                          </p:stCondLst>
                                        </p:cTn>
                                        <p:tgtEl>
                                          <p:spTgt spid="59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595"/>
                                        </p:tgtEl>
                                        <p:attrNameLst>
                                          <p:attrName>style.visibility</p:attrName>
                                        </p:attrNameLst>
                                      </p:cBhvr>
                                      <p:to>
                                        <p:strVal val="visible"/>
                                      </p:to>
                                    </p:set>
                                    <p:animEffect transition="in" filter="fade">
                                      <p:cBhvr>
                                        <p:cTn id="25" dur="500"/>
                                        <p:tgtEl>
                                          <p:spTgt spid="595"/>
                                        </p:tgtEl>
                                      </p:cBhvr>
                                    </p:animEffect>
                                  </p:childTnLst>
                                </p:cTn>
                              </p:par>
                              <p:par>
                                <p:cTn id="26" presetID="10" presetClass="entr" presetSubtype="0" fill="hold" nodeType="withEffect">
                                  <p:stCondLst>
                                    <p:cond delay="0"/>
                                  </p:stCondLst>
                                  <p:childTnLst>
                                    <p:set>
                                      <p:cBhvr>
                                        <p:cTn id="27" dur="1" fill="hold">
                                          <p:stCondLst>
                                            <p:cond delay="0"/>
                                          </p:stCondLst>
                                        </p:cTn>
                                        <p:tgtEl>
                                          <p:spTgt spid="594"/>
                                        </p:tgtEl>
                                        <p:attrNameLst>
                                          <p:attrName>style.visibility</p:attrName>
                                        </p:attrNameLst>
                                      </p:cBhvr>
                                      <p:to>
                                        <p:strVal val="visible"/>
                                      </p:to>
                                    </p:set>
                                    <p:animEffect transition="in" filter="fade">
                                      <p:cBhvr>
                                        <p:cTn id="28"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2"/>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grpSp>
        <p:nvGrpSpPr>
          <p:cNvPr id="601" name="Google Shape;601;p22"/>
          <p:cNvGrpSpPr/>
          <p:nvPr/>
        </p:nvGrpSpPr>
        <p:grpSpPr>
          <a:xfrm>
            <a:off x="412124" y="764878"/>
            <a:ext cx="5707117" cy="2022948"/>
            <a:chOff x="315320" y="711911"/>
            <a:chExt cx="5707117" cy="2022948"/>
          </a:xfrm>
        </p:grpSpPr>
        <p:pic>
          <p:nvPicPr>
            <p:cNvPr id="602" name="Google Shape;602;p22"/>
            <p:cNvPicPr preferRelativeResize="0"/>
            <p:nvPr/>
          </p:nvPicPr>
          <p:blipFill rotWithShape="1">
            <a:blip r:embed="rId3">
              <a:alphaModFix/>
            </a:blip>
            <a:srcRect/>
            <a:stretch/>
          </p:blipFill>
          <p:spPr>
            <a:xfrm>
              <a:off x="315320" y="711911"/>
              <a:ext cx="1067130" cy="533565"/>
            </a:xfrm>
            <a:prstGeom prst="rect">
              <a:avLst/>
            </a:prstGeom>
            <a:noFill/>
            <a:ln>
              <a:noFill/>
            </a:ln>
          </p:spPr>
        </p:pic>
        <p:sp>
          <p:nvSpPr>
            <p:cNvPr id="603" name="Google Shape;603;p22"/>
            <p:cNvSpPr txBox="1"/>
            <p:nvPr/>
          </p:nvSpPr>
          <p:spPr>
            <a:xfrm>
              <a:off x="1734218" y="722256"/>
              <a:ext cx="189186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So sánh:</a:t>
              </a:r>
              <a:endParaRPr sz="2800" b="0" i="0" u="none" strike="noStrike" cap="none">
                <a:solidFill>
                  <a:srgbClr val="000000"/>
                </a:solidFill>
                <a:latin typeface="Arial"/>
                <a:ea typeface="Arial"/>
                <a:cs typeface="Arial"/>
                <a:sym typeface="Arial"/>
              </a:endParaRPr>
            </a:p>
          </p:txBody>
        </p:sp>
        <p:sp>
          <p:nvSpPr>
            <p:cNvPr id="604" name="Google Shape;604;p22"/>
            <p:cNvSpPr txBox="1"/>
            <p:nvPr/>
          </p:nvSpPr>
          <p:spPr>
            <a:xfrm>
              <a:off x="848885" y="1497725"/>
              <a:ext cx="430291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a) 9 998 và 10 000;</a:t>
              </a:r>
              <a:endParaRPr sz="2800" b="0" i="0" u="none" strike="noStrike" cap="none">
                <a:solidFill>
                  <a:srgbClr val="000000"/>
                </a:solidFill>
                <a:latin typeface="Arial"/>
                <a:ea typeface="Arial"/>
                <a:cs typeface="Arial"/>
                <a:sym typeface="Arial"/>
              </a:endParaRPr>
            </a:p>
          </p:txBody>
        </p:sp>
        <p:sp>
          <p:nvSpPr>
            <p:cNvPr id="605" name="Google Shape;605;p22"/>
            <p:cNvSpPr txBox="1"/>
            <p:nvPr/>
          </p:nvSpPr>
          <p:spPr>
            <a:xfrm>
              <a:off x="848885" y="2211639"/>
              <a:ext cx="517355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b) 524 697 và 524 687.</a:t>
              </a:r>
              <a:endParaRPr sz="2800" b="0" i="0" u="none" strike="noStrike" cap="none">
                <a:solidFill>
                  <a:srgbClr val="000000"/>
                </a:solidFill>
                <a:latin typeface="Arial"/>
                <a:ea typeface="Arial"/>
                <a:cs typeface="Arial"/>
                <a:sym typeface="Arial"/>
              </a:endParaRPr>
            </a:p>
          </p:txBody>
        </p:sp>
      </p:grpSp>
      <p:sp>
        <p:nvSpPr>
          <p:cNvPr id="606" name="Google Shape;606;p22"/>
          <p:cNvSpPr txBox="1"/>
          <p:nvPr/>
        </p:nvSpPr>
        <p:spPr>
          <a:xfrm>
            <a:off x="133411" y="3047502"/>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a:ea typeface="Arial"/>
                <a:cs typeface="Arial"/>
                <a:sym typeface="Arial"/>
              </a:rPr>
              <a:t>Trả lời:</a:t>
            </a:r>
            <a:endParaRPr sz="2400" b="1" i="1" u="sng" strike="noStrike" cap="none">
              <a:solidFill>
                <a:srgbClr val="000000"/>
              </a:solidFill>
              <a:latin typeface="Arial"/>
              <a:ea typeface="Arial"/>
              <a:cs typeface="Arial"/>
              <a:sym typeface="Arial"/>
            </a:endParaRPr>
          </a:p>
        </p:txBody>
      </p:sp>
      <p:sp>
        <p:nvSpPr>
          <p:cNvPr id="607" name="Google Shape;607;p22"/>
          <p:cNvSpPr/>
          <p:nvPr/>
        </p:nvSpPr>
        <p:spPr>
          <a:xfrm>
            <a:off x="1914733" y="3411752"/>
            <a:ext cx="4572000" cy="57785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a) </a:t>
            </a:r>
            <a:r>
              <a:rPr lang="en-US" sz="2400" b="1" i="0" u="none" strike="noStrike" cap="none">
                <a:solidFill>
                  <a:srgbClr val="FF0000"/>
                </a:solidFill>
                <a:latin typeface="Arial"/>
                <a:ea typeface="Arial"/>
                <a:cs typeface="Arial"/>
                <a:sym typeface="Arial"/>
              </a:rPr>
              <a:t>9 998 &lt; 10 000</a:t>
            </a:r>
            <a:endParaRPr sz="2400" b="1" i="0" u="none" strike="noStrike" cap="none">
              <a:solidFill>
                <a:srgbClr val="FF0000"/>
              </a:solidFill>
              <a:latin typeface="Arial"/>
              <a:ea typeface="Arial"/>
              <a:cs typeface="Arial"/>
              <a:sym typeface="Arial"/>
            </a:endParaRPr>
          </a:p>
        </p:txBody>
      </p:sp>
      <p:sp>
        <p:nvSpPr>
          <p:cNvPr id="608" name="Google Shape;608;p22"/>
          <p:cNvSpPr/>
          <p:nvPr/>
        </p:nvSpPr>
        <p:spPr>
          <a:xfrm>
            <a:off x="1914733" y="4133093"/>
            <a:ext cx="4572000" cy="57785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b) </a:t>
            </a:r>
            <a:r>
              <a:rPr lang="en-US" sz="2400" b="1" i="0" u="none" strike="noStrike" cap="none">
                <a:solidFill>
                  <a:srgbClr val="FF0000"/>
                </a:solidFill>
                <a:latin typeface="Arial"/>
                <a:ea typeface="Arial"/>
                <a:cs typeface="Arial"/>
                <a:sym typeface="Arial"/>
              </a:rPr>
              <a:t>524 697 &gt; 524 687</a:t>
            </a:r>
            <a:endParaRPr sz="2400" b="1" i="0" u="none" strike="noStrike" cap="none">
              <a:solidFill>
                <a:srgbClr val="FF0000"/>
              </a:solidFill>
              <a:latin typeface="Arial"/>
              <a:ea typeface="Arial"/>
              <a:cs typeface="Arial"/>
              <a:sym typeface="Arial"/>
            </a:endParaRPr>
          </a:p>
        </p:txBody>
      </p:sp>
      <p:pic>
        <p:nvPicPr>
          <p:cNvPr id="609" name="Google Shape;609;p22"/>
          <p:cNvPicPr preferRelativeResize="0"/>
          <p:nvPr/>
        </p:nvPicPr>
        <p:blipFill rotWithShape="1">
          <a:blip r:embed="rId4">
            <a:alphaModFix/>
          </a:blip>
          <a:srcRect/>
          <a:stretch/>
        </p:blipFill>
        <p:spPr>
          <a:xfrm>
            <a:off x="6317370" y="585179"/>
            <a:ext cx="2142334" cy="21145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23"/>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grpSp>
        <p:nvGrpSpPr>
          <p:cNvPr id="615" name="Google Shape;615;p23"/>
          <p:cNvGrpSpPr/>
          <p:nvPr/>
        </p:nvGrpSpPr>
        <p:grpSpPr>
          <a:xfrm>
            <a:off x="526659" y="639316"/>
            <a:ext cx="8220734" cy="4154984"/>
            <a:chOff x="455404" y="1527606"/>
            <a:chExt cx="8541224" cy="3678335"/>
          </a:xfrm>
        </p:grpSpPr>
        <p:sp>
          <p:nvSpPr>
            <p:cNvPr id="616" name="Google Shape;616;p23"/>
            <p:cNvSpPr txBox="1"/>
            <p:nvPr/>
          </p:nvSpPr>
          <p:spPr>
            <a:xfrm>
              <a:off x="455404" y="1527606"/>
              <a:ext cx="8541224" cy="3678335"/>
            </a:xfrm>
            <a:prstGeom prst="rect">
              <a:avLst/>
            </a:prstGeom>
            <a:solidFill>
              <a:srgbClr val="CCFF99"/>
            </a:solidFill>
            <a:ln>
              <a:noFill/>
            </a:ln>
          </p:spPr>
          <p:txBody>
            <a:bodyPr spcFirstLastPara="1" wrap="square" lIns="91425" tIns="45700" rIns="91425" bIns="45700" anchor="t" anchorCtr="0">
              <a:spAutoFit/>
            </a:bodyPr>
            <a:lstStyle/>
            <a:p>
              <a:pPr marL="0" marR="0" lvl="0" indent="461963" algn="just" rtl="0">
                <a:lnSpc>
                  <a:spcPct val="150000"/>
                </a:lnSpc>
                <a:spcBef>
                  <a:spcPts val="0"/>
                </a:spcBef>
                <a:spcAft>
                  <a:spcPts val="0"/>
                </a:spcAft>
                <a:buNone/>
              </a:pPr>
              <a:r>
                <a:rPr lang="en-US" sz="2200" b="1" i="1" u="none" strike="noStrike" cap="none">
                  <a:solidFill>
                    <a:srgbClr val="000000"/>
                  </a:solidFill>
                  <a:latin typeface="Arial"/>
                  <a:ea typeface="Arial"/>
                  <a:cs typeface="Arial"/>
                  <a:sym typeface="Arial"/>
                </a:rPr>
                <a:t>- Trong hai số tự nhiên có số chữ số khác nhau: Số nào có nhiều chữ số hơn thì lớn hơn, số nào có ít chữ số hơn thì nhỏ hơn.</a:t>
              </a:r>
              <a:endParaRPr sz="2200" b="0" i="0" u="none" strike="noStrike" cap="none">
                <a:solidFill>
                  <a:srgbClr val="000000"/>
                </a:solidFill>
                <a:latin typeface="Arial"/>
                <a:ea typeface="Arial"/>
                <a:cs typeface="Arial"/>
                <a:sym typeface="Arial"/>
              </a:endParaRPr>
            </a:p>
            <a:p>
              <a:pPr marL="0" marR="0" lvl="0" indent="396875" algn="just" rtl="0">
                <a:lnSpc>
                  <a:spcPct val="150000"/>
                </a:lnSpc>
                <a:spcBef>
                  <a:spcPts val="0"/>
                </a:spcBef>
                <a:spcAft>
                  <a:spcPts val="0"/>
                </a:spcAft>
                <a:buNone/>
              </a:pPr>
              <a:r>
                <a:rPr lang="en-US" sz="2200" b="1" i="1" u="none" strike="noStrike" cap="none">
                  <a:solidFill>
                    <a:srgbClr val="000000"/>
                  </a:solidFill>
                  <a:latin typeface="Arial"/>
                  <a:ea typeface="Arial"/>
                  <a:cs typeface="Arial"/>
                  <a:sym typeface="Arial"/>
                </a:rPr>
                <a:t>- Để so sánh hai số tự nhiên có số chữ số bằng nhau, ta lần lượt so sánh từng cặp chữ số trên cùng một hàng (tính từ trái sang phải), cho đến khi xuất hiện cặp chữ số đầu tiên khác nhau. Ở cặp chữ số khác nhau đó, chữ số nào lớn hơn thì số tự nhiên chứa chữ số đó lớn hơn.</a:t>
              </a:r>
              <a:endParaRPr sz="2200" b="0" i="0" u="none" strike="noStrike" cap="none">
                <a:solidFill>
                  <a:srgbClr val="000000"/>
                </a:solidFill>
                <a:latin typeface="Arial"/>
                <a:ea typeface="Arial"/>
                <a:cs typeface="Arial"/>
                <a:sym typeface="Arial"/>
              </a:endParaRPr>
            </a:p>
          </p:txBody>
        </p:sp>
        <p:pic>
          <p:nvPicPr>
            <p:cNvPr id="617" name="Google Shape;617;p23"/>
            <p:cNvPicPr preferRelativeResize="0"/>
            <p:nvPr/>
          </p:nvPicPr>
          <p:blipFill rotWithShape="1">
            <a:blip r:embed="rId3">
              <a:alphaModFix/>
            </a:blip>
            <a:srcRect/>
            <a:stretch/>
          </p:blipFill>
          <p:spPr>
            <a:xfrm>
              <a:off x="455404" y="1537359"/>
              <a:ext cx="426878" cy="404411"/>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4"/>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623" name="Google Shape;623;p24"/>
          <p:cNvSpPr/>
          <p:nvPr/>
        </p:nvSpPr>
        <p:spPr>
          <a:xfrm>
            <a:off x="2565244" y="135529"/>
            <a:ext cx="5143957" cy="2241848"/>
          </a:xfrm>
          <a:prstGeom prst="horizontalScroll">
            <a:avLst>
              <a:gd name="adj" fmla="val 10300"/>
            </a:avLst>
          </a:prstGeom>
          <a:solidFill>
            <a:schemeClr val="accent4"/>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400" b="1" i="1" u="sng" strike="noStrike" cap="none">
                <a:solidFill>
                  <a:schemeClr val="dk1"/>
                </a:solidFill>
                <a:latin typeface="Arial"/>
                <a:ea typeface="Arial"/>
                <a:cs typeface="Arial"/>
                <a:sym typeface="Arial"/>
              </a:rPr>
              <a:t>Luyện tập 6: </a:t>
            </a:r>
            <a:r>
              <a:rPr lang="en-US" sz="2400" b="0" i="0" u="none" strike="noStrike" cap="none">
                <a:solidFill>
                  <a:schemeClr val="dk1"/>
                </a:solidFill>
                <a:latin typeface="Arial"/>
                <a:ea typeface="Arial"/>
                <a:cs typeface="Arial"/>
                <a:sym typeface="Arial"/>
              </a:rPr>
              <a:t>So sánh</a:t>
            </a:r>
            <a:r>
              <a:rPr lang="en-US" sz="2400" b="1" i="1" u="sng" strike="noStrike" cap="none">
                <a:solidFill>
                  <a:schemeClr val="dk1"/>
                </a:solidFill>
                <a:latin typeface="Arial"/>
                <a:ea typeface="Arial"/>
                <a:cs typeface="Arial"/>
                <a:sym typeface="Arial"/>
              </a:rPr>
              <a:t> </a:t>
            </a:r>
            <a:endParaRPr/>
          </a:p>
          <a:p>
            <a:pPr marL="457200" marR="0" lvl="0" indent="-457200" algn="just" rtl="0">
              <a:lnSpc>
                <a:spcPct val="150000"/>
              </a:lnSpc>
              <a:spcBef>
                <a:spcPts val="0"/>
              </a:spcBef>
              <a:spcAft>
                <a:spcPts val="0"/>
              </a:spcAft>
              <a:buClr>
                <a:srgbClr val="000000"/>
              </a:buClr>
              <a:buSzPts val="2400"/>
              <a:buFont typeface="Arial"/>
              <a:buAutoNum type="alphaLcParenR"/>
            </a:pPr>
            <a:r>
              <a:rPr lang="en-US" sz="2400" b="0" i="0" u="none" strike="noStrike" cap="none">
                <a:solidFill>
                  <a:schemeClr val="dk1"/>
                </a:solidFill>
                <a:latin typeface="Arial"/>
                <a:ea typeface="Arial"/>
                <a:cs typeface="Arial"/>
                <a:sym typeface="Arial"/>
              </a:rPr>
              <a:t>35 216 098 và 8 935 789.</a:t>
            </a:r>
            <a:endParaRPr/>
          </a:p>
          <a:p>
            <a:pPr marL="457200" marR="0" lvl="0" indent="-457200" algn="just" rtl="0">
              <a:lnSpc>
                <a:spcPct val="150000"/>
              </a:lnSpc>
              <a:spcBef>
                <a:spcPts val="0"/>
              </a:spcBef>
              <a:spcAft>
                <a:spcPts val="0"/>
              </a:spcAft>
              <a:buClr>
                <a:srgbClr val="000000"/>
              </a:buClr>
              <a:buSzPts val="2400"/>
              <a:buFont typeface="Arial"/>
              <a:buAutoNum type="alphaLcParenR"/>
            </a:pPr>
            <a:r>
              <a:rPr lang="en-US" sz="2400" b="0" i="0" u="none" strike="noStrike" cap="none">
                <a:solidFill>
                  <a:schemeClr val="dk1"/>
                </a:solidFill>
                <a:latin typeface="Arial"/>
                <a:ea typeface="Arial"/>
                <a:cs typeface="Arial"/>
                <a:sym typeface="Arial"/>
              </a:rPr>
              <a:t>69 098 327 và 69 098 357.</a:t>
            </a:r>
            <a:endParaRPr/>
          </a:p>
        </p:txBody>
      </p:sp>
      <p:sp>
        <p:nvSpPr>
          <p:cNvPr id="624" name="Google Shape;624;p24"/>
          <p:cNvSpPr txBox="1"/>
          <p:nvPr/>
        </p:nvSpPr>
        <p:spPr>
          <a:xfrm>
            <a:off x="4203505" y="2377377"/>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a:ea typeface="Arial"/>
                <a:cs typeface="Arial"/>
                <a:sym typeface="Arial"/>
              </a:rPr>
              <a:t>Trả lời:</a:t>
            </a:r>
            <a:endParaRPr sz="2400" b="1" i="1" u="sng" strike="noStrike" cap="none">
              <a:solidFill>
                <a:srgbClr val="000000"/>
              </a:solidFill>
              <a:latin typeface="Arial"/>
              <a:ea typeface="Arial"/>
              <a:cs typeface="Arial"/>
              <a:sym typeface="Arial"/>
            </a:endParaRPr>
          </a:p>
        </p:txBody>
      </p:sp>
      <p:sp>
        <p:nvSpPr>
          <p:cNvPr id="625" name="Google Shape;625;p24"/>
          <p:cNvSpPr txBox="1"/>
          <p:nvPr/>
        </p:nvSpPr>
        <p:spPr>
          <a:xfrm>
            <a:off x="169956" y="3001484"/>
            <a:ext cx="8974044"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a) </a:t>
            </a:r>
            <a:r>
              <a:rPr lang="en-US" sz="2400" b="0" i="0" u="none" strike="noStrike" cap="none">
                <a:solidFill>
                  <a:srgbClr val="FF0000"/>
                </a:solidFill>
                <a:latin typeface="Arial"/>
                <a:ea typeface="Arial"/>
                <a:cs typeface="Arial"/>
                <a:sym typeface="Arial"/>
              </a:rPr>
              <a:t>Số 35 216 098 có tám chữ số và số 8 935 789 có bảy chữ số.</a:t>
            </a:r>
            <a:endParaRPr/>
          </a:p>
          <a:p>
            <a:pPr marL="0" marR="0" lvl="0" indent="0" algn="just" rtl="0">
              <a:lnSpc>
                <a:spcPct val="150000"/>
              </a:lnSpc>
              <a:spcBef>
                <a:spcPts val="0"/>
              </a:spcBef>
              <a:spcAft>
                <a:spcPts val="0"/>
              </a:spcAft>
              <a:buNone/>
            </a:pPr>
            <a:r>
              <a:rPr lang="en-US" sz="2400" b="0" i="0" u="none" strike="noStrike" cap="none">
                <a:solidFill>
                  <a:srgbClr val="FF0000"/>
                </a:solidFill>
                <a:latin typeface="Arial"/>
                <a:ea typeface="Arial"/>
                <a:cs typeface="Arial"/>
                <a:sym typeface="Arial"/>
              </a:rPr>
              <a:t>Vậy 35 216 098 &gt; 8 935 789.</a:t>
            </a:r>
            <a:endParaRPr/>
          </a:p>
        </p:txBody>
      </p:sp>
      <p:sp>
        <p:nvSpPr>
          <p:cNvPr id="626" name="Google Shape;626;p24"/>
          <p:cNvSpPr/>
          <p:nvPr/>
        </p:nvSpPr>
        <p:spPr>
          <a:xfrm>
            <a:off x="169956" y="4364255"/>
            <a:ext cx="5123207"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b) </a:t>
            </a:r>
            <a:r>
              <a:rPr lang="en-US" sz="2400" b="0" i="0" u="none" strike="noStrike" cap="none">
                <a:solidFill>
                  <a:srgbClr val="FF0000"/>
                </a:solidFill>
                <a:latin typeface="Arial"/>
                <a:ea typeface="Arial"/>
                <a:cs typeface="Arial"/>
                <a:sym typeface="Arial"/>
              </a:rPr>
              <a:t>69 098 327 &lt;  69 098 357.</a:t>
            </a:r>
            <a:endParaRPr sz="2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25"/>
                                        </p:tgtEl>
                                        <p:attrNameLst>
                                          <p:attrName>style.visibility</p:attrName>
                                        </p:attrNameLst>
                                      </p:cBhvr>
                                      <p:to>
                                        <p:strVal val="visible"/>
                                      </p:to>
                                    </p:set>
                                    <p:animEffect transition="in" filter="fade">
                                      <p:cBhvr>
                                        <p:cTn id="9" dur="500"/>
                                        <p:tgtEl>
                                          <p:spTgt spid="6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26"/>
                                        </p:tgtEl>
                                        <p:attrNameLst>
                                          <p:attrName>style.visibility</p:attrName>
                                        </p:attrNameLst>
                                      </p:cBhvr>
                                      <p:to>
                                        <p:strVal val="visible"/>
                                      </p:to>
                                    </p:set>
                                    <p:animEffect transition="in" filter="fade">
                                      <p:cBhvr>
                                        <p:cTn id="14" dur="500"/>
                                        <p:tgtEl>
                                          <p:spTgt spid="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630"/>
        <p:cNvGrpSpPr/>
        <p:nvPr/>
      </p:nvGrpSpPr>
      <p:grpSpPr>
        <a:xfrm>
          <a:off x="0" y="0"/>
          <a:ext cx="0" cy="0"/>
          <a:chOff x="0" y="0"/>
          <a:chExt cx="0" cy="0"/>
        </a:xfrm>
      </p:grpSpPr>
      <p:graphicFrame>
        <p:nvGraphicFramePr>
          <p:cNvPr id="631" name="Google Shape;631;p25"/>
          <p:cNvGraphicFramePr/>
          <p:nvPr/>
        </p:nvGraphicFramePr>
        <p:xfrm>
          <a:off x="168184" y="1599275"/>
          <a:ext cx="3000000" cy="3000000"/>
        </p:xfrm>
        <a:graphic>
          <a:graphicData uri="http://schemas.openxmlformats.org/drawingml/2006/table">
            <a:tbl>
              <a:tblPr firstRow="1" bandRow="1">
                <a:noFill/>
                <a:tableStyleId>{30194CA6-D357-47AE-9A8E-EF9259A8FBD6}</a:tableStyleId>
              </a:tblPr>
              <a:tblGrid>
                <a:gridCol w="5939525">
                  <a:extLst>
                    <a:ext uri="{9D8B030D-6E8A-4147-A177-3AD203B41FA5}">
                      <a16:colId xmlns:a16="http://schemas.microsoft.com/office/drawing/2014/main" val="20000"/>
                    </a:ext>
                  </a:extLst>
                </a:gridCol>
                <a:gridCol w="2727425">
                  <a:extLst>
                    <a:ext uri="{9D8B030D-6E8A-4147-A177-3AD203B41FA5}">
                      <a16:colId xmlns:a16="http://schemas.microsoft.com/office/drawing/2014/main" val="20001"/>
                    </a:ext>
                  </a:extLst>
                </a:gridCol>
              </a:tblGrid>
              <a:tr h="580175">
                <a:tc>
                  <a:txBody>
                    <a:bodyPr/>
                    <a:lstStyle/>
                    <a:p>
                      <a:pPr marL="0" marR="0" lvl="0" indent="0" algn="ctr" rtl="0">
                        <a:lnSpc>
                          <a:spcPct val="100000"/>
                        </a:lnSpc>
                        <a:spcBef>
                          <a:spcPts val="0"/>
                        </a:spcBef>
                        <a:spcAft>
                          <a:spcPts val="0"/>
                        </a:spcAft>
                        <a:buNone/>
                      </a:pPr>
                      <a:r>
                        <a:rPr lang="en-US" sz="2400" b="1" u="none" strike="noStrike" cap="none">
                          <a:solidFill>
                            <a:srgbClr val="426194"/>
                          </a:solidFill>
                        </a:rPr>
                        <a:t>Tổng</a:t>
                      </a:r>
                      <a:endParaRPr sz="2400" b="1" u="none" strike="noStrike" cap="none">
                        <a:solidFill>
                          <a:srgbClr val="426194"/>
                        </a:solidFill>
                      </a:endParaRPr>
                    </a:p>
                  </a:txBody>
                  <a:tcPr marL="91450" marR="91450" marT="45725" marB="45725" anchor="ctr">
                    <a:solidFill>
                      <a:srgbClr val="CCECFF"/>
                    </a:solidFill>
                  </a:tcPr>
                </a:tc>
                <a:tc>
                  <a:txBody>
                    <a:bodyPr/>
                    <a:lstStyle/>
                    <a:p>
                      <a:pPr marL="0" marR="0" lvl="0" indent="0" algn="ctr" rtl="0">
                        <a:lnSpc>
                          <a:spcPct val="100000"/>
                        </a:lnSpc>
                        <a:spcBef>
                          <a:spcPts val="0"/>
                        </a:spcBef>
                        <a:spcAft>
                          <a:spcPts val="0"/>
                        </a:spcAft>
                        <a:buNone/>
                      </a:pPr>
                      <a:r>
                        <a:rPr lang="en-US" sz="2400" b="1" u="none" strike="noStrike" cap="none">
                          <a:solidFill>
                            <a:srgbClr val="426194"/>
                          </a:solidFill>
                        </a:rPr>
                        <a:t>Số</a:t>
                      </a:r>
                      <a:endParaRPr sz="2400" b="1" u="none" strike="noStrike" cap="none">
                        <a:solidFill>
                          <a:srgbClr val="426194"/>
                        </a:solidFill>
                      </a:endParaRPr>
                    </a:p>
                  </a:txBody>
                  <a:tcPr marL="91450" marR="91450" marT="45725" marB="45725" anchor="ctr">
                    <a:solidFill>
                      <a:srgbClr val="CCECFF"/>
                    </a:solidFill>
                  </a:tcPr>
                </a:tc>
                <a:extLst>
                  <a:ext uri="{0D108BD9-81ED-4DB2-BD59-A6C34878D82A}">
                    <a16:rowId xmlns:a16="http://schemas.microsoft.com/office/drawing/2014/main" val="10000"/>
                  </a:ext>
                </a:extLst>
              </a:tr>
              <a:tr h="714175">
                <a:tc>
                  <a:txBody>
                    <a:bodyPr/>
                    <a:lstStyle/>
                    <a:p>
                      <a:pPr marL="0" marR="0" lvl="0" indent="0" algn="just" rtl="0">
                        <a:lnSpc>
                          <a:spcPct val="100000"/>
                        </a:lnSpc>
                        <a:spcBef>
                          <a:spcPts val="0"/>
                        </a:spcBef>
                        <a:spcAft>
                          <a:spcPts val="0"/>
                        </a:spcAft>
                        <a:buNone/>
                      </a:pPr>
                      <a:r>
                        <a:rPr lang="en-US" sz="2400" u="none" strike="noStrike" cap="none"/>
                        <a:t>2 000 000 + 500 000 + 60 000 + 500 + 90</a:t>
                      </a: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t>2 560 590</a:t>
                      </a:r>
                      <a:endParaRPr sz="2400" u="none" strike="noStrike" cap="none"/>
                    </a:p>
                  </a:txBody>
                  <a:tcPr marL="91450" marR="91450" marT="45725" marB="45725" anchor="ctr"/>
                </a:tc>
                <a:extLst>
                  <a:ext uri="{0D108BD9-81ED-4DB2-BD59-A6C34878D82A}">
                    <a16:rowId xmlns:a16="http://schemas.microsoft.com/office/drawing/2014/main" val="10001"/>
                  </a:ext>
                </a:extLst>
              </a:tr>
              <a:tr h="955525">
                <a:tc>
                  <a:txBody>
                    <a:bodyPr/>
                    <a:lstStyle/>
                    <a:p>
                      <a:pPr marL="0" marR="0" lvl="0" indent="0" algn="just" rtl="0">
                        <a:lnSpc>
                          <a:spcPct val="100000"/>
                        </a:lnSpc>
                        <a:spcBef>
                          <a:spcPts val="0"/>
                        </a:spcBef>
                        <a:spcAft>
                          <a:spcPts val="0"/>
                        </a:spcAft>
                        <a:buNone/>
                      </a:pPr>
                      <a:r>
                        <a:rPr lang="en-US" sz="2400" u="none" strike="noStrike" cap="none"/>
                        <a:t>9 000 000 000 + 50 000 000 + 8 000 000 + 500 000 + 400</a:t>
                      </a: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t>?</a:t>
                      </a:r>
                      <a:endParaRPr sz="2400" u="none" strike="noStrike" cap="none"/>
                    </a:p>
                  </a:txBody>
                  <a:tcPr marL="91450" marR="91450" marT="45725" marB="45725" anchor="ctr"/>
                </a:tc>
                <a:extLst>
                  <a:ext uri="{0D108BD9-81ED-4DB2-BD59-A6C34878D82A}">
                    <a16:rowId xmlns:a16="http://schemas.microsoft.com/office/drawing/2014/main" val="10002"/>
                  </a:ext>
                </a:extLst>
              </a:tr>
              <a:tr h="580175">
                <a:tc>
                  <a:txBody>
                    <a:bodyPr/>
                    <a:lstStyle/>
                    <a:p>
                      <a:pPr marL="0" marR="0" lvl="0" indent="0" algn="just" rtl="0">
                        <a:lnSpc>
                          <a:spcPct val="100000"/>
                        </a:lnSpc>
                        <a:spcBef>
                          <a:spcPts val="0"/>
                        </a:spcBef>
                        <a:spcAft>
                          <a:spcPts val="0"/>
                        </a:spcAft>
                        <a:buNone/>
                      </a:pPr>
                      <a:r>
                        <a:rPr lang="en-US" sz="2400" u="none" strike="noStrike" cap="none"/>
                        <a:t>a × 100 + b × 10 + 6</a:t>
                      </a: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t>?</a:t>
                      </a:r>
                      <a:endParaRPr sz="2400" u="none" strike="noStrike" cap="none"/>
                    </a:p>
                  </a:txBody>
                  <a:tcPr marL="91450" marR="91450" marT="45725" marB="45725" anchor="ctr"/>
                </a:tc>
                <a:extLst>
                  <a:ext uri="{0D108BD9-81ED-4DB2-BD59-A6C34878D82A}">
                    <a16:rowId xmlns:a16="http://schemas.microsoft.com/office/drawing/2014/main" val="10003"/>
                  </a:ext>
                </a:extLst>
              </a:tr>
              <a:tr h="530850">
                <a:tc>
                  <a:txBody>
                    <a:bodyPr/>
                    <a:lstStyle/>
                    <a:p>
                      <a:pPr marL="0" marR="0" lvl="0" indent="0" algn="just" rtl="0">
                        <a:lnSpc>
                          <a:spcPct val="100000"/>
                        </a:lnSpc>
                        <a:spcBef>
                          <a:spcPts val="0"/>
                        </a:spcBef>
                        <a:spcAft>
                          <a:spcPts val="0"/>
                        </a:spcAft>
                        <a:buNone/>
                      </a:pPr>
                      <a:r>
                        <a:rPr lang="en-US" sz="2400" u="none" strike="noStrike" cap="none"/>
                        <a:t>a × 100 + 50 + c</a:t>
                      </a: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t>?</a:t>
                      </a:r>
                      <a:endParaRPr sz="2400" u="none" strike="noStrike" cap="none"/>
                    </a:p>
                  </a:txBody>
                  <a:tcPr marL="91450" marR="91450" marT="45725" marB="45725" anchor="ctr"/>
                </a:tc>
                <a:extLst>
                  <a:ext uri="{0D108BD9-81ED-4DB2-BD59-A6C34878D82A}">
                    <a16:rowId xmlns:a16="http://schemas.microsoft.com/office/drawing/2014/main" val="10004"/>
                  </a:ext>
                </a:extLst>
              </a:tr>
            </a:tbl>
          </a:graphicData>
        </a:graphic>
      </p:graphicFrame>
      <p:sp>
        <p:nvSpPr>
          <p:cNvPr id="632" name="Google Shape;632;p25"/>
          <p:cNvSpPr txBox="1"/>
          <p:nvPr/>
        </p:nvSpPr>
        <p:spPr>
          <a:xfrm>
            <a:off x="0" y="946738"/>
            <a:ext cx="900334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Bài 1: </a:t>
            </a:r>
            <a:r>
              <a:rPr lang="en-US" sz="2400" b="0" i="0" u="none" strike="noStrike" cap="none">
                <a:solidFill>
                  <a:srgbClr val="000000"/>
                </a:solidFill>
                <a:latin typeface="Arial"/>
                <a:ea typeface="Arial"/>
                <a:cs typeface="Arial"/>
                <a:sym typeface="Arial"/>
              </a:rPr>
              <a:t>Xác định số tự nhiên ở ?, biết a, b, c là các chữ số, a </a:t>
            </a:r>
            <a:r>
              <a:rPr lang="en-US" sz="2400" b="0" i="0" u="none" strike="noStrike" cap="none">
                <a:solidFill>
                  <a:srgbClr val="000000"/>
                </a:solidFill>
                <a:latin typeface="Tahoma"/>
                <a:ea typeface="Tahoma"/>
                <a:cs typeface="Tahoma"/>
                <a:sym typeface="Tahoma"/>
              </a:rPr>
              <a:t>≠ 0:</a:t>
            </a:r>
            <a:r>
              <a:rPr lang="en-US"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p:txBody>
      </p:sp>
      <p:sp>
        <p:nvSpPr>
          <p:cNvPr id="633" name="Google Shape;633;p25"/>
          <p:cNvSpPr txBox="1"/>
          <p:nvPr/>
        </p:nvSpPr>
        <p:spPr>
          <a:xfrm>
            <a:off x="6347793" y="3110676"/>
            <a:ext cx="2325283"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9 058 500 400</a:t>
            </a:r>
            <a:endParaRPr sz="2400" b="1" i="0" u="none" strike="noStrike" cap="none">
              <a:solidFill>
                <a:srgbClr val="FF0000"/>
              </a:solidFill>
              <a:latin typeface="Arial"/>
              <a:ea typeface="Arial"/>
              <a:cs typeface="Arial"/>
              <a:sym typeface="Arial"/>
            </a:endParaRPr>
          </a:p>
        </p:txBody>
      </p:sp>
      <p:sp>
        <p:nvSpPr>
          <p:cNvPr id="634" name="Google Shape;634;p25"/>
          <p:cNvSpPr txBox="1"/>
          <p:nvPr/>
        </p:nvSpPr>
        <p:spPr>
          <a:xfrm>
            <a:off x="8361700" y="357234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25"/>
          <p:cNvSpPr txBox="1"/>
          <p:nvPr/>
        </p:nvSpPr>
        <p:spPr>
          <a:xfrm>
            <a:off x="6873202" y="3880118"/>
            <a:ext cx="1199774" cy="470065"/>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636" name="Google Shape;636;p25"/>
          <p:cNvSpPr txBox="1"/>
          <p:nvPr/>
        </p:nvSpPr>
        <p:spPr>
          <a:xfrm>
            <a:off x="6766959" y="4441090"/>
            <a:ext cx="1412260" cy="47006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637" name="Google Shape;637;p25"/>
          <p:cNvSpPr/>
          <p:nvPr/>
        </p:nvSpPr>
        <p:spPr>
          <a:xfrm>
            <a:off x="0" y="96253"/>
            <a:ext cx="4957011" cy="659613"/>
          </a:xfrm>
          <a:prstGeom prst="homePlate">
            <a:avLst>
              <a:gd name="adj" fmla="val 50000"/>
            </a:avLst>
          </a:prstGeom>
          <a:solidFill>
            <a:schemeClr val="accent1"/>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638" name="Google Shape;638;p25"/>
          <p:cNvGrpSpPr/>
          <p:nvPr/>
        </p:nvGrpSpPr>
        <p:grpSpPr>
          <a:xfrm>
            <a:off x="270509" y="230491"/>
            <a:ext cx="407743" cy="391135"/>
            <a:chOff x="5233525" y="4954450"/>
            <a:chExt cx="538275" cy="516350"/>
          </a:xfrm>
        </p:grpSpPr>
        <p:sp>
          <p:nvSpPr>
            <p:cNvPr id="639" name="Google Shape;639;p25"/>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25"/>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25"/>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25"/>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25"/>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25"/>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25"/>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25"/>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5"/>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25"/>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5"/>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0" name="Google Shape;650;p25"/>
          <p:cNvSpPr txBox="1"/>
          <p:nvPr/>
        </p:nvSpPr>
        <p:spPr>
          <a:xfrm>
            <a:off x="622424" y="168122"/>
            <a:ext cx="323321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LUYỆN TẬP </a:t>
            </a:r>
            <a:endParaRPr sz="28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500"/>
                                        <p:tgtEl>
                                          <p:spTgt spid="631"/>
                                        </p:tgtEl>
                                      </p:cBhvr>
                                    </p:animEffect>
                                  </p:childTnLst>
                                </p:cTn>
                              </p:par>
                              <p:par>
                                <p:cTn id="8" presetID="10" presetClass="entr" presetSubtype="0" fill="hold" nodeType="withEffect">
                                  <p:stCondLst>
                                    <p:cond delay="0"/>
                                  </p:stCondLst>
                                  <p:childTnLst>
                                    <p:set>
                                      <p:cBhvr>
                                        <p:cTn id="9" dur="1" fill="hold">
                                          <p:stCondLst>
                                            <p:cond delay="0"/>
                                          </p:stCondLst>
                                        </p:cTn>
                                        <p:tgtEl>
                                          <p:spTgt spid="632"/>
                                        </p:tgtEl>
                                        <p:attrNameLst>
                                          <p:attrName>style.visibility</p:attrName>
                                        </p:attrNameLst>
                                      </p:cBhvr>
                                      <p:to>
                                        <p:strVal val="visible"/>
                                      </p:to>
                                    </p:set>
                                    <p:animEffect transition="in" filter="fade">
                                      <p:cBhvr>
                                        <p:cTn id="10" dur="500"/>
                                        <p:tgtEl>
                                          <p:spTgt spid="63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26"/>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656" name="Google Shape;656;p26"/>
          <p:cNvSpPr txBox="1"/>
          <p:nvPr/>
        </p:nvSpPr>
        <p:spPr>
          <a:xfrm>
            <a:off x="179397" y="804041"/>
            <a:ext cx="8182303"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rgbClr val="000000"/>
                </a:solidFill>
                <a:latin typeface="Arial"/>
                <a:ea typeface="Arial"/>
                <a:cs typeface="Arial"/>
                <a:sym typeface="Arial"/>
              </a:rPr>
              <a:t>Bài 2: </a:t>
            </a:r>
            <a:r>
              <a:rPr lang="en-US" sz="2800" b="0" i="0" u="none" strike="noStrike" cap="none">
                <a:solidFill>
                  <a:srgbClr val="000000"/>
                </a:solidFill>
                <a:latin typeface="Arial"/>
                <a:ea typeface="Arial"/>
                <a:cs typeface="Arial"/>
                <a:sym typeface="Arial"/>
              </a:rPr>
              <a:t>Đọc và viết :</a:t>
            </a:r>
            <a:endParaRPr sz="2800" b="0" i="0" u="none" strike="noStrike" cap="none">
              <a:solidFill>
                <a:srgbClr val="000000"/>
              </a:solidFill>
              <a:latin typeface="Arial"/>
              <a:ea typeface="Arial"/>
              <a:cs typeface="Arial"/>
              <a:sym typeface="Arial"/>
            </a:endParaRPr>
          </a:p>
        </p:txBody>
      </p:sp>
      <p:sp>
        <p:nvSpPr>
          <p:cNvPr id="657" name="Google Shape;657;p26"/>
          <p:cNvSpPr txBox="1"/>
          <p:nvPr/>
        </p:nvSpPr>
        <p:spPr>
          <a:xfrm>
            <a:off x="220716" y="1545020"/>
            <a:ext cx="964849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a) Số tự nhiên lớn nhất có sáu chữ số khác nhau;</a:t>
            </a:r>
            <a:endParaRPr sz="2800" b="0" i="0" u="none" strike="noStrike" cap="none">
              <a:solidFill>
                <a:srgbClr val="000000"/>
              </a:solidFill>
              <a:latin typeface="Arial"/>
              <a:ea typeface="Arial"/>
              <a:cs typeface="Arial"/>
              <a:sym typeface="Arial"/>
            </a:endParaRPr>
          </a:p>
        </p:txBody>
      </p:sp>
      <p:sp>
        <p:nvSpPr>
          <p:cNvPr id="658" name="Google Shape;658;p26"/>
          <p:cNvSpPr txBox="1"/>
          <p:nvPr/>
        </p:nvSpPr>
        <p:spPr>
          <a:xfrm>
            <a:off x="220715" y="2285999"/>
            <a:ext cx="964849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b) Số tự nhiên nhỏ nhất có bảy chữ số khác nhau;</a:t>
            </a:r>
            <a:endParaRPr sz="2800" b="0" i="0" u="none" strike="noStrike" cap="none">
              <a:solidFill>
                <a:srgbClr val="000000"/>
              </a:solidFill>
              <a:latin typeface="Arial"/>
              <a:ea typeface="Arial"/>
              <a:cs typeface="Arial"/>
              <a:sym typeface="Arial"/>
            </a:endParaRPr>
          </a:p>
        </p:txBody>
      </p:sp>
      <p:sp>
        <p:nvSpPr>
          <p:cNvPr id="659" name="Google Shape;659;p26"/>
          <p:cNvSpPr txBox="1"/>
          <p:nvPr/>
        </p:nvSpPr>
        <p:spPr>
          <a:xfrm>
            <a:off x="220715" y="3123010"/>
            <a:ext cx="964849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c) Số tự nhiên chẵn lớn nhất có tám chữ số khác nhau;</a:t>
            </a:r>
            <a:endParaRPr sz="2800" b="0" i="0" u="none" strike="noStrike" cap="none">
              <a:solidFill>
                <a:srgbClr val="000000"/>
              </a:solidFill>
              <a:latin typeface="Arial"/>
              <a:ea typeface="Arial"/>
              <a:cs typeface="Arial"/>
              <a:sym typeface="Arial"/>
            </a:endParaRPr>
          </a:p>
        </p:txBody>
      </p:sp>
      <p:sp>
        <p:nvSpPr>
          <p:cNvPr id="660" name="Google Shape;660;p26"/>
          <p:cNvSpPr txBox="1"/>
          <p:nvPr/>
        </p:nvSpPr>
        <p:spPr>
          <a:xfrm>
            <a:off x="220715" y="3928490"/>
            <a:ext cx="964849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d) Số tự nhiên lẻ nhỏ nhất có tám chữ số khác nhau.</a:t>
            </a:r>
            <a:endParaRPr sz="2800" b="0" i="0" u="none" strike="noStrike" cap="none">
              <a:solidFill>
                <a:srgbClr val="000000"/>
              </a:solidFill>
              <a:latin typeface="Arial"/>
              <a:ea typeface="Arial"/>
              <a:cs typeface="Arial"/>
              <a:sym typeface="Arial"/>
            </a:endParaRPr>
          </a:p>
        </p:txBody>
      </p:sp>
      <p:sp>
        <p:nvSpPr>
          <p:cNvPr id="661" name="Google Shape;661;p26"/>
          <p:cNvSpPr txBox="1"/>
          <p:nvPr/>
        </p:nvSpPr>
        <p:spPr>
          <a:xfrm>
            <a:off x="179395" y="1530789"/>
            <a:ext cx="56853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a) 	</a:t>
            </a:r>
            <a:r>
              <a:rPr lang="en-US" sz="3200" b="1" i="0" u="none" strike="noStrike" cap="none">
                <a:solidFill>
                  <a:srgbClr val="FF0000"/>
                </a:solidFill>
                <a:latin typeface="Arial"/>
                <a:ea typeface="Arial"/>
                <a:cs typeface="Arial"/>
                <a:sym typeface="Arial"/>
              </a:rPr>
              <a:t>987 654</a:t>
            </a:r>
            <a:endParaRPr sz="3200" b="1" i="0" u="none" strike="noStrike" cap="none">
              <a:solidFill>
                <a:srgbClr val="FF0000"/>
              </a:solidFill>
              <a:latin typeface="Arial"/>
              <a:ea typeface="Arial"/>
              <a:cs typeface="Arial"/>
              <a:sym typeface="Arial"/>
            </a:endParaRPr>
          </a:p>
        </p:txBody>
      </p:sp>
      <p:sp>
        <p:nvSpPr>
          <p:cNvPr id="662" name="Google Shape;662;p26"/>
          <p:cNvSpPr txBox="1"/>
          <p:nvPr/>
        </p:nvSpPr>
        <p:spPr>
          <a:xfrm>
            <a:off x="179396" y="2224444"/>
            <a:ext cx="56853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b) 	</a:t>
            </a:r>
            <a:r>
              <a:rPr lang="en-US" sz="3200" b="1" i="0" u="none" strike="noStrike" cap="none">
                <a:solidFill>
                  <a:srgbClr val="FF0000"/>
                </a:solidFill>
                <a:latin typeface="Arial"/>
                <a:ea typeface="Arial"/>
                <a:cs typeface="Arial"/>
                <a:sym typeface="Arial"/>
              </a:rPr>
              <a:t>1 023 456 </a:t>
            </a:r>
            <a:endParaRPr sz="3200" b="1" i="0" u="none" strike="noStrike" cap="none">
              <a:solidFill>
                <a:srgbClr val="FF0000"/>
              </a:solidFill>
              <a:latin typeface="Arial"/>
              <a:ea typeface="Arial"/>
              <a:cs typeface="Arial"/>
              <a:sym typeface="Arial"/>
            </a:endParaRPr>
          </a:p>
        </p:txBody>
      </p:sp>
      <p:sp>
        <p:nvSpPr>
          <p:cNvPr id="663" name="Google Shape;663;p26"/>
          <p:cNvSpPr txBox="1"/>
          <p:nvPr/>
        </p:nvSpPr>
        <p:spPr>
          <a:xfrm>
            <a:off x="179395" y="3092232"/>
            <a:ext cx="56853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c) 	</a:t>
            </a:r>
            <a:r>
              <a:rPr lang="en-US" sz="3200" b="1" i="0" u="none" strike="noStrike" cap="none">
                <a:solidFill>
                  <a:srgbClr val="FF0000"/>
                </a:solidFill>
                <a:latin typeface="Arial"/>
                <a:ea typeface="Arial"/>
                <a:cs typeface="Arial"/>
                <a:sym typeface="Arial"/>
              </a:rPr>
              <a:t>98 765 432 </a:t>
            </a:r>
            <a:endParaRPr sz="3200" b="1" i="0" u="none" strike="noStrike" cap="none">
              <a:solidFill>
                <a:srgbClr val="FF0000"/>
              </a:solidFill>
              <a:latin typeface="Arial"/>
              <a:ea typeface="Arial"/>
              <a:cs typeface="Arial"/>
              <a:sym typeface="Arial"/>
            </a:endParaRPr>
          </a:p>
        </p:txBody>
      </p:sp>
      <p:sp>
        <p:nvSpPr>
          <p:cNvPr id="664" name="Google Shape;664;p26"/>
          <p:cNvSpPr txBox="1"/>
          <p:nvPr/>
        </p:nvSpPr>
        <p:spPr>
          <a:xfrm>
            <a:off x="179394" y="3897712"/>
            <a:ext cx="56853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d) 	</a:t>
            </a:r>
            <a:r>
              <a:rPr lang="en-US" sz="3200" b="1" i="0" u="none" strike="noStrike" cap="none">
                <a:solidFill>
                  <a:srgbClr val="FF0000"/>
                </a:solidFill>
                <a:latin typeface="Arial"/>
                <a:ea typeface="Arial"/>
                <a:cs typeface="Arial"/>
                <a:sym typeface="Arial"/>
              </a:rPr>
              <a:t>10 234 567</a:t>
            </a:r>
            <a:endParaRPr sz="3200" b="1"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57"/>
                                        </p:tgtEl>
                                      </p:cBhvr>
                                    </p:animEffect>
                                    <p:set>
                                      <p:cBhvr>
                                        <p:cTn id="19" dur="1" fill="hold">
                                          <p:stCondLst>
                                            <p:cond delay="500"/>
                                          </p:stCondLst>
                                        </p:cTn>
                                        <p:tgtEl>
                                          <p:spTgt spid="657"/>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66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658"/>
                                        </p:tgtEl>
                                      </p:cBhvr>
                                    </p:animEffect>
                                    <p:set>
                                      <p:cBhvr>
                                        <p:cTn id="26" dur="1" fill="hold">
                                          <p:stCondLst>
                                            <p:cond delay="500"/>
                                          </p:stCondLst>
                                        </p:cTn>
                                        <p:tgtEl>
                                          <p:spTgt spid="65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662"/>
                                        </p:tgtEl>
                                        <p:attrNameLst>
                                          <p:attrName>style.visibility</p:attrName>
                                        </p:attrNameLst>
                                      </p:cBhvr>
                                      <p:to>
                                        <p:strVal val="visible"/>
                                      </p:to>
                                    </p:set>
                                    <p:animEffect transition="in" filter="fade">
                                      <p:cBhvr>
                                        <p:cTn id="29" dur="500"/>
                                        <p:tgtEl>
                                          <p:spTgt spid="66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659"/>
                                        </p:tgtEl>
                                      </p:cBhvr>
                                    </p:animEffect>
                                    <p:set>
                                      <p:cBhvr>
                                        <p:cTn id="34" dur="1" fill="hold">
                                          <p:stCondLst>
                                            <p:cond delay="500"/>
                                          </p:stCondLst>
                                        </p:cTn>
                                        <p:tgtEl>
                                          <p:spTgt spid="659"/>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663"/>
                                        </p:tgtEl>
                                        <p:attrNameLst>
                                          <p:attrName>style.visibility</p:attrName>
                                        </p:attrNameLst>
                                      </p:cBhvr>
                                      <p:to>
                                        <p:strVal val="visible"/>
                                      </p:to>
                                    </p:set>
                                    <p:animEffect transition="in" filter="fade">
                                      <p:cBhvr>
                                        <p:cTn id="37" dur="500"/>
                                        <p:tgtEl>
                                          <p:spTgt spid="66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60"/>
                                        </p:tgtEl>
                                      </p:cBhvr>
                                    </p:animEffect>
                                    <p:set>
                                      <p:cBhvr>
                                        <p:cTn id="42" dur="1" fill="hold">
                                          <p:stCondLst>
                                            <p:cond delay="500"/>
                                          </p:stCondLst>
                                        </p:cTn>
                                        <p:tgtEl>
                                          <p:spTgt spid="660"/>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664"/>
                                        </p:tgtEl>
                                        <p:attrNameLst>
                                          <p:attrName>style.visibility</p:attrName>
                                        </p:attrNameLst>
                                      </p:cBhvr>
                                      <p:to>
                                        <p:strVal val="visible"/>
                                      </p:to>
                                    </p:set>
                                    <p:animEffect transition="in" filter="fade">
                                      <p:cBhvr>
                                        <p:cTn id="45" dur="500"/>
                                        <p:tgtEl>
                                          <p:spTgt spid="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7"/>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
        <p:nvSpPr>
          <p:cNvPr id="670" name="Google Shape;670;p27"/>
          <p:cNvSpPr txBox="1"/>
          <p:nvPr/>
        </p:nvSpPr>
        <p:spPr>
          <a:xfrm>
            <a:off x="252859" y="710967"/>
            <a:ext cx="8549618" cy="378565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b="1" i="0" u="none" strike="noStrike" cap="none">
                <a:solidFill>
                  <a:srgbClr val="000000"/>
                </a:solidFill>
                <a:latin typeface="Arial"/>
                <a:ea typeface="Arial"/>
                <a:cs typeface="Arial"/>
                <a:sym typeface="Arial"/>
              </a:rPr>
              <a:t>Bài 4:</a:t>
            </a:r>
            <a:endParaRPr/>
          </a:p>
          <a:p>
            <a:pPr marL="0" marR="0" lvl="0" indent="0" algn="just" rtl="0">
              <a:lnSpc>
                <a:spcPct val="150000"/>
              </a:lnSpc>
              <a:spcBef>
                <a:spcPts val="0"/>
              </a:spcBef>
              <a:spcAft>
                <a:spcPts val="0"/>
              </a:spcAft>
              <a:buNone/>
            </a:pPr>
            <a:r>
              <a:rPr lang="en-US" sz="3200" b="0" i="0" u="none" strike="noStrike" cap="none">
                <a:solidFill>
                  <a:srgbClr val="000000"/>
                </a:solidFill>
                <a:latin typeface="Arial"/>
                <a:ea typeface="Arial"/>
                <a:cs typeface="Arial"/>
                <a:sym typeface="Arial"/>
              </a:rPr>
              <a:t>a) Đọc các số La Mã sau: IV, VIII, XI, XXIII, XXIV, XXVII.</a:t>
            </a:r>
            <a:endParaRPr/>
          </a:p>
          <a:p>
            <a:pPr marL="0" marR="0" lvl="0" indent="0" algn="just" rtl="0">
              <a:lnSpc>
                <a:spcPct val="150000"/>
              </a:lnSpc>
              <a:spcBef>
                <a:spcPts val="0"/>
              </a:spcBef>
              <a:spcAft>
                <a:spcPts val="0"/>
              </a:spcAft>
              <a:buNone/>
            </a:pPr>
            <a:r>
              <a:rPr lang="en-US" sz="3200" b="0" i="0" u="none" strike="noStrike" cap="none">
                <a:solidFill>
                  <a:srgbClr val="000000"/>
                </a:solidFill>
                <a:latin typeface="Arial"/>
                <a:ea typeface="Arial"/>
                <a:cs typeface="Arial"/>
                <a:sym typeface="Arial"/>
              </a:rPr>
              <a:t>b) Viết các số sau bằng số La Mã: 6, 14, 18, 19, 22, 26, 30.</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2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
        <p:nvSpPr>
          <p:cNvPr id="676" name="Google Shape;676;p28"/>
          <p:cNvSpPr txBox="1"/>
          <p:nvPr/>
        </p:nvSpPr>
        <p:spPr>
          <a:xfrm>
            <a:off x="4596642" y="238570"/>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a:ea typeface="Arial"/>
                <a:cs typeface="Arial"/>
                <a:sym typeface="Arial"/>
              </a:rPr>
              <a:t>Trả lời:</a:t>
            </a:r>
            <a:endParaRPr sz="2400" b="1" i="1" u="sng" strike="noStrike" cap="none">
              <a:solidFill>
                <a:srgbClr val="000000"/>
              </a:solidFill>
              <a:latin typeface="Arial"/>
              <a:ea typeface="Arial"/>
              <a:cs typeface="Arial"/>
              <a:sym typeface="Arial"/>
            </a:endParaRPr>
          </a:p>
        </p:txBody>
      </p:sp>
      <p:sp>
        <p:nvSpPr>
          <p:cNvPr id="677" name="Google Shape;677;p28"/>
          <p:cNvSpPr txBox="1"/>
          <p:nvPr/>
        </p:nvSpPr>
        <p:spPr>
          <a:xfrm>
            <a:off x="91583" y="640967"/>
            <a:ext cx="6578236" cy="53739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1" i="0" u="none" strike="noStrike" cap="none">
                <a:solidFill>
                  <a:schemeClr val="dk1"/>
                </a:solidFill>
                <a:latin typeface="Arial"/>
                <a:ea typeface="Arial"/>
                <a:cs typeface="Arial"/>
                <a:sym typeface="Arial"/>
              </a:rPr>
              <a:t>a) Đọc số La Mã: </a:t>
            </a:r>
            <a:endParaRPr sz="2200" b="1" i="0" u="none" strike="noStrike" cap="none">
              <a:solidFill>
                <a:schemeClr val="dk1"/>
              </a:solidFill>
              <a:latin typeface="Arial"/>
              <a:ea typeface="Arial"/>
              <a:cs typeface="Arial"/>
              <a:sym typeface="Arial"/>
            </a:endParaRPr>
          </a:p>
        </p:txBody>
      </p:sp>
      <p:sp>
        <p:nvSpPr>
          <p:cNvPr id="678" name="Google Shape;678;p28"/>
          <p:cNvSpPr/>
          <p:nvPr/>
        </p:nvSpPr>
        <p:spPr>
          <a:xfrm>
            <a:off x="91583" y="2951533"/>
            <a:ext cx="5648867" cy="5373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chemeClr val="dk1"/>
                </a:solidFill>
                <a:latin typeface="Arial"/>
                <a:ea typeface="Arial"/>
                <a:cs typeface="Arial"/>
                <a:sym typeface="Arial"/>
              </a:rPr>
              <a:t>b) Viết số La Mã:</a:t>
            </a:r>
            <a:endParaRPr sz="2200" b="1" i="0" u="none" strike="noStrike" cap="none">
              <a:solidFill>
                <a:srgbClr val="FF0000"/>
              </a:solidFill>
              <a:latin typeface="Arial"/>
              <a:ea typeface="Arial"/>
              <a:cs typeface="Arial"/>
              <a:sym typeface="Arial"/>
            </a:endParaRPr>
          </a:p>
        </p:txBody>
      </p:sp>
      <p:graphicFrame>
        <p:nvGraphicFramePr>
          <p:cNvPr id="679" name="Google Shape;679;p28"/>
          <p:cNvGraphicFramePr/>
          <p:nvPr/>
        </p:nvGraphicFramePr>
        <p:xfrm>
          <a:off x="153151" y="1424099"/>
          <a:ext cx="3000000" cy="3000000"/>
        </p:xfrm>
        <a:graphic>
          <a:graphicData uri="http://schemas.openxmlformats.org/drawingml/2006/table">
            <a:tbl>
              <a:tblPr firstRow="1" bandRow="1">
                <a:noFill/>
                <a:tableStyleId>{725558C3-64B7-435D-BC15-1D7EA1366137}</a:tableStyleId>
              </a:tblPr>
              <a:tblGrid>
                <a:gridCol w="899775">
                  <a:extLst>
                    <a:ext uri="{9D8B030D-6E8A-4147-A177-3AD203B41FA5}">
                      <a16:colId xmlns:a16="http://schemas.microsoft.com/office/drawing/2014/main" val="20000"/>
                    </a:ext>
                  </a:extLst>
                </a:gridCol>
                <a:gridCol w="1004925">
                  <a:extLst>
                    <a:ext uri="{9D8B030D-6E8A-4147-A177-3AD203B41FA5}">
                      <a16:colId xmlns:a16="http://schemas.microsoft.com/office/drawing/2014/main" val="20001"/>
                    </a:ext>
                  </a:extLst>
                </a:gridCol>
                <a:gridCol w="1472350">
                  <a:extLst>
                    <a:ext uri="{9D8B030D-6E8A-4147-A177-3AD203B41FA5}">
                      <a16:colId xmlns:a16="http://schemas.microsoft.com/office/drawing/2014/main" val="20002"/>
                    </a:ext>
                  </a:extLst>
                </a:gridCol>
                <a:gridCol w="1869650">
                  <a:extLst>
                    <a:ext uri="{9D8B030D-6E8A-4147-A177-3AD203B41FA5}">
                      <a16:colId xmlns:a16="http://schemas.microsoft.com/office/drawing/2014/main" val="20003"/>
                    </a:ext>
                  </a:extLst>
                </a:gridCol>
                <a:gridCol w="1752800">
                  <a:extLst>
                    <a:ext uri="{9D8B030D-6E8A-4147-A177-3AD203B41FA5}">
                      <a16:colId xmlns:a16="http://schemas.microsoft.com/office/drawing/2014/main" val="20004"/>
                    </a:ext>
                  </a:extLst>
                </a:gridCol>
                <a:gridCol w="1887475">
                  <a:extLst>
                    <a:ext uri="{9D8B030D-6E8A-4147-A177-3AD203B41FA5}">
                      <a16:colId xmlns:a16="http://schemas.microsoft.com/office/drawing/2014/main" val="20005"/>
                    </a:ext>
                  </a:extLst>
                </a:gridCol>
              </a:tblGrid>
              <a:tr h="376450">
                <a:tc>
                  <a:txBody>
                    <a:bodyPr/>
                    <a:lstStyle/>
                    <a:p>
                      <a:pPr marL="0" marR="0" lvl="0" indent="0" algn="ctr" rtl="0">
                        <a:lnSpc>
                          <a:spcPct val="100000"/>
                        </a:lnSpc>
                        <a:spcBef>
                          <a:spcPts val="0"/>
                        </a:spcBef>
                        <a:spcAft>
                          <a:spcPts val="0"/>
                        </a:spcAft>
                        <a:buNone/>
                      </a:pPr>
                      <a:r>
                        <a:rPr lang="en-US" sz="2200" u="none" strike="noStrike" cap="none"/>
                        <a:t>IV</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VIII</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XI</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XXIII</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XXIV</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XXVII</a:t>
                      </a:r>
                      <a:endParaRPr sz="2200" u="none" strike="noStrike" cap="none"/>
                    </a:p>
                  </a:txBody>
                  <a:tcPr marL="91450" marR="91450" marT="45725" marB="45725" anchor="ctr"/>
                </a:tc>
                <a:extLst>
                  <a:ext uri="{0D108BD9-81ED-4DB2-BD59-A6C34878D82A}">
                    <a16:rowId xmlns:a16="http://schemas.microsoft.com/office/drawing/2014/main" val="10000"/>
                  </a:ext>
                </a:extLst>
              </a:tr>
              <a:tr h="978750">
                <a:tc>
                  <a:txBody>
                    <a:bodyPr/>
                    <a:lstStyle/>
                    <a:p>
                      <a:pPr marL="0" marR="0" lvl="0" indent="0" algn="ctr" rtl="0">
                        <a:lnSpc>
                          <a:spcPct val="100000"/>
                        </a:lnSpc>
                        <a:spcBef>
                          <a:spcPts val="0"/>
                        </a:spcBef>
                        <a:spcAft>
                          <a:spcPts val="0"/>
                        </a:spcAft>
                        <a:buNone/>
                      </a:pPr>
                      <a:r>
                        <a:rPr lang="en-US" sz="2200" u="none" strike="noStrike" cap="none"/>
                        <a:t>Bốn</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Tám</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Mười một</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Hai mươi ba</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Hai mươi tư</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Hai mươi bảy</a:t>
                      </a:r>
                      <a:endParaRPr sz="2200" b="1" u="none" strike="noStrike" cap="none">
                        <a:solidFill>
                          <a:srgbClr val="FF0000"/>
                        </a:solidFill>
                      </a:endParaRPr>
                    </a:p>
                  </a:txBody>
                  <a:tcPr marL="91450" marR="91450" marT="45725" marB="45725" anchor="ctr"/>
                </a:tc>
                <a:extLst>
                  <a:ext uri="{0D108BD9-81ED-4DB2-BD59-A6C34878D82A}">
                    <a16:rowId xmlns:a16="http://schemas.microsoft.com/office/drawing/2014/main" val="10001"/>
                  </a:ext>
                </a:extLst>
              </a:tr>
            </a:tbl>
          </a:graphicData>
        </a:graphic>
      </p:graphicFrame>
      <p:graphicFrame>
        <p:nvGraphicFramePr>
          <p:cNvPr id="680" name="Google Shape;680;p28"/>
          <p:cNvGraphicFramePr/>
          <p:nvPr/>
        </p:nvGraphicFramePr>
        <p:xfrm>
          <a:off x="282940" y="3778340"/>
          <a:ext cx="3000000" cy="3000000"/>
        </p:xfrm>
        <a:graphic>
          <a:graphicData uri="http://schemas.openxmlformats.org/drawingml/2006/table">
            <a:tbl>
              <a:tblPr firstRow="1" bandRow="1">
                <a:noFill/>
                <a:tableStyleId>{45A13DAF-3B31-4017-914F-7C82BE4D6819}</a:tableStyleId>
              </a:tblPr>
              <a:tblGrid>
                <a:gridCol w="1117725">
                  <a:extLst>
                    <a:ext uri="{9D8B030D-6E8A-4147-A177-3AD203B41FA5}">
                      <a16:colId xmlns:a16="http://schemas.microsoft.com/office/drawing/2014/main" val="20000"/>
                    </a:ext>
                  </a:extLst>
                </a:gridCol>
                <a:gridCol w="1117725">
                  <a:extLst>
                    <a:ext uri="{9D8B030D-6E8A-4147-A177-3AD203B41FA5}">
                      <a16:colId xmlns:a16="http://schemas.microsoft.com/office/drawing/2014/main" val="20001"/>
                    </a:ext>
                  </a:extLst>
                </a:gridCol>
                <a:gridCol w="1117725">
                  <a:extLst>
                    <a:ext uri="{9D8B030D-6E8A-4147-A177-3AD203B41FA5}">
                      <a16:colId xmlns:a16="http://schemas.microsoft.com/office/drawing/2014/main" val="20002"/>
                    </a:ext>
                  </a:extLst>
                </a:gridCol>
                <a:gridCol w="1117725">
                  <a:extLst>
                    <a:ext uri="{9D8B030D-6E8A-4147-A177-3AD203B41FA5}">
                      <a16:colId xmlns:a16="http://schemas.microsoft.com/office/drawing/2014/main" val="20003"/>
                    </a:ext>
                  </a:extLst>
                </a:gridCol>
                <a:gridCol w="1117725">
                  <a:extLst>
                    <a:ext uri="{9D8B030D-6E8A-4147-A177-3AD203B41FA5}">
                      <a16:colId xmlns:a16="http://schemas.microsoft.com/office/drawing/2014/main" val="20004"/>
                    </a:ext>
                  </a:extLst>
                </a:gridCol>
                <a:gridCol w="1117725">
                  <a:extLst>
                    <a:ext uri="{9D8B030D-6E8A-4147-A177-3AD203B41FA5}">
                      <a16:colId xmlns:a16="http://schemas.microsoft.com/office/drawing/2014/main" val="20005"/>
                    </a:ext>
                  </a:extLst>
                </a:gridCol>
                <a:gridCol w="1117725">
                  <a:extLst>
                    <a:ext uri="{9D8B030D-6E8A-4147-A177-3AD203B41FA5}">
                      <a16:colId xmlns:a16="http://schemas.microsoft.com/office/drawing/2014/main" val="20006"/>
                    </a:ext>
                  </a:extLst>
                </a:gridCol>
              </a:tblGrid>
              <a:tr h="586875">
                <a:tc>
                  <a:txBody>
                    <a:bodyPr/>
                    <a:lstStyle/>
                    <a:p>
                      <a:pPr marL="0" marR="0" lvl="0" indent="0" algn="ctr" rtl="0">
                        <a:lnSpc>
                          <a:spcPct val="100000"/>
                        </a:lnSpc>
                        <a:spcBef>
                          <a:spcPts val="0"/>
                        </a:spcBef>
                        <a:spcAft>
                          <a:spcPts val="0"/>
                        </a:spcAft>
                        <a:buNone/>
                      </a:pPr>
                      <a:r>
                        <a:rPr lang="en-US" sz="2200" u="none" strike="noStrike" cap="none"/>
                        <a:t>6</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14</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18</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19</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22</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26</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30</a:t>
                      </a:r>
                      <a:endParaRPr sz="2200" u="none" strike="noStrike" cap="none"/>
                    </a:p>
                  </a:txBody>
                  <a:tcPr marL="91450" marR="91450" marT="45725" marB="45725" anchor="ctr"/>
                </a:tc>
                <a:extLst>
                  <a:ext uri="{0D108BD9-81ED-4DB2-BD59-A6C34878D82A}">
                    <a16:rowId xmlns:a16="http://schemas.microsoft.com/office/drawing/2014/main" val="10000"/>
                  </a:ext>
                </a:extLst>
              </a:tr>
              <a:tr h="586875">
                <a:tc>
                  <a:txBody>
                    <a:bodyPr/>
                    <a:lstStyle/>
                    <a:p>
                      <a:pPr marL="0" marR="0" lvl="0" indent="0" algn="ctr" rtl="0">
                        <a:lnSpc>
                          <a:spcPct val="100000"/>
                        </a:lnSpc>
                        <a:spcBef>
                          <a:spcPts val="0"/>
                        </a:spcBef>
                        <a:spcAft>
                          <a:spcPts val="0"/>
                        </a:spcAft>
                        <a:buNone/>
                      </a:pPr>
                      <a:r>
                        <a:rPr lang="en-US" sz="2200" u="none" strike="noStrike" cap="none"/>
                        <a:t>VI</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XIV</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XVIII</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XIX</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XXII</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XXVI</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XXX</a:t>
                      </a:r>
                      <a:endParaRPr sz="2200" b="1" u="none" strike="noStrike" cap="none">
                        <a:solidFill>
                          <a:srgbClr val="FF0000"/>
                        </a:solidFill>
                      </a:endParaRPr>
                    </a:p>
                  </a:txBody>
                  <a:tcPr marL="91450" marR="91450" marT="45725" marB="4572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29"/>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
        <p:nvSpPr>
          <p:cNvPr id="686" name="Google Shape;686;p29"/>
          <p:cNvSpPr txBox="1"/>
          <p:nvPr/>
        </p:nvSpPr>
        <p:spPr>
          <a:xfrm>
            <a:off x="2276873" y="28226"/>
            <a:ext cx="6705390"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rgbClr val="000000"/>
                </a:solidFill>
                <a:latin typeface="Arial"/>
                <a:ea typeface="Arial"/>
                <a:cs typeface="Arial"/>
                <a:sym typeface="Arial"/>
              </a:rPr>
              <a:t>Bài 6: </a:t>
            </a:r>
            <a:r>
              <a:rPr lang="en-US" sz="2400" b="0" i="0" u="none" strike="noStrike" cap="none">
                <a:solidFill>
                  <a:srgbClr val="000000"/>
                </a:solidFill>
                <a:latin typeface="Arial"/>
                <a:ea typeface="Arial"/>
                <a:cs typeface="Arial"/>
                <a:sym typeface="Arial"/>
              </a:rPr>
              <a:t>Viết tập hợp các số tự nhiên x thỏa mãn mỗi điều kiện sau: </a:t>
            </a:r>
            <a:endParaRPr sz="2400" b="0" i="0" u="none" strike="noStrike" cap="none">
              <a:solidFill>
                <a:srgbClr val="000000"/>
              </a:solidFill>
              <a:latin typeface="Arial"/>
              <a:ea typeface="Arial"/>
              <a:cs typeface="Arial"/>
              <a:sym typeface="Arial"/>
            </a:endParaRPr>
          </a:p>
        </p:txBody>
      </p:sp>
      <p:sp>
        <p:nvSpPr>
          <p:cNvPr id="687" name="Google Shape;687;p29"/>
          <p:cNvSpPr txBox="1"/>
          <p:nvPr/>
        </p:nvSpPr>
        <p:spPr>
          <a:xfrm>
            <a:off x="168133" y="1289512"/>
            <a:ext cx="2780807" cy="461665"/>
          </a:xfrm>
          <a:prstGeom prst="rect">
            <a:avLst/>
          </a:prstGeom>
          <a:blipFill rotWithShape="1">
            <a:blip r:embed="rId3">
              <a:alphaModFix/>
            </a:blip>
            <a:stretch>
              <a:fillRect l="-3508" t="-9332" b="-3199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688" name="Google Shape;688;p29"/>
          <p:cNvSpPr txBox="1"/>
          <p:nvPr/>
        </p:nvSpPr>
        <p:spPr>
          <a:xfrm>
            <a:off x="187305" y="2382419"/>
            <a:ext cx="2742461" cy="461665"/>
          </a:xfrm>
          <a:prstGeom prst="rect">
            <a:avLst/>
          </a:prstGeom>
          <a:blipFill rotWithShape="1">
            <a:blip r:embed="rId4">
              <a:alphaModFix/>
            </a:blip>
            <a:stretch>
              <a:fillRect l="-3553" t="-9210" b="-3026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689" name="Google Shape;689;p29"/>
          <p:cNvSpPr txBox="1"/>
          <p:nvPr/>
        </p:nvSpPr>
        <p:spPr>
          <a:xfrm>
            <a:off x="168133" y="3523825"/>
            <a:ext cx="6921062" cy="461665"/>
          </a:xfrm>
          <a:prstGeom prst="rect">
            <a:avLst/>
          </a:prstGeom>
          <a:blipFill rotWithShape="1">
            <a:blip r:embed="rId5">
              <a:alphaModFix/>
            </a:blip>
            <a:stretch>
              <a:fillRect l="-1409" t="-9210" b="-3026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690" name="Google Shape;690;p29"/>
          <p:cNvSpPr txBox="1"/>
          <p:nvPr/>
        </p:nvSpPr>
        <p:spPr>
          <a:xfrm>
            <a:off x="174492" y="1157722"/>
            <a:ext cx="846309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a) Gọi A là tập hợp các số tự nhiên x thỏa mãn </a:t>
            </a:r>
            <a:r>
              <a:rPr lang="en-US" sz="2400" b="1" i="0" u="none" strike="noStrike" cap="none">
                <a:solidFill>
                  <a:srgbClr val="000000"/>
                </a:solidFill>
                <a:latin typeface="Arial"/>
                <a:ea typeface="Arial"/>
                <a:cs typeface="Arial"/>
                <a:sym typeface="Arial"/>
              </a:rPr>
              <a:t>x ≤ 6</a:t>
            </a:r>
            <a:r>
              <a:rPr lang="en-US" sz="2400" b="1" i="0" u="none" strike="noStrike" cap="none">
                <a:solidFill>
                  <a:schemeClr val="dk1"/>
                </a:solidFill>
                <a:latin typeface="Arial"/>
                <a:ea typeface="Arial"/>
                <a:cs typeface="Arial"/>
                <a:sym typeface="Arial"/>
              </a:rPr>
              <a:t> </a:t>
            </a:r>
            <a:endParaRPr/>
          </a:p>
          <a:p>
            <a:pPr marL="0" marR="0" lvl="0" indent="0" algn="ctr" rtl="0">
              <a:lnSpc>
                <a:spcPct val="150000"/>
              </a:lnSpc>
              <a:spcBef>
                <a:spcPts val="0"/>
              </a:spcBef>
              <a:spcAft>
                <a:spcPts val="0"/>
              </a:spcAft>
              <a:buNone/>
            </a:pPr>
            <a:r>
              <a:rPr lang="en-US" sz="2400" b="1" i="0" u="none" strike="noStrike" cap="none">
                <a:solidFill>
                  <a:srgbClr val="FF0000"/>
                </a:solidFill>
                <a:latin typeface="Arial"/>
                <a:ea typeface="Arial"/>
                <a:cs typeface="Arial"/>
                <a:sym typeface="Arial"/>
              </a:rPr>
              <a:t>A = {0; 1; 2; 3; 4; 5; 6}</a:t>
            </a:r>
            <a:endParaRPr/>
          </a:p>
        </p:txBody>
      </p:sp>
      <p:sp>
        <p:nvSpPr>
          <p:cNvPr id="691" name="Google Shape;691;p29"/>
          <p:cNvSpPr txBox="1"/>
          <p:nvPr/>
        </p:nvSpPr>
        <p:spPr>
          <a:xfrm>
            <a:off x="178037" y="2251445"/>
            <a:ext cx="892736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b) Gọi B là tập hợp các số tự nhiên x thỏa mãn </a:t>
            </a:r>
            <a:r>
              <a:rPr lang="en-US" sz="2400" b="1" i="0" u="none" strike="noStrike" cap="none">
                <a:solidFill>
                  <a:srgbClr val="000000"/>
                </a:solidFill>
                <a:latin typeface="Arial"/>
                <a:ea typeface="Arial"/>
                <a:cs typeface="Arial"/>
                <a:sym typeface="Arial"/>
              </a:rPr>
              <a:t>35 ≤ x ≤ 39 </a:t>
            </a:r>
            <a:r>
              <a:rPr lang="en-US" sz="2400" b="1" i="0" u="none" strike="noStrike" cap="none">
                <a:solidFill>
                  <a:schemeClr val="dk1"/>
                </a:solidFill>
                <a:latin typeface="Arial"/>
                <a:ea typeface="Arial"/>
                <a:cs typeface="Arial"/>
                <a:sym typeface="Arial"/>
              </a:rPr>
              <a:t> </a:t>
            </a:r>
            <a:endParaRPr/>
          </a:p>
          <a:p>
            <a:pPr marL="0" marR="0" lvl="0" indent="0" algn="ctr" rtl="0">
              <a:lnSpc>
                <a:spcPct val="150000"/>
              </a:lnSpc>
              <a:spcBef>
                <a:spcPts val="0"/>
              </a:spcBef>
              <a:spcAft>
                <a:spcPts val="0"/>
              </a:spcAft>
              <a:buNone/>
            </a:pPr>
            <a:r>
              <a:rPr lang="en-US" sz="2400" b="1" i="0" u="none" strike="noStrike" cap="none">
                <a:solidFill>
                  <a:srgbClr val="FF0000"/>
                </a:solidFill>
                <a:latin typeface="Arial"/>
                <a:ea typeface="Arial"/>
                <a:cs typeface="Arial"/>
                <a:sym typeface="Arial"/>
              </a:rPr>
              <a:t>B = {35; 36; 37; 38; 39}</a:t>
            </a:r>
            <a:endParaRPr/>
          </a:p>
        </p:txBody>
      </p:sp>
      <p:sp>
        <p:nvSpPr>
          <p:cNvPr id="692" name="Google Shape;692;p29"/>
          <p:cNvSpPr txBox="1"/>
          <p:nvPr/>
        </p:nvSpPr>
        <p:spPr>
          <a:xfrm>
            <a:off x="168133" y="3403482"/>
            <a:ext cx="918342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c) Gọi C là tập hợp các số tự nhiên x thỏa mãn </a:t>
            </a:r>
            <a:r>
              <a:rPr lang="en-US" sz="2400" b="1" i="0" u="none" strike="noStrike" cap="none">
                <a:solidFill>
                  <a:srgbClr val="000000"/>
                </a:solidFill>
                <a:latin typeface="Arial"/>
                <a:ea typeface="Arial"/>
                <a:cs typeface="Arial"/>
                <a:sym typeface="Arial"/>
              </a:rPr>
              <a:t>216 &lt; x ≤ 219 </a:t>
            </a:r>
            <a:r>
              <a:rPr lang="en-US" sz="2400" b="1" i="0" u="none" strike="noStrike" cap="none">
                <a:solidFill>
                  <a:schemeClr val="dk1"/>
                </a:solidFill>
                <a:latin typeface="Arial"/>
                <a:ea typeface="Arial"/>
                <a:cs typeface="Arial"/>
                <a:sym typeface="Arial"/>
              </a:rPr>
              <a:t> </a:t>
            </a:r>
            <a:endParaRPr/>
          </a:p>
          <a:p>
            <a:pPr marL="0" marR="0" lvl="0" indent="0" algn="ctr" rtl="0">
              <a:lnSpc>
                <a:spcPct val="150000"/>
              </a:lnSpc>
              <a:spcBef>
                <a:spcPts val="0"/>
              </a:spcBef>
              <a:spcAft>
                <a:spcPts val="0"/>
              </a:spcAft>
              <a:buNone/>
            </a:pPr>
            <a:r>
              <a:rPr lang="en-US" sz="2400" b="1" i="0" u="none" strike="noStrike" cap="none">
                <a:solidFill>
                  <a:srgbClr val="FF0000"/>
                </a:solidFill>
                <a:latin typeface="Arial"/>
                <a:ea typeface="Arial"/>
                <a:cs typeface="Arial"/>
                <a:sym typeface="Arial"/>
              </a:rPr>
              <a:t>C = {217; 218; 219}</a:t>
            </a:r>
            <a:endParaRPr sz="2400" b="1"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fade">
                                      <p:cBhvr>
                                        <p:cTn id="7" dur="500"/>
                                        <p:tgtEl>
                                          <p:spTgt spid="686"/>
                                        </p:tgtEl>
                                      </p:cBhvr>
                                    </p:animEffect>
                                  </p:childTnLst>
                                </p:cTn>
                              </p:par>
                              <p:par>
                                <p:cTn id="8" presetID="10" presetClass="entr" presetSubtype="0" fill="hold" nodeType="withEffect">
                                  <p:stCondLst>
                                    <p:cond delay="0"/>
                                  </p:stCondLst>
                                  <p:childTnLst>
                                    <p:set>
                                      <p:cBhvr>
                                        <p:cTn id="9" dur="1" fill="hold">
                                          <p:stCondLst>
                                            <p:cond delay="0"/>
                                          </p:stCondLst>
                                        </p:cTn>
                                        <p:tgtEl>
                                          <p:spTgt spid="687"/>
                                        </p:tgtEl>
                                        <p:attrNameLst>
                                          <p:attrName>style.visibility</p:attrName>
                                        </p:attrNameLst>
                                      </p:cBhvr>
                                      <p:to>
                                        <p:strVal val="visible"/>
                                      </p:to>
                                    </p:set>
                                    <p:animEffect transition="in" filter="fade">
                                      <p:cBhvr>
                                        <p:cTn id="10" dur="500"/>
                                        <p:tgtEl>
                                          <p:spTgt spid="687"/>
                                        </p:tgtEl>
                                      </p:cBhvr>
                                    </p:animEffect>
                                  </p:childTnLst>
                                </p:cTn>
                              </p:par>
                              <p:par>
                                <p:cTn id="11" presetID="10" presetClass="entr" presetSubtype="0" fill="hold" nodeType="withEffect">
                                  <p:stCondLst>
                                    <p:cond delay="0"/>
                                  </p:stCondLst>
                                  <p:childTnLst>
                                    <p:set>
                                      <p:cBhvr>
                                        <p:cTn id="12" dur="1" fill="hold">
                                          <p:stCondLst>
                                            <p:cond delay="0"/>
                                          </p:stCondLst>
                                        </p:cTn>
                                        <p:tgtEl>
                                          <p:spTgt spid="688"/>
                                        </p:tgtEl>
                                        <p:attrNameLst>
                                          <p:attrName>style.visibility</p:attrName>
                                        </p:attrNameLst>
                                      </p:cBhvr>
                                      <p:to>
                                        <p:strVal val="visible"/>
                                      </p:to>
                                    </p:set>
                                    <p:animEffect transition="in" filter="fade">
                                      <p:cBhvr>
                                        <p:cTn id="13" dur="500"/>
                                        <p:tgtEl>
                                          <p:spTgt spid="688"/>
                                        </p:tgtEl>
                                      </p:cBhvr>
                                    </p:animEffect>
                                  </p:childTnLst>
                                </p:cTn>
                              </p:par>
                              <p:par>
                                <p:cTn id="14" presetID="10" presetClass="entr" presetSubtype="0" fill="hold" nodeType="withEffect">
                                  <p:stCondLst>
                                    <p:cond delay="0"/>
                                  </p:stCondLst>
                                  <p:childTnLst>
                                    <p:set>
                                      <p:cBhvr>
                                        <p:cTn id="15" dur="1" fill="hold">
                                          <p:stCondLst>
                                            <p:cond delay="0"/>
                                          </p:stCondLst>
                                        </p:cTn>
                                        <p:tgtEl>
                                          <p:spTgt spid="689"/>
                                        </p:tgtEl>
                                        <p:attrNameLst>
                                          <p:attrName>style.visibility</p:attrName>
                                        </p:attrNameLst>
                                      </p:cBhvr>
                                      <p:to>
                                        <p:strVal val="visible"/>
                                      </p:to>
                                    </p:set>
                                    <p:animEffect transition="in" filter="fade">
                                      <p:cBhvr>
                                        <p:cTn id="16" dur="500"/>
                                        <p:tgtEl>
                                          <p:spTgt spid="68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687"/>
                                        </p:tgtEl>
                                      </p:cBhvr>
                                    </p:animEffect>
                                    <p:set>
                                      <p:cBhvr>
                                        <p:cTn id="21" dur="1" fill="hold">
                                          <p:stCondLst>
                                            <p:cond delay="500"/>
                                          </p:stCondLst>
                                        </p:cTn>
                                        <p:tgtEl>
                                          <p:spTgt spid="687"/>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69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88"/>
                                        </p:tgtEl>
                                      </p:cBhvr>
                                    </p:animEffect>
                                    <p:set>
                                      <p:cBhvr>
                                        <p:cTn id="28" dur="1" fill="hold">
                                          <p:stCondLst>
                                            <p:cond delay="500"/>
                                          </p:stCondLst>
                                        </p:cTn>
                                        <p:tgtEl>
                                          <p:spTgt spid="68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6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689"/>
                                        </p:tgtEl>
                                      </p:cBhvr>
                                    </p:animEffect>
                                    <p:set>
                                      <p:cBhvr>
                                        <p:cTn id="35" dur="1" fill="hold">
                                          <p:stCondLst>
                                            <p:cond delay="500"/>
                                          </p:stCondLst>
                                        </p:cTn>
                                        <p:tgtEl>
                                          <p:spTgt spid="689"/>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323" name="Google Shape;323;p3"/>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2000"/>
              <a:buFont typeface="Arial"/>
              <a:buNone/>
            </a:pPr>
            <a:r>
              <a:rPr lang="en-US" sz="12000" b="1" i="0" u="none" strike="noStrike" cap="none">
                <a:solidFill>
                  <a:srgbClr val="3F5378"/>
                </a:solidFill>
                <a:latin typeface="Arial"/>
                <a:ea typeface="Arial"/>
                <a:cs typeface="Arial"/>
                <a:sym typeface="Arial"/>
              </a:rPr>
              <a:t>I</a:t>
            </a:r>
            <a:endParaRPr sz="3000" b="1" i="0" u="none" strike="noStrike" cap="none">
              <a:solidFill>
                <a:srgbClr val="3F5378"/>
              </a:solidFill>
              <a:latin typeface="Arial"/>
              <a:ea typeface="Arial"/>
              <a:cs typeface="Arial"/>
              <a:sym typeface="Arial"/>
            </a:endParaRPr>
          </a:p>
        </p:txBody>
      </p:sp>
      <p:sp>
        <p:nvSpPr>
          <p:cNvPr id="324" name="Google Shape;324;p3"/>
          <p:cNvSpPr txBox="1"/>
          <p:nvPr/>
        </p:nvSpPr>
        <p:spPr>
          <a:xfrm>
            <a:off x="180303" y="2828516"/>
            <a:ext cx="5190187" cy="199817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1" i="0" u="none" strike="noStrike" cap="none">
                <a:solidFill>
                  <a:schemeClr val="lt1"/>
                </a:solidFill>
                <a:latin typeface="Arial"/>
                <a:ea typeface="Arial"/>
                <a:cs typeface="Arial"/>
                <a:sym typeface="Arial"/>
              </a:rPr>
              <a:t>TẬP HỢP CÁC SỐ TỰ NHIÊN</a:t>
            </a:r>
            <a:endParaRPr sz="4400" b="1"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30"/>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
        <p:nvSpPr>
          <p:cNvPr id="698" name="Google Shape;698;p30"/>
          <p:cNvSpPr txBox="1"/>
          <p:nvPr/>
        </p:nvSpPr>
        <p:spPr>
          <a:xfrm>
            <a:off x="436278" y="406866"/>
            <a:ext cx="323321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Arial"/>
                <a:ea typeface="Arial"/>
                <a:cs typeface="Arial"/>
                <a:sym typeface="Arial"/>
              </a:rPr>
              <a:t>VẬN DỤNG</a:t>
            </a:r>
            <a:endParaRPr sz="3200" b="1" i="0" u="none" strike="noStrike" cap="none">
              <a:solidFill>
                <a:schemeClr val="lt1"/>
              </a:solidFill>
              <a:latin typeface="Arial"/>
              <a:ea typeface="Arial"/>
              <a:cs typeface="Arial"/>
              <a:sym typeface="Arial"/>
            </a:endParaRPr>
          </a:p>
        </p:txBody>
      </p:sp>
      <p:sp>
        <p:nvSpPr>
          <p:cNvPr id="699" name="Google Shape;699;p30"/>
          <p:cNvSpPr txBox="1"/>
          <p:nvPr/>
        </p:nvSpPr>
        <p:spPr>
          <a:xfrm>
            <a:off x="109773" y="1308612"/>
            <a:ext cx="8441463"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i="0" u="none" strike="noStrike" cap="none">
                <a:solidFill>
                  <a:srgbClr val="000000"/>
                </a:solidFill>
                <a:latin typeface="Arial"/>
                <a:ea typeface="Arial"/>
                <a:cs typeface="Arial"/>
                <a:sym typeface="Arial"/>
              </a:rPr>
              <a:t>Bài 8: </a:t>
            </a:r>
            <a:r>
              <a:rPr lang="en-US" sz="2000" b="0" i="0" u="none" strike="noStrike" cap="none">
                <a:solidFill>
                  <a:srgbClr val="000000"/>
                </a:solidFill>
                <a:latin typeface="Arial"/>
                <a:ea typeface="Arial"/>
                <a:cs typeface="Arial"/>
                <a:sym typeface="Arial"/>
              </a:rPr>
              <a:t>Cô Ngọc cần mua một chiếc phích nước. Giá chiếc phích nước mà cô Ngọc định mua ở năm cửa hàng như sau:</a:t>
            </a:r>
            <a:r>
              <a:rPr lang="en-US" sz="2000" b="1" i="0" u="none" strike="noStrike" cap="none">
                <a:solidFill>
                  <a:srgbClr val="000000"/>
                </a:solidFill>
                <a:latin typeface="Arial"/>
                <a:ea typeface="Arial"/>
                <a:cs typeface="Arial"/>
                <a:sym typeface="Arial"/>
              </a:rPr>
              <a:t> </a:t>
            </a:r>
            <a:endParaRPr sz="2000" b="1" i="0" u="none" strike="noStrike" cap="none">
              <a:solidFill>
                <a:srgbClr val="000000"/>
              </a:solidFill>
              <a:latin typeface="Arial"/>
              <a:ea typeface="Arial"/>
              <a:cs typeface="Arial"/>
              <a:sym typeface="Arial"/>
            </a:endParaRPr>
          </a:p>
        </p:txBody>
      </p:sp>
      <p:graphicFrame>
        <p:nvGraphicFramePr>
          <p:cNvPr id="700" name="Google Shape;700;p30"/>
          <p:cNvGraphicFramePr/>
          <p:nvPr/>
        </p:nvGraphicFramePr>
        <p:xfrm>
          <a:off x="233545" y="2214544"/>
          <a:ext cx="3000000" cy="3000000"/>
        </p:xfrm>
        <a:graphic>
          <a:graphicData uri="http://schemas.openxmlformats.org/drawingml/2006/table">
            <a:tbl>
              <a:tblPr firstRow="1" bandRow="1">
                <a:noFill/>
                <a:tableStyleId>{FC88D9C9-17B5-4510-96D3-4BC0D905FFFE}</a:tableStyleId>
              </a:tblPr>
              <a:tblGrid>
                <a:gridCol w="1507125">
                  <a:extLst>
                    <a:ext uri="{9D8B030D-6E8A-4147-A177-3AD203B41FA5}">
                      <a16:colId xmlns:a16="http://schemas.microsoft.com/office/drawing/2014/main" val="20000"/>
                    </a:ext>
                  </a:extLst>
                </a:gridCol>
                <a:gridCol w="1432200">
                  <a:extLst>
                    <a:ext uri="{9D8B030D-6E8A-4147-A177-3AD203B41FA5}">
                      <a16:colId xmlns:a16="http://schemas.microsoft.com/office/drawing/2014/main" val="20001"/>
                    </a:ext>
                  </a:extLst>
                </a:gridCol>
                <a:gridCol w="1586425">
                  <a:extLst>
                    <a:ext uri="{9D8B030D-6E8A-4147-A177-3AD203B41FA5}">
                      <a16:colId xmlns:a16="http://schemas.microsoft.com/office/drawing/2014/main" val="20002"/>
                    </a:ext>
                  </a:extLst>
                </a:gridCol>
                <a:gridCol w="1333050">
                  <a:extLst>
                    <a:ext uri="{9D8B030D-6E8A-4147-A177-3AD203B41FA5}">
                      <a16:colId xmlns:a16="http://schemas.microsoft.com/office/drawing/2014/main" val="20003"/>
                    </a:ext>
                  </a:extLst>
                </a:gridCol>
                <a:gridCol w="1311000">
                  <a:extLst>
                    <a:ext uri="{9D8B030D-6E8A-4147-A177-3AD203B41FA5}">
                      <a16:colId xmlns:a16="http://schemas.microsoft.com/office/drawing/2014/main" val="20004"/>
                    </a:ext>
                  </a:extLst>
                </a:gridCol>
                <a:gridCol w="1531350">
                  <a:extLst>
                    <a:ext uri="{9D8B030D-6E8A-4147-A177-3AD203B41FA5}">
                      <a16:colId xmlns:a16="http://schemas.microsoft.com/office/drawing/2014/main" val="20005"/>
                    </a:ext>
                  </a:extLst>
                </a:gridCol>
              </a:tblGrid>
              <a:tr h="668900">
                <a:tc>
                  <a:txBody>
                    <a:bodyPr/>
                    <a:lstStyle/>
                    <a:p>
                      <a:pPr marL="0" marR="0" lvl="0" indent="0" algn="ctr" rtl="0">
                        <a:lnSpc>
                          <a:spcPct val="100000"/>
                        </a:lnSpc>
                        <a:spcBef>
                          <a:spcPts val="0"/>
                        </a:spcBef>
                        <a:spcAft>
                          <a:spcPts val="0"/>
                        </a:spcAft>
                        <a:buNone/>
                      </a:pPr>
                      <a:r>
                        <a:rPr lang="en-US" sz="2000" u="none" strike="noStrike" cap="none"/>
                        <a:t>Cửa hàng</a:t>
                      </a:r>
                      <a:endParaRPr sz="2000" b="0" i="0" u="none" strike="noStrike" cap="none">
                        <a:solidFill>
                          <a:srgbClr val="0070C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Bình Minh</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Hùng Phát</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Hải Âu</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Hoa Sen</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Hồng Nhật</a:t>
                      </a:r>
                      <a:endParaRPr sz="2000" u="none" strike="noStrike" cap="none"/>
                    </a:p>
                  </a:txBody>
                  <a:tcPr marL="91450" marR="91450" marT="45725" marB="45725" anchor="ctr"/>
                </a:tc>
                <a:extLst>
                  <a:ext uri="{0D108BD9-81ED-4DB2-BD59-A6C34878D82A}">
                    <a16:rowId xmlns:a16="http://schemas.microsoft.com/office/drawing/2014/main" val="10000"/>
                  </a:ext>
                </a:extLst>
              </a:tr>
              <a:tr h="668900">
                <a:tc>
                  <a:txBody>
                    <a:bodyPr/>
                    <a:lstStyle/>
                    <a:p>
                      <a:pPr marL="0" marR="0" lvl="0" indent="0" algn="ctr" rtl="0">
                        <a:lnSpc>
                          <a:spcPct val="100000"/>
                        </a:lnSpc>
                        <a:spcBef>
                          <a:spcPts val="0"/>
                        </a:spcBef>
                        <a:spcAft>
                          <a:spcPts val="0"/>
                        </a:spcAft>
                        <a:buNone/>
                      </a:pPr>
                      <a:r>
                        <a:rPr lang="en-US" sz="2000" u="none" strike="noStrike" cap="none"/>
                        <a:t>Giá (đồng)</a:t>
                      </a:r>
                      <a:endParaRPr sz="2000" b="0" i="0" u="none" strike="noStrike" cap="none">
                        <a:solidFill>
                          <a:srgbClr val="0070C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105 000</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107 000</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110 000</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120 000</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115 000</a:t>
                      </a:r>
                      <a:endParaRPr sz="2000" u="none" strike="noStrike" cap="none"/>
                    </a:p>
                  </a:txBody>
                  <a:tcPr marL="91450" marR="91450" marT="45725" marB="45725" anchor="ctr"/>
                </a:tc>
                <a:extLst>
                  <a:ext uri="{0D108BD9-81ED-4DB2-BD59-A6C34878D82A}">
                    <a16:rowId xmlns:a16="http://schemas.microsoft.com/office/drawing/2014/main" val="10001"/>
                  </a:ext>
                </a:extLst>
              </a:tr>
            </a:tbl>
          </a:graphicData>
        </a:graphic>
      </p:graphicFrame>
      <p:sp>
        <p:nvSpPr>
          <p:cNvPr id="701" name="Google Shape;701;p30"/>
          <p:cNvSpPr txBox="1"/>
          <p:nvPr/>
        </p:nvSpPr>
        <p:spPr>
          <a:xfrm>
            <a:off x="524832" y="3823842"/>
            <a:ext cx="8741009" cy="400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Cô Ngọc nên mua phích ở cửa hàng nào thì có giá rẻ nhất?</a:t>
            </a:r>
            <a:endParaRPr sz="2000" b="0" i="0" u="none" strike="noStrike" cap="none">
              <a:solidFill>
                <a:srgbClr val="000000"/>
              </a:solidFill>
              <a:latin typeface="Arial"/>
              <a:ea typeface="Arial"/>
              <a:cs typeface="Arial"/>
              <a:sym typeface="Arial"/>
            </a:endParaRPr>
          </a:p>
        </p:txBody>
      </p:sp>
      <p:sp>
        <p:nvSpPr>
          <p:cNvPr id="702" name="Google Shape;702;p30"/>
          <p:cNvSpPr txBox="1"/>
          <p:nvPr/>
        </p:nvSpPr>
        <p:spPr>
          <a:xfrm>
            <a:off x="109773" y="3666172"/>
            <a:ext cx="7072829"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chemeClr val="dk1"/>
                </a:solidFill>
                <a:latin typeface="Arial"/>
                <a:ea typeface="Arial"/>
                <a:cs typeface="Arial"/>
                <a:sym typeface="Arial"/>
              </a:rPr>
              <a:t>Ta có: 105 000 &lt; 107 000 &lt; 110 000 &lt; 115 000 &lt; 120 000</a:t>
            </a:r>
            <a:endParaRPr/>
          </a:p>
          <a:p>
            <a:pPr marL="0" marR="0" lvl="0" indent="0" algn="just" rtl="0">
              <a:lnSpc>
                <a:spcPct val="150000"/>
              </a:lnSpc>
              <a:spcBef>
                <a:spcPts val="0"/>
              </a:spcBef>
              <a:spcAft>
                <a:spcPts val="0"/>
              </a:spcAft>
              <a:buNone/>
            </a:pPr>
            <a:r>
              <a:rPr lang="en-US" sz="2000" b="1" i="0" u="none" strike="noStrike" cap="none">
                <a:solidFill>
                  <a:srgbClr val="FF0000"/>
                </a:solidFill>
                <a:latin typeface="Arial"/>
                <a:ea typeface="Arial"/>
                <a:cs typeface="Arial"/>
                <a:sym typeface="Arial"/>
              </a:rPr>
              <a:t>Vậy cô Ngọc nên mua phích ở cửa hàng Bình Minh thì sẽ có giá rẻ nhất.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animEffect transition="in" filter="fade">
                                      <p:cBhvr>
                                        <p:cTn id="7" dur="500"/>
                                        <p:tgtEl>
                                          <p:spTgt spid="699"/>
                                        </p:tgtEl>
                                      </p:cBhvr>
                                    </p:animEffect>
                                  </p:childTnLst>
                                </p:cTn>
                              </p:par>
                              <p:par>
                                <p:cTn id="8" presetID="10" presetClass="entr" presetSubtype="0" fill="hold" nodeType="withEffect">
                                  <p:stCondLst>
                                    <p:cond delay="0"/>
                                  </p:stCondLst>
                                  <p:childTnLst>
                                    <p:set>
                                      <p:cBhvr>
                                        <p:cTn id="9" dur="1" fill="hold">
                                          <p:stCondLst>
                                            <p:cond delay="0"/>
                                          </p:stCondLst>
                                        </p:cTn>
                                        <p:tgtEl>
                                          <p:spTgt spid="700"/>
                                        </p:tgtEl>
                                        <p:attrNameLst>
                                          <p:attrName>style.visibility</p:attrName>
                                        </p:attrNameLst>
                                      </p:cBhvr>
                                      <p:to>
                                        <p:strVal val="visible"/>
                                      </p:to>
                                    </p:set>
                                    <p:animEffect transition="in" filter="fade">
                                      <p:cBhvr>
                                        <p:cTn id="10" dur="500"/>
                                        <p:tgtEl>
                                          <p:spTgt spid="700"/>
                                        </p:tgtEl>
                                      </p:cBhvr>
                                    </p:animEffect>
                                  </p:childTnLst>
                                </p:cTn>
                              </p:par>
                              <p:par>
                                <p:cTn id="11" presetID="10" presetClass="entr" presetSubtype="0" fill="hold" nodeType="withEffect">
                                  <p:stCondLst>
                                    <p:cond delay="0"/>
                                  </p:stCondLst>
                                  <p:childTnLst>
                                    <p:set>
                                      <p:cBhvr>
                                        <p:cTn id="12" dur="1" fill="hold">
                                          <p:stCondLst>
                                            <p:cond delay="0"/>
                                          </p:stCondLst>
                                        </p:cTn>
                                        <p:tgtEl>
                                          <p:spTgt spid="701"/>
                                        </p:tgtEl>
                                        <p:attrNameLst>
                                          <p:attrName>style.visibility</p:attrName>
                                        </p:attrNameLst>
                                      </p:cBhvr>
                                      <p:to>
                                        <p:strVal val="visible"/>
                                      </p:to>
                                    </p:set>
                                    <p:animEffect transition="in" filter="fade">
                                      <p:cBhvr>
                                        <p:cTn id="13" dur="500"/>
                                        <p:tgtEl>
                                          <p:spTgt spid="70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01"/>
                                        </p:tgtEl>
                                      </p:cBhvr>
                                    </p:animEffect>
                                    <p:set>
                                      <p:cBhvr>
                                        <p:cTn id="18" dur="1" fill="hold">
                                          <p:stCondLst>
                                            <p:cond delay="500"/>
                                          </p:stCondLst>
                                        </p:cTn>
                                        <p:tgtEl>
                                          <p:spTgt spid="70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02"/>
                                        </p:tgtEl>
                                        <p:attrNameLst>
                                          <p:attrName>style.visibility</p:attrName>
                                        </p:attrNameLst>
                                      </p:cBhvr>
                                      <p:to>
                                        <p:strVal val="visible"/>
                                      </p:to>
                                    </p:set>
                                    <p:animEffect transition="in" filter="fade">
                                      <p:cBhvr>
                                        <p:cTn id="21" dur="500"/>
                                        <p:tgtEl>
                                          <p:spTgt spid="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grpSp>
        <p:nvGrpSpPr>
          <p:cNvPr id="708" name="Google Shape;708;p31"/>
          <p:cNvGrpSpPr/>
          <p:nvPr/>
        </p:nvGrpSpPr>
        <p:grpSpPr>
          <a:xfrm>
            <a:off x="270943" y="629920"/>
            <a:ext cx="392063" cy="291505"/>
            <a:chOff x="5247525" y="3007275"/>
            <a:chExt cx="517575" cy="384825"/>
          </a:xfrm>
        </p:grpSpPr>
        <p:sp>
          <p:nvSpPr>
            <p:cNvPr id="709" name="Google Shape;709;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1" name="Google Shape;711;p31"/>
          <p:cNvSpPr txBox="1"/>
          <p:nvPr/>
        </p:nvSpPr>
        <p:spPr>
          <a:xfrm>
            <a:off x="1004552" y="500456"/>
            <a:ext cx="47527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HƯỚNG DẪN VỀ NHÀ</a:t>
            </a:r>
            <a:endParaRPr sz="2800" b="1" i="0" u="none" strike="noStrike" cap="none">
              <a:solidFill>
                <a:schemeClr val="lt1"/>
              </a:solidFill>
              <a:latin typeface="Arial"/>
              <a:ea typeface="Arial"/>
              <a:cs typeface="Arial"/>
              <a:sym typeface="Arial"/>
            </a:endParaRPr>
          </a:p>
        </p:txBody>
      </p:sp>
      <p:sp>
        <p:nvSpPr>
          <p:cNvPr id="712" name="Google Shape;712;p31"/>
          <p:cNvSpPr txBox="1"/>
          <p:nvPr/>
        </p:nvSpPr>
        <p:spPr>
          <a:xfrm>
            <a:off x="121186" y="1994731"/>
            <a:ext cx="8879595" cy="17904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Arial"/>
                <a:ea typeface="Arial"/>
                <a:cs typeface="Arial"/>
                <a:sym typeface="Arial"/>
              </a:rPr>
              <a:t> Ghi nhớ kiến thức trong bài. </a:t>
            </a:r>
            <a:endParaRPr sz="2400" b="0" i="0" u="none" strike="noStrike" cap="none">
              <a:solidFill>
                <a:srgbClr val="000000"/>
              </a:solidFill>
              <a:latin typeface="Arial"/>
              <a:ea typeface="Arial"/>
              <a:cs typeface="Arial"/>
              <a:sym typeface="Arial"/>
            </a:endParaRPr>
          </a:p>
          <a:p>
            <a:pPr marL="285750" marR="0" lvl="0" indent="-285750" algn="l" rtl="0">
              <a:lnSpc>
                <a:spcPct val="130000"/>
              </a:lnSpc>
              <a:spcBef>
                <a:spcPts val="1200"/>
              </a:spcBef>
              <a:spcAft>
                <a:spcPts val="0"/>
              </a:spcAft>
              <a:buClr>
                <a:srgbClr val="000000"/>
              </a:buClr>
              <a:buSzPts val="2400"/>
              <a:buFont typeface="Noto Sans Symbols"/>
              <a:buChar char="⮚"/>
            </a:pPr>
            <a:r>
              <a:rPr lang="en-US" sz="2400" b="0" i="0" u="none" strike="noStrike" cap="none">
                <a:solidFill>
                  <a:srgbClr val="000000"/>
                </a:solidFill>
                <a:latin typeface="Arial"/>
                <a:ea typeface="Arial"/>
                <a:cs typeface="Arial"/>
                <a:sym typeface="Arial"/>
              </a:rPr>
              <a:t> Hoàn thành các bài tập còn lại SGK và làm thêm SBT</a:t>
            </a:r>
            <a:endParaRPr sz="2400" b="0" i="0" u="none" strike="noStrike" cap="none">
              <a:solidFill>
                <a:srgbClr val="000000"/>
              </a:solidFill>
              <a:latin typeface="Arial"/>
              <a:ea typeface="Arial"/>
              <a:cs typeface="Arial"/>
              <a:sym typeface="Arial"/>
            </a:endParaRPr>
          </a:p>
          <a:p>
            <a:pPr marL="285750" marR="0" lvl="0" indent="-285750" algn="l" rtl="0">
              <a:lnSpc>
                <a:spcPct val="130000"/>
              </a:lnSpc>
              <a:spcBef>
                <a:spcPts val="1200"/>
              </a:spcBef>
              <a:spcAft>
                <a:spcPts val="0"/>
              </a:spcAft>
              <a:buClr>
                <a:srgbClr val="000000"/>
              </a:buClr>
              <a:buSzPts val="2400"/>
              <a:buFont typeface="Noto Sans Symbols"/>
              <a:buChar char="⮚"/>
            </a:pPr>
            <a:r>
              <a:rPr lang="en-US" sz="2400" b="0" i="0" u="none" strike="noStrike" cap="none">
                <a:solidFill>
                  <a:srgbClr val="000000"/>
                </a:solidFill>
                <a:latin typeface="Arial"/>
                <a:ea typeface="Arial"/>
                <a:cs typeface="Arial"/>
                <a:sym typeface="Arial"/>
              </a:rPr>
              <a:t> Xem trước bài mới “</a:t>
            </a:r>
            <a:r>
              <a:rPr lang="en-US" sz="2400" b="1" i="0" u="none" strike="noStrike" cap="none">
                <a:solidFill>
                  <a:srgbClr val="000000"/>
                </a:solidFill>
                <a:latin typeface="Arial"/>
                <a:ea typeface="Arial"/>
                <a:cs typeface="Arial"/>
                <a:sym typeface="Arial"/>
              </a:rPr>
              <a:t>Phép cộng, phép trừ các số tự nhiên</a:t>
            </a:r>
            <a:r>
              <a:rPr lang="en-US" sz="2400" b="0" i="0" u="none" strike="noStrike" cap="none">
                <a:solidFill>
                  <a:srgbClr val="000000"/>
                </a:solidFill>
                <a:latin typeface="Arial"/>
                <a:ea typeface="Arial"/>
                <a:cs typeface="Arial"/>
                <a:sym typeface="Arial"/>
              </a:rPr>
              <a:t>”.</a:t>
            </a:r>
            <a:endParaRPr sz="2400" b="0" i="0" u="none" strike="noStrike" cap="none">
              <a:solidFill>
                <a:srgbClr val="000000"/>
              </a:solidFill>
              <a:latin typeface="Arial"/>
              <a:ea typeface="Arial"/>
              <a:cs typeface="Arial"/>
              <a:sym typeface="Arial"/>
            </a:endParaRPr>
          </a:p>
        </p:txBody>
      </p:sp>
      <p:pic>
        <p:nvPicPr>
          <p:cNvPr id="713" name="Google Shape;713;p31"/>
          <p:cNvPicPr preferRelativeResize="0"/>
          <p:nvPr/>
        </p:nvPicPr>
        <p:blipFill rotWithShape="1">
          <a:blip r:embed="rId3">
            <a:alphaModFix/>
          </a:blip>
          <a:srcRect l="3625" t="-1" b="5482"/>
          <a:stretch/>
        </p:blipFill>
        <p:spPr>
          <a:xfrm>
            <a:off x="7266584" y="136232"/>
            <a:ext cx="1838816" cy="17748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2"/>
                                        </p:tgtEl>
                                        <p:attrNameLst>
                                          <p:attrName>style.visibility</p:attrName>
                                        </p:attrNameLst>
                                      </p:cBhvr>
                                      <p:to>
                                        <p:strVal val="visible"/>
                                      </p:to>
                                    </p:set>
                                    <p:animEffect transition="in" filter="fade">
                                      <p:cBhvr>
                                        <p:cTn id="7" dur="1000"/>
                                        <p:tgtEl>
                                          <p:spTgt spid="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32"/>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a:buNone/>
            </a:pPr>
            <a:fld id="{00000000-1234-1234-1234-123412341234}" type="slidenum">
              <a:rPr lang="en-US" sz="1500" b="1" i="0" u="none" strike="noStrike" cap="none">
                <a:solidFill>
                  <a:srgbClr val="7F8B91"/>
                </a:solidFill>
                <a:latin typeface="Amatic SC"/>
                <a:ea typeface="Amatic SC"/>
                <a:cs typeface="Amatic SC"/>
                <a:sym typeface="Amatic SC"/>
              </a:rPr>
              <a:t>32</a:t>
            </a:fld>
            <a:endParaRPr sz="1500" b="1" i="0" u="none" strike="noStrike" cap="none">
              <a:solidFill>
                <a:srgbClr val="7F8B91"/>
              </a:solidFill>
              <a:latin typeface="Amatic SC"/>
              <a:ea typeface="Amatic SC"/>
              <a:cs typeface="Amatic SC"/>
              <a:sym typeface="Amatic SC"/>
            </a:endParaRPr>
          </a:p>
        </p:txBody>
      </p:sp>
      <p:sp>
        <p:nvSpPr>
          <p:cNvPr id="719" name="Google Shape;719;p32"/>
          <p:cNvSpPr/>
          <p:nvPr/>
        </p:nvSpPr>
        <p:spPr>
          <a:xfrm>
            <a:off x="1109639" y="3212191"/>
            <a:ext cx="652087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C00000"/>
                </a:solidFill>
                <a:latin typeface="Arial"/>
                <a:ea typeface="Arial"/>
                <a:cs typeface="Arial"/>
                <a:sym typeface="Arial"/>
              </a:rPr>
              <a:t>THANK YOU!</a:t>
            </a:r>
            <a:endParaRPr sz="4800" b="1" i="0" u="none" strike="noStrike" cap="none">
              <a:solidFill>
                <a:srgbClr val="C00000"/>
              </a:solidFill>
              <a:latin typeface="Arial"/>
              <a:ea typeface="Arial"/>
              <a:cs typeface="Arial"/>
              <a:sym typeface="Arial"/>
            </a:endParaRPr>
          </a:p>
        </p:txBody>
      </p:sp>
      <p:pic>
        <p:nvPicPr>
          <p:cNvPr id="720" name="Google Shape;720;p32"/>
          <p:cNvPicPr preferRelativeResize="0"/>
          <p:nvPr/>
        </p:nvPicPr>
        <p:blipFill rotWithShape="1">
          <a:blip r:embed="rId3">
            <a:alphaModFix/>
          </a:blip>
          <a:srcRect/>
          <a:stretch/>
        </p:blipFill>
        <p:spPr>
          <a:xfrm>
            <a:off x="3503395" y="816332"/>
            <a:ext cx="2140662" cy="20751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9"/>
                                        </p:tgtEl>
                                        <p:attrNameLst>
                                          <p:attrName>style.visibility</p:attrName>
                                        </p:attrNameLst>
                                      </p:cBhvr>
                                      <p:to>
                                        <p:strVal val="visible"/>
                                      </p:to>
                                    </p:set>
                                    <p:animEffect transition="in" filter="fade">
                                      <p:cBhvr>
                                        <p:cTn id="7" dur="500"/>
                                        <p:tgtEl>
                                          <p:spTgt spid="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grpSp>
        <p:nvGrpSpPr>
          <p:cNvPr id="330" name="Google Shape;330;p4"/>
          <p:cNvGrpSpPr/>
          <p:nvPr/>
        </p:nvGrpSpPr>
        <p:grpSpPr>
          <a:xfrm>
            <a:off x="293683" y="574116"/>
            <a:ext cx="309041" cy="403123"/>
            <a:chOff x="590250" y="244200"/>
            <a:chExt cx="407975" cy="532175"/>
          </a:xfrm>
        </p:grpSpPr>
        <p:sp>
          <p:nvSpPr>
            <p:cNvPr id="331" name="Google Shape;331;p4"/>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4"/>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4"/>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4"/>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4"/>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4"/>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5" name="Google Shape;345;p4"/>
          <p:cNvSpPr txBox="1"/>
          <p:nvPr/>
        </p:nvSpPr>
        <p:spPr>
          <a:xfrm>
            <a:off x="901521" y="450343"/>
            <a:ext cx="5447763" cy="584775"/>
          </a:xfrm>
          <a:prstGeom prst="rect">
            <a:avLst/>
          </a:prstGeom>
          <a:blipFill rotWithShape="1">
            <a:blip r:embed="rId3">
              <a:alphaModFix/>
            </a:blip>
            <a:stretch>
              <a:fillRect l="-2907" t="-13541" b="-3333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grpSp>
        <p:nvGrpSpPr>
          <p:cNvPr id="346" name="Google Shape;346;p4"/>
          <p:cNvGrpSpPr/>
          <p:nvPr/>
        </p:nvGrpSpPr>
        <p:grpSpPr>
          <a:xfrm>
            <a:off x="579658" y="1470313"/>
            <a:ext cx="8079136" cy="3323987"/>
            <a:chOff x="432476" y="1527606"/>
            <a:chExt cx="8199735" cy="3489652"/>
          </a:xfrm>
        </p:grpSpPr>
        <p:sp>
          <p:nvSpPr>
            <p:cNvPr id="347" name="Google Shape;347;p4"/>
            <p:cNvSpPr txBox="1"/>
            <p:nvPr/>
          </p:nvSpPr>
          <p:spPr>
            <a:xfrm>
              <a:off x="455404" y="1527606"/>
              <a:ext cx="8176807" cy="3489652"/>
            </a:xfrm>
            <a:prstGeom prst="rect">
              <a:avLst/>
            </a:prstGeom>
            <a:blipFill rotWithShape="1">
              <a:blip r:embed="rId4">
                <a:alphaModFix/>
              </a:blip>
              <a:stretch>
                <a:fillRect l="-1589" r="-1966" b="-183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pic>
          <p:nvPicPr>
            <p:cNvPr id="348" name="Google Shape;348;p4"/>
            <p:cNvPicPr preferRelativeResize="0"/>
            <p:nvPr/>
          </p:nvPicPr>
          <p:blipFill rotWithShape="1">
            <a:blip r:embed="rId5">
              <a:alphaModFix/>
            </a:blip>
            <a:srcRect/>
            <a:stretch/>
          </p:blipFill>
          <p:spPr>
            <a:xfrm>
              <a:off x="432476" y="1560804"/>
              <a:ext cx="426878" cy="40441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354" name="Google Shape;354;p5"/>
          <p:cNvSpPr txBox="1"/>
          <p:nvPr/>
        </p:nvSpPr>
        <p:spPr>
          <a:xfrm>
            <a:off x="236142" y="1745750"/>
            <a:ext cx="8857766"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1" u="sng" strike="noStrike" cap="none">
                <a:solidFill>
                  <a:srgbClr val="002060"/>
                </a:solidFill>
                <a:latin typeface="Arial"/>
                <a:ea typeface="Arial"/>
                <a:cs typeface="Arial"/>
                <a:sym typeface="Arial"/>
              </a:rPr>
              <a:t>Ví dụ 1:</a:t>
            </a:r>
            <a:r>
              <a:rPr lang="en-US" sz="2400" b="1" i="1" u="none" strike="noStrike" cap="none">
                <a:solidFill>
                  <a:srgbClr val="002060"/>
                </a:solidFill>
                <a:latin typeface="Arial"/>
                <a:ea typeface="Arial"/>
                <a:cs typeface="Arial"/>
                <a:sym typeface="Arial"/>
              </a:rPr>
              <a:t>  </a:t>
            </a:r>
            <a:r>
              <a:rPr lang="en-US" sz="2400" b="0" i="0" u="none" strike="noStrike" cap="none">
                <a:solidFill>
                  <a:srgbClr val="002060"/>
                </a:solidFill>
                <a:latin typeface="Arial"/>
                <a:ea typeface="Arial"/>
                <a:cs typeface="Arial"/>
                <a:sym typeface="Arial"/>
              </a:rPr>
              <a:t>Trường hợp nào sau đây chỉ tập hợp các số tự nhiên?</a:t>
            </a:r>
            <a:endParaRPr sz="2400" b="1" i="1" u="sng" strike="noStrike" cap="none">
              <a:solidFill>
                <a:srgbClr val="002060"/>
              </a:solidFill>
              <a:latin typeface="Arial"/>
              <a:ea typeface="Arial"/>
              <a:cs typeface="Arial"/>
              <a:sym typeface="Arial"/>
            </a:endParaRPr>
          </a:p>
        </p:txBody>
      </p:sp>
      <p:sp>
        <p:nvSpPr>
          <p:cNvPr id="355" name="Google Shape;355;p5"/>
          <p:cNvSpPr txBox="1"/>
          <p:nvPr/>
        </p:nvSpPr>
        <p:spPr>
          <a:xfrm>
            <a:off x="605306" y="2755087"/>
            <a:ext cx="283335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A. {1; 2; 3; 4;…}.</a:t>
            </a:r>
            <a:endParaRPr sz="2400" b="1" i="0" u="none" strike="noStrike" cap="none">
              <a:solidFill>
                <a:srgbClr val="000000"/>
              </a:solidFill>
              <a:latin typeface="Arial"/>
              <a:ea typeface="Arial"/>
              <a:cs typeface="Arial"/>
              <a:sym typeface="Arial"/>
            </a:endParaRPr>
          </a:p>
        </p:txBody>
      </p:sp>
      <p:sp>
        <p:nvSpPr>
          <p:cNvPr id="356" name="Google Shape;356;p5"/>
          <p:cNvSpPr txBox="1"/>
          <p:nvPr/>
        </p:nvSpPr>
        <p:spPr>
          <a:xfrm>
            <a:off x="528793" y="3579758"/>
            <a:ext cx="314244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C. {0; 1; 2; 3; 4}.</a:t>
            </a:r>
            <a:endParaRPr sz="2400" b="1" i="0" u="none" strike="noStrike" cap="none">
              <a:solidFill>
                <a:srgbClr val="000000"/>
              </a:solidFill>
              <a:latin typeface="Arial"/>
              <a:ea typeface="Arial"/>
              <a:cs typeface="Arial"/>
              <a:sym typeface="Arial"/>
            </a:endParaRPr>
          </a:p>
        </p:txBody>
      </p:sp>
      <p:sp>
        <p:nvSpPr>
          <p:cNvPr id="357" name="Google Shape;357;p5"/>
          <p:cNvSpPr txBox="1"/>
          <p:nvPr/>
        </p:nvSpPr>
        <p:spPr>
          <a:xfrm>
            <a:off x="4205438" y="2721998"/>
            <a:ext cx="341256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B. {0; 1; 2; 3; 4;…}.</a:t>
            </a:r>
            <a:endParaRPr sz="2400" b="1" i="0" u="none" strike="noStrike" cap="none">
              <a:solidFill>
                <a:srgbClr val="000000"/>
              </a:solidFill>
              <a:latin typeface="Arial"/>
              <a:ea typeface="Arial"/>
              <a:cs typeface="Arial"/>
              <a:sym typeface="Arial"/>
            </a:endParaRPr>
          </a:p>
        </p:txBody>
      </p:sp>
      <p:sp>
        <p:nvSpPr>
          <p:cNvPr id="358" name="Google Shape;358;p5"/>
          <p:cNvSpPr txBox="1"/>
          <p:nvPr/>
        </p:nvSpPr>
        <p:spPr>
          <a:xfrm>
            <a:off x="4192256" y="3451530"/>
            <a:ext cx="4806932"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rgbClr val="000000"/>
                </a:solidFill>
                <a:latin typeface="Arial"/>
                <a:ea typeface="Arial"/>
                <a:cs typeface="Arial"/>
                <a:sym typeface="Arial"/>
              </a:rPr>
              <a:t>D. {1; 2; 3; 4; 5; 6; 7; 8; 9; 10}.</a:t>
            </a:r>
            <a:endParaRPr sz="2400" b="1" i="0" u="none" strike="noStrike" cap="none">
              <a:solidFill>
                <a:srgbClr val="000000"/>
              </a:solidFill>
              <a:latin typeface="Arial"/>
              <a:ea typeface="Arial"/>
              <a:cs typeface="Arial"/>
              <a:sym typeface="Arial"/>
            </a:endParaRPr>
          </a:p>
        </p:txBody>
      </p:sp>
      <p:grpSp>
        <p:nvGrpSpPr>
          <p:cNvPr id="359" name="Google Shape;359;p5"/>
          <p:cNvGrpSpPr/>
          <p:nvPr/>
        </p:nvGrpSpPr>
        <p:grpSpPr>
          <a:xfrm>
            <a:off x="8046752" y="59808"/>
            <a:ext cx="761508" cy="769757"/>
            <a:chOff x="6643075" y="3664250"/>
            <a:chExt cx="407950" cy="407975"/>
          </a:xfrm>
        </p:grpSpPr>
        <p:sp>
          <p:nvSpPr>
            <p:cNvPr id="360" name="Google Shape;360;p5"/>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5"/>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2" name="Google Shape;362;p5"/>
          <p:cNvGrpSpPr/>
          <p:nvPr/>
        </p:nvGrpSpPr>
        <p:grpSpPr>
          <a:xfrm rot="-587363">
            <a:off x="7193404" y="484087"/>
            <a:ext cx="313074" cy="316465"/>
            <a:chOff x="576250" y="4319400"/>
            <a:chExt cx="442075" cy="442050"/>
          </a:xfrm>
        </p:grpSpPr>
        <p:sp>
          <p:nvSpPr>
            <p:cNvPr id="363" name="Google Shape;363;p5"/>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5"/>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5"/>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5"/>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7" name="Google Shape;367;p5"/>
          <p:cNvSpPr/>
          <p:nvPr/>
        </p:nvSpPr>
        <p:spPr>
          <a:xfrm>
            <a:off x="7804936" y="123065"/>
            <a:ext cx="119039" cy="11489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5"/>
          <p:cNvSpPr/>
          <p:nvPr/>
        </p:nvSpPr>
        <p:spPr>
          <a:xfrm rot="2697322">
            <a:off x="8710924" y="834202"/>
            <a:ext cx="180696" cy="17440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5"/>
          <p:cNvSpPr/>
          <p:nvPr/>
        </p:nvSpPr>
        <p:spPr>
          <a:xfrm>
            <a:off x="8926820" y="123065"/>
            <a:ext cx="72368" cy="6988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5"/>
          <p:cNvSpPr/>
          <p:nvPr/>
        </p:nvSpPr>
        <p:spPr>
          <a:xfrm rot="1280149">
            <a:off x="7867095" y="622927"/>
            <a:ext cx="72369" cy="698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1" name="Google Shape;371;p5"/>
          <p:cNvPicPr preferRelativeResize="0"/>
          <p:nvPr/>
        </p:nvPicPr>
        <p:blipFill rotWithShape="1">
          <a:blip r:embed="rId3">
            <a:alphaModFix/>
          </a:blip>
          <a:srcRect/>
          <a:stretch/>
        </p:blipFill>
        <p:spPr>
          <a:xfrm>
            <a:off x="3671238" y="70454"/>
            <a:ext cx="1987574" cy="15501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377" name="Google Shape;377;p6"/>
          <p:cNvSpPr/>
          <p:nvPr/>
        </p:nvSpPr>
        <p:spPr>
          <a:xfrm>
            <a:off x="824247" y="360609"/>
            <a:ext cx="7688688" cy="2601532"/>
          </a:xfrm>
          <a:prstGeom prst="horizontalScroll">
            <a:avLst>
              <a:gd name="adj" fmla="val 12500"/>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78" name="Google Shape;378;p6"/>
          <p:cNvSpPr txBox="1"/>
          <p:nvPr/>
        </p:nvSpPr>
        <p:spPr>
          <a:xfrm>
            <a:off x="1519706" y="3607416"/>
            <a:ext cx="5164429" cy="523220"/>
          </a:xfrm>
          <a:prstGeom prst="rect">
            <a:avLst/>
          </a:prstGeom>
          <a:blipFill rotWithShape="1">
            <a:blip r:embed="rId4">
              <a:alphaModFix/>
            </a:blip>
            <a:stretch>
              <a:fillRect l="-2359" t="-12790" b="-3139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79" name="Google Shape;379;p6"/>
          <p:cNvSpPr/>
          <p:nvPr/>
        </p:nvSpPr>
        <p:spPr>
          <a:xfrm>
            <a:off x="1519706" y="4374890"/>
            <a:ext cx="5042214" cy="523220"/>
          </a:xfrm>
          <a:prstGeom prst="rect">
            <a:avLst/>
          </a:prstGeom>
          <a:blipFill rotWithShape="1">
            <a:blip r:embed="rId5">
              <a:alphaModFix/>
            </a:blip>
            <a:stretch>
              <a:fillRect l="-2417" t="-12939" b="-3293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80" name="Google Shape;380;p6"/>
          <p:cNvSpPr txBox="1"/>
          <p:nvPr/>
        </p:nvSpPr>
        <p:spPr>
          <a:xfrm>
            <a:off x="128788" y="3218797"/>
            <a:ext cx="186743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1" u="sng" strike="noStrike" cap="none">
                <a:solidFill>
                  <a:srgbClr val="000000"/>
                </a:solidFill>
                <a:latin typeface="Arial"/>
                <a:ea typeface="Arial"/>
                <a:cs typeface="Arial"/>
                <a:sym typeface="Arial"/>
              </a:rPr>
              <a:t>Trả lời:</a:t>
            </a:r>
            <a:endParaRPr sz="2800" b="1" i="1" u="sng"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7"/>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grpSp>
        <p:nvGrpSpPr>
          <p:cNvPr id="386" name="Google Shape;386;p7"/>
          <p:cNvGrpSpPr/>
          <p:nvPr/>
        </p:nvGrpSpPr>
        <p:grpSpPr>
          <a:xfrm>
            <a:off x="293683" y="574116"/>
            <a:ext cx="309041" cy="403123"/>
            <a:chOff x="590250" y="244200"/>
            <a:chExt cx="407975" cy="532175"/>
          </a:xfrm>
        </p:grpSpPr>
        <p:sp>
          <p:nvSpPr>
            <p:cNvPr id="387" name="Google Shape;387;p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7"/>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7"/>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7"/>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7"/>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7"/>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7"/>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7"/>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7"/>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1" name="Google Shape;401;p7"/>
          <p:cNvSpPr txBox="1"/>
          <p:nvPr/>
        </p:nvSpPr>
        <p:spPr>
          <a:xfrm>
            <a:off x="681615" y="486809"/>
            <a:ext cx="6466433"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chemeClr val="lt1"/>
                </a:solidFill>
                <a:latin typeface="Arial"/>
                <a:ea typeface="Arial"/>
                <a:cs typeface="Arial"/>
                <a:sym typeface="Arial"/>
              </a:rPr>
              <a:t>2. Cách đọc và viết số tự nhiên</a:t>
            </a:r>
            <a:endParaRPr sz="3000" b="1" i="0" u="none" strike="noStrike" cap="none">
              <a:solidFill>
                <a:schemeClr val="lt1"/>
              </a:solidFill>
              <a:latin typeface="Arial"/>
              <a:ea typeface="Arial"/>
              <a:cs typeface="Arial"/>
              <a:sym typeface="Arial"/>
            </a:endParaRPr>
          </a:p>
        </p:txBody>
      </p:sp>
      <p:pic>
        <p:nvPicPr>
          <p:cNvPr id="402" name="Google Shape;402;p7"/>
          <p:cNvPicPr preferRelativeResize="0"/>
          <p:nvPr/>
        </p:nvPicPr>
        <p:blipFill rotWithShape="1">
          <a:blip r:embed="rId3">
            <a:alphaModFix/>
          </a:blip>
          <a:srcRect/>
          <a:stretch/>
        </p:blipFill>
        <p:spPr>
          <a:xfrm>
            <a:off x="221930" y="1455710"/>
            <a:ext cx="886991" cy="478471"/>
          </a:xfrm>
          <a:prstGeom prst="rect">
            <a:avLst/>
          </a:prstGeom>
          <a:noFill/>
          <a:ln>
            <a:noFill/>
          </a:ln>
        </p:spPr>
      </p:pic>
      <p:sp>
        <p:nvSpPr>
          <p:cNvPr id="403" name="Google Shape;403;p7"/>
          <p:cNvSpPr txBox="1"/>
          <p:nvPr/>
        </p:nvSpPr>
        <p:spPr>
          <a:xfrm>
            <a:off x="221930" y="1913061"/>
            <a:ext cx="7825566" cy="5778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a:solidFill>
                  <a:srgbClr val="000000"/>
                </a:solidFill>
                <a:latin typeface="Arial"/>
                <a:ea typeface="Arial"/>
                <a:cs typeface="Arial"/>
                <a:sym typeface="Arial"/>
              </a:rPr>
              <a:t>a) Đọc số sau: 12 123 452.</a:t>
            </a:r>
            <a:endParaRPr/>
          </a:p>
        </p:txBody>
      </p:sp>
      <p:sp>
        <p:nvSpPr>
          <p:cNvPr id="404" name="Google Shape;404;p7"/>
          <p:cNvSpPr txBox="1"/>
          <p:nvPr/>
        </p:nvSpPr>
        <p:spPr>
          <a:xfrm>
            <a:off x="579658" y="2604711"/>
            <a:ext cx="8119245" cy="93794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i="0" u="none" strike="noStrike" cap="none">
                <a:solidFill>
                  <a:srgbClr val="FF0000"/>
                </a:solidFill>
                <a:latin typeface="Arial"/>
                <a:ea typeface="Arial"/>
                <a:cs typeface="Arial"/>
                <a:sym typeface="Arial"/>
              </a:rPr>
              <a:t>Mười hai triệu một trăm hai mươi ba nghìn bốn trăm năm mươi hai.</a:t>
            </a:r>
            <a:endParaRPr sz="2400" b="1" i="0" u="none" strike="noStrike" cap="none">
              <a:solidFill>
                <a:srgbClr val="FF0000"/>
              </a:solidFill>
              <a:latin typeface="Arial"/>
              <a:ea typeface="Arial"/>
              <a:cs typeface="Arial"/>
              <a:sym typeface="Arial"/>
            </a:endParaRPr>
          </a:p>
        </p:txBody>
      </p:sp>
      <p:sp>
        <p:nvSpPr>
          <p:cNvPr id="405" name="Google Shape;405;p7"/>
          <p:cNvSpPr/>
          <p:nvPr/>
        </p:nvSpPr>
        <p:spPr>
          <a:xfrm>
            <a:off x="216096" y="3580273"/>
            <a:ext cx="9649183" cy="49475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0" i="0" u="none" strike="noStrike" cap="none">
                <a:solidFill>
                  <a:srgbClr val="000000"/>
                </a:solidFill>
                <a:latin typeface="Arial"/>
                <a:ea typeface="Arial"/>
                <a:cs typeface="Arial"/>
                <a:sym typeface="Arial"/>
              </a:rPr>
              <a:t>b) Viết số sau: Ba mươi tư nghìn sáu trăm năm mươi chín.</a:t>
            </a:r>
            <a:endParaRPr/>
          </a:p>
        </p:txBody>
      </p:sp>
      <p:sp>
        <p:nvSpPr>
          <p:cNvPr id="406" name="Google Shape;406;p7"/>
          <p:cNvSpPr txBox="1"/>
          <p:nvPr/>
        </p:nvSpPr>
        <p:spPr>
          <a:xfrm>
            <a:off x="602724" y="4170357"/>
            <a:ext cx="133470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34 659</a:t>
            </a:r>
            <a:endParaRPr sz="2400" b="1"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4"/>
                                        </p:tgtEl>
                                        <p:attrNameLst>
                                          <p:attrName>style.visibility</p:attrName>
                                        </p:attrNameLst>
                                      </p:cBhvr>
                                      <p:to>
                                        <p:strVal val="visible"/>
                                      </p:to>
                                    </p:set>
                                    <p:animEffect transition="in" filter="fade">
                                      <p:cBhvr>
                                        <p:cTn id="15" dur="500"/>
                                        <p:tgtEl>
                                          <p:spTgt spid="4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6"/>
                                        </p:tgtEl>
                                        <p:attrNameLst>
                                          <p:attrName>style.visibility</p:attrName>
                                        </p:attrNameLst>
                                      </p:cBhvr>
                                      <p:to>
                                        <p:strVal val="visible"/>
                                      </p:to>
                                    </p:set>
                                    <p:animEffect transition="in" filter="fade">
                                      <p:cBhvr>
                                        <p:cTn id="20" dur="5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412" name="Google Shape;412;p8"/>
          <p:cNvSpPr txBox="1"/>
          <p:nvPr/>
        </p:nvSpPr>
        <p:spPr>
          <a:xfrm>
            <a:off x="189305" y="1141875"/>
            <a:ext cx="164849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1" u="sng" strike="noStrike" cap="none">
                <a:solidFill>
                  <a:srgbClr val="000000"/>
                </a:solidFill>
                <a:latin typeface="Arial"/>
                <a:ea typeface="Arial"/>
                <a:cs typeface="Arial"/>
                <a:sym typeface="Arial"/>
              </a:rPr>
              <a:t>Lưu ý:</a:t>
            </a:r>
            <a:endParaRPr sz="2800" b="1" i="1" u="sng" strike="noStrike" cap="none">
              <a:solidFill>
                <a:srgbClr val="000000"/>
              </a:solidFill>
              <a:latin typeface="Arial"/>
              <a:ea typeface="Arial"/>
              <a:cs typeface="Arial"/>
              <a:sym typeface="Arial"/>
            </a:endParaRPr>
          </a:p>
        </p:txBody>
      </p:sp>
      <p:sp>
        <p:nvSpPr>
          <p:cNvPr id="413" name="Google Shape;413;p8"/>
          <p:cNvSpPr txBox="1"/>
          <p:nvPr/>
        </p:nvSpPr>
        <p:spPr>
          <a:xfrm>
            <a:off x="498397" y="1888849"/>
            <a:ext cx="8306873" cy="1951496"/>
          </a:xfrm>
          <a:prstGeom prst="rect">
            <a:avLst/>
          </a:prstGeom>
          <a:solidFill>
            <a:srgbClr val="FFEACC"/>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0" i="0" u="none" strike="noStrike" cap="none">
                <a:solidFill>
                  <a:srgbClr val="000000"/>
                </a:solidFill>
                <a:latin typeface="Arial"/>
                <a:ea typeface="Arial"/>
                <a:cs typeface="Arial"/>
                <a:sym typeface="Arial"/>
              </a:rPr>
              <a:t>Khi viết các số tự nhiên có bốn chữ số trở lên, người ta thường viết tách riêng từng nhóm ba chữ số kể từ phải sang trái cho dễ đọc.</a:t>
            </a:r>
            <a:endParaRPr sz="2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9"/>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419" name="Google Shape;419;p9"/>
          <p:cNvSpPr txBox="1"/>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Roboto Condensed"/>
                <a:ea typeface="Roboto Condensed"/>
                <a:cs typeface="Roboto Condensed"/>
                <a:sym typeface="Roboto Condensed"/>
              </a:rPr>
              <a:t>9</a:t>
            </a:fld>
            <a:endParaRPr sz="1200" b="1" i="0" u="none" strike="noStrike" cap="none">
              <a:solidFill>
                <a:schemeClr val="lt1"/>
              </a:solidFill>
              <a:latin typeface="Roboto Condensed"/>
              <a:ea typeface="Roboto Condensed"/>
              <a:cs typeface="Roboto Condensed"/>
              <a:sym typeface="Roboto Condensed"/>
            </a:endParaRPr>
          </a:p>
        </p:txBody>
      </p:sp>
      <p:sp>
        <p:nvSpPr>
          <p:cNvPr id="420" name="Google Shape;420;p9"/>
          <p:cNvSpPr/>
          <p:nvPr/>
        </p:nvSpPr>
        <p:spPr>
          <a:xfrm>
            <a:off x="2184784" y="34208"/>
            <a:ext cx="5240584" cy="2369000"/>
          </a:xfrm>
          <a:prstGeom prst="horizontalScroll">
            <a:avLst>
              <a:gd name="adj" fmla="val 11508"/>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400" b="1" i="1" u="sng" strike="noStrike" cap="none">
                <a:solidFill>
                  <a:schemeClr val="lt1"/>
                </a:solidFill>
                <a:latin typeface="Arial"/>
                <a:ea typeface="Arial"/>
                <a:cs typeface="Arial"/>
                <a:sym typeface="Arial"/>
              </a:rPr>
              <a:t>Luyện tập 2:</a:t>
            </a:r>
            <a:r>
              <a:rPr lang="en-US" sz="2400" b="1" i="1" u="none" strike="noStrike" cap="none">
                <a:solidFill>
                  <a:schemeClr val="lt1"/>
                </a:solidFill>
                <a:latin typeface="Arial"/>
                <a:ea typeface="Arial"/>
                <a:cs typeface="Arial"/>
                <a:sym typeface="Arial"/>
              </a:rPr>
              <a:t>  </a:t>
            </a:r>
            <a:r>
              <a:rPr lang="en-US" sz="2400" b="0" i="0" u="none" strike="noStrike" cap="none">
                <a:solidFill>
                  <a:schemeClr val="lt1"/>
                </a:solidFill>
                <a:latin typeface="Arial"/>
                <a:ea typeface="Arial"/>
                <a:cs typeface="Arial"/>
                <a:sym typeface="Arial"/>
              </a:rPr>
              <a:t>Đọc các số sau:</a:t>
            </a:r>
            <a:endParaRPr/>
          </a:p>
          <a:p>
            <a:pPr marL="0" marR="0" lvl="0" indent="0" algn="ctr" rtl="0">
              <a:lnSpc>
                <a:spcPct val="150000"/>
              </a:lnSpc>
              <a:spcBef>
                <a:spcPts val="0"/>
              </a:spcBef>
              <a:spcAft>
                <a:spcPts val="0"/>
              </a:spcAft>
              <a:buNone/>
            </a:pPr>
            <a:r>
              <a:rPr lang="en-US" sz="2400" b="1" i="0" u="none" strike="noStrike" cap="none">
                <a:solidFill>
                  <a:schemeClr val="lt1"/>
                </a:solidFill>
                <a:latin typeface="Arial"/>
                <a:ea typeface="Arial"/>
                <a:cs typeface="Arial"/>
                <a:sym typeface="Arial"/>
              </a:rPr>
              <a:t>71 219 367</a:t>
            </a:r>
            <a:endParaRPr/>
          </a:p>
          <a:p>
            <a:pPr marL="0" marR="0" lvl="0" indent="0" algn="ctr" rtl="0">
              <a:lnSpc>
                <a:spcPct val="150000"/>
              </a:lnSpc>
              <a:spcBef>
                <a:spcPts val="0"/>
              </a:spcBef>
              <a:spcAft>
                <a:spcPts val="0"/>
              </a:spcAft>
              <a:buNone/>
            </a:pPr>
            <a:r>
              <a:rPr lang="en-US" sz="2400" b="1" i="0" u="none" strike="noStrike" cap="none">
                <a:solidFill>
                  <a:schemeClr val="lt1"/>
                </a:solidFill>
                <a:latin typeface="Arial"/>
                <a:ea typeface="Arial"/>
                <a:cs typeface="Arial"/>
                <a:sym typeface="Arial"/>
              </a:rPr>
              <a:t>1 153 692 305</a:t>
            </a:r>
            <a:endParaRPr/>
          </a:p>
        </p:txBody>
      </p:sp>
      <p:sp>
        <p:nvSpPr>
          <p:cNvPr id="421" name="Google Shape;421;p9"/>
          <p:cNvSpPr txBox="1"/>
          <p:nvPr/>
        </p:nvSpPr>
        <p:spPr>
          <a:xfrm>
            <a:off x="3966072" y="2301015"/>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a:ea typeface="Arial"/>
                <a:cs typeface="Arial"/>
                <a:sym typeface="Arial"/>
              </a:rPr>
              <a:t>Trả lời:</a:t>
            </a:r>
            <a:endParaRPr sz="2400" b="1" i="1" u="sng" strike="noStrike" cap="none">
              <a:solidFill>
                <a:srgbClr val="000000"/>
              </a:solidFill>
              <a:latin typeface="Arial"/>
              <a:ea typeface="Arial"/>
              <a:cs typeface="Arial"/>
              <a:sym typeface="Arial"/>
            </a:endParaRPr>
          </a:p>
        </p:txBody>
      </p:sp>
      <p:sp>
        <p:nvSpPr>
          <p:cNvPr id="422" name="Google Shape;422;p9"/>
          <p:cNvSpPr/>
          <p:nvPr/>
        </p:nvSpPr>
        <p:spPr>
          <a:xfrm>
            <a:off x="260277" y="2900697"/>
            <a:ext cx="8369375" cy="97872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i="0" u="none" strike="noStrike" cap="none">
                <a:solidFill>
                  <a:schemeClr val="dk1"/>
                </a:solidFill>
                <a:latin typeface="Arial"/>
                <a:ea typeface="Arial"/>
                <a:cs typeface="Arial"/>
                <a:sym typeface="Arial"/>
              </a:rPr>
              <a:t>71 219 367: </a:t>
            </a:r>
            <a:r>
              <a:rPr lang="en-US" sz="2400" b="1" i="1" u="none" strike="noStrike" cap="none">
                <a:solidFill>
                  <a:srgbClr val="FF0000"/>
                </a:solidFill>
                <a:latin typeface="Arial"/>
                <a:ea typeface="Arial"/>
                <a:cs typeface="Arial"/>
                <a:sym typeface="Arial"/>
              </a:rPr>
              <a:t>Bảy mươi mốt triệu hai trăm mười chín nghìn ba trăm sáu mươi bảy.</a:t>
            </a:r>
            <a:endParaRPr sz="2400" b="1" i="0" u="none" strike="noStrike" cap="none">
              <a:solidFill>
                <a:schemeClr val="dk1"/>
              </a:solidFill>
              <a:latin typeface="Arial"/>
              <a:ea typeface="Arial"/>
              <a:cs typeface="Arial"/>
              <a:sym typeface="Arial"/>
            </a:endParaRPr>
          </a:p>
        </p:txBody>
      </p:sp>
      <p:sp>
        <p:nvSpPr>
          <p:cNvPr id="423" name="Google Shape;423;p9"/>
          <p:cNvSpPr/>
          <p:nvPr/>
        </p:nvSpPr>
        <p:spPr>
          <a:xfrm>
            <a:off x="208080" y="3963479"/>
            <a:ext cx="8421572" cy="97872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i="0" u="none" strike="noStrike" cap="none">
                <a:solidFill>
                  <a:schemeClr val="dk1"/>
                </a:solidFill>
                <a:latin typeface="Arial"/>
                <a:ea typeface="Arial"/>
                <a:cs typeface="Arial"/>
                <a:sym typeface="Arial"/>
              </a:rPr>
              <a:t>1 153 692 305: </a:t>
            </a:r>
            <a:r>
              <a:rPr lang="en-US" sz="2400" b="1" i="1" u="none" strike="noStrike" cap="none">
                <a:solidFill>
                  <a:srgbClr val="FF0000"/>
                </a:solidFill>
                <a:latin typeface="Arial"/>
                <a:ea typeface="Arial"/>
                <a:cs typeface="Arial"/>
                <a:sym typeface="Arial"/>
              </a:rPr>
              <a:t>Một tỉ một trăm năm mươi ba triệu sáu trăm chín mươi hai nghìn ba trăm linh năm. </a:t>
            </a:r>
            <a:endParaRPr sz="2400" b="1" i="0" u="none" strike="noStrike" cap="none">
              <a:solidFill>
                <a:schemeClr val="dk1"/>
              </a:solidFill>
              <a:latin typeface="Arial"/>
              <a:ea typeface="Arial"/>
              <a:cs typeface="Arial"/>
              <a:sym typeface="Arial"/>
            </a:endParaRPr>
          </a:p>
        </p:txBody>
      </p:sp>
      <p:pic>
        <p:nvPicPr>
          <p:cNvPr id="424" name="Google Shape;424;p9" descr="School Students Education - Free image on Pixabay"/>
          <p:cNvPicPr preferRelativeResize="0"/>
          <p:nvPr/>
        </p:nvPicPr>
        <p:blipFill rotWithShape="1">
          <a:blip r:embed="rId3">
            <a:alphaModFix/>
          </a:blip>
          <a:srcRect/>
          <a:stretch/>
        </p:blipFill>
        <p:spPr>
          <a:xfrm>
            <a:off x="7618000" y="762021"/>
            <a:ext cx="1431737" cy="11979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1733</Words>
  <Application>Microsoft Office PowerPoint</Application>
  <PresentationFormat>On-screen Show (16:9)</PresentationFormat>
  <Paragraphs>294</Paragraphs>
  <Slides>32</Slides>
  <Notes>32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Roboto Condensed</vt:lpstr>
      <vt:lpstr>Arvo</vt:lpstr>
      <vt:lpstr>Noto Sans Symbols</vt:lpstr>
      <vt:lpstr>Times New Roman</vt:lpstr>
      <vt:lpstr>Nunito</vt:lpstr>
      <vt:lpstr>Arial</vt:lpstr>
      <vt:lpstr>Roboto Condensed Light</vt:lpstr>
      <vt:lpstr>Amatic SC</vt:lpstr>
      <vt:lpstr>Calibri</vt:lpstr>
      <vt:lpstr>Tahoma</vt:lpstr>
      <vt:lpstr>Nunito SemiBold</vt:lpstr>
      <vt:lpstr>Salerio template</vt:lpstr>
      <vt:lpstr>Curio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LaptopAZ.vn</dc:creator>
  <cp:lastModifiedBy>nguyen thi thu huyen</cp:lastModifiedBy>
  <cp:revision>1</cp:revision>
  <dcterms:modified xsi:type="dcterms:W3CDTF">2023-09-12T04:47:54Z</dcterms:modified>
</cp:coreProperties>
</file>