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9" r:id="rId3"/>
    <p:sldId id="276" r:id="rId4"/>
    <p:sldId id="277" r:id="rId5"/>
    <p:sldId id="256" r:id="rId6"/>
    <p:sldId id="262" r:id="rId7"/>
    <p:sldId id="261" r:id="rId8"/>
    <p:sldId id="265" r:id="rId9"/>
    <p:sldId id="266" r:id="rId10"/>
    <p:sldId id="267" r:id="rId11"/>
    <p:sldId id="260" r:id="rId12"/>
    <p:sldId id="268" r:id="rId13"/>
    <p:sldId id="269" r:id="rId14"/>
    <p:sldId id="270" r:id="rId15"/>
    <p:sldId id="271" r:id="rId16"/>
    <p:sldId id="272" r:id="rId17"/>
    <p:sldId id="273" r:id="rId18"/>
    <p:sldId id="274" r:id="rId19"/>
    <p:sldId id="275" r:id="rId20"/>
    <p:sldId id="263" r:id="rId21"/>
    <p:sldId id="2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3" autoAdjust="0"/>
    <p:restoredTop sz="94660"/>
  </p:normalViewPr>
  <p:slideViewPr>
    <p:cSldViewPr snapToGrid="0">
      <p:cViewPr varScale="1">
        <p:scale>
          <a:sx n="69" d="100"/>
          <a:sy n="69" d="100"/>
        </p:scale>
        <p:origin x="560" y="-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71873E-B0BC-42AB-996E-15A3D4A0F6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471873E-B0BC-42AB-996E-15A3D4A0F6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471873E-B0BC-42AB-996E-15A3D4A0F6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B471873E-B0BC-42AB-996E-15A3D4A0F6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B471873E-B0BC-42AB-996E-15A3D4A0F6A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B471873E-B0BC-42AB-996E-15A3D4A0F6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B471873E-B0BC-42AB-996E-15A3D4A0F6A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71873E-B0BC-42AB-996E-15A3D4A0F6A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1873E-B0BC-42AB-996E-15A3D4A0F6A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B471873E-B0BC-42AB-996E-15A3D4A0F6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B471873E-B0BC-42AB-996E-15A3D4A0F6A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8D868-F6AD-4EFB-9CE2-F2EF5310B29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png"/><Relationship Id="rId14" Type="http://schemas.openxmlformats.org/officeDocument/2006/relationships/image" Target="../media/image3.png"/><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1873E-B0BC-42AB-996E-15A3D4A0F6A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8D868-F6AD-4EFB-9CE2-F2EF5310B29F}" type="slidenum">
              <a:rPr lang="en-US" smtClean="0"/>
            </a:fld>
            <a:endParaRPr lang="en-US"/>
          </a:p>
        </p:txBody>
      </p:sp>
      <p:pic>
        <p:nvPicPr>
          <p:cNvPr id="7" name="Picture 6"/>
          <p:cNvPicPr>
            <a:picLocks noChangeAspect="1"/>
          </p:cNvPicPr>
          <p:nvPr userDrawn="1"/>
        </p:nvPicPr>
        <p:blipFill>
          <a:blip r:embed="rId13"/>
          <a:stretch>
            <a:fillRect/>
          </a:stretch>
        </p:blipFill>
        <p:spPr>
          <a:xfrm>
            <a:off x="0" y="-46037"/>
            <a:ext cx="12192000" cy="6904037"/>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11538" y="5646186"/>
            <a:ext cx="1747112" cy="1674651"/>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8995" y="-623970"/>
            <a:ext cx="1978190" cy="19781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image" Target="../media/image15.GIF"/><Relationship Id="rId8" Type="http://schemas.openxmlformats.org/officeDocument/2006/relationships/image" Target="../media/image14.GIF"/><Relationship Id="rId7" Type="http://schemas.openxmlformats.org/officeDocument/2006/relationships/image" Target="../media/image13.GIF"/><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image" Target="../media/image10.GIF"/><Relationship Id="rId3" Type="http://schemas.openxmlformats.org/officeDocument/2006/relationships/image" Target="../media/image9.png"/><Relationship Id="rId2" Type="http://schemas.microsoft.com/office/2007/relationships/hdphoto" Target="../media/image8.wdp"/><Relationship Id="rId16" Type="http://schemas.openxmlformats.org/officeDocument/2006/relationships/slideLayout" Target="../slideLayouts/slideLayout1.xml"/><Relationship Id="rId15" Type="http://schemas.openxmlformats.org/officeDocument/2006/relationships/image" Target="../media/image18.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image" Target="../media/image17.png"/><Relationship Id="rId11" Type="http://schemas.openxmlformats.org/officeDocument/2006/relationships/slide" Target="slide12.xml"/><Relationship Id="rId10" Type="http://schemas.openxmlformats.org/officeDocument/2006/relationships/image" Target="../media/image16.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openxmlformats.org/officeDocument/2006/relationships/slide" Target="slide13.xml"/><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4.GIF"/><Relationship Id="rId6" Type="http://schemas.openxmlformats.org/officeDocument/2006/relationships/image" Target="../media/image25.png"/><Relationship Id="rId5" Type="http://schemas.microsoft.com/office/2007/relationships/hdphoto" Target="../media/image24.wdp"/><Relationship Id="rId4" Type="http://schemas.openxmlformats.org/officeDocument/2006/relationships/image" Target="../media/image23.png"/><Relationship Id="rId34" Type="http://schemas.openxmlformats.org/officeDocument/2006/relationships/slideLayout" Target="../slideLayouts/slideLayout1.xml"/><Relationship Id="rId33" Type="http://schemas.microsoft.com/office/2007/relationships/hdphoto" Target="../media/image43.wdp"/><Relationship Id="rId32" Type="http://schemas.openxmlformats.org/officeDocument/2006/relationships/image" Target="../media/image42.png"/><Relationship Id="rId31" Type="http://schemas.openxmlformats.org/officeDocument/2006/relationships/slide" Target="slide17.xml"/><Relationship Id="rId30" Type="http://schemas.openxmlformats.org/officeDocument/2006/relationships/image" Target="../media/image41.png"/><Relationship Id="rId3" Type="http://schemas.openxmlformats.org/officeDocument/2006/relationships/image" Target="../media/image22.png"/><Relationship Id="rId29" Type="http://schemas.openxmlformats.org/officeDocument/2006/relationships/slide" Target="slide16.xml"/><Relationship Id="rId28" Type="http://schemas.microsoft.com/office/2007/relationships/hdphoto" Target="../media/image40.wdp"/><Relationship Id="rId27" Type="http://schemas.openxmlformats.org/officeDocument/2006/relationships/image" Target="../media/image39.png"/><Relationship Id="rId26" Type="http://schemas.openxmlformats.org/officeDocument/2006/relationships/slide" Target="slide15.xml"/><Relationship Id="rId25" Type="http://schemas.microsoft.com/office/2007/relationships/hdphoto" Target="../media/image38.wdp"/><Relationship Id="rId24" Type="http://schemas.openxmlformats.org/officeDocument/2006/relationships/image" Target="../media/image37.png"/><Relationship Id="rId23" Type="http://schemas.openxmlformats.org/officeDocument/2006/relationships/slide" Target="slide18.xml"/><Relationship Id="rId22" Type="http://schemas.microsoft.com/office/2007/relationships/hdphoto" Target="../media/image36.wdp"/><Relationship Id="rId21" Type="http://schemas.openxmlformats.org/officeDocument/2006/relationships/image" Target="../media/image35.png"/><Relationship Id="rId20" Type="http://schemas.openxmlformats.org/officeDocument/2006/relationships/slide" Target="slide14.xml"/><Relationship Id="rId2" Type="http://schemas.openxmlformats.org/officeDocument/2006/relationships/image" Target="../media/image16.png"/><Relationship Id="rId19" Type="http://schemas.openxmlformats.org/officeDocument/2006/relationships/image" Target="../media/image34.png"/><Relationship Id="rId18" Type="http://schemas.openxmlformats.org/officeDocument/2006/relationships/image" Target="../media/image33.png"/><Relationship Id="rId17" Type="http://schemas.openxmlformats.org/officeDocument/2006/relationships/image" Target="../media/image32.png"/><Relationship Id="rId16" Type="http://schemas.openxmlformats.org/officeDocument/2006/relationships/image" Target="../media/image31.png"/><Relationship Id="rId15" Type="http://schemas.openxmlformats.org/officeDocument/2006/relationships/image" Target="../media/image30.png"/><Relationship Id="rId14" Type="http://schemas.microsoft.com/office/2007/relationships/hdphoto" Target="../media/image29.wdp"/><Relationship Id="rId13" Type="http://schemas.openxmlformats.org/officeDocument/2006/relationships/image" Target="../media/image28.png"/><Relationship Id="rId12" Type="http://schemas.microsoft.com/office/2007/relationships/hdphoto" Target="../media/image27.wdp"/><Relationship Id="rId11" Type="http://schemas.openxmlformats.org/officeDocument/2006/relationships/image" Target="../media/image26.png"/><Relationship Id="rId10" Type="http://schemas.openxmlformats.org/officeDocument/2006/relationships/image" Target="../media/image18.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slide" Target="slide13.xml"/><Relationship Id="rId3" Type="http://schemas.openxmlformats.org/officeDocument/2006/relationships/image" Target="../media/image46.jpeg"/><Relationship Id="rId2" Type="http://schemas.microsoft.com/office/2007/relationships/hdphoto" Target="../media/image45.wdp"/><Relationship Id="rId18" Type="http://schemas.openxmlformats.org/officeDocument/2006/relationships/slideLayout" Target="../slideLayouts/slideLayout1.xml"/><Relationship Id="rId17" Type="http://schemas.openxmlformats.org/officeDocument/2006/relationships/image" Target="../media/image49.png"/><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18.png"/><Relationship Id="rId1" Type="http://schemas.openxmlformats.org/officeDocument/2006/relationships/image" Target="../media/image44.png"/></Relationships>
</file>

<file path=ppt/slides/_rels/slide15.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slide" Target="slide13.xml"/><Relationship Id="rId3" Type="http://schemas.openxmlformats.org/officeDocument/2006/relationships/image" Target="../media/image46.jpeg"/><Relationship Id="rId2" Type="http://schemas.microsoft.com/office/2007/relationships/hdphoto" Target="../media/image45.wdp"/><Relationship Id="rId18" Type="http://schemas.openxmlformats.org/officeDocument/2006/relationships/slideLayout" Target="../slideLayouts/slideLayout1.xml"/><Relationship Id="rId17" Type="http://schemas.openxmlformats.org/officeDocument/2006/relationships/image" Target="../media/image50.png"/><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18.png"/><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slide" Target="slide13.xml"/><Relationship Id="rId3" Type="http://schemas.openxmlformats.org/officeDocument/2006/relationships/image" Target="../media/image46.jpeg"/><Relationship Id="rId21" Type="http://schemas.openxmlformats.org/officeDocument/2006/relationships/slideLayout" Target="../slideLayouts/slideLayout1.xml"/><Relationship Id="rId20" Type="http://schemas.openxmlformats.org/officeDocument/2006/relationships/image" Target="../media/image54.png"/><Relationship Id="rId2" Type="http://schemas.microsoft.com/office/2007/relationships/hdphoto" Target="../media/image45.wdp"/><Relationship Id="rId19" Type="http://schemas.openxmlformats.org/officeDocument/2006/relationships/image" Target="../media/image53.png"/><Relationship Id="rId18" Type="http://schemas.openxmlformats.org/officeDocument/2006/relationships/image" Target="../media/image52.png"/><Relationship Id="rId17" Type="http://schemas.openxmlformats.org/officeDocument/2006/relationships/image" Target="../media/image51.png"/><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18.pn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slide" Target="slide13.xml"/><Relationship Id="rId3" Type="http://schemas.openxmlformats.org/officeDocument/2006/relationships/image" Target="../media/image46.jpeg"/><Relationship Id="rId2" Type="http://schemas.microsoft.com/office/2007/relationships/hdphoto" Target="../media/image45.wdp"/><Relationship Id="rId18" Type="http://schemas.openxmlformats.org/officeDocument/2006/relationships/slideLayout" Target="../slideLayouts/slideLayout1.xml"/><Relationship Id="rId17" Type="http://schemas.openxmlformats.org/officeDocument/2006/relationships/image" Target="../media/image55.png"/><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18.png"/><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17.png"/><Relationship Id="rId4" Type="http://schemas.openxmlformats.org/officeDocument/2006/relationships/slide" Target="slide13.xml"/><Relationship Id="rId3" Type="http://schemas.openxmlformats.org/officeDocument/2006/relationships/image" Target="../media/image46.jpeg"/><Relationship Id="rId2" Type="http://schemas.microsoft.com/office/2007/relationships/hdphoto" Target="../media/image45.wdp"/><Relationship Id="rId17" Type="http://schemas.openxmlformats.org/officeDocument/2006/relationships/slideLayout" Target="../slideLayouts/slideLayout1.xml"/><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18.png"/><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OPL20U25GSXzBJYl68kk8uQGfFKzs7yb1M4KJWUiLk6ZEvGF+qCIPSnY57AbBFCvTW@21.2022.STT$5+K4lPs7H94VUqPe2XwIsfPRnrXQE//QTEXxb8/8N4CNc6FpgZahzpTjFhMzSA7T/nHJa11DE8Ng2TP3iAmRczFlmslSuUNOgUeb6yRvs0="/>
          <p:cNvSpPr>
            <a:spLocks noGrp="1"/>
          </p:cNvSpPr>
          <p:nvPr>
            <p:ph type="title"/>
          </p:nvPr>
        </p:nvSpPr>
        <p:spPr>
          <a:xfrm>
            <a:off x="1828800" y="-105929"/>
            <a:ext cx="10363200" cy="1325563"/>
          </a:xfrm>
        </p:spPr>
        <p:txBody>
          <a:bodyPr/>
          <a:lstStyle/>
          <a:p>
            <a:pPr algn="ctr"/>
            <a:r>
              <a:rPr lang="en-US" b="1" dirty="0" smtClean="0">
                <a:latin typeface="Times New Roman" panose="02020603050405020304" pitchFamily="18" charset="0"/>
                <a:cs typeface="Times New Roman" panose="02020603050405020304" pitchFamily="18" charset="0"/>
              </a:rPr>
              <a:t>MỘT SỐ VỤ TAI NẠN GIAO THÔNG</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title"/>
          </p:nvPr>
        </p:nvSpPr>
        <p:spPr/>
        <p:txBody>
          <a:bodyPr/>
          <a:lstStyle/>
          <a:p>
            <a:endParaRPr lang="en-US"/>
          </a:p>
        </p:txBody>
      </p:sp>
      <p:sp>
        <p:nvSpPr>
          <p:cNvPr id="3" name="Content Placeholder 2" descr="OPL20U25GSXzBJYl68kk8uQGfFKzs7yb1M4KJWUiLk6ZEvGF+qCIPSnY57AbBFCvTW@21.2022.STT$5+K4lPs7H94VUqPe2XwIsfPRnrXQE//QTEXxb8/8N4CNc6FpgZahzpTjFhMzSA7T/nHJa11DE8Ng2TP3iAmRczFlmslSuUNOgUeb6yRvs0="/>
          <p:cNvSpPr>
            <a:spLocks noGrp="1"/>
          </p:cNvSpPr>
          <p:nvPr>
            <p:ph idx="1"/>
          </p:nvPr>
        </p:nvSpPr>
        <p:spPr/>
        <p:txBody>
          <a:bodyPr/>
          <a:lstStyle/>
          <a:p>
            <a:endParaRPr lang="en-US"/>
          </a:p>
        </p:txBody>
      </p:sp>
      <p:sp>
        <p:nvSpPr>
          <p:cNvPr id="186" name="Sun 185" descr="OPL20U25GSXzBJYl68kk8uQGfFKzs7yb1M4KJWUiLk6ZEvGF+qCIPSnY57AbBFCvTW@21.2022.STT$5+K4lPs7H94VUqPe2XwIsfPRnrXQE//QTEXxb8/8N4CNc6FpgZahzpTjFhMzSA7T/nHJa11DE8Ng2TP3iAmRczFlmslSuUNOgUeb6yRvs0="/>
          <p:cNvSpPr/>
          <p:nvPr/>
        </p:nvSpPr>
        <p:spPr>
          <a:xfrm>
            <a:off x="2047421" y="681037"/>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87" name="TextBox 186" descr="OPL20U25GSXzBJYl68kk8uQGfFKzs7yb1M4KJWUiLk6ZEvGF+qCIPSnY57AbBFCvTW@21.2022.STT$5+K4lPs7H94VUqPe2XwIsfPRnrXQE//QTEXxb8/8N4CNc6FpgZahzpTjFhMzSA7T/nHJa11DE8Ng2TP3iAmRczFlmslSuUNOgUeb6yRvs0="/>
          <p:cNvSpPr txBox="1"/>
          <p:nvPr/>
        </p:nvSpPr>
        <p:spPr>
          <a:xfrm>
            <a:off x="6040836" y="1194958"/>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188" name="Hình ảnh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207000" y="1979788"/>
            <a:ext cx="4762500" cy="2857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p:cTn id="7" dur="1500" fill="hold"/>
                                        <p:tgtEl>
                                          <p:spTgt spid="186"/>
                                        </p:tgtEl>
                                        <p:attrNameLst>
                                          <p:attrName>ppt_w</p:attrName>
                                        </p:attrNameLst>
                                      </p:cBhvr>
                                      <p:tavLst>
                                        <p:tav tm="0">
                                          <p:val>
                                            <p:fltVal val="0"/>
                                          </p:val>
                                        </p:tav>
                                        <p:tav tm="100000">
                                          <p:val>
                                            <p:strVal val="#ppt_w"/>
                                          </p:val>
                                        </p:tav>
                                      </p:tavLst>
                                    </p:anim>
                                    <p:anim calcmode="lin" valueType="num">
                                      <p:cBhvr>
                                        <p:cTn id="8" dur="1500" fill="hold"/>
                                        <p:tgtEl>
                                          <p:spTgt spid="186"/>
                                        </p:tgtEl>
                                        <p:attrNameLst>
                                          <p:attrName>ppt_h</p:attrName>
                                        </p:attrNameLst>
                                      </p:cBhvr>
                                      <p:tavLst>
                                        <p:tav tm="0">
                                          <p:val>
                                            <p:fltVal val="0"/>
                                          </p:val>
                                        </p:tav>
                                        <p:tav tm="100000">
                                          <p:val>
                                            <p:strVal val="#ppt_h"/>
                                          </p:val>
                                        </p:tav>
                                      </p:tavLst>
                                    </p:anim>
                                    <p:anim calcmode="lin" valueType="num">
                                      <p:cBhvr>
                                        <p:cTn id="9" dur="1500" fill="hold"/>
                                        <p:tgtEl>
                                          <p:spTgt spid="186"/>
                                        </p:tgtEl>
                                        <p:attrNameLst>
                                          <p:attrName>style.rotation</p:attrName>
                                        </p:attrNameLst>
                                      </p:cBhvr>
                                      <p:tavLst>
                                        <p:tav tm="0">
                                          <p:val>
                                            <p:fltVal val="360"/>
                                          </p:val>
                                        </p:tav>
                                        <p:tav tm="100000">
                                          <p:val>
                                            <p:fltVal val="0"/>
                                          </p:val>
                                        </p:tav>
                                      </p:tavLst>
                                    </p:anim>
                                    <p:animEffect transition="in" filter="fade">
                                      <p:cBhvr>
                                        <p:cTn id="10" dur="1500"/>
                                        <p:tgtEl>
                                          <p:spTgt spid="186"/>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87"/>
                                        </p:tgtEl>
                                        <p:attrNameLst>
                                          <p:attrName>style.visibility</p:attrName>
                                        </p:attrNameLst>
                                      </p:cBhvr>
                                      <p:to>
                                        <p:strVal val="visible"/>
                                      </p:to>
                                    </p:set>
                                    <p:anim by="(-#ppt_w*2)" calcmode="lin" valueType="num">
                                      <p:cBhvr rctx="PPT">
                                        <p:cTn id="14" dur="500" autoRev="1" fill="hold">
                                          <p:stCondLst>
                                            <p:cond delay="0"/>
                                          </p:stCondLst>
                                        </p:cTn>
                                        <p:tgtEl>
                                          <p:spTgt spid="187"/>
                                        </p:tgtEl>
                                        <p:attrNameLst>
                                          <p:attrName>ppt_w</p:attrName>
                                        </p:attrNameLst>
                                      </p:cBhvr>
                                    </p:anim>
                                    <p:anim by="(#ppt_w*0.50)" calcmode="lin" valueType="num">
                                      <p:cBhvr>
                                        <p:cTn id="15" dur="500" decel="50000" autoRev="1" fill="hold">
                                          <p:stCondLst>
                                            <p:cond delay="0"/>
                                          </p:stCondLst>
                                        </p:cTn>
                                        <p:tgtEl>
                                          <p:spTgt spid="187"/>
                                        </p:tgtEl>
                                        <p:attrNameLst>
                                          <p:attrName>ppt_x</p:attrName>
                                        </p:attrNameLst>
                                      </p:cBhvr>
                                    </p:anim>
                                    <p:anim from="(-#ppt_h/2)" to="(#ppt_y)" calcmode="lin" valueType="num">
                                      <p:cBhvr>
                                        <p:cTn id="16" dur="1000" fill="hold">
                                          <p:stCondLst>
                                            <p:cond delay="0"/>
                                          </p:stCondLst>
                                        </p:cTn>
                                        <p:tgtEl>
                                          <p:spTgt spid="187"/>
                                        </p:tgtEl>
                                        <p:attrNameLst>
                                          <p:attrName>ppt_y</p:attrName>
                                        </p:attrNameLst>
                                      </p:cBhvr>
                                    </p:anim>
                                    <p:animRot by="21600000">
                                      <p:cBhvr>
                                        <p:cTn id="17" dur="1000" fill="hold">
                                          <p:stCondLst>
                                            <p:cond delay="0"/>
                                          </p:stCondLst>
                                        </p:cTn>
                                        <p:tgtEl>
                                          <p:spTgt spid="1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16" name="Picture 15" descr="OPL20U25GSXzBJYl68kk8uQGfFKzs7yb1M4KJWUiLk6ZEvGF+qCIPSnY57AbBFCvTW@21.2022.STT$5+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descr="OPL20U25GSXzBJYl68kk8uQGfFKzs7yb1M4KJWUiLk6ZEvGF+qCIPSnY57AbBFCvTW@21.2022.STT$5+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8437" y="2754500"/>
            <a:ext cx="5715000" cy="4286251"/>
          </a:xfrm>
          <a:prstGeom prst="rect">
            <a:avLst/>
          </a:prstGeom>
        </p:spPr>
      </p:pic>
      <p:pic>
        <p:nvPicPr>
          <p:cNvPr id="18" name="Picture 17" descr="OPL20U25GSXzBJYl68kk8uQGfFKzs7yb1M4KJWUiLk6ZEvGF+qCIPSnY57AbBFCvTW@21.2022.STT$5+K4lPs7H94VUqPe2XwIsfPRnrXQE//QTEXxb8/8N4CNc6FpgZahzpTjFhMzSA7T/nHJa11DE8Ng2TP3iAmRczFlmslSuUNOgUeb6yRvs0="/>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6" y="4258870"/>
            <a:ext cx="7867351" cy="2242693"/>
          </a:xfrm>
          <a:prstGeom prst="rect">
            <a:avLst/>
          </a:prstGeom>
        </p:spPr>
      </p:pic>
      <p:pic>
        <p:nvPicPr>
          <p:cNvPr id="19" name="Picture 18" descr="OPL20U25GSXzBJYl68kk8uQGfFKzs7yb1M4KJWUiLk6ZEvGF+qCIPSnY57AbBFCvTW@21.2022.STT$5+K4lPs7H94VUqPe2XwIsfPRnrXQE//QTEXxb8/8N4CNc6FpgZahzpTjFhMzSA7T/nHJa11DE8Ng2TP3iAmRczFlmslSuUNOgUeb6yRvs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OPL20U25GSXzBJYl68kk8uQGfFKzs7yb1M4KJWUiLk6ZEvGF+qCIPSnY57AbBFCvTW@21.2022.STT$5+K4lPs7H94VUqPe2XwIsfPRnrXQE//QTEXxb8/8N4CNc6FpgZahzpTjFhMzSA7T/nHJa11DE8Ng2TP3iAmRczFlmslSuUNOgUeb6yRvs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1105471">
            <a:off x="3503631"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OPL20U25GSXzBJYl68kk8uQGfFKzs7yb1M4KJWUiLk6ZEvGF+qCIPSnY57AbBFCvTW@21.2022.STT$5+K4lPs7H94VUqPe2XwIsfPRnrXQE//QTEXxb8/8N4CNc6FpgZahzpTjFhMzSA7T/nHJa11DE8Ng2TP3iAmRczFlmslSuUNOgUeb6yRvs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716986">
            <a:off x="1047299" y="6172200"/>
            <a:ext cx="858839" cy="11620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OPL20U25GSXzBJYl68kk8uQGfFKzs7yb1M4KJWUiLk6ZEvGF+qCIPSnY57AbBFCvTW@21.2022.STT$5+K4lPs7H94VUqPe2XwIsfPRnrXQE//QTEXxb8/8N4CNc6FpgZahzpTjFhMzSA7T/nHJa11DE8Ng2TP3iAmRczFlmslSuUNOgUeb6yRvs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16986">
            <a:off x="1177410" y="5164970"/>
            <a:ext cx="1097039" cy="178249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OPL20U25GSXzBJYl68kk8uQGfFKzs7yb1M4KJWUiLk6ZEvGF+qCIPSnY57AbBFCvTW@21.2022.STT$5+K4lPs7H94VUqPe2XwIsfPRnrXQE//QTEXxb8/8N4CNc6FpgZahzpTjFhMzSA7T/nHJa11DE8Ng2TP3iAmRczFlmslSuUNOgUeb6yRvs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OPL20U25GSXzBJYl68kk8uQGfFKzs7yb1M4KJWUiLk6ZEvGF+qCIPSnY57AbBFCvTW@21.2022.STT$5+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552" y="-748313"/>
            <a:ext cx="11801089" cy="6073829"/>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20960" y="2996654"/>
            <a:ext cx="3168645" cy="4206167"/>
          </a:xfrm>
          <a:prstGeom prst="rect">
            <a:avLst/>
          </a:prstGeom>
        </p:spPr>
      </p:pic>
      <p:pic>
        <p:nvPicPr>
          <p:cNvPr id="26" name="Picture 25">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41080" y="5621309"/>
            <a:ext cx="1098883" cy="1168947"/>
          </a:xfrm>
          <a:prstGeom prst="rect">
            <a:avLst/>
          </a:prstGeom>
        </p:spPr>
      </p:pic>
      <p:sp>
        <p:nvSpPr>
          <p:cNvPr id="5" name="TextBox 4"/>
          <p:cNvSpPr txBox="1"/>
          <p:nvPr/>
        </p:nvSpPr>
        <p:spPr>
          <a:xfrm>
            <a:off x="3019967" y="267171"/>
            <a:ext cx="6143798" cy="1569660"/>
          </a:xfrm>
          <a:prstGeom prst="rect">
            <a:avLst/>
          </a:prstGeom>
          <a:noFill/>
        </p:spPr>
        <p:txBody>
          <a:bodyPr wrap="none" lIns="91440" tIns="45720" rIns="91440" bIns="45720" rtlCol="0">
            <a:spAutoFit/>
          </a:bodyPr>
          <a:lstStyle/>
          <a:p>
            <a:pPr algn="ctr"/>
            <a:r>
              <a:rPr lang="en-US" sz="4800" dirty="0">
                <a:solidFill>
                  <a:schemeClr val="bg1"/>
                </a:solidFill>
                <a:latin typeface="UTM Rockwell" panose="02040603050506020204" pitchFamily="18" charset="0"/>
              </a:rPr>
              <a:t>ĐIỆN BIÊN PHỦ</a:t>
            </a:r>
            <a:endParaRPr lang="en-US" sz="4800" dirty="0">
              <a:solidFill>
                <a:schemeClr val="bg1"/>
              </a:solidFill>
              <a:latin typeface="UTM Rockwell" panose="02040603050506020204" pitchFamily="18" charset="0"/>
            </a:endParaRPr>
          </a:p>
          <a:p>
            <a:pPr algn="ctr"/>
            <a:r>
              <a:rPr lang="en-US" sz="4800" dirty="0">
                <a:solidFill>
                  <a:schemeClr val="bg1"/>
                </a:solidFill>
                <a:latin typeface="UTM Rockwell" panose="02040603050506020204" pitchFamily="18" charset="0"/>
              </a:rPr>
              <a:t>BẢN HÙNG CA BẤT DIỆT</a:t>
            </a:r>
            <a:endParaRPr lang="en-US" sz="4800" dirty="0">
              <a:solidFill>
                <a:schemeClr val="bg1"/>
              </a:solidFill>
              <a:latin typeface="UTM Rockwell" panose="02040603050506020204" pitchFamily="18" charset="0"/>
            </a:endParaRPr>
          </a:p>
        </p:txBody>
      </p:sp>
      <p:pic>
        <p:nvPicPr>
          <p:cNvPr id="2" name="Nhac Comandos (mp3cut.net)">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cstate="print"/>
          <a:stretch>
            <a:fillRect/>
          </a:stretch>
        </p:blipFill>
        <p:spPr>
          <a:xfrm>
            <a:off x="12470864" y="42880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5700" numSld="9">
                <p:cTn id="12"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3" y="392129"/>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descr="OPL20U25GSXzBJYl68kk8uQGfFKzs7yb1M4KJWUiLk6ZEvGF+qCIPSnY57AbBFCvTW@21.2022.STT$5+K4lPs7H94VUqPe2XwIsfPRnrXQE//QTEXxb8/8N4CNc6FpgZahzpTjFhMzSA7T/nHJa11DE8Ng2TP3iAmRczFlmslSuUNOgUeb6yRvs0="/>
          <p:cNvSpPr txBox="1"/>
          <p:nvPr/>
        </p:nvSpPr>
        <p:spPr>
          <a:xfrm>
            <a:off x="373063" y="841443"/>
            <a:ext cx="11522075" cy="5385705"/>
          </a:xfrm>
          <a:prstGeom prst="rect">
            <a:avLst/>
          </a:prstGeom>
          <a:noFill/>
        </p:spPr>
        <p:txBody>
          <a:bodyPr wrap="square" lIns="91440" tIns="45720" rIns="91440" bIns="45720" rtlCol="0">
            <a:spAutoFit/>
          </a:bodyPr>
          <a:lstStyle/>
          <a:p>
            <a:pPr algn="ctr"/>
            <a:r>
              <a:rPr lang="en-US" sz="5735" dirty="0" err="1">
                <a:solidFill>
                  <a:srgbClr val="0000FF"/>
                </a:solidFill>
              </a:rPr>
              <a:t>Nhằm</a:t>
            </a:r>
            <a:r>
              <a:rPr lang="en-US" sz="5735" dirty="0">
                <a:solidFill>
                  <a:srgbClr val="0000FF"/>
                </a:solidFill>
              </a:rPr>
              <a:t> </a:t>
            </a:r>
            <a:r>
              <a:rPr lang="en-US" sz="5735" dirty="0" err="1">
                <a:solidFill>
                  <a:srgbClr val="0000FF"/>
                </a:solidFill>
              </a:rPr>
              <a:t>tiếp</a:t>
            </a:r>
            <a:r>
              <a:rPr lang="en-US" sz="5735" dirty="0">
                <a:solidFill>
                  <a:srgbClr val="0000FF"/>
                </a:solidFill>
              </a:rPr>
              <a:t> </a:t>
            </a:r>
            <a:r>
              <a:rPr lang="en-US" sz="5735" dirty="0" err="1">
                <a:solidFill>
                  <a:srgbClr val="0000FF"/>
                </a:solidFill>
              </a:rPr>
              <a:t>tế</a:t>
            </a:r>
            <a:r>
              <a:rPr lang="en-US" sz="5735" dirty="0">
                <a:solidFill>
                  <a:srgbClr val="0000FF"/>
                </a:solidFill>
              </a:rPr>
              <a:t> </a:t>
            </a:r>
            <a:r>
              <a:rPr lang="en-US" sz="5735" dirty="0" err="1">
                <a:solidFill>
                  <a:srgbClr val="0000FF"/>
                </a:solidFill>
              </a:rPr>
              <a:t>cho</a:t>
            </a:r>
            <a:r>
              <a:rPr lang="en-US" sz="5735" dirty="0">
                <a:solidFill>
                  <a:srgbClr val="0000FF"/>
                </a:solidFill>
              </a:rPr>
              <a:t> </a:t>
            </a:r>
            <a:r>
              <a:rPr lang="en-US" sz="5735" dirty="0" err="1">
                <a:solidFill>
                  <a:srgbClr val="0000FF"/>
                </a:solidFill>
              </a:rPr>
              <a:t>quân</a:t>
            </a:r>
            <a:r>
              <a:rPr lang="en-US" sz="5735" dirty="0">
                <a:solidFill>
                  <a:srgbClr val="0000FF"/>
                </a:solidFill>
              </a:rPr>
              <a:t> </a:t>
            </a:r>
            <a:r>
              <a:rPr lang="en-US" sz="5735" dirty="0" err="1">
                <a:solidFill>
                  <a:srgbClr val="0000FF"/>
                </a:solidFill>
              </a:rPr>
              <a:t>đội</a:t>
            </a:r>
            <a:r>
              <a:rPr lang="en-US" sz="5735" dirty="0">
                <a:solidFill>
                  <a:srgbClr val="0000FF"/>
                </a:solidFill>
              </a:rPr>
              <a:t> </a:t>
            </a:r>
            <a:r>
              <a:rPr lang="en-US" sz="5735" dirty="0" err="1">
                <a:solidFill>
                  <a:srgbClr val="0000FF"/>
                </a:solidFill>
              </a:rPr>
              <a:t>Pháp</a:t>
            </a:r>
            <a:r>
              <a:rPr lang="en-US" sz="5735" dirty="0">
                <a:solidFill>
                  <a:srgbClr val="0000FF"/>
                </a:solidFill>
              </a:rPr>
              <a:t>, </a:t>
            </a:r>
            <a:endParaRPr lang="en-US" sz="5735" dirty="0">
              <a:solidFill>
                <a:srgbClr val="0000FF"/>
              </a:solidFill>
            </a:endParaRPr>
          </a:p>
          <a:p>
            <a:pPr algn="ctr"/>
            <a:r>
              <a:rPr lang="en-US" sz="5735" dirty="0" err="1">
                <a:solidFill>
                  <a:srgbClr val="0000FF"/>
                </a:solidFill>
              </a:rPr>
              <a:t>máy</a:t>
            </a:r>
            <a:r>
              <a:rPr lang="en-US" sz="5735" dirty="0">
                <a:solidFill>
                  <a:srgbClr val="0000FF"/>
                </a:solidFill>
              </a:rPr>
              <a:t> bay </a:t>
            </a:r>
            <a:r>
              <a:rPr lang="en-US" sz="5735" dirty="0" err="1">
                <a:solidFill>
                  <a:srgbClr val="0000FF"/>
                </a:solidFill>
              </a:rPr>
              <a:t>đã</a:t>
            </a:r>
            <a:r>
              <a:rPr lang="en-US" sz="5735" dirty="0">
                <a:solidFill>
                  <a:srgbClr val="0000FF"/>
                </a:solidFill>
              </a:rPr>
              <a:t> </a:t>
            </a:r>
            <a:r>
              <a:rPr lang="en-US" sz="5735" dirty="0" err="1">
                <a:solidFill>
                  <a:srgbClr val="0000FF"/>
                </a:solidFill>
              </a:rPr>
              <a:t>được</a:t>
            </a:r>
            <a:r>
              <a:rPr lang="en-US" sz="5735" dirty="0">
                <a:solidFill>
                  <a:srgbClr val="0000FF"/>
                </a:solidFill>
              </a:rPr>
              <a:t> </a:t>
            </a:r>
            <a:r>
              <a:rPr lang="en-US" sz="5735" dirty="0" err="1">
                <a:solidFill>
                  <a:srgbClr val="0000FF"/>
                </a:solidFill>
              </a:rPr>
              <a:t>sử</a:t>
            </a:r>
            <a:r>
              <a:rPr lang="en-US" sz="5735" dirty="0">
                <a:solidFill>
                  <a:srgbClr val="0000FF"/>
                </a:solidFill>
              </a:rPr>
              <a:t> </a:t>
            </a:r>
            <a:r>
              <a:rPr lang="en-US" sz="5735" dirty="0" err="1">
                <a:solidFill>
                  <a:srgbClr val="0000FF"/>
                </a:solidFill>
              </a:rPr>
              <a:t>dụng</a:t>
            </a:r>
            <a:r>
              <a:rPr lang="en-US" sz="5735" dirty="0">
                <a:solidFill>
                  <a:srgbClr val="0000FF"/>
                </a:solidFill>
              </a:rPr>
              <a:t> </a:t>
            </a:r>
            <a:r>
              <a:rPr lang="en-US" sz="5735" dirty="0" err="1">
                <a:solidFill>
                  <a:srgbClr val="0000FF"/>
                </a:solidFill>
              </a:rPr>
              <a:t>để</a:t>
            </a:r>
            <a:r>
              <a:rPr lang="en-US" sz="5735" dirty="0">
                <a:solidFill>
                  <a:srgbClr val="0000FF"/>
                </a:solidFill>
              </a:rPr>
              <a:t> </a:t>
            </a:r>
            <a:r>
              <a:rPr lang="en-US" sz="5735" dirty="0" err="1">
                <a:solidFill>
                  <a:srgbClr val="0000FF"/>
                </a:solidFill>
              </a:rPr>
              <a:t>thả</a:t>
            </a:r>
            <a:r>
              <a:rPr lang="en-US" sz="5735" dirty="0">
                <a:solidFill>
                  <a:srgbClr val="0000FF"/>
                </a:solidFill>
              </a:rPr>
              <a:t> </a:t>
            </a:r>
            <a:endParaRPr lang="en-US" sz="5735" dirty="0">
              <a:solidFill>
                <a:srgbClr val="0000FF"/>
              </a:solidFill>
            </a:endParaRPr>
          </a:p>
          <a:p>
            <a:pPr algn="ctr"/>
            <a:r>
              <a:rPr lang="en-US" sz="5735" dirty="0" err="1">
                <a:solidFill>
                  <a:srgbClr val="0000FF"/>
                </a:solidFill>
              </a:rPr>
              <a:t>các</a:t>
            </a:r>
            <a:r>
              <a:rPr lang="en-US" sz="5735" dirty="0">
                <a:solidFill>
                  <a:srgbClr val="0000FF"/>
                </a:solidFill>
              </a:rPr>
              <a:t> </a:t>
            </a:r>
            <a:r>
              <a:rPr lang="en-US" sz="5735" dirty="0" err="1">
                <a:solidFill>
                  <a:srgbClr val="0000FF"/>
                </a:solidFill>
              </a:rPr>
              <a:t>thùng</a:t>
            </a:r>
            <a:r>
              <a:rPr lang="en-US" sz="5735" dirty="0">
                <a:solidFill>
                  <a:srgbClr val="0000FF"/>
                </a:solidFill>
              </a:rPr>
              <a:t> </a:t>
            </a:r>
            <a:r>
              <a:rPr lang="en-US" sz="5735" dirty="0" err="1">
                <a:solidFill>
                  <a:srgbClr val="0000FF"/>
                </a:solidFill>
              </a:rPr>
              <a:t>hàng</a:t>
            </a:r>
            <a:r>
              <a:rPr lang="en-US" sz="5735" dirty="0">
                <a:solidFill>
                  <a:srgbClr val="0000FF"/>
                </a:solidFill>
              </a:rPr>
              <a:t>.</a:t>
            </a:r>
            <a:endParaRPr lang="en-US" sz="5735" dirty="0">
              <a:solidFill>
                <a:srgbClr val="0000FF"/>
              </a:solidFill>
            </a:endParaRPr>
          </a:p>
          <a:p>
            <a:pPr algn="ctr"/>
            <a:r>
              <a:rPr lang="en-US" sz="5735" dirty="0" err="1">
                <a:solidFill>
                  <a:srgbClr val="0000FF"/>
                </a:solidFill>
              </a:rPr>
              <a:t>Hãy</a:t>
            </a:r>
            <a:r>
              <a:rPr lang="en-US" sz="5735" dirty="0">
                <a:solidFill>
                  <a:srgbClr val="0000FF"/>
                </a:solidFill>
              </a:rPr>
              <a:t> </a:t>
            </a:r>
            <a:r>
              <a:rPr lang="en-US" sz="5735" dirty="0" err="1">
                <a:solidFill>
                  <a:srgbClr val="0000FF"/>
                </a:solidFill>
              </a:rPr>
              <a:t>tìm</a:t>
            </a:r>
            <a:r>
              <a:rPr lang="en-US" sz="5735" dirty="0">
                <a:solidFill>
                  <a:srgbClr val="0000FF"/>
                </a:solidFill>
              </a:rPr>
              <a:t> </a:t>
            </a:r>
            <a:r>
              <a:rPr lang="en-US" sz="5735" dirty="0" err="1">
                <a:solidFill>
                  <a:srgbClr val="0000FF"/>
                </a:solidFill>
              </a:rPr>
              <a:t>cách</a:t>
            </a:r>
            <a:r>
              <a:rPr lang="en-US" sz="5735" dirty="0">
                <a:solidFill>
                  <a:srgbClr val="0000FF"/>
                </a:solidFill>
              </a:rPr>
              <a:t> </a:t>
            </a:r>
            <a:r>
              <a:rPr lang="en-US" sz="5735" dirty="0" err="1">
                <a:solidFill>
                  <a:srgbClr val="0000FF"/>
                </a:solidFill>
              </a:rPr>
              <a:t>ngăn</a:t>
            </a:r>
            <a:r>
              <a:rPr lang="en-US" sz="5735" dirty="0">
                <a:solidFill>
                  <a:srgbClr val="0000FF"/>
                </a:solidFill>
              </a:rPr>
              <a:t> </a:t>
            </a:r>
            <a:r>
              <a:rPr lang="en-US" sz="5735" dirty="0" err="1">
                <a:solidFill>
                  <a:srgbClr val="0000FF"/>
                </a:solidFill>
              </a:rPr>
              <a:t>cản</a:t>
            </a:r>
            <a:r>
              <a:rPr lang="en-US" sz="5735" dirty="0">
                <a:solidFill>
                  <a:srgbClr val="0000FF"/>
                </a:solidFill>
              </a:rPr>
              <a:t> </a:t>
            </a:r>
            <a:r>
              <a:rPr lang="en-US" sz="5735" dirty="0" err="1">
                <a:solidFill>
                  <a:srgbClr val="0000FF"/>
                </a:solidFill>
              </a:rPr>
              <a:t>sự</a:t>
            </a:r>
            <a:r>
              <a:rPr lang="en-US" sz="5735" dirty="0">
                <a:solidFill>
                  <a:srgbClr val="0000FF"/>
                </a:solidFill>
              </a:rPr>
              <a:t> </a:t>
            </a:r>
            <a:r>
              <a:rPr lang="en-US" sz="5735" dirty="0" err="1">
                <a:solidFill>
                  <a:srgbClr val="0000FF"/>
                </a:solidFill>
              </a:rPr>
              <a:t>viện</a:t>
            </a:r>
            <a:r>
              <a:rPr lang="en-US" sz="5735" dirty="0">
                <a:solidFill>
                  <a:srgbClr val="0000FF"/>
                </a:solidFill>
              </a:rPr>
              <a:t> </a:t>
            </a:r>
            <a:r>
              <a:rPr lang="en-US" sz="5735" dirty="0" err="1">
                <a:solidFill>
                  <a:srgbClr val="0000FF"/>
                </a:solidFill>
              </a:rPr>
              <a:t>trợ</a:t>
            </a:r>
            <a:r>
              <a:rPr lang="en-US" sz="5735" dirty="0">
                <a:solidFill>
                  <a:srgbClr val="0000FF"/>
                </a:solidFill>
              </a:rPr>
              <a:t> </a:t>
            </a:r>
            <a:r>
              <a:rPr lang="en-US" sz="5735" dirty="0" err="1">
                <a:solidFill>
                  <a:srgbClr val="0000FF"/>
                </a:solidFill>
              </a:rPr>
              <a:t>của</a:t>
            </a:r>
            <a:r>
              <a:rPr lang="en-US" sz="5735" dirty="0">
                <a:solidFill>
                  <a:srgbClr val="0000FF"/>
                </a:solidFill>
              </a:rPr>
              <a:t> </a:t>
            </a:r>
            <a:r>
              <a:rPr lang="en-US" sz="5735" dirty="0" err="1">
                <a:solidFill>
                  <a:srgbClr val="0000FF"/>
                </a:solidFill>
              </a:rPr>
              <a:t>máy</a:t>
            </a:r>
            <a:r>
              <a:rPr lang="en-US" sz="5735" dirty="0">
                <a:solidFill>
                  <a:srgbClr val="0000FF"/>
                </a:solidFill>
              </a:rPr>
              <a:t> bay </a:t>
            </a:r>
            <a:r>
              <a:rPr lang="en-US" sz="5735" dirty="0" err="1">
                <a:solidFill>
                  <a:srgbClr val="0000FF"/>
                </a:solidFill>
              </a:rPr>
              <a:t>bằng</a:t>
            </a:r>
            <a:r>
              <a:rPr lang="en-US" sz="5735" dirty="0">
                <a:solidFill>
                  <a:srgbClr val="0000FF"/>
                </a:solidFill>
              </a:rPr>
              <a:t> </a:t>
            </a:r>
            <a:r>
              <a:rPr lang="en-US" sz="5735" dirty="0" err="1">
                <a:solidFill>
                  <a:srgbClr val="0000FF"/>
                </a:solidFill>
              </a:rPr>
              <a:t>cách</a:t>
            </a:r>
            <a:r>
              <a:rPr lang="en-US" sz="5735" dirty="0">
                <a:solidFill>
                  <a:srgbClr val="0000FF"/>
                </a:solidFill>
              </a:rPr>
              <a:t> </a:t>
            </a:r>
            <a:r>
              <a:rPr lang="en-US" sz="5735" dirty="0" err="1">
                <a:solidFill>
                  <a:srgbClr val="0000FF"/>
                </a:solidFill>
              </a:rPr>
              <a:t>trả</a:t>
            </a:r>
            <a:r>
              <a:rPr lang="en-US" sz="5735" dirty="0">
                <a:solidFill>
                  <a:srgbClr val="0000FF"/>
                </a:solidFill>
              </a:rPr>
              <a:t> </a:t>
            </a:r>
            <a:r>
              <a:rPr lang="en-US" sz="5735" dirty="0" err="1">
                <a:solidFill>
                  <a:srgbClr val="0000FF"/>
                </a:solidFill>
              </a:rPr>
              <a:t>lời</a:t>
            </a:r>
            <a:r>
              <a:rPr lang="en-US" sz="5735" dirty="0">
                <a:solidFill>
                  <a:srgbClr val="0000FF"/>
                </a:solidFill>
              </a:rPr>
              <a:t> </a:t>
            </a:r>
            <a:r>
              <a:rPr lang="en-US" sz="5735" dirty="0" err="1">
                <a:solidFill>
                  <a:srgbClr val="0000FF"/>
                </a:solidFill>
              </a:rPr>
              <a:t>đúng</a:t>
            </a:r>
            <a:r>
              <a:rPr lang="en-US" sz="5735" dirty="0">
                <a:solidFill>
                  <a:srgbClr val="0000FF"/>
                </a:solidFill>
              </a:rPr>
              <a:t> </a:t>
            </a:r>
            <a:endParaRPr lang="en-US" sz="5735" dirty="0">
              <a:solidFill>
                <a:srgbClr val="0000FF"/>
              </a:solidFill>
            </a:endParaRPr>
          </a:p>
          <a:p>
            <a:pPr algn="ctr"/>
            <a:r>
              <a:rPr lang="en-US" sz="5735" dirty="0" err="1">
                <a:solidFill>
                  <a:srgbClr val="0000FF"/>
                </a:solidFill>
              </a:rPr>
              <a:t>các</a:t>
            </a:r>
            <a:r>
              <a:rPr lang="en-US" sz="5735" dirty="0">
                <a:solidFill>
                  <a:srgbClr val="0000FF"/>
                </a:solidFill>
              </a:rPr>
              <a:t> </a:t>
            </a:r>
            <a:r>
              <a:rPr lang="en-US" sz="5735" dirty="0" err="1">
                <a:solidFill>
                  <a:srgbClr val="0000FF"/>
                </a:solidFill>
              </a:rPr>
              <a:t>câu</a:t>
            </a:r>
            <a:r>
              <a:rPr lang="en-US" sz="5735" dirty="0">
                <a:solidFill>
                  <a:srgbClr val="0000FF"/>
                </a:solidFill>
              </a:rPr>
              <a:t> </a:t>
            </a:r>
            <a:r>
              <a:rPr lang="en-US" sz="5735" dirty="0" err="1">
                <a:solidFill>
                  <a:srgbClr val="0000FF"/>
                </a:solidFill>
              </a:rPr>
              <a:t>hỏi</a:t>
            </a:r>
            <a:endParaRPr lang="en-US" sz="5735" dirty="0">
              <a:solidFill>
                <a:srgbClr val="0000FF"/>
              </a:solidFill>
            </a:endParaRPr>
          </a:p>
        </p:txBody>
      </p:sp>
      <p:pic>
        <p:nvPicPr>
          <p:cNvPr id="45" name="Picture 44" descr="OPL20U25GSXzBJYl68kk8uQGfFKzs7yb1M4KJWUiLk6ZEvGF+qCIPSnY57AbBFCvTW@21.2022.STT$5+K4lPs7H94VUqPe2XwIsfPRnrXQE//QTEXxb8/8N4CNc6FpgZahzpTjFhMzSA7T/nHJa11DE8Ng2TP3iAmRczFlmslSuUNOgUeb6yRvs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1080" y="5621309"/>
            <a:ext cx="1098883" cy="1168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OPL20U25GSXzBJYl68kk8uQGfFKzs7yb1M4KJWUiLk6ZEvGF+qCIPSnY57AbBFCvTW@21.2022.STT$5+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2604" y="3426490"/>
            <a:ext cx="2501408" cy="3320455"/>
          </a:xfrm>
          <a:prstGeom prst="rect">
            <a:avLst/>
          </a:prstGeom>
        </p:spPr>
      </p:pic>
      <p:pic>
        <p:nvPicPr>
          <p:cNvPr id="7" name="Picture 6"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0301" y="3635694"/>
            <a:ext cx="2485624" cy="3009489"/>
          </a:xfrm>
          <a:prstGeom prst="rect">
            <a:avLst/>
          </a:prstGeom>
        </p:spPr>
      </p:pic>
      <p:pic>
        <p:nvPicPr>
          <p:cNvPr id="9" name="Picture 8" descr="OPL20U25GSXzBJYl68kk8uQGfFKzs7yb1M4KJWUiLk6ZEvGF+qCIPSnY57AbBFCvTW@21.2022.STT$5+K4lPs7H94VUqPe2XwIsfPRnrXQE//QTEXxb8/8N4CNc6FpgZahzpTjFhMzSA7T/nHJa11DE8Ng2TP3iAmRczFlmslSuUNOgUeb6yRvs0="/>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5"/>
            <a:ext cx="1179252" cy="319867"/>
          </a:xfrm>
          <a:prstGeom prst="rect">
            <a:avLst/>
          </a:prstGeom>
        </p:spPr>
      </p:pic>
      <p:grpSp>
        <p:nvGrpSpPr>
          <p:cNvPr id="13" name="Group 12" descr="OPL20U25GSXzBJYl68kk8uQGfFKzs7yb1M4KJWUiLk6ZEvGF+qCIPSnY57AbBFCvTW@21.2022.STT$5+K4lPs7H94VUqPe2XwIsfPRnrXQE//QTEXxb8/8N4CNc6FpgZahzpTjFhMzSA7T/nHJa11DE8Ng2TP3iAmRczFlmslSuUNOgUeb6yRvs0="/>
          <p:cNvGrpSpPr/>
          <p:nvPr/>
        </p:nvGrpSpPr>
        <p:grpSpPr>
          <a:xfrm>
            <a:off x="1068650" y="182551"/>
            <a:ext cx="1179252" cy="622468"/>
            <a:chOff x="1278198" y="812888"/>
            <a:chExt cx="1364965" cy="878405"/>
          </a:xfrm>
        </p:grpSpPr>
        <p:pic>
          <p:nvPicPr>
            <p:cNvPr id="10" name="Picture 9"/>
            <p:cNvPicPr>
              <a:picLocks noChangeAspect="1"/>
            </p:cNvPicPr>
            <p:nvPr/>
          </p:nvPicPr>
          <p:blipFill>
            <a:blip r:embed="rId6"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descr="OPL20U25GSXzBJYl68kk8uQGfFKzs7yb1M4KJWUiLk6ZEvGF+qCIPSnY57AbBFCvTW@21.2022.STT$5+K4lPs7H94VUqPe2XwIsfPRnrXQE//QTEXxb8/8N4CNc6FpgZahzpTjFhMzSA7T/nHJa11DE8Ng2TP3iAmRczFlmslSuUNOgUeb6yRvs0=">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553951" y="1428751"/>
            <a:ext cx="609600" cy="609600"/>
          </a:xfrm>
          <a:prstGeom prst="rect">
            <a:avLst/>
          </a:prstGeom>
        </p:spPr>
      </p:pic>
      <p:pic>
        <p:nvPicPr>
          <p:cNvPr id="14" name="Picture 13" descr="OPL20U25GSXzBJYl68kk8uQGfFKzs7yb1M4KJWUiLk6ZEvGF+qCIPSnY57AbBFCvTW@21.2022.STT$5+K4lPs7H94VUqPe2XwIsfPRnrXQE//QTEXxb8/8N4CNc6FpgZahzpTjFhMzSA7T/nHJa11DE8Ng2TP3iAmRczFlmslSuUNOgUeb6yRvs0="/>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7"/>
            <a:ext cx="1362959" cy="370241"/>
          </a:xfrm>
          <a:prstGeom prst="rect">
            <a:avLst/>
          </a:prstGeom>
        </p:spPr>
      </p:pic>
      <p:grpSp>
        <p:nvGrpSpPr>
          <p:cNvPr id="15" name="Group 14" descr="OPL20U25GSXzBJYl68kk8uQGfFKzs7yb1M4KJWUiLk6ZEvGF+qCIPSnY57AbBFCvTW@21.2022.STT$5+K4lPs7H94VUqPe2XwIsfPRnrXQE//QTEXxb8/8N4CNc6FpgZahzpTjFhMzSA7T/nHJa11DE8Ng2TP3iAmRczFlmslSuUNOgUeb6yRvs0="/>
          <p:cNvGrpSpPr/>
          <p:nvPr/>
        </p:nvGrpSpPr>
        <p:grpSpPr>
          <a:xfrm flipH="1">
            <a:off x="7815833" y="462448"/>
            <a:ext cx="1535651" cy="876981"/>
            <a:chOff x="1278198" y="812888"/>
            <a:chExt cx="1364965" cy="878405"/>
          </a:xfrm>
        </p:grpSpPr>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OPL20U25GSXzBJYl68kk8uQGfFKzs7yb1M4KJWUiLk6ZEvGF+qCIPSnY57AbBFCvTW@21.2022.STT$5+K4lPs7H94VUqPe2XwIsfPRnrXQE//QTEXxb8/8N4CNc6FpgZahzpTjFhMzSA7T/nHJa11DE8Ng2TP3iAmRczFlmslSuUNOgUeb6yRvs0="/>
          <p:cNvPicPr>
            <a:picLocks noChangeAspect="1"/>
          </p:cNvPicPr>
          <p:nvPr/>
        </p:nvPicPr>
        <p:blipFill>
          <a:blip r:embed="rId15"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8" y="1548137"/>
            <a:ext cx="1364965" cy="370241"/>
          </a:xfrm>
          <a:prstGeom prst="rect">
            <a:avLst/>
          </a:prstGeom>
        </p:spPr>
      </p:pic>
      <p:grpSp>
        <p:nvGrpSpPr>
          <p:cNvPr id="20" name="Group 19" descr="OPL20U25GSXzBJYl68kk8uQGfFKzs7yb1M4KJWUiLk6ZEvGF+qCIPSnY57AbBFCvTW@21.2022.STT$5+K4lPs7H94VUqPe2XwIsfPRnrXQE//QTEXxb8/8N4CNc6FpgZahzpTjFhMzSA7T/nHJa11DE8Ng2TP3iAmRczFlmslSuUNOgUeb6yRvs0="/>
          <p:cNvGrpSpPr/>
          <p:nvPr/>
        </p:nvGrpSpPr>
        <p:grpSpPr>
          <a:xfrm>
            <a:off x="2992699" y="1281708"/>
            <a:ext cx="1364965" cy="878405"/>
            <a:chOff x="1278198" y="812888"/>
            <a:chExt cx="1364965" cy="878405"/>
          </a:xfrm>
        </p:grpSpPr>
        <p:pic>
          <p:nvPicPr>
            <p:cNvPr id="21" name="Picture 20"/>
            <p:cNvPicPr>
              <a:picLocks noChangeAspect="1"/>
            </p:cNvPicPr>
            <p:nvPr/>
          </p:nvPicPr>
          <p:blipFill>
            <a:blip r:embed="rId15"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6" cstate="print">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50" y="186796"/>
            <a:ext cx="1087937" cy="295533"/>
          </a:xfrm>
          <a:prstGeom prst="rect">
            <a:avLst/>
          </a:prstGeom>
        </p:spPr>
      </p:pic>
      <p:grpSp>
        <p:nvGrpSpPr>
          <p:cNvPr id="25" name="Group 24"/>
          <p:cNvGrpSpPr/>
          <p:nvPr/>
        </p:nvGrpSpPr>
        <p:grpSpPr>
          <a:xfrm flipH="1">
            <a:off x="10360413" y="271591"/>
            <a:ext cx="1225784" cy="506236"/>
            <a:chOff x="1278198" y="812888"/>
            <a:chExt cx="1364965" cy="878405"/>
          </a:xfrm>
        </p:grpSpPr>
        <p:pic>
          <p:nvPicPr>
            <p:cNvPr id="26" name="Picture 25"/>
            <p:cNvPicPr>
              <a:picLocks noChangeAspect="1"/>
            </p:cNvPicPr>
            <p:nvPr/>
          </p:nvPicPr>
          <p:blipFill>
            <a:blip r:embed="rId17" cstate="print">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18"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9" y="320397"/>
            <a:ext cx="1079231" cy="292737"/>
          </a:xfrm>
          <a:prstGeom prst="rect">
            <a:avLst/>
          </a:prstGeom>
        </p:spPr>
      </p:pic>
      <p:grpSp>
        <p:nvGrpSpPr>
          <p:cNvPr id="30" name="Group 29"/>
          <p:cNvGrpSpPr/>
          <p:nvPr/>
        </p:nvGrpSpPr>
        <p:grpSpPr>
          <a:xfrm>
            <a:off x="5319126" y="195667"/>
            <a:ext cx="1079231" cy="687111"/>
            <a:chOff x="1278198" y="812888"/>
            <a:chExt cx="1364965" cy="878405"/>
          </a:xfrm>
        </p:grpSpPr>
        <p:pic>
          <p:nvPicPr>
            <p:cNvPr id="31" name="Picture 30"/>
            <p:cNvPicPr>
              <a:picLocks noChangeAspect="1"/>
            </p:cNvPicPr>
            <p:nvPr/>
          </p:nvPicPr>
          <p:blipFill>
            <a:blip r:embed="rId19"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xplosion 2 2"/>
          <p:cNvSpPr/>
          <p:nvPr/>
        </p:nvSpPr>
        <p:spPr>
          <a:xfrm>
            <a:off x="1059496" y="409804"/>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8" name="Picture 7">
            <a:hlinkClick r:id="rId20" action="ppaction://hlinksldjump"/>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01202" y="1362703"/>
            <a:ext cx="619985" cy="764736"/>
          </a:xfrm>
          <a:prstGeom prst="rect">
            <a:avLst/>
          </a:prstGeom>
        </p:spPr>
      </p:pic>
      <p:pic>
        <p:nvPicPr>
          <p:cNvPr id="35" name="Picture 34">
            <a:hlinkClick r:id="rId23" action="ppaction://hlinksldjump"/>
          </p:cNvPr>
          <p:cNvPicPr>
            <a:picLocks noChangeAspect="1"/>
          </p:cNvPicPr>
          <p:nvPr/>
        </p:nvPicPr>
        <p:blipFill>
          <a:blip r:embed="rId24" cstate="hqprint">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806045" y="1147464"/>
            <a:ext cx="603324" cy="744185"/>
          </a:xfrm>
          <a:prstGeom prst="rect">
            <a:avLst/>
          </a:prstGeom>
        </p:spPr>
      </p:pic>
      <p:pic>
        <p:nvPicPr>
          <p:cNvPr id="36" name="Picture 35">
            <a:hlinkClick r:id="rId26" action="ppaction://hlinksldjump"/>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12382" y="2554395"/>
            <a:ext cx="797991" cy="984303"/>
          </a:xfrm>
          <a:prstGeom prst="rect">
            <a:avLst/>
          </a:prstGeom>
        </p:spPr>
      </p:pic>
      <p:pic>
        <p:nvPicPr>
          <p:cNvPr id="37" name="Picture 36">
            <a:hlinkClick r:id="rId29" action="ppaction://hlinksldjump"/>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rot="20962330">
            <a:off x="5866596" y="1003127"/>
            <a:ext cx="571941" cy="705475"/>
          </a:xfrm>
          <a:prstGeom prst="rect">
            <a:avLst/>
          </a:prstGeom>
        </p:spPr>
      </p:pic>
      <p:pic>
        <p:nvPicPr>
          <p:cNvPr id="38" name="Picture 37">
            <a:hlinkClick r:id="rId31" action="ppaction://hlinksldjump"/>
          </p:cNvPr>
          <p:cNvPicPr>
            <a:picLocks noChangeAspect="1"/>
          </p:cNvPicPr>
          <p:nvPr/>
        </p:nvPicPr>
        <p:blipFill>
          <a:blip r:embed="rId32" cstate="hqprint">
            <a:extLst>
              <a:ext uri="{BEBA8EAE-BF5A-486C-A8C5-ECC9F3942E4B}">
                <a14:imgProps xmlns:a14="http://schemas.microsoft.com/office/drawing/2010/main">
                  <a14:imgLayer r:embed="rId3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31441" y="1836627"/>
            <a:ext cx="803107" cy="990613"/>
          </a:xfrm>
          <a:prstGeom prst="rect">
            <a:avLst/>
          </a:prstGeom>
        </p:spPr>
      </p:pic>
      <p:sp>
        <p:nvSpPr>
          <p:cNvPr id="39" name="Explosion 2 38"/>
          <p:cNvSpPr/>
          <p:nvPr/>
        </p:nvSpPr>
        <p:spPr>
          <a:xfrm>
            <a:off x="3194240" y="1380863"/>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40" name="Tieng B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3984911" y="1438645"/>
            <a:ext cx="609600" cy="609600"/>
          </a:xfrm>
          <a:prstGeom prst="rect">
            <a:avLst/>
          </a:prstGeom>
        </p:spPr>
      </p:pic>
      <p:sp>
        <p:nvSpPr>
          <p:cNvPr id="41" name="Explosion 2 40"/>
          <p:cNvSpPr/>
          <p:nvPr/>
        </p:nvSpPr>
        <p:spPr>
          <a:xfrm>
            <a:off x="5458452" y="145208"/>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42" name="Tieng B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5203503" y="1519555"/>
            <a:ext cx="609600" cy="609600"/>
          </a:xfrm>
          <a:prstGeom prst="rect">
            <a:avLst/>
          </a:prstGeom>
        </p:spPr>
      </p:pic>
      <p:sp>
        <p:nvSpPr>
          <p:cNvPr id="43" name="Explosion 2 42"/>
          <p:cNvSpPr/>
          <p:nvPr/>
        </p:nvSpPr>
        <p:spPr>
          <a:xfrm>
            <a:off x="7842076" y="548661"/>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44" name="Tieng B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6387420" y="1531827"/>
            <a:ext cx="609600" cy="609600"/>
          </a:xfrm>
          <a:prstGeom prst="rect">
            <a:avLst/>
          </a:prstGeom>
        </p:spPr>
      </p:pic>
      <p:sp>
        <p:nvSpPr>
          <p:cNvPr id="45" name="Explosion 2 44"/>
          <p:cNvSpPr/>
          <p:nvPr/>
        </p:nvSpPr>
        <p:spPr>
          <a:xfrm>
            <a:off x="10358564" y="-42987"/>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pic>
        <p:nvPicPr>
          <p:cNvPr id="46" name="Tieng B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7571337" y="15318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ntr" presetSubtype="0" fill="hold" grpId="0" nodeType="withEffect">
                                  <p:stCondLst>
                                    <p:cond delay="400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5500"/>
                            </p:stCondLst>
                            <p:childTnLst>
                              <p:par>
                                <p:cTn id="27" presetID="1" presetClass="exit" presetSubtype="0" fill="hold" grpId="1" nodeType="after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2"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3" fill="hold" display="0">
                  <p:stCondLst>
                    <p:cond delay="indefinite"/>
                  </p:stCondLst>
                  <p:endCondLst>
                    <p:cond evt="onStopAudio" delay="0">
                      <p:tgtEl>
                        <p:sldTgt/>
                      </p:tgtEl>
                    </p:cond>
                  </p:endCondLst>
                </p:cTn>
                <p:tgtEl>
                  <p:spTgt spid="2"/>
                </p:tgtEl>
              </p:cMediaNode>
            </p:audio>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withEffect">
                                  <p:stCondLst>
                                    <p:cond delay="0"/>
                                  </p:stCondLst>
                                  <p:childTnLst>
                                    <p:cmd type="call" cmd="playFrom(0.0)">
                                      <p:cBhvr>
                                        <p:cTn id="38" dur="5067" fill="hold"/>
                                        <p:tgtEl>
                                          <p:spTgt spid="44"/>
                                        </p:tgtEl>
                                      </p:cBhvr>
                                    </p:cmd>
                                  </p:childTnLst>
                                </p:cTn>
                              </p:par>
                              <p:par>
                                <p:cTn id="39" presetID="1" presetClass="exit" presetSubtype="0" fill="hold" nodeType="withEffect">
                                  <p:stCondLst>
                                    <p:cond delay="400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5500"/>
                            </p:stCondLst>
                            <p:childTnLst>
                              <p:par>
                                <p:cTn id="44" presetID="1" presetClass="exit" presetSubtype="0" fill="hold" grpId="1" nodeType="afterEffect">
                                  <p:stCondLst>
                                    <p:cond delay="0"/>
                                  </p:stCondLst>
                                  <p:childTnLst>
                                    <p:set>
                                      <p:cBhvr>
                                        <p:cTn id="45" dur="1" fill="hold">
                                          <p:stCondLst>
                                            <p:cond delay="0"/>
                                          </p:stCondLst>
                                        </p:cTn>
                                        <p:tgtEl>
                                          <p:spTgt spid="43"/>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49"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5067" fill="hold"/>
                                        <p:tgtEl>
                                          <p:spTgt spid="40"/>
                                        </p:tgtEl>
                                      </p:cBhvr>
                                    </p:cmd>
                                  </p:childTnLst>
                                </p:cTn>
                              </p:par>
                              <p:par>
                                <p:cTn id="55" presetID="1" presetClass="exit" presetSubtype="0" fill="hold" nodeType="withEffect">
                                  <p:stCondLst>
                                    <p:cond delay="400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ntr" presetSubtype="0" fill="hold" grpId="0" nodeType="withEffect">
                                  <p:stCondLst>
                                    <p:cond delay="4000"/>
                                  </p:stCondLst>
                                  <p:childTnLst>
                                    <p:set>
                                      <p:cBhvr>
                                        <p:cTn id="58" dur="1" fill="hold">
                                          <p:stCondLst>
                                            <p:cond delay="0"/>
                                          </p:stCondLst>
                                        </p:cTn>
                                        <p:tgtEl>
                                          <p:spTgt spid="39"/>
                                        </p:tgtEl>
                                        <p:attrNameLst>
                                          <p:attrName>style.visibility</p:attrName>
                                        </p:attrNameLst>
                                      </p:cBhvr>
                                      <p:to>
                                        <p:strVal val="visible"/>
                                      </p:to>
                                    </p:set>
                                  </p:childTnLst>
                                </p:cTn>
                              </p:par>
                            </p:childTnLst>
                          </p:cTn>
                        </p:par>
                        <p:par>
                          <p:cTn id="59" fill="hold">
                            <p:stCondLst>
                              <p:cond delay="5500"/>
                            </p:stCondLst>
                            <p:childTnLst>
                              <p:par>
                                <p:cTn id="60" presetID="1" presetClass="exit" presetSubtype="0" fill="hold" grpId="1" nodeType="after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65"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withEffect">
                                  <p:stCondLst>
                                    <p:cond delay="0"/>
                                  </p:stCondLst>
                                  <p:childTnLst>
                                    <p:cmd type="call" cmd="playFrom(0.0)">
                                      <p:cBhvr>
                                        <p:cTn id="70" dur="5067" fill="hold"/>
                                        <p:tgtEl>
                                          <p:spTgt spid="46"/>
                                        </p:tgtEl>
                                      </p:cBhvr>
                                    </p:cmd>
                                  </p:childTnLst>
                                </p:cTn>
                              </p:par>
                              <p:par>
                                <p:cTn id="71" presetID="1" presetClass="exit" presetSubtype="0" fill="hold" nodeType="withEffect">
                                  <p:stCondLst>
                                    <p:cond delay="400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grpId="0" nodeType="withEffect">
                                  <p:stCondLst>
                                    <p:cond delay="4000"/>
                                  </p:stCondLst>
                                  <p:childTnLst>
                                    <p:set>
                                      <p:cBhvr>
                                        <p:cTn id="74" dur="1" fill="hold">
                                          <p:stCondLst>
                                            <p:cond delay="0"/>
                                          </p:stCondLst>
                                        </p:cTn>
                                        <p:tgtEl>
                                          <p:spTgt spid="45"/>
                                        </p:tgtEl>
                                        <p:attrNameLst>
                                          <p:attrName>style.visibility</p:attrName>
                                        </p:attrNameLst>
                                      </p:cBhvr>
                                      <p:to>
                                        <p:strVal val="visible"/>
                                      </p:to>
                                    </p:set>
                                  </p:childTnLst>
                                </p:cTn>
                              </p:par>
                            </p:childTnLst>
                          </p:cTn>
                        </p:par>
                        <p:par>
                          <p:cTn id="75" fill="hold">
                            <p:stCondLst>
                              <p:cond delay="5500"/>
                            </p:stCondLst>
                            <p:childTnLst>
                              <p:par>
                                <p:cTn id="76" presetID="1" presetClass="exit" presetSubtype="0" fill="hold" grpId="1" nodeType="after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par>
                                <p:cTn id="80"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81"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withEffect">
                                  <p:stCondLst>
                                    <p:cond delay="0"/>
                                  </p:stCondLst>
                                  <p:childTnLst>
                                    <p:cmd type="call" cmd="playFrom(0.0)">
                                      <p:cBhvr>
                                        <p:cTn id="86" dur="5067" fill="hold"/>
                                        <p:tgtEl>
                                          <p:spTgt spid="42"/>
                                        </p:tgtEl>
                                      </p:cBhvr>
                                    </p:cmd>
                                  </p:childTnLst>
                                </p:cTn>
                              </p:par>
                              <p:par>
                                <p:cTn id="87" presetID="1" presetClass="exit" presetSubtype="0" fill="hold" nodeType="withEffect">
                                  <p:stCondLst>
                                    <p:cond delay="400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grpId="0" nodeType="withEffect">
                                  <p:stCondLst>
                                    <p:cond delay="400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5500"/>
                            </p:stCondLst>
                            <p:childTnLst>
                              <p:par>
                                <p:cTn id="92" presetID="1" presetClass="exit" presetSubtype="0" fill="hold" grpId="1" nodeType="afterEffect">
                                  <p:stCondLst>
                                    <p:cond delay="0"/>
                                  </p:stCondLst>
                                  <p:childTnLst>
                                    <p:set>
                                      <p:cBhvr>
                                        <p:cTn id="93" dur="1" fill="hold">
                                          <p:stCondLst>
                                            <p:cond delay="0"/>
                                          </p:stCondLst>
                                        </p:cTn>
                                        <p:tgtEl>
                                          <p:spTgt spid="4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9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3" restart="whenNotActive" fill="hold" evtFilter="cancelBubble" nodeType="interactiveSeq">
                <p:stCondLst>
                  <p:cond evt="onClick" delay="0">
                    <p:tgtEl>
                      <p:spTgt spid="3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8" restart="whenNotActive" fill="hold" evtFilter="cancelBubble" nodeType="interactiveSeq">
                <p:stCondLst>
                  <p:cond evt="onClick" delay="0">
                    <p:tgtEl>
                      <p:spTgt spid="3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3" restart="whenNotActive" fill="hold" evtFilter="cancelBubble" nodeType="interactiveSeq">
                <p:stCondLst>
                  <p:cond evt="onClick" delay="0">
                    <p:tgtEl>
                      <p:spTgt spid="35"/>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8" restart="whenNotActive" fill="hold" evtFilter="cancelBubble" nodeType="interactiveSeq">
                <p:stCondLst>
                  <p:cond evt="onClick" delay="0">
                    <p:tgtEl>
                      <p:spTgt spid="3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23" fill="hold" display="0">
                  <p:stCondLst>
                    <p:cond delay="indefinite"/>
                  </p:stCondLst>
                  <p:endCondLst>
                    <p:cond evt="onStopAudio" delay="0">
                      <p:tgtEl>
                        <p:sldTgt/>
                      </p:tgtEl>
                    </p:cond>
                  </p:endCondLst>
                </p:cTn>
                <p:tgtEl>
                  <p:spTgt spid="40"/>
                </p:tgtEl>
              </p:cMediaNode>
            </p:audio>
            <p:audio>
              <p:cMediaNode vol="80000">
                <p:cTn id="124" fill="hold" display="0">
                  <p:stCondLst>
                    <p:cond delay="indefinite"/>
                  </p:stCondLst>
                  <p:endCondLst>
                    <p:cond evt="onStopAudio" delay="0">
                      <p:tgtEl>
                        <p:sldTgt/>
                      </p:tgtEl>
                    </p:cond>
                  </p:endCondLst>
                </p:cTn>
                <p:tgtEl>
                  <p:spTgt spid="42"/>
                </p:tgtEl>
              </p:cMediaNode>
            </p:audio>
            <p:audio>
              <p:cMediaNode vol="80000">
                <p:cTn id="125" fill="hold" display="0">
                  <p:stCondLst>
                    <p:cond delay="indefinite"/>
                  </p:stCondLst>
                  <p:endCondLst>
                    <p:cond evt="onStopAudio" delay="0">
                      <p:tgtEl>
                        <p:sldTgt/>
                      </p:tgtEl>
                    </p:cond>
                  </p:endCondLst>
                </p:cTn>
                <p:tgtEl>
                  <p:spTgt spid="44"/>
                </p:tgtEl>
              </p:cMediaNode>
            </p:audio>
            <p:audio>
              <p:cMediaNode vol="80000">
                <p:cTn id="126" fill="hold" display="0">
                  <p:stCondLst>
                    <p:cond delay="indefinite"/>
                  </p:stCondLst>
                  <p:endCondLst>
                    <p:cond evt="onStopAudio" delay="0">
                      <p:tgtEl>
                        <p:sldTgt/>
                      </p:tgtEl>
                    </p:cond>
                  </p:endCondLst>
                </p:cTn>
                <p:tgtEl>
                  <p:spTgt spid="46"/>
                </p:tgtEl>
              </p:cMediaNode>
            </p:audio>
          </p:childTnLst>
        </p:cTn>
      </p:par>
    </p:tnLst>
    <p:bldLst>
      <p:bldP spid="3" grpId="0" animBg="1"/>
      <p:bldP spid="3" grpId="1" animBg="1"/>
      <p:bldP spid="39" grpId="0" animBg="1"/>
      <p:bldP spid="39" grpId="1" animBg="1"/>
      <p:bldP spid="41" grpId="0" animBg="1"/>
      <p:bldP spid="41" grpId="1" animBg="1"/>
      <p:bldP spid="43" grpId="0" animBg="1"/>
      <p:bldP spid="43" grpId="1" animBg="1"/>
      <p:bldP spid="45" grpId="0" animBg="1"/>
      <p:bldP spid="4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sp>
        <p:nvSpPr>
          <p:cNvPr id="36" name="TextBox 35" descr="OPL20U25GSXzBJYl68kk8uQGfFKzs7yb1M4KJWUiLk6ZEvGF+qCIPSnY57AbBFCvTW@21.2022.STT$5+K4lPs7H94VUqPe2XwIsfPRnrXQE//QTEXxb8/8N4CNc6FpgZahzpTjFhMzSA7T/nHJa11DE8Ng2TP3iAmRczFlmslSuUNOgUeb6yRvs0="/>
          <p:cNvSpPr txBox="1"/>
          <p:nvPr/>
        </p:nvSpPr>
        <p:spPr>
          <a:xfrm>
            <a:off x="2257223" y="743930"/>
            <a:ext cx="3370947" cy="2062103"/>
          </a:xfrm>
          <a:prstGeom prst="rect">
            <a:avLst/>
          </a:prstGeom>
          <a:noFill/>
        </p:spPr>
        <p:txBody>
          <a:bodyPr wrap="square" lIns="91440" tIns="45720" rIns="91440" bIns="45720" rtlCol="0">
            <a:spAutoFit/>
          </a:bodyPr>
          <a:lstStyle/>
          <a:p>
            <a:pPr algn="just"/>
            <a:r>
              <a:rPr lang="vi-VN" sz="3200" dirty="0">
                <a:solidFill>
                  <a:srgbClr val="0033CC"/>
                </a:solidFill>
                <a:latin typeface="Times New Roman" panose="02020603050405020304" pitchFamily="18" charset="0"/>
                <a:cs typeface="Times New Roman" panose="02020603050405020304" pitchFamily="18" charset="0"/>
              </a:rPr>
              <a:t> Nguyên nhân chủ yếu gây ra tai nạn giao thông đường bộ là gì?</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1.2022.STT$5+K4lPs7H94VUqPe2XwIsfPRnrXQE//QTEXxb8/8N4CNc6FpgZahzpTjFhMzSA7T/nHJa11DE8Ng2TP3iAmRczFlmslSuUNOgUeb6yRvs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59" y="99472"/>
            <a:ext cx="1098883" cy="1168947"/>
          </a:xfrm>
          <a:prstGeom prst="rect">
            <a:avLst/>
          </a:prstGeom>
        </p:spPr>
      </p:pic>
      <p:pic>
        <p:nvPicPr>
          <p:cNvPr id="9"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62" y="552543"/>
            <a:ext cx="78643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descr="OPL20U25GSXzBJYl68kk8uQGfFKzs7yb1M4KJWUiLk6ZEvGF+qCIPSnY57AbBFCvTW@21.2022.STT$5+K4lPs7H94VUqPe2XwIsfPRnrXQE//QTEXxb8/8N4CNc6FpgZahzpTjFhMzSA7T/nHJa11DE8Ng2TP3iAmRczFlmslSuUNOgUeb6yRvs0="/>
          <p:cNvGrpSpPr/>
          <p:nvPr/>
        </p:nvGrpSpPr>
        <p:grpSpPr>
          <a:xfrm>
            <a:off x="588045" y="133351"/>
            <a:ext cx="757084" cy="375064"/>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5" dirty="0" err="1">
                  <a:latin typeface="Times New Roman" panose="02020603050405020304" pitchFamily="18" charset="0"/>
                  <a:cs typeface="Times New Roman" panose="02020603050405020304" pitchFamily="18" charset="0"/>
                </a:rPr>
                <a:t>Bắt</a:t>
              </a:r>
              <a:r>
                <a:rPr lang="en-GB" sz="1065" dirty="0">
                  <a:latin typeface="Times New Roman" panose="02020603050405020304" pitchFamily="18" charset="0"/>
                  <a:cs typeface="Times New Roman" panose="02020603050405020304" pitchFamily="18" charset="0"/>
                </a:rPr>
                <a:t> </a:t>
              </a:r>
              <a:r>
                <a:rPr lang="en-GB" sz="1065" dirty="0" err="1">
                  <a:latin typeface="Times New Roman" panose="02020603050405020304" pitchFamily="18" charset="0"/>
                  <a:cs typeface="Times New Roman" panose="02020603050405020304" pitchFamily="18" charset="0"/>
                </a:rPr>
                <a:t>đầu</a:t>
              </a:r>
              <a:r>
                <a:rPr lang="en-GB" sz="1065" dirty="0">
                  <a:latin typeface="Times New Roman" panose="02020603050405020304" pitchFamily="18" charset="0"/>
                  <a:cs typeface="Times New Roman" panose="02020603050405020304" pitchFamily="18" charset="0"/>
                </a:rPr>
                <a:t>!</a:t>
              </a:r>
              <a:endParaRPr lang="en-GB" sz="1065" dirty="0">
                <a:latin typeface="Times New Roman" panose="02020603050405020304" pitchFamily="18" charset="0"/>
                <a:cs typeface="Times New Roman" panose="02020603050405020304" pitchFamily="18" charset="0"/>
              </a:endParaRPr>
            </a:p>
          </p:txBody>
        </p:sp>
      </p:grpSp>
      <p:pic>
        <p:nvPicPr>
          <p:cNvPr id="13" name="Picture 3"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483"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descr="OPL20U25GSXzBJYl68kk8uQGfFKzs7yb1M4KJWUiLk6ZEvGF+qCIPSnY57AbBFCvTW@21.2022.STT$5+K4lPs7H94VUqPe2XwIsfPRnrXQE//QTEXxb8/8N4CNc6FpgZahzpTjFhMzSA7T/nHJa11DE8Ng2TP3iAmRczFlmslSuUNOgUeb6yRvs0="/>
          <p:cNvGrpSpPr/>
          <p:nvPr/>
        </p:nvGrpSpPr>
        <p:grpSpPr>
          <a:xfrm>
            <a:off x="933247" y="708851"/>
            <a:ext cx="90244" cy="76328"/>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0" name="Group 19" descr="OPL20U25GSXzBJYl68kk8uQGfFKzs7yb1M4KJWUiLk6ZEvGF+qCIPSnY57AbBFCvTW@21.2022.STT$5+K4lPs7H94VUqPe2XwIsfPRnrXQE//QTEXxb8/8N4CNc6FpgZahzpTjFhMzSA7T/nHJa11DE8Ng2TP3iAmRczFlmslSuUNOgUeb6yRvs0="/>
          <p:cNvGrpSpPr/>
          <p:nvPr/>
        </p:nvGrpSpPr>
        <p:grpSpPr>
          <a:xfrm>
            <a:off x="934594" y="1261149"/>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6" name="Group 25" descr="OPL20U25GSXzBJYl68kk8uQGfFKzs7yb1M4KJWUiLk6ZEvGF+qCIPSnY57AbBFCvTW@21.2022.STT$5+K4lPs7H94VUqPe2XwIsfPRnrXQE//QTEXxb8/8N4CNc6FpgZahzpTjFhMzSA7T/nHJa11DE8Ng2TP3iAmRczFlmslSuUNOgUeb6yRvs0="/>
          <p:cNvGrpSpPr/>
          <p:nvPr/>
        </p:nvGrpSpPr>
        <p:grpSpPr>
          <a:xfrm>
            <a:off x="1231629" y="1001869"/>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661895" y="1026807"/>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sp>
        <p:nvSpPr>
          <p:cNvPr id="43" name="Oval 107"/>
          <p:cNvSpPr>
            <a:spLocks noChangeArrowheads="1"/>
          </p:cNvSpPr>
          <p:nvPr/>
        </p:nvSpPr>
        <p:spPr bwMode="auto">
          <a:xfrm>
            <a:off x="944484" y="998991"/>
            <a:ext cx="67795"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4" name="Explosion 2 43"/>
          <p:cNvSpPr/>
          <p:nvPr/>
        </p:nvSpPr>
        <p:spPr>
          <a:xfrm>
            <a:off x="-38100" y="1626093"/>
            <a:ext cx="2362200" cy="15555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5" name="Het gio-o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614699" y="-80815"/>
            <a:ext cx="609600" cy="609600"/>
          </a:xfrm>
          <a:prstGeom prst="rect">
            <a:avLst/>
          </a:prstGeom>
        </p:spPr>
      </p:pic>
      <p:sp>
        <p:nvSpPr>
          <p:cNvPr id="46" name="Rounded Rectangle 45"/>
          <p:cNvSpPr/>
          <p:nvPr/>
        </p:nvSpPr>
        <p:spPr>
          <a:xfrm>
            <a:off x="6004564" y="5532121"/>
            <a:ext cx="4952196" cy="1325879"/>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solidFill>
                  <a:srgbClr val="008000"/>
                </a:solidFill>
                <a:latin typeface="Times New Roman" panose="02020603050405020304" pitchFamily="18" charset="0"/>
                <a:cs typeface="Times New Roman" panose="02020603050405020304" pitchFamily="18" charset="0"/>
              </a:rPr>
              <a:t>D. </a:t>
            </a:r>
            <a:r>
              <a:rPr lang="vi-VN" sz="3600" dirty="0">
                <a:solidFill>
                  <a:srgbClr val="008000"/>
                </a:solidFill>
                <a:latin typeface="Times New Roman" panose="02020603050405020304" pitchFamily="18" charset="0"/>
                <a:cs typeface="Times New Roman" panose="02020603050405020304" pitchFamily="18" charset="0"/>
              </a:rPr>
              <a:t>Hệ thống đường giao thông xuống cấp</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800099" y="5557158"/>
            <a:ext cx="4828071" cy="124140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2800" dirty="0">
                <a:solidFill>
                  <a:srgbClr val="008000"/>
                </a:solidFill>
                <a:latin typeface="Times New Roman" panose="02020603050405020304" pitchFamily="18" charset="0"/>
                <a:cs typeface="Times New Roman" panose="02020603050405020304" pitchFamily="18" charset="0"/>
              </a:rPr>
              <a:t>C. Vi phạm tốc độ giới hạn của các phương tiện khi tham gia giao thông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800099" y="4183126"/>
            <a:ext cx="4939877" cy="111804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3600" dirty="0">
                <a:solidFill>
                  <a:srgbClr val="008000"/>
                </a:solidFill>
                <a:latin typeface="Times New Roman" panose="02020603050405020304" pitchFamily="18" charset="0"/>
                <a:cs typeface="Times New Roman" panose="02020603050405020304" pitchFamily="18" charset="0"/>
              </a:rPr>
              <a:t>A. Phương tiện giao thông bị mất phanh</a:t>
            </a:r>
            <a:endParaRPr lang="en-US" sz="3600" dirty="0">
              <a:solidFill>
                <a:srgbClr val="008000"/>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6004563" y="4183126"/>
            <a:ext cx="4952196" cy="111804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3600" dirty="0">
                <a:solidFill>
                  <a:srgbClr val="008000"/>
                </a:solidFill>
                <a:latin typeface="Times New Roman" panose="02020603050405020304" pitchFamily="18" charset="0"/>
                <a:cs typeface="Times New Roman" panose="02020603050405020304" pitchFamily="18" charset="0"/>
              </a:rPr>
              <a:t>B. Lỗi từ nhà sản xuất phương tiện</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giao</a:t>
            </a:r>
            <a:r>
              <a:rPr lang="en-US" sz="3600" dirty="0">
                <a:solidFill>
                  <a:srgbClr val="008000"/>
                </a:solidFill>
                <a:latin typeface="Times New Roman" panose="02020603050405020304" pitchFamily="18" charset="0"/>
                <a:cs typeface="Times New Roman" panose="02020603050405020304" pitchFamily="18" charset="0"/>
              </a:rPr>
              <a:t> </a:t>
            </a:r>
            <a:r>
              <a:rPr lang="en-US" sz="3600" dirty="0" err="1">
                <a:solidFill>
                  <a:srgbClr val="008000"/>
                </a:solidFill>
                <a:latin typeface="Times New Roman" panose="02020603050405020304" pitchFamily="18" charset="0"/>
                <a:cs typeface="Times New Roman" panose="02020603050405020304" pitchFamily="18" charset="0"/>
              </a:rPr>
              <a:t>thông</a:t>
            </a:r>
            <a:endParaRPr lang="en-US" sz="3600" dirty="0">
              <a:solidFill>
                <a:srgbClr val="008000"/>
              </a:solidFill>
              <a:latin typeface="Times New Roman" panose="02020603050405020304" pitchFamily="18" charset="0"/>
              <a:cs typeface="Times New Roman" panose="02020603050405020304" pitchFamily="18" charset="0"/>
            </a:endParaRPr>
          </a:p>
        </p:txBody>
      </p:sp>
      <p:pic>
        <p:nvPicPr>
          <p:cNvPr id="50" name="Dung-ok">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12763500" y="3123363"/>
            <a:ext cx="609600" cy="609600"/>
          </a:xfrm>
          <a:prstGeom prst="rect">
            <a:avLst/>
          </a:prstGeom>
        </p:spPr>
      </p:pic>
      <p:pic>
        <p:nvPicPr>
          <p:cNvPr id="51"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35561" y="4398125"/>
            <a:ext cx="609600" cy="609600"/>
          </a:xfrm>
          <a:prstGeom prst="rect">
            <a:avLst/>
          </a:prstGeom>
        </p:spPr>
      </p:pic>
      <p:pic>
        <p:nvPicPr>
          <p:cNvPr id="52"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763500" y="5272232"/>
            <a:ext cx="609600" cy="609600"/>
          </a:xfrm>
          <a:prstGeom prst="rect">
            <a:avLst/>
          </a:prstGeom>
        </p:spPr>
      </p:pic>
      <p:pic>
        <p:nvPicPr>
          <p:cNvPr id="53"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43359" y="6146339"/>
            <a:ext cx="609600" cy="609600"/>
          </a:xfrm>
          <a:prstGeom prst="rect">
            <a:avLst/>
          </a:prstGeom>
        </p:spPr>
      </p:pic>
      <p:pic>
        <p:nvPicPr>
          <p:cNvPr id="54" name="Tieng vo tay (mp3cut.ne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4173200" y="3134299"/>
            <a:ext cx="609600" cy="609600"/>
          </a:xfrm>
          <a:prstGeom prst="rect">
            <a:avLst/>
          </a:prstGeom>
        </p:spPr>
      </p:pic>
      <p:pic>
        <p:nvPicPr>
          <p:cNvPr id="2" name="Picture 1"/>
          <p:cNvPicPr>
            <a:picLocks noChangeAspect="1"/>
          </p:cNvPicPr>
          <p:nvPr/>
        </p:nvPicPr>
        <p:blipFill>
          <a:blip r:embed="rId17"/>
          <a:stretch>
            <a:fillRect/>
          </a:stretch>
        </p:blipFill>
        <p:spPr>
          <a:xfrm>
            <a:off x="6004563" y="785179"/>
            <a:ext cx="3436837" cy="2062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8"/>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80000">
                <p:cTn id="89" fill="hold" display="0">
                  <p:stCondLst>
                    <p:cond delay="indefinite"/>
                  </p:stCondLst>
                  <p:endCondLst>
                    <p:cond evt="onStopAudio" delay="0">
                      <p:tgtEl>
                        <p:sldTgt/>
                      </p:tgtEl>
                    </p:cond>
                  </p:endCondLst>
                </p:cTn>
                <p:tgtEl>
                  <p:spTgt spid="51"/>
                </p:tgtEl>
              </p:cMediaNode>
            </p:audio>
            <p:audio>
              <p:cMediaNode vol="80000">
                <p:cTn id="90" fill="hold" display="0">
                  <p:stCondLst>
                    <p:cond delay="indefinite"/>
                  </p:stCondLst>
                  <p:endCondLst>
                    <p:cond evt="onStopAudio" delay="0">
                      <p:tgtEl>
                        <p:sldTgt/>
                      </p:tgtEl>
                    </p:cond>
                  </p:endCondLst>
                </p:cTn>
                <p:tgtEl>
                  <p:spTgt spid="52"/>
                </p:tgtEl>
              </p:cMediaNode>
            </p:audio>
            <p:audio>
              <p:cMediaNode vol="80000">
                <p:cTn id="91" fill="hold" display="0">
                  <p:stCondLst>
                    <p:cond delay="indefinite"/>
                  </p:stCondLst>
                  <p:endCondLst>
                    <p:cond evt="onStopAudio" delay="0">
                      <p:tgtEl>
                        <p:sldTgt/>
                      </p:tgtEl>
                    </p:cond>
                  </p:endCondLst>
                </p:cTn>
                <p:tgtEl>
                  <p:spTgt spid="53"/>
                </p:tgtEl>
              </p:cMediaNode>
            </p:audio>
            <p:audio>
              <p:cMediaNode vol="42400">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sp>
        <p:nvSpPr>
          <p:cNvPr id="36" name="TextBox 35" descr="OPL20U25GSXzBJYl68kk8uQGfFKzs7yb1M4KJWUiLk6ZEvGF+qCIPSnY57AbBFCvTW@21.2022.STT$5+K4lPs7H94VUqPe2XwIsfPRnrXQE//QTEXxb8/8N4CNc6FpgZahzpTjFhMzSA7T/nHJa11DE8Ng2TP3iAmRczFlmslSuUNOgUeb6yRvs0="/>
          <p:cNvSpPr txBox="1"/>
          <p:nvPr/>
        </p:nvSpPr>
        <p:spPr>
          <a:xfrm>
            <a:off x="2010186" y="564526"/>
            <a:ext cx="3172477" cy="1077218"/>
          </a:xfrm>
          <a:prstGeom prst="rect">
            <a:avLst/>
          </a:prstGeom>
          <a:noFill/>
        </p:spPr>
        <p:txBody>
          <a:bodyPr wrap="square" lIns="91440" tIns="45720" rIns="91440" bIns="45720" rtlCol="0">
            <a:spAutoFit/>
          </a:bodyPr>
          <a:lstStyle/>
          <a:p>
            <a:pPr algn="just"/>
            <a:r>
              <a:rPr lang="en-US" sz="3200" dirty="0" err="1">
                <a:solidFill>
                  <a:srgbClr val="0033CC"/>
                </a:solidFill>
                <a:latin typeface="Times New Roman" panose="02020603050405020304" pitchFamily="18" charset="0"/>
                <a:cs typeface="Times New Roman" panose="02020603050405020304" pitchFamily="18" charset="0"/>
              </a:rPr>
              <a:t>Biển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báo</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bên</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cho</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biết</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điều</a:t>
            </a:r>
            <a:r>
              <a:rPr lang="en-US" sz="3200" dirty="0">
                <a:solidFill>
                  <a:srgbClr val="0033CC"/>
                </a:solidFill>
                <a:latin typeface="Times New Roman" panose="02020603050405020304" pitchFamily="18" charset="0"/>
                <a:cs typeface="Times New Roman" panose="02020603050405020304" pitchFamily="18" charset="0"/>
              </a:rPr>
              <a:t> </a:t>
            </a:r>
            <a:r>
              <a:rPr lang="en-US" sz="3200" dirty="0" err="1">
                <a:solidFill>
                  <a:srgbClr val="0033CC"/>
                </a:solidFill>
                <a:latin typeface="Times New Roman" panose="02020603050405020304" pitchFamily="18" charset="0"/>
                <a:cs typeface="Times New Roman" panose="02020603050405020304" pitchFamily="18" charset="0"/>
              </a:rPr>
              <a:t>gì</a:t>
            </a:r>
            <a:r>
              <a:rPr lang="en-US" sz="3200" dirty="0">
                <a:solidFill>
                  <a:srgbClr val="0033CC"/>
                </a:solidFill>
                <a:latin typeface="Times New Roman" panose="02020603050405020304" pitchFamily="18" charset="0"/>
                <a:cs typeface="Times New Roman" panose="02020603050405020304" pitchFamily="18" charset="0"/>
              </a:rPr>
              <a:t>?</a:t>
            </a:r>
            <a:endParaRPr lang="en-US" sz="3200" dirty="0">
              <a:solidFill>
                <a:srgbClr val="0033CC"/>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1.2022.STT$5+K4lPs7H94VUqPe2XwIsfPRnrXQE//QTEXxb8/8N4CNc6FpgZahzpTjFhMzSA7T/nHJa11DE8Ng2TP3iAmRczFlmslSuUNOgUeb6yRvs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59" y="99472"/>
            <a:ext cx="1098883" cy="1168947"/>
          </a:xfrm>
          <a:prstGeom prst="rect">
            <a:avLst/>
          </a:prstGeom>
        </p:spPr>
      </p:pic>
      <p:pic>
        <p:nvPicPr>
          <p:cNvPr id="9"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62" y="552543"/>
            <a:ext cx="78643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descr="OPL20U25GSXzBJYl68kk8uQGfFKzs7yb1M4KJWUiLk6ZEvGF+qCIPSnY57AbBFCvTW@21.2022.STT$5+K4lPs7H94VUqPe2XwIsfPRnrXQE//QTEXxb8/8N4CNc6FpgZahzpTjFhMzSA7T/nHJa11DE8Ng2TP3iAmRczFlmslSuUNOgUeb6yRvs0="/>
          <p:cNvGrpSpPr/>
          <p:nvPr/>
        </p:nvGrpSpPr>
        <p:grpSpPr>
          <a:xfrm>
            <a:off x="588045" y="133351"/>
            <a:ext cx="757084" cy="375064"/>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5" dirty="0" err="1">
                  <a:latin typeface="Times New Roman" panose="02020603050405020304" pitchFamily="18" charset="0"/>
                  <a:cs typeface="Times New Roman" panose="02020603050405020304" pitchFamily="18" charset="0"/>
                </a:rPr>
                <a:t>Bắt</a:t>
              </a:r>
              <a:r>
                <a:rPr lang="en-GB" sz="1065" dirty="0">
                  <a:latin typeface="Times New Roman" panose="02020603050405020304" pitchFamily="18" charset="0"/>
                  <a:cs typeface="Times New Roman" panose="02020603050405020304" pitchFamily="18" charset="0"/>
                </a:rPr>
                <a:t> </a:t>
              </a:r>
              <a:r>
                <a:rPr lang="en-GB" sz="1065" dirty="0" err="1">
                  <a:latin typeface="Times New Roman" panose="02020603050405020304" pitchFamily="18" charset="0"/>
                  <a:cs typeface="Times New Roman" panose="02020603050405020304" pitchFamily="18" charset="0"/>
                </a:rPr>
                <a:t>đầu</a:t>
              </a:r>
              <a:r>
                <a:rPr lang="en-GB" sz="1065" dirty="0">
                  <a:latin typeface="Times New Roman" panose="02020603050405020304" pitchFamily="18" charset="0"/>
                  <a:cs typeface="Times New Roman" panose="02020603050405020304" pitchFamily="18" charset="0"/>
                </a:rPr>
                <a:t>!</a:t>
              </a:r>
              <a:endParaRPr lang="en-GB" sz="1065" dirty="0">
                <a:latin typeface="Times New Roman" panose="02020603050405020304" pitchFamily="18" charset="0"/>
                <a:cs typeface="Times New Roman" panose="02020603050405020304" pitchFamily="18" charset="0"/>
              </a:endParaRPr>
            </a:p>
          </p:txBody>
        </p:sp>
      </p:grpSp>
      <p:pic>
        <p:nvPicPr>
          <p:cNvPr id="13" name="Picture 3"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483"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descr="OPL20U25GSXzBJYl68kk8uQGfFKzs7yb1M4KJWUiLk6ZEvGF+qCIPSnY57AbBFCvTW@21.2022.STT$5+K4lPs7H94VUqPe2XwIsfPRnrXQE//QTEXxb8/8N4CNc6FpgZahzpTjFhMzSA7T/nHJa11DE8Ng2TP3iAmRczFlmslSuUNOgUeb6yRvs0="/>
          <p:cNvGrpSpPr/>
          <p:nvPr/>
        </p:nvGrpSpPr>
        <p:grpSpPr>
          <a:xfrm>
            <a:off x="933247" y="708851"/>
            <a:ext cx="90244" cy="76328"/>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0" name="Group 19" descr="OPL20U25GSXzBJYl68kk8uQGfFKzs7yb1M4KJWUiLk6ZEvGF+qCIPSnY57AbBFCvTW@21.2022.STT$5+K4lPs7H94VUqPe2XwIsfPRnrXQE//QTEXxb8/8N4CNc6FpgZahzpTjFhMzSA7T/nHJa11DE8Ng2TP3iAmRczFlmslSuUNOgUeb6yRvs0="/>
          <p:cNvGrpSpPr/>
          <p:nvPr/>
        </p:nvGrpSpPr>
        <p:grpSpPr>
          <a:xfrm>
            <a:off x="934594" y="1261149"/>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6" name="Group 25" descr="OPL20U25GSXzBJYl68kk8uQGfFKzs7yb1M4KJWUiLk6ZEvGF+qCIPSnY57AbBFCvTW@21.2022.STT$5+K4lPs7H94VUqPe2XwIsfPRnrXQE//QTEXxb8/8N4CNc6FpgZahzpTjFhMzSA7T/nHJa11DE8Ng2TP3iAmRczFlmslSuUNOgUeb6yRvs0="/>
          <p:cNvGrpSpPr/>
          <p:nvPr/>
        </p:nvGrpSpPr>
        <p:grpSpPr>
          <a:xfrm>
            <a:off x="1231629" y="1001869"/>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661895" y="1026807"/>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sp>
        <p:nvSpPr>
          <p:cNvPr id="43" name="Oval 107"/>
          <p:cNvSpPr>
            <a:spLocks noChangeArrowheads="1"/>
          </p:cNvSpPr>
          <p:nvPr/>
        </p:nvSpPr>
        <p:spPr bwMode="auto">
          <a:xfrm>
            <a:off x="944484" y="998991"/>
            <a:ext cx="67795"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4" name="Explosion 2 43"/>
          <p:cNvSpPr/>
          <p:nvPr/>
        </p:nvSpPr>
        <p:spPr>
          <a:xfrm>
            <a:off x="-38100" y="1626093"/>
            <a:ext cx="2362200" cy="15555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5" name="Het gio-o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614699" y="-80815"/>
            <a:ext cx="609600" cy="609600"/>
          </a:xfrm>
          <a:prstGeom prst="rect">
            <a:avLst/>
          </a:prstGeom>
        </p:spPr>
      </p:pic>
      <p:sp>
        <p:nvSpPr>
          <p:cNvPr id="46" name="Rounded Rectangle 45"/>
          <p:cNvSpPr/>
          <p:nvPr/>
        </p:nvSpPr>
        <p:spPr>
          <a:xfrm>
            <a:off x="800099" y="4360863"/>
            <a:ext cx="4838701"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2800" dirty="0">
                <a:solidFill>
                  <a:srgbClr val="008000"/>
                </a:solidFill>
                <a:latin typeface="Times New Roman" panose="02020603050405020304" pitchFamily="18" charset="0"/>
                <a:cs typeface="Times New Roman" panose="02020603050405020304" pitchFamily="18" charset="0"/>
              </a:rPr>
              <a:t>A. Tốc độ tối thiểu mà xe cơ giới tham gia giao thông </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6062039" y="5526421"/>
            <a:ext cx="4815512"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2800" dirty="0">
                <a:solidFill>
                  <a:srgbClr val="008000"/>
                </a:solidFill>
                <a:latin typeface="Times New Roman" panose="02020603050405020304" pitchFamily="18" charset="0"/>
                <a:cs typeface="Times New Roman" panose="02020603050405020304" pitchFamily="18" charset="0"/>
              </a:rPr>
              <a:t>D.</a:t>
            </a:r>
            <a:r>
              <a:rPr lang="en-US" sz="2800" dirty="0">
                <a:solidFill>
                  <a:srgbClr val="008000"/>
                </a:solidFill>
                <a:latin typeface="Times New Roman" panose="02020603050405020304" pitchFamily="18" charset="0"/>
                <a:cs typeface="Times New Roman" panose="02020603050405020304" pitchFamily="18" charset="0"/>
              </a:rPr>
              <a:t> </a:t>
            </a:r>
            <a:r>
              <a:rPr lang="vi-VN" sz="2800" dirty="0">
                <a:solidFill>
                  <a:srgbClr val="008000"/>
                </a:solidFill>
                <a:latin typeface="Times New Roman" panose="02020603050405020304" pitchFamily="18" charset="0"/>
                <a:cs typeface="Times New Roman" panose="02020603050405020304" pitchFamily="18" charset="0"/>
              </a:rPr>
              <a:t>Tốc độ tối đa mà xe cơ giới tham gia giao thông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800101" y="5547209"/>
            <a:ext cx="4838700"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2800" dirty="0">
                <a:solidFill>
                  <a:srgbClr val="008000"/>
                </a:solidFill>
                <a:latin typeface="Times New Roman" panose="02020603050405020304" pitchFamily="18" charset="0"/>
                <a:cs typeface="Times New Roman" panose="02020603050405020304" pitchFamily="18" charset="0"/>
              </a:rPr>
              <a:t>C. Thời gian xe chạy trên đoạn đường</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6062039" y="4360863"/>
            <a:ext cx="4815512"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vi-VN" sz="2800" dirty="0">
                <a:solidFill>
                  <a:srgbClr val="008000"/>
                </a:solidFill>
                <a:latin typeface="Times New Roman" panose="02020603050405020304" pitchFamily="18" charset="0"/>
                <a:cs typeface="Times New Roman" panose="02020603050405020304" pitchFamily="18" charset="0"/>
              </a:rPr>
              <a:t>B.</a:t>
            </a:r>
            <a:r>
              <a:rPr lang="en-US" sz="2800" dirty="0">
                <a:solidFill>
                  <a:srgbClr val="008000"/>
                </a:solidFill>
                <a:latin typeface="Times New Roman" panose="02020603050405020304" pitchFamily="18" charset="0"/>
                <a:cs typeface="Times New Roman" panose="02020603050405020304" pitchFamily="18" charset="0"/>
              </a:rPr>
              <a:t> </a:t>
            </a:r>
            <a:r>
              <a:rPr lang="vi-VN" sz="2800" dirty="0">
                <a:solidFill>
                  <a:srgbClr val="008000"/>
                </a:solidFill>
                <a:latin typeface="Times New Roman" panose="02020603050405020304" pitchFamily="18" charset="0"/>
                <a:cs typeface="Times New Roman" panose="02020603050405020304" pitchFamily="18" charset="0"/>
              </a:rPr>
              <a:t>Xe cơ giới được phép chạy nhanh hơn 50km/h </a:t>
            </a:r>
            <a:endParaRPr lang="en-US" sz="2800" dirty="0">
              <a:solidFill>
                <a:srgbClr val="008000"/>
              </a:solidFill>
              <a:latin typeface="Times New Roman" panose="02020603050405020304" pitchFamily="18" charset="0"/>
              <a:cs typeface="Times New Roman" panose="02020603050405020304" pitchFamily="18" charset="0"/>
            </a:endParaRPr>
          </a:p>
        </p:txBody>
      </p:sp>
      <p:pic>
        <p:nvPicPr>
          <p:cNvPr id="50" name="Dung-ok">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12763500" y="3123363"/>
            <a:ext cx="609600" cy="609600"/>
          </a:xfrm>
          <a:prstGeom prst="rect">
            <a:avLst/>
          </a:prstGeom>
        </p:spPr>
      </p:pic>
      <p:pic>
        <p:nvPicPr>
          <p:cNvPr id="51"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35561" y="4398125"/>
            <a:ext cx="609600" cy="609600"/>
          </a:xfrm>
          <a:prstGeom prst="rect">
            <a:avLst/>
          </a:prstGeom>
        </p:spPr>
      </p:pic>
      <p:pic>
        <p:nvPicPr>
          <p:cNvPr id="52"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763500" y="5272232"/>
            <a:ext cx="609600" cy="609600"/>
          </a:xfrm>
          <a:prstGeom prst="rect">
            <a:avLst/>
          </a:prstGeom>
        </p:spPr>
      </p:pic>
      <p:pic>
        <p:nvPicPr>
          <p:cNvPr id="53"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43359" y="6146339"/>
            <a:ext cx="609600" cy="609600"/>
          </a:xfrm>
          <a:prstGeom prst="rect">
            <a:avLst/>
          </a:prstGeom>
        </p:spPr>
      </p:pic>
      <p:pic>
        <p:nvPicPr>
          <p:cNvPr id="54" name="Tieng vo tay (mp3cut.ne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4173200" y="3134299"/>
            <a:ext cx="609600" cy="609600"/>
          </a:xfrm>
          <a:prstGeom prst="rect">
            <a:avLst/>
          </a:prstGeom>
        </p:spPr>
      </p:pic>
      <p:pic>
        <p:nvPicPr>
          <p:cNvPr id="2" name="Picture 1"/>
          <p:cNvPicPr>
            <a:picLocks noChangeAspect="1"/>
          </p:cNvPicPr>
          <p:nvPr/>
        </p:nvPicPr>
        <p:blipFill>
          <a:blip r:embed="rId17"/>
          <a:stretch>
            <a:fillRect/>
          </a:stretch>
        </p:blipFill>
        <p:spPr>
          <a:xfrm>
            <a:off x="6328324" y="452243"/>
            <a:ext cx="2842133" cy="2905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6"/>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8"/>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33300">
                <p:cTn id="89" fill="hold" display="0">
                  <p:stCondLst>
                    <p:cond delay="indefinite"/>
                  </p:stCondLst>
                  <p:endCondLst>
                    <p:cond evt="onStopAudio" delay="0">
                      <p:tgtEl>
                        <p:sldTgt/>
                      </p:tgtEl>
                    </p:cond>
                  </p:endCondLst>
                </p:cTn>
                <p:tgtEl>
                  <p:spTgt spid="51"/>
                </p:tgtEl>
              </p:cMediaNode>
            </p:audio>
            <p:audio>
              <p:cMediaNode vol="40900">
                <p:cTn id="90" fill="hold" display="0">
                  <p:stCondLst>
                    <p:cond delay="indefinite"/>
                  </p:stCondLst>
                  <p:endCondLst>
                    <p:cond evt="onStopAudio" delay="0">
                      <p:tgtEl>
                        <p:sldTgt/>
                      </p:tgtEl>
                    </p:cond>
                  </p:endCondLst>
                </p:cTn>
                <p:tgtEl>
                  <p:spTgt spid="52"/>
                </p:tgtEl>
              </p:cMediaNode>
            </p:audio>
            <p:audio>
              <p:cMediaNode vol="34800">
                <p:cTn id="91" fill="hold" display="0">
                  <p:stCondLst>
                    <p:cond delay="indefinite"/>
                  </p:stCondLst>
                  <p:endCondLst>
                    <p:cond evt="onStopAudio" delay="0">
                      <p:tgtEl>
                        <p:sldTgt/>
                      </p:tgtEl>
                    </p:cond>
                  </p:endCondLst>
                </p:cTn>
                <p:tgtEl>
                  <p:spTgt spid="53"/>
                </p:tgtEl>
              </p:cMediaNode>
            </p:audio>
            <p:audio>
              <p:cMediaNode vol="42400">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59218" y="-2923611"/>
            <a:ext cx="2814396" cy="8780489"/>
          </a:xfrm>
          <a:prstGeom prst="rect">
            <a:avLst/>
          </a:prstGeom>
        </p:spPr>
      </p:pic>
      <p:sp>
        <p:nvSpPr>
          <p:cNvPr id="36" name="TextBox 35" descr="OPL20U25GSXzBJYl68kk8uQGfFKzs7yb1M4KJWUiLk6ZEvGF+qCIPSnY57AbBFCvTW@21.2022.STT$5+K4lPs7H94VUqPe2XwIsfPRnrXQE//QTEXxb8/8N4CNc6FpgZahzpTjFhMzSA7T/nHJa11DE8Ng2TP3iAmRczFlmslSuUNOgUeb6yRvs0="/>
          <p:cNvSpPr txBox="1"/>
          <p:nvPr/>
        </p:nvSpPr>
        <p:spPr>
          <a:xfrm>
            <a:off x="2356453" y="587985"/>
            <a:ext cx="7241204" cy="1815690"/>
          </a:xfrm>
          <a:prstGeom prst="rect">
            <a:avLst/>
          </a:prstGeom>
          <a:noFill/>
        </p:spPr>
        <p:txBody>
          <a:bodyPr wrap="square" lIns="91440" tIns="45720" rIns="91440" bIns="45720" rtlCol="0">
            <a:spAutoFit/>
          </a:bodyPr>
          <a:lstStyle/>
          <a:p>
            <a:pPr algn="just"/>
            <a:r>
              <a:rPr lang="vi-VN" sz="3735" dirty="0">
                <a:solidFill>
                  <a:srgbClr val="0000FF"/>
                </a:solidFill>
                <a:latin typeface="Times New Roman" panose="02020603050405020304" pitchFamily="18" charset="0"/>
                <a:cs typeface="Times New Roman" panose="02020603050405020304" pitchFamily="18" charset="0"/>
              </a:rPr>
              <a:t>Hình nào sau đây không phải là biển báo tốc độ tối đa của các phương tiện cơ giới khi tham gia giao thông? </a:t>
            </a:r>
            <a:endParaRPr lang="en-US" sz="3735" dirty="0">
              <a:solidFill>
                <a:srgbClr val="0000FF"/>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1.2022.STT$5+K4lPs7H94VUqPe2XwIsfPRnrXQE//QTEXxb8/8N4CNc6FpgZahzpTjFhMzSA7T/nHJa11DE8Ng2TP3iAmRczFlmslSuUNOgUeb6yRvs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59" y="99472"/>
            <a:ext cx="1098883" cy="1168947"/>
          </a:xfrm>
          <a:prstGeom prst="rect">
            <a:avLst/>
          </a:prstGeom>
        </p:spPr>
      </p:pic>
      <p:pic>
        <p:nvPicPr>
          <p:cNvPr id="9"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62" y="552543"/>
            <a:ext cx="78643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descr="OPL20U25GSXzBJYl68kk8uQGfFKzs7yb1M4KJWUiLk6ZEvGF+qCIPSnY57AbBFCvTW@21.2022.STT$5+K4lPs7H94VUqPe2XwIsfPRnrXQE//QTEXxb8/8N4CNc6FpgZahzpTjFhMzSA7T/nHJa11DE8Ng2TP3iAmRczFlmslSuUNOgUeb6yRvs0="/>
          <p:cNvGrpSpPr/>
          <p:nvPr/>
        </p:nvGrpSpPr>
        <p:grpSpPr>
          <a:xfrm>
            <a:off x="588045" y="133351"/>
            <a:ext cx="757084" cy="375064"/>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5" dirty="0" err="1">
                  <a:latin typeface="Times New Roman" panose="02020603050405020304" pitchFamily="18" charset="0"/>
                  <a:cs typeface="Times New Roman" panose="02020603050405020304" pitchFamily="18" charset="0"/>
                </a:rPr>
                <a:t>Bắt</a:t>
              </a:r>
              <a:r>
                <a:rPr lang="en-GB" sz="1065" dirty="0">
                  <a:latin typeface="Times New Roman" panose="02020603050405020304" pitchFamily="18" charset="0"/>
                  <a:cs typeface="Times New Roman" panose="02020603050405020304" pitchFamily="18" charset="0"/>
                </a:rPr>
                <a:t> </a:t>
              </a:r>
              <a:r>
                <a:rPr lang="en-GB" sz="1065" dirty="0" err="1">
                  <a:latin typeface="Times New Roman" panose="02020603050405020304" pitchFamily="18" charset="0"/>
                  <a:cs typeface="Times New Roman" panose="02020603050405020304" pitchFamily="18" charset="0"/>
                </a:rPr>
                <a:t>đầu</a:t>
              </a:r>
              <a:r>
                <a:rPr lang="en-GB" sz="1065" dirty="0">
                  <a:latin typeface="Times New Roman" panose="02020603050405020304" pitchFamily="18" charset="0"/>
                  <a:cs typeface="Times New Roman" panose="02020603050405020304" pitchFamily="18" charset="0"/>
                </a:rPr>
                <a:t>!</a:t>
              </a:r>
              <a:endParaRPr lang="en-GB" sz="1065" dirty="0">
                <a:latin typeface="Times New Roman" panose="02020603050405020304" pitchFamily="18" charset="0"/>
                <a:cs typeface="Times New Roman" panose="02020603050405020304" pitchFamily="18" charset="0"/>
              </a:endParaRPr>
            </a:p>
          </p:txBody>
        </p:sp>
      </p:grpSp>
      <p:pic>
        <p:nvPicPr>
          <p:cNvPr id="13" name="Picture 3"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483"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descr="OPL20U25GSXzBJYl68kk8uQGfFKzs7yb1M4KJWUiLk6ZEvGF+qCIPSnY57AbBFCvTW@21.2022.STT$5+K4lPs7H94VUqPe2XwIsfPRnrXQE//QTEXxb8/8N4CNc6FpgZahzpTjFhMzSA7T/nHJa11DE8Ng2TP3iAmRczFlmslSuUNOgUeb6yRvs0="/>
          <p:cNvGrpSpPr/>
          <p:nvPr/>
        </p:nvGrpSpPr>
        <p:grpSpPr>
          <a:xfrm>
            <a:off x="933247" y="708851"/>
            <a:ext cx="90244" cy="76328"/>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0" name="Group 19" descr="OPL20U25GSXzBJYl68kk8uQGfFKzs7yb1M4KJWUiLk6ZEvGF+qCIPSnY57AbBFCvTW@21.2022.STT$5+K4lPs7H94VUqPe2XwIsfPRnrXQE//QTEXxb8/8N4CNc6FpgZahzpTjFhMzSA7T/nHJa11DE8Ng2TP3iAmRczFlmslSuUNOgUeb6yRvs0="/>
          <p:cNvGrpSpPr/>
          <p:nvPr/>
        </p:nvGrpSpPr>
        <p:grpSpPr>
          <a:xfrm>
            <a:off x="934594" y="1261149"/>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6" name="Group 25" descr="OPL20U25GSXzBJYl68kk8uQGfFKzs7yb1M4KJWUiLk6ZEvGF+qCIPSnY57AbBFCvTW@21.2022.STT$5+K4lPs7H94VUqPe2XwIsfPRnrXQE//QTEXxb8/8N4CNc6FpgZahzpTjFhMzSA7T/nHJa11DE8Ng2TP3iAmRczFlmslSuUNOgUeb6yRvs0="/>
          <p:cNvGrpSpPr/>
          <p:nvPr/>
        </p:nvGrpSpPr>
        <p:grpSpPr>
          <a:xfrm>
            <a:off x="1231629" y="1001869"/>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661895" y="1026807"/>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sp>
        <p:nvSpPr>
          <p:cNvPr id="43" name="Oval 107"/>
          <p:cNvSpPr>
            <a:spLocks noChangeArrowheads="1"/>
          </p:cNvSpPr>
          <p:nvPr/>
        </p:nvSpPr>
        <p:spPr bwMode="auto">
          <a:xfrm>
            <a:off x="944484" y="998991"/>
            <a:ext cx="67795"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4" name="Explosion 2 43"/>
          <p:cNvSpPr/>
          <p:nvPr/>
        </p:nvSpPr>
        <p:spPr>
          <a:xfrm>
            <a:off x="-38100" y="1626093"/>
            <a:ext cx="2362200" cy="15555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5" name="Het gio-o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614699" y="-80815"/>
            <a:ext cx="609600" cy="609600"/>
          </a:xfrm>
          <a:prstGeom prst="rect">
            <a:avLst/>
          </a:prstGeom>
        </p:spPr>
      </p:pic>
      <p:sp>
        <p:nvSpPr>
          <p:cNvPr id="46" name="Rounded Rectangle 45"/>
          <p:cNvSpPr/>
          <p:nvPr/>
        </p:nvSpPr>
        <p:spPr>
          <a:xfrm>
            <a:off x="6004564" y="5532122"/>
            <a:ext cx="1165493" cy="88471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735" dirty="0">
                <a:solidFill>
                  <a:srgbClr val="008000"/>
                </a:solidFill>
                <a:latin typeface="Times New Roman" panose="02020603050405020304" pitchFamily="18" charset="0"/>
                <a:cs typeface="Times New Roman" panose="02020603050405020304" pitchFamily="18" charset="0"/>
              </a:rPr>
              <a:t>D. </a:t>
            </a:r>
            <a:endParaRPr lang="en-US" sz="3735" dirty="0">
              <a:solidFill>
                <a:srgbClr val="008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496187" y="5557158"/>
            <a:ext cx="1066893" cy="9525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008000"/>
                </a:solidFill>
                <a:latin typeface="Times New Roman" panose="02020603050405020304" pitchFamily="18" charset="0"/>
                <a:cs typeface="Times New Roman" panose="02020603050405020304" pitchFamily="18" charset="0"/>
              </a:rPr>
              <a:t>C. </a:t>
            </a:r>
            <a:endParaRPr lang="en-US" sz="3200" dirty="0">
              <a:solidFill>
                <a:srgbClr val="008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496187" y="3470757"/>
            <a:ext cx="1066893" cy="88471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735" dirty="0">
                <a:solidFill>
                  <a:srgbClr val="008000"/>
                </a:solidFill>
                <a:latin typeface="Times New Roman" panose="02020603050405020304" pitchFamily="18" charset="0"/>
                <a:cs typeface="Times New Roman" panose="02020603050405020304" pitchFamily="18" charset="0"/>
              </a:rPr>
              <a:t>A. </a:t>
            </a:r>
            <a:endParaRPr lang="en-US" sz="3735" dirty="0">
              <a:solidFill>
                <a:srgbClr val="008000"/>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5999248" y="3470756"/>
            <a:ext cx="1170809" cy="884717"/>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735" dirty="0">
                <a:solidFill>
                  <a:srgbClr val="008000"/>
                </a:solidFill>
                <a:latin typeface="Times New Roman" panose="02020603050405020304" pitchFamily="18" charset="0"/>
                <a:cs typeface="Times New Roman" panose="02020603050405020304" pitchFamily="18" charset="0"/>
              </a:rPr>
              <a:t>B. </a:t>
            </a:r>
            <a:endParaRPr lang="en-US" sz="3735" dirty="0">
              <a:solidFill>
                <a:srgbClr val="008000"/>
              </a:solidFill>
              <a:latin typeface="Times New Roman" panose="02020603050405020304" pitchFamily="18" charset="0"/>
              <a:cs typeface="Times New Roman" panose="02020603050405020304" pitchFamily="18" charset="0"/>
            </a:endParaRPr>
          </a:p>
        </p:txBody>
      </p:sp>
      <p:pic>
        <p:nvPicPr>
          <p:cNvPr id="50" name="Dung-ok">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12763500" y="3123363"/>
            <a:ext cx="609600" cy="609600"/>
          </a:xfrm>
          <a:prstGeom prst="rect">
            <a:avLst/>
          </a:prstGeom>
        </p:spPr>
      </p:pic>
      <p:pic>
        <p:nvPicPr>
          <p:cNvPr id="51"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35561" y="4398125"/>
            <a:ext cx="609600" cy="609600"/>
          </a:xfrm>
          <a:prstGeom prst="rect">
            <a:avLst/>
          </a:prstGeom>
        </p:spPr>
      </p:pic>
      <p:pic>
        <p:nvPicPr>
          <p:cNvPr id="52"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763500" y="5272232"/>
            <a:ext cx="609600" cy="609600"/>
          </a:xfrm>
          <a:prstGeom prst="rect">
            <a:avLst/>
          </a:prstGeom>
        </p:spPr>
      </p:pic>
      <p:pic>
        <p:nvPicPr>
          <p:cNvPr id="53"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43359" y="6146339"/>
            <a:ext cx="609600" cy="609600"/>
          </a:xfrm>
          <a:prstGeom prst="rect">
            <a:avLst/>
          </a:prstGeom>
        </p:spPr>
      </p:pic>
      <p:pic>
        <p:nvPicPr>
          <p:cNvPr id="54" name="Tieng vo tay (mp3cut.ne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4173200" y="3134299"/>
            <a:ext cx="609600" cy="609600"/>
          </a:xfrm>
          <a:prstGeom prst="rect">
            <a:avLst/>
          </a:prstGeom>
        </p:spPr>
      </p:pic>
      <p:pic>
        <p:nvPicPr>
          <p:cNvPr id="2" name="Picture 1"/>
          <p:cNvPicPr>
            <a:picLocks noChangeAspect="1"/>
          </p:cNvPicPr>
          <p:nvPr/>
        </p:nvPicPr>
        <p:blipFill>
          <a:blip r:embed="rId17"/>
          <a:stretch>
            <a:fillRect/>
          </a:stretch>
        </p:blipFill>
        <p:spPr>
          <a:xfrm>
            <a:off x="1877686" y="5239110"/>
            <a:ext cx="1533171" cy="1559455"/>
          </a:xfrm>
          <a:prstGeom prst="rect">
            <a:avLst/>
          </a:prstGeom>
        </p:spPr>
      </p:pic>
      <p:pic>
        <p:nvPicPr>
          <p:cNvPr id="3" name="Picture 2"/>
          <p:cNvPicPr>
            <a:picLocks noChangeAspect="1"/>
          </p:cNvPicPr>
          <p:nvPr/>
        </p:nvPicPr>
        <p:blipFill>
          <a:blip r:embed="rId18"/>
          <a:stretch>
            <a:fillRect/>
          </a:stretch>
        </p:blipFill>
        <p:spPr>
          <a:xfrm>
            <a:off x="1934941" y="3079885"/>
            <a:ext cx="1533171" cy="1658256"/>
          </a:xfrm>
          <a:prstGeom prst="rect">
            <a:avLst/>
          </a:prstGeom>
        </p:spPr>
      </p:pic>
      <p:pic>
        <p:nvPicPr>
          <p:cNvPr id="5" name="Picture 4"/>
          <p:cNvPicPr>
            <a:picLocks noChangeAspect="1"/>
          </p:cNvPicPr>
          <p:nvPr/>
        </p:nvPicPr>
        <p:blipFill>
          <a:blip r:embed="rId19"/>
          <a:stretch>
            <a:fillRect/>
          </a:stretch>
        </p:blipFill>
        <p:spPr>
          <a:xfrm>
            <a:off x="7486294" y="2926071"/>
            <a:ext cx="3470465" cy="1418959"/>
          </a:xfrm>
          <a:prstGeom prst="rect">
            <a:avLst/>
          </a:prstGeom>
        </p:spPr>
      </p:pic>
      <p:pic>
        <p:nvPicPr>
          <p:cNvPr id="6" name="Picture 5"/>
          <p:cNvPicPr>
            <a:picLocks noChangeAspect="1"/>
          </p:cNvPicPr>
          <p:nvPr/>
        </p:nvPicPr>
        <p:blipFill>
          <a:blip r:embed="rId20"/>
          <a:stretch>
            <a:fillRect/>
          </a:stretch>
        </p:blipFill>
        <p:spPr>
          <a:xfrm>
            <a:off x="7545623" y="5245906"/>
            <a:ext cx="1559455" cy="15594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8"/>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80000">
                <p:cTn id="89" fill="hold" display="0">
                  <p:stCondLst>
                    <p:cond delay="indefinite"/>
                  </p:stCondLst>
                  <p:endCondLst>
                    <p:cond evt="onStopAudio" delay="0">
                      <p:tgtEl>
                        <p:sldTgt/>
                      </p:tgtEl>
                    </p:cond>
                  </p:endCondLst>
                </p:cTn>
                <p:tgtEl>
                  <p:spTgt spid="51"/>
                </p:tgtEl>
              </p:cMediaNode>
            </p:audio>
            <p:audio>
              <p:cMediaNode vol="80000">
                <p:cTn id="90" fill="hold" display="0">
                  <p:stCondLst>
                    <p:cond delay="indefinite"/>
                  </p:stCondLst>
                  <p:endCondLst>
                    <p:cond evt="onStopAudio" delay="0">
                      <p:tgtEl>
                        <p:sldTgt/>
                      </p:tgtEl>
                    </p:cond>
                  </p:endCondLst>
                </p:cTn>
                <p:tgtEl>
                  <p:spTgt spid="52"/>
                </p:tgtEl>
              </p:cMediaNode>
            </p:audio>
            <p:audio>
              <p:cMediaNode vol="80000">
                <p:cTn id="91" fill="hold" display="0">
                  <p:stCondLst>
                    <p:cond delay="indefinite"/>
                  </p:stCondLst>
                  <p:endCondLst>
                    <p:cond evt="onStopAudio" delay="0">
                      <p:tgtEl>
                        <p:sldTgt/>
                      </p:tgtEl>
                    </p:cond>
                  </p:endCondLst>
                </p:cTn>
                <p:tgtEl>
                  <p:spTgt spid="53"/>
                </p:tgtEl>
              </p:cMediaNode>
            </p:audio>
            <p:audio>
              <p:cMediaNode vol="42400">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sp>
        <p:nvSpPr>
          <p:cNvPr id="36" name="TextBox 35" descr="OPL20U25GSXzBJYl68kk8uQGfFKzs7yb1M4KJWUiLk6ZEvGF+qCIPSnY57AbBFCvTW@21.2022.STT$5+K4lPs7H94VUqPe2XwIsfPRnrXQE//QTEXxb8/8N4CNc6FpgZahzpTjFhMzSA7T/nHJa11DE8Ng2TP3iAmRczFlmslSuUNOgUeb6yRvs0="/>
          <p:cNvSpPr txBox="1"/>
          <p:nvPr/>
        </p:nvSpPr>
        <p:spPr>
          <a:xfrm>
            <a:off x="2012241" y="552647"/>
            <a:ext cx="7849144" cy="707886"/>
          </a:xfrm>
          <a:prstGeom prst="rect">
            <a:avLst/>
          </a:prstGeom>
          <a:noFill/>
        </p:spPr>
        <p:txBody>
          <a:bodyPr wrap="square" lIns="91440" tIns="45720" rIns="91440" bIns="45720" rtlCol="0">
            <a:spAutoFit/>
          </a:bodyPr>
          <a:lstStyle/>
          <a:p>
            <a:pPr algn="just"/>
            <a:r>
              <a:rPr lang="en-US" sz="4000">
                <a:solidFill>
                  <a:srgbClr val="0000FF"/>
                </a:solidFill>
                <a:latin typeface="Times New Roman" panose="02020603050405020304" pitchFamily="18" charset="0"/>
                <a:cs typeface="Times New Roman" panose="02020603050405020304" pitchFamily="18" charset="0"/>
              </a:rPr>
              <a:t>Biển báo sau đây cho biết điều gì? </a:t>
            </a:r>
            <a:endParaRPr lang="en-US" sz="4000" dirty="0">
              <a:solidFill>
                <a:srgbClr val="0000FF"/>
              </a:solidFill>
              <a:latin typeface="Times New Roman" panose="02020603050405020304" pitchFamily="18" charset="0"/>
              <a:cs typeface="Times New Roman" panose="02020603050405020304" pitchFamily="18" charset="0"/>
            </a:endParaRPr>
          </a:p>
        </p:txBody>
      </p:sp>
      <p:pic>
        <p:nvPicPr>
          <p:cNvPr id="8" name="Picture 7" descr="OPL20U25GSXzBJYl68kk8uQGfFKzs7yb1M4KJWUiLk6ZEvGF+qCIPSnY57AbBFCvTW@21.2022.STT$5+K4lPs7H94VUqPe2XwIsfPRnrXQE//QTEXxb8/8N4CNc6FpgZahzpTjFhMzSA7T/nHJa11DE8Ng2TP3iAmRczFlmslSuUNOgUeb6yRvs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59" y="99472"/>
            <a:ext cx="1098883" cy="1168947"/>
          </a:xfrm>
          <a:prstGeom prst="rect">
            <a:avLst/>
          </a:prstGeom>
        </p:spPr>
      </p:pic>
      <p:pic>
        <p:nvPicPr>
          <p:cNvPr id="9"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62" y="552543"/>
            <a:ext cx="78643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descr="OPL20U25GSXzBJYl68kk8uQGfFKzs7yb1M4KJWUiLk6ZEvGF+qCIPSnY57AbBFCvTW@21.2022.STT$5+K4lPs7H94VUqPe2XwIsfPRnrXQE//QTEXxb8/8N4CNc6FpgZahzpTjFhMzSA7T/nHJa11DE8Ng2TP3iAmRczFlmslSuUNOgUeb6yRvs0="/>
          <p:cNvGrpSpPr/>
          <p:nvPr/>
        </p:nvGrpSpPr>
        <p:grpSpPr>
          <a:xfrm>
            <a:off x="588045" y="133351"/>
            <a:ext cx="757084" cy="375064"/>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5" dirty="0" err="1">
                  <a:latin typeface="Arial" panose="020B0604020202020204" pitchFamily="34" charset="0"/>
                  <a:cs typeface="Arial" panose="020B0604020202020204" pitchFamily="34" charset="0"/>
                </a:rPr>
                <a:t>Bắt</a:t>
              </a:r>
              <a:r>
                <a:rPr lang="en-GB" sz="1065" dirty="0">
                  <a:latin typeface="Arial" panose="020B0604020202020204" pitchFamily="34" charset="0"/>
                  <a:cs typeface="Arial" panose="020B0604020202020204" pitchFamily="34" charset="0"/>
                </a:rPr>
                <a:t> </a:t>
              </a:r>
              <a:r>
                <a:rPr lang="en-GB" sz="1065" dirty="0" err="1">
                  <a:latin typeface="Arial" panose="020B0604020202020204" pitchFamily="34" charset="0"/>
                  <a:cs typeface="Arial" panose="020B0604020202020204" pitchFamily="34" charset="0"/>
                </a:rPr>
                <a:t>đầu</a:t>
              </a:r>
              <a:r>
                <a:rPr lang="en-GB" sz="1065" dirty="0">
                  <a:latin typeface="Arial" panose="020B0604020202020204" pitchFamily="34" charset="0"/>
                  <a:cs typeface="Arial" panose="020B0604020202020204" pitchFamily="34" charset="0"/>
                </a:rPr>
                <a:t>!</a:t>
              </a:r>
              <a:endParaRPr lang="en-GB" sz="1065" dirty="0">
                <a:latin typeface="Arial" panose="020B0604020202020204" pitchFamily="34" charset="0"/>
                <a:cs typeface="Arial" panose="020B0604020202020204" pitchFamily="34" charset="0"/>
              </a:endParaRPr>
            </a:p>
          </p:txBody>
        </p:sp>
      </p:grpSp>
      <p:pic>
        <p:nvPicPr>
          <p:cNvPr id="13" name="Picture 3"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483"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descr="OPL20U25GSXzBJYl68kk8uQGfFKzs7yb1M4KJWUiLk6ZEvGF+qCIPSnY57AbBFCvTW@21.2022.STT$5+K4lPs7H94VUqPe2XwIsfPRnrXQE//QTEXxb8/8N4CNc6FpgZahzpTjFhMzSA7T/nHJa11DE8Ng2TP3iAmRczFlmslSuUNOgUeb6yRvs0="/>
          <p:cNvGrpSpPr/>
          <p:nvPr/>
        </p:nvGrpSpPr>
        <p:grpSpPr>
          <a:xfrm>
            <a:off x="933247" y="708851"/>
            <a:ext cx="90244" cy="76328"/>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1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p>
          </p:txBody>
        </p:sp>
      </p:grpSp>
      <p:grpSp>
        <p:nvGrpSpPr>
          <p:cNvPr id="20" name="Group 19" descr="OPL20U25GSXzBJYl68kk8uQGfFKzs7yb1M4KJWUiLk6ZEvGF+qCIPSnY57AbBFCvTW@21.2022.STT$5+K4lPs7H94VUqPe2XwIsfPRnrXQE//QTEXxb8/8N4CNc6FpgZahzpTjFhMzSA7T/nHJa11DE8Ng2TP3iAmRczFlmslSuUNOgUeb6yRvs0="/>
          <p:cNvGrpSpPr/>
          <p:nvPr/>
        </p:nvGrpSpPr>
        <p:grpSpPr>
          <a:xfrm>
            <a:off x="934594" y="1261149"/>
            <a:ext cx="90244"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p>
          </p:txBody>
        </p:sp>
      </p:grpSp>
      <p:grpSp>
        <p:nvGrpSpPr>
          <p:cNvPr id="26" name="Group 25" descr="OPL20U25GSXzBJYl68kk8uQGfFKzs7yb1M4KJWUiLk6ZEvGF+qCIPSnY57AbBFCvTW@21.2022.STT$5+K4lPs7H94VUqPe2XwIsfPRnrXQE//QTEXxb8/8N4CNc6FpgZahzpTjFhMzSA7T/nHJa11DE8Ng2TP3iAmRczFlmslSuUNOgUeb6yRvs0="/>
          <p:cNvGrpSpPr/>
          <p:nvPr/>
        </p:nvGrpSpPr>
        <p:grpSpPr>
          <a:xfrm>
            <a:off x="1231629" y="1001869"/>
            <a:ext cx="90244" cy="76328"/>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3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p>
          </p:txBody>
        </p:sp>
      </p:grpSp>
      <p:grpSp>
        <p:nvGrpSpPr>
          <p:cNvPr id="32" name="Group 31"/>
          <p:cNvGrpSpPr/>
          <p:nvPr/>
        </p:nvGrpSpPr>
        <p:grpSpPr>
          <a:xfrm>
            <a:off x="661895" y="1026807"/>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4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p>
          </p:txBody>
        </p:sp>
      </p:grpSp>
      <p:sp>
        <p:nvSpPr>
          <p:cNvPr id="43" name="Oval 107"/>
          <p:cNvSpPr>
            <a:spLocks noChangeArrowheads="1"/>
          </p:cNvSpPr>
          <p:nvPr/>
        </p:nvSpPr>
        <p:spPr bwMode="auto">
          <a:xfrm>
            <a:off x="944484" y="998991"/>
            <a:ext cx="67795"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sz="2400"/>
          </a:p>
        </p:txBody>
      </p:sp>
      <p:sp>
        <p:nvSpPr>
          <p:cNvPr id="44" name="Explosion 2 43"/>
          <p:cNvSpPr/>
          <p:nvPr/>
        </p:nvSpPr>
        <p:spPr>
          <a:xfrm>
            <a:off x="-38100" y="1626093"/>
            <a:ext cx="2362200" cy="15555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000FF"/>
                </a:solidFill>
              </a:rPr>
              <a:t>HẾT GIỜ</a:t>
            </a:r>
            <a:endParaRPr lang="en-US" sz="2400" dirty="0">
              <a:solidFill>
                <a:srgbClr val="0000FF"/>
              </a:solidFill>
            </a:endParaRPr>
          </a:p>
        </p:txBody>
      </p:sp>
      <p:pic>
        <p:nvPicPr>
          <p:cNvPr id="45" name="Het gio-o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614699" y="-80815"/>
            <a:ext cx="609600" cy="609600"/>
          </a:xfrm>
          <a:prstGeom prst="rect">
            <a:avLst/>
          </a:prstGeom>
        </p:spPr>
      </p:pic>
      <p:sp>
        <p:nvSpPr>
          <p:cNvPr id="46" name="Rounded Rectangle 45"/>
          <p:cNvSpPr/>
          <p:nvPr/>
        </p:nvSpPr>
        <p:spPr>
          <a:xfrm>
            <a:off x="6083041" y="5547209"/>
            <a:ext cx="5394031" cy="1208729"/>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rgbClr val="008000"/>
                </a:solidFill>
                <a:latin typeface="Times New Roman" panose="02020603050405020304" pitchFamily="18" charset="0"/>
                <a:cs typeface="Times New Roman" panose="02020603050405020304" pitchFamily="18" charset="0"/>
              </a:rPr>
              <a:t>D. </a:t>
            </a:r>
            <a:r>
              <a:rPr lang="vi-VN" sz="2800" dirty="0">
                <a:solidFill>
                  <a:srgbClr val="008000"/>
                </a:solidFill>
                <a:latin typeface="Times New Roman" panose="02020603050405020304" pitchFamily="18" charset="0"/>
                <a:cs typeface="Times New Roman" panose="02020603050405020304" pitchFamily="18" charset="0"/>
              </a:rPr>
              <a:t>Tốc độ tối đa của các phương tiện cơ giới tham gia giao thông là 100 m/h</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482010" y="3931142"/>
            <a:ext cx="5377859" cy="137836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rgbClr val="008000"/>
                </a:solidFill>
                <a:latin typeface="Times New Roman" panose="02020603050405020304" pitchFamily="18" charset="0"/>
                <a:cs typeface="Times New Roman" panose="02020603050405020304" pitchFamily="18" charset="0"/>
              </a:rPr>
              <a:t>A. </a:t>
            </a:r>
            <a:r>
              <a:rPr lang="vi-VN" sz="2800" dirty="0">
                <a:solidFill>
                  <a:srgbClr val="008000"/>
                </a:solidFill>
                <a:latin typeface="Times New Roman" panose="02020603050405020304" pitchFamily="18" charset="0"/>
                <a:cs typeface="Times New Roman" panose="02020603050405020304" pitchFamily="18" charset="0"/>
              </a:rPr>
              <a:t>Tốc độ tối đa của các phương tiện cơ giới tham gia giao thông</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khi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trời</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mưa</a:t>
            </a:r>
            <a:r>
              <a:rPr lang="vi-VN" sz="2800" dirty="0">
                <a:solidFill>
                  <a:srgbClr val="008000"/>
                </a:solidFill>
                <a:latin typeface="Times New Roman" panose="02020603050405020304" pitchFamily="18" charset="0"/>
                <a:cs typeface="Times New Roman" panose="02020603050405020304" pitchFamily="18" charset="0"/>
              </a:rPr>
              <a:t> là 100 km/h</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467833" y="5547209"/>
            <a:ext cx="5192509" cy="1251356"/>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rgbClr val="008000"/>
                </a:solidFill>
                <a:latin typeface="Times New Roman" panose="02020603050405020304" pitchFamily="18" charset="0"/>
                <a:cs typeface="Times New Roman" panose="02020603050405020304" pitchFamily="18" charset="0"/>
              </a:rPr>
              <a:t>C. </a:t>
            </a:r>
            <a:r>
              <a:rPr lang="vi-VN" sz="2800" dirty="0">
                <a:solidFill>
                  <a:srgbClr val="008000"/>
                </a:solidFill>
                <a:latin typeface="Times New Roman" panose="02020603050405020304" pitchFamily="18" charset="0"/>
                <a:cs typeface="Times New Roman" panose="02020603050405020304" pitchFamily="18" charset="0"/>
              </a:rPr>
              <a:t>Tốc độ tối đa của các phương tiện cơ giới tham gia giao thông là 100 km/h</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6076951" y="3929542"/>
            <a:ext cx="5400121" cy="1378365"/>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solidFill>
                  <a:srgbClr val="008000"/>
                </a:solidFill>
                <a:latin typeface="Times New Roman" panose="02020603050405020304" pitchFamily="18" charset="0"/>
                <a:cs typeface="Times New Roman" panose="02020603050405020304" pitchFamily="18" charset="0"/>
              </a:rPr>
              <a:t>B. </a:t>
            </a:r>
            <a:r>
              <a:rPr lang="vi-VN" sz="2800" dirty="0">
                <a:solidFill>
                  <a:srgbClr val="008000"/>
                </a:solidFill>
                <a:latin typeface="Times New Roman" panose="02020603050405020304" pitchFamily="18" charset="0"/>
                <a:cs typeface="Times New Roman" panose="02020603050405020304" pitchFamily="18" charset="0"/>
              </a:rPr>
              <a:t>Tốc độ tối thiểu của các phương tiện cơ giới tham gia giao thông là 100 km/h</a:t>
            </a:r>
            <a:endParaRPr lang="en-US" sz="2800" dirty="0">
              <a:solidFill>
                <a:srgbClr val="008000"/>
              </a:solidFill>
            </a:endParaRPr>
          </a:p>
        </p:txBody>
      </p:sp>
      <p:pic>
        <p:nvPicPr>
          <p:cNvPr id="50" name="Dung-ok">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12763500" y="3123363"/>
            <a:ext cx="609600" cy="609600"/>
          </a:xfrm>
          <a:prstGeom prst="rect">
            <a:avLst/>
          </a:prstGeom>
        </p:spPr>
      </p:pic>
      <p:pic>
        <p:nvPicPr>
          <p:cNvPr id="51"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35561" y="4398125"/>
            <a:ext cx="609600" cy="609600"/>
          </a:xfrm>
          <a:prstGeom prst="rect">
            <a:avLst/>
          </a:prstGeom>
        </p:spPr>
      </p:pic>
      <p:pic>
        <p:nvPicPr>
          <p:cNvPr id="52"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763500" y="5272232"/>
            <a:ext cx="609600" cy="609600"/>
          </a:xfrm>
          <a:prstGeom prst="rect">
            <a:avLst/>
          </a:prstGeom>
        </p:spPr>
      </p:pic>
      <p:pic>
        <p:nvPicPr>
          <p:cNvPr id="53"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43359" y="6146339"/>
            <a:ext cx="609600" cy="609600"/>
          </a:xfrm>
          <a:prstGeom prst="rect">
            <a:avLst/>
          </a:prstGeom>
        </p:spPr>
      </p:pic>
      <p:pic>
        <p:nvPicPr>
          <p:cNvPr id="54" name="Tieng vo tay (mp3cut.ne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4173200" y="3134299"/>
            <a:ext cx="609600" cy="609600"/>
          </a:xfrm>
          <a:prstGeom prst="rect">
            <a:avLst/>
          </a:prstGeom>
        </p:spPr>
      </p:pic>
      <p:pic>
        <p:nvPicPr>
          <p:cNvPr id="2" name="Picture 1"/>
          <p:cNvPicPr>
            <a:picLocks noChangeAspect="1"/>
          </p:cNvPicPr>
          <p:nvPr/>
        </p:nvPicPr>
        <p:blipFill>
          <a:blip r:embed="rId17"/>
          <a:stretch>
            <a:fillRect/>
          </a:stretch>
        </p:blipFill>
        <p:spPr>
          <a:xfrm>
            <a:off x="3081722" y="1522848"/>
            <a:ext cx="5418958" cy="1541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2"/>
                                        </p:tgtEl>
                                      </p:cBhvr>
                                    </p:cmd>
                                  </p:childTnLst>
                                </p:cTn>
                              </p:par>
                            </p:childTnLst>
                          </p:cTn>
                        </p:par>
                      </p:childTnLst>
                    </p:cTn>
                  </p:par>
                </p:childTnLst>
              </p:cTn>
              <p:nextCondLst>
                <p:cond evt="onClick" delay="0">
                  <p:tgtEl>
                    <p:spTgt spid="49"/>
                  </p:tgtEl>
                </p:cond>
              </p:nextCondLst>
            </p:seq>
            <p:seq concurrent="1" nextAc="seek">
              <p:cTn id="72" restart="whenNotActive" fill="hold" evtFilter="cancelBubble" nodeType="interactiveSeq">
                <p:stCondLst>
                  <p:cond evt="onClick" delay="0">
                    <p:tgtEl>
                      <p:spTgt spid="48"/>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1"/>
                                        </p:tgtEl>
                                      </p:cBhvr>
                                    </p:cmd>
                                  </p:childTnLst>
                                </p:cTn>
                              </p:par>
                            </p:childTnLst>
                          </p:cTn>
                        </p:par>
                      </p:childTnLst>
                    </p:cTn>
                  </p:par>
                </p:childTnLst>
              </p:cTn>
              <p:nextCondLst>
                <p:cond evt="onClick" delay="0">
                  <p:tgtEl>
                    <p:spTgt spid="48"/>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39300">
                <p:cTn id="89" fill="hold" display="0">
                  <p:stCondLst>
                    <p:cond delay="indefinite"/>
                  </p:stCondLst>
                  <p:endCondLst>
                    <p:cond evt="onStopAudio" delay="0">
                      <p:tgtEl>
                        <p:sldTgt/>
                      </p:tgtEl>
                    </p:cond>
                  </p:endCondLst>
                </p:cTn>
                <p:tgtEl>
                  <p:spTgt spid="51"/>
                </p:tgtEl>
              </p:cMediaNode>
            </p:audio>
            <p:audio>
              <p:cMediaNode vol="36300">
                <p:cTn id="90" fill="hold" display="0">
                  <p:stCondLst>
                    <p:cond delay="indefinite"/>
                  </p:stCondLst>
                  <p:endCondLst>
                    <p:cond evt="onStopAudio" delay="0">
                      <p:tgtEl>
                        <p:sldTgt/>
                      </p:tgtEl>
                    </p:cond>
                  </p:endCondLst>
                </p:cTn>
                <p:tgtEl>
                  <p:spTgt spid="52"/>
                </p:tgtEl>
              </p:cMediaNode>
            </p:audio>
            <p:audio>
              <p:cMediaNode vol="33300">
                <p:cTn id="91" fill="hold" display="0">
                  <p:stCondLst>
                    <p:cond delay="indefinite"/>
                  </p:stCondLst>
                  <p:endCondLst>
                    <p:cond evt="onStopAudio" delay="0">
                      <p:tgtEl>
                        <p:sldTgt/>
                      </p:tgtEl>
                    </p:cond>
                  </p:endCondLst>
                </p:cTn>
                <p:tgtEl>
                  <p:spTgt spid="53"/>
                </p:tgtEl>
              </p:cMediaNode>
            </p:audio>
            <p:audio>
              <p:cMediaNode vol="42400">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1.2022.STT$5+K4lPs7H94VUqPe2XwIsfPRnrXQE//QTEXxb8/8N4CNc6FpgZahzpTjFhMzSA7T/nHJa11DE8Ng2TP3iAmRczFlmslSuUNOgUeb6yRvs0="/>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descr="OPL20U25GSXzBJYl68kk8uQGfFKzs7yb1M4KJWUiLk6ZEvGF+qCIPSnY57AbBFCvTW@21.2022.STT$5+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08963" y="-2573356"/>
            <a:ext cx="3674364" cy="8939947"/>
          </a:xfrm>
          <a:prstGeom prst="rect">
            <a:avLst/>
          </a:prstGeom>
        </p:spPr>
      </p:pic>
      <p:sp>
        <p:nvSpPr>
          <p:cNvPr id="36" name="TextBox 35" descr="OPL20U25GSXzBJYl68kk8uQGfFKzs7yb1M4KJWUiLk6ZEvGF+qCIPSnY57AbBFCvTW@21.2022.STT$5+K4lPs7H94VUqPe2XwIsfPRnrXQE//QTEXxb8/8N4CNc6FpgZahzpTjFhMzSA7T/nHJa11DE8Ng2TP3iAmRczFlmslSuUNOgUeb6yRvs0="/>
          <p:cNvSpPr txBox="1"/>
          <p:nvPr/>
        </p:nvSpPr>
        <p:spPr>
          <a:xfrm>
            <a:off x="2355142" y="464408"/>
            <a:ext cx="7099436" cy="2964594"/>
          </a:xfrm>
          <a:prstGeom prst="rect">
            <a:avLst/>
          </a:prstGeom>
          <a:noFill/>
        </p:spPr>
        <p:txBody>
          <a:bodyPr wrap="square" lIns="91440" tIns="45720" rIns="91440" bIns="45720" rtlCol="0">
            <a:spAutoFit/>
          </a:bodyPr>
          <a:lstStyle/>
          <a:p>
            <a:r>
              <a:rPr lang="vi-VN" sz="3735">
                <a:solidFill>
                  <a:srgbClr val="0033CC"/>
                </a:solidFill>
                <a:latin typeface="Times New Roman" panose="02020603050405020304" pitchFamily="18" charset="0"/>
                <a:cs typeface="Times New Roman" panose="02020603050405020304" pitchFamily="18" charset="0"/>
              </a:rPr>
              <a:t>Dựa vào quy tắc “3 giây”: Khoảng cách an toàn (m) = tốc độ (m/s) * 3 (s), em hãy tính khoảng cách an toàn của xe máy đi với tốc độ 10 m/s với xe đi phía trước?</a:t>
            </a:r>
            <a:endParaRPr lang="en-US" sz="3735" dirty="0">
              <a:solidFill>
                <a:srgbClr val="0033CC"/>
              </a:solidFill>
              <a:latin typeface="Times New Roman" panose="02020603050405020304" pitchFamily="18" charset="0"/>
              <a:cs typeface="Times New Roman" panose="02020603050405020304" pitchFamily="18" charset="0"/>
            </a:endParaRPr>
          </a:p>
        </p:txBody>
      </p:sp>
      <p:pic>
        <p:nvPicPr>
          <p:cNvPr id="38" name="Picture 37" descr="OPL20U25GSXzBJYl68kk8uQGfFKzs7yb1M4KJWUiLk6ZEvGF+qCIPSnY57AbBFCvTW@21.2022.STT$5+K4lPs7H94VUqPe2XwIsfPRnrXQE//QTEXxb8/8N4CNc6FpgZahzpTjFhMzSA7T/nHJa11DE8Ng2TP3iAmRczFlmslSuUNOgUeb6yRvs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6759" y="99472"/>
            <a:ext cx="1098883" cy="1168947"/>
          </a:xfrm>
          <a:prstGeom prst="rect">
            <a:avLst/>
          </a:prstGeom>
        </p:spPr>
      </p:pic>
      <p:pic>
        <p:nvPicPr>
          <p:cNvPr id="8" name="Picture 2"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162" y="552543"/>
            <a:ext cx="786439"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times up" descr="OPL20U25GSXzBJYl68kk8uQGfFKzs7yb1M4KJWUiLk6ZEvGF+qCIPSnY57AbBFCvTW@21.2022.STT$5+K4lPs7H94VUqPe2XwIsfPRnrXQE//QTEXxb8/8N4CNc6FpgZahzpTjFhMzSA7T/nHJa11DE8Ng2TP3iAmRczFlmslSuUNOgUeb6yRvs0="/>
          <p:cNvGrpSpPr/>
          <p:nvPr/>
        </p:nvGrpSpPr>
        <p:grpSpPr>
          <a:xfrm>
            <a:off x="588045" y="133351"/>
            <a:ext cx="757084" cy="375064"/>
            <a:chOff x="2989747" y="438150"/>
            <a:chExt cx="1572029" cy="683752"/>
          </a:xfrm>
        </p:grpSpPr>
        <p:sp>
          <p:nvSpPr>
            <p:cNvPr id="10" name="Rounded Rectangle 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Times New Roman" panose="02020603050405020304" pitchFamily="18" charset="0"/>
                <a:cs typeface="Times New Roman" panose="02020603050405020304" pitchFamily="18" charset="0"/>
              </a:endParaRPr>
            </a:p>
          </p:txBody>
        </p:sp>
        <p:sp>
          <p:nvSpPr>
            <p:cNvPr id="11" name="Rounded Rectangle 1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65" dirty="0" err="1">
                  <a:latin typeface="Times New Roman" panose="02020603050405020304" pitchFamily="18" charset="0"/>
                  <a:cs typeface="Times New Roman" panose="02020603050405020304" pitchFamily="18" charset="0"/>
                </a:rPr>
                <a:t>Bắt</a:t>
              </a:r>
              <a:r>
                <a:rPr lang="en-GB" sz="1065" dirty="0">
                  <a:latin typeface="Times New Roman" panose="02020603050405020304" pitchFamily="18" charset="0"/>
                  <a:cs typeface="Times New Roman" panose="02020603050405020304" pitchFamily="18" charset="0"/>
                </a:rPr>
                <a:t> </a:t>
              </a:r>
              <a:r>
                <a:rPr lang="en-GB" sz="1065" dirty="0" err="1">
                  <a:latin typeface="Times New Roman" panose="02020603050405020304" pitchFamily="18" charset="0"/>
                  <a:cs typeface="Times New Roman" panose="02020603050405020304" pitchFamily="18" charset="0"/>
                </a:rPr>
                <a:t>đầu</a:t>
              </a:r>
              <a:r>
                <a:rPr lang="en-GB" sz="1065" dirty="0">
                  <a:latin typeface="Times New Roman" panose="02020603050405020304" pitchFamily="18" charset="0"/>
                  <a:cs typeface="Times New Roman" panose="02020603050405020304" pitchFamily="18" charset="0"/>
                </a:rPr>
                <a:t>!</a:t>
              </a:r>
              <a:endParaRPr lang="en-GB" sz="1065" dirty="0">
                <a:latin typeface="Times New Roman" panose="02020603050405020304" pitchFamily="18" charset="0"/>
                <a:cs typeface="Times New Roman" panose="02020603050405020304" pitchFamily="18" charset="0"/>
              </a:endParaRPr>
            </a:p>
          </p:txBody>
        </p:sp>
      </p:grpSp>
      <p:pic>
        <p:nvPicPr>
          <p:cNvPr id="12" name="Picture 3" descr="OPL20U25GSXzBJYl68kk8uQGfFKzs7yb1M4KJWUiLk6ZEvGF+qCIPSnY57AbBFCvTW@21.2022.STT$5+K4lPs7H94VUqPe2XwIsfPRnrXQE//QTEXxb8/8N4CNc6FpgZahzpTjFhMzSA7T/nHJa11DE8Ng2TP3iAmRczFlmslSuUNOgUeb6yRvs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483" y="720479"/>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descr="OPL20U25GSXzBJYl68kk8uQGfFKzs7yb1M4KJWUiLk6ZEvGF+qCIPSnY57AbBFCvTW@21.2022.STT$5+K4lPs7H94VUqPe2XwIsfPRnrXQE//QTEXxb8/8N4CNc6FpgZahzpTjFhMzSA7T/nHJa11DE8Ng2TP3iAmRczFlmslSuUNOgUeb6yRvs0="/>
          <p:cNvGrpSpPr/>
          <p:nvPr/>
        </p:nvGrpSpPr>
        <p:grpSpPr>
          <a:xfrm>
            <a:off x="933247" y="708851"/>
            <a:ext cx="90244" cy="76328"/>
            <a:chOff x="2455863" y="2411803"/>
            <a:chExt cx="566738" cy="566738"/>
          </a:xfrm>
        </p:grpSpPr>
        <p:sp>
          <p:nvSpPr>
            <p:cNvPr id="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19" name="Group 18" descr="OPL20U25GSXzBJYl68kk8uQGfFKzs7yb1M4KJWUiLk6ZEvGF+qCIPSnY57AbBFCvTW@21.2022.STT$5+K4lPs7H94VUqPe2XwIsfPRnrXQE//QTEXxb8/8N4CNc6FpgZahzpTjFhMzSA7T/nHJa11DE8Ng2TP3iAmRczFlmslSuUNOgUeb6yRvs0="/>
          <p:cNvGrpSpPr/>
          <p:nvPr/>
        </p:nvGrpSpPr>
        <p:grpSpPr>
          <a:xfrm>
            <a:off x="934594" y="1261149"/>
            <a:ext cx="90244" cy="76328"/>
            <a:chOff x="2455863" y="2411803"/>
            <a:chExt cx="566738" cy="566738"/>
          </a:xfrm>
        </p:grpSpPr>
        <p:sp>
          <p:nvSpPr>
            <p:cNvPr id="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25" name="Group 24" descr="OPL20U25GSXzBJYl68kk8uQGfFKzs7yb1M4KJWUiLk6ZEvGF+qCIPSnY57AbBFCvTW@21.2022.STT$5+K4lPs7H94VUqPe2XwIsfPRnrXQE//QTEXxb8/8N4CNc6FpgZahzpTjFhMzSA7T/nHJa11DE8Ng2TP3iAmRczFlmslSuUNOgUeb6yRvs0="/>
          <p:cNvGrpSpPr/>
          <p:nvPr/>
        </p:nvGrpSpPr>
        <p:grpSpPr>
          <a:xfrm>
            <a:off x="1231629" y="1001869"/>
            <a:ext cx="90244"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2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661895" y="1026807"/>
            <a:ext cx="90244" cy="76328"/>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0"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endParaRPr lang="en-GB" sz="2400">
                <a:latin typeface="Times New Roman" panose="02020603050405020304" pitchFamily="18" charset="0"/>
                <a:cs typeface="Times New Roman" panose="02020603050405020304" pitchFamily="18" charset="0"/>
              </a:endParaRPr>
            </a:p>
          </p:txBody>
        </p:sp>
      </p:grpSp>
      <p:sp>
        <p:nvSpPr>
          <p:cNvPr id="42" name="Oval 107"/>
          <p:cNvSpPr>
            <a:spLocks noChangeArrowheads="1"/>
          </p:cNvSpPr>
          <p:nvPr/>
        </p:nvSpPr>
        <p:spPr bwMode="auto">
          <a:xfrm>
            <a:off x="944484" y="998991"/>
            <a:ext cx="67795"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GB" sz="2400">
              <a:latin typeface="Times New Roman" panose="02020603050405020304" pitchFamily="18" charset="0"/>
              <a:cs typeface="Times New Roman" panose="02020603050405020304" pitchFamily="18" charset="0"/>
            </a:endParaRPr>
          </a:p>
        </p:txBody>
      </p:sp>
      <p:sp>
        <p:nvSpPr>
          <p:cNvPr id="43" name="Explosion 2 42"/>
          <p:cNvSpPr/>
          <p:nvPr/>
        </p:nvSpPr>
        <p:spPr>
          <a:xfrm>
            <a:off x="-38100" y="1626093"/>
            <a:ext cx="2362200" cy="155553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rgbClr val="0000FF"/>
                </a:solidFill>
                <a:latin typeface="Times New Roman" panose="02020603050405020304" pitchFamily="18" charset="0"/>
                <a:cs typeface="Times New Roman" panose="02020603050405020304" pitchFamily="18" charset="0"/>
              </a:rPr>
              <a:t>HẾT GIỜ</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4" name="Het gio-o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12614699" y="-80815"/>
            <a:ext cx="609600" cy="609600"/>
          </a:xfrm>
          <a:prstGeom prst="rect">
            <a:avLst/>
          </a:prstGeom>
        </p:spPr>
      </p:pic>
      <p:sp>
        <p:nvSpPr>
          <p:cNvPr id="45" name="Rounded Rectangle 44"/>
          <p:cNvSpPr/>
          <p:nvPr/>
        </p:nvSpPr>
        <p:spPr>
          <a:xfrm>
            <a:off x="800100" y="4068725"/>
            <a:ext cx="4991101" cy="1290084"/>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665" dirty="0">
                <a:solidFill>
                  <a:srgbClr val="008000"/>
                </a:solidFill>
                <a:latin typeface="Times New Roman" panose="02020603050405020304" pitchFamily="18" charset="0"/>
                <a:cs typeface="Times New Roman" panose="02020603050405020304" pitchFamily="18" charset="0"/>
              </a:rPr>
              <a:t>A. 3 m</a:t>
            </a:r>
            <a:endParaRPr lang="en-US" sz="2665" dirty="0">
              <a:solidFill>
                <a:srgbClr val="008000"/>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6543338" y="4111257"/>
            <a:ext cx="5464365" cy="125380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665" dirty="0">
                <a:solidFill>
                  <a:srgbClr val="008000"/>
                </a:solidFill>
                <a:latin typeface="Times New Roman" panose="02020603050405020304" pitchFamily="18" charset="0"/>
                <a:cs typeface="Times New Roman" panose="02020603050405020304" pitchFamily="18" charset="0"/>
              </a:rPr>
              <a:t>B. 30 m</a:t>
            </a:r>
            <a:endParaRPr lang="en-US" sz="2665" dirty="0">
              <a:solidFill>
                <a:srgbClr val="008000"/>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800101" y="5585309"/>
            <a:ext cx="4991100" cy="1272691"/>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665" dirty="0">
                <a:solidFill>
                  <a:srgbClr val="008000"/>
                </a:solidFill>
                <a:latin typeface="Times New Roman" panose="02020603050405020304" pitchFamily="18" charset="0"/>
                <a:cs typeface="Times New Roman" panose="02020603050405020304" pitchFamily="18" charset="0"/>
              </a:rPr>
              <a:t>C. 30 km</a:t>
            </a:r>
            <a:endParaRPr lang="en-US" sz="2665" dirty="0">
              <a:solidFill>
                <a:srgbClr val="008000"/>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6543338" y="5577032"/>
            <a:ext cx="5464365" cy="1280968"/>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US" sz="2665" dirty="0">
                <a:solidFill>
                  <a:srgbClr val="008000"/>
                </a:solidFill>
                <a:latin typeface="Times New Roman" panose="02020603050405020304" pitchFamily="18" charset="0"/>
                <a:cs typeface="Times New Roman" panose="02020603050405020304" pitchFamily="18" charset="0"/>
              </a:rPr>
              <a:t>D. 3 km</a:t>
            </a:r>
            <a:endParaRPr lang="en-US" sz="2665" dirty="0">
              <a:solidFill>
                <a:srgbClr val="008000"/>
              </a:solidFill>
              <a:latin typeface="Times New Roman" panose="02020603050405020304" pitchFamily="18" charset="0"/>
              <a:cs typeface="Times New Roman" panose="02020603050405020304" pitchFamily="18" charset="0"/>
            </a:endParaRPr>
          </a:p>
        </p:txBody>
      </p:sp>
      <p:pic>
        <p:nvPicPr>
          <p:cNvPr id="49" name="Dung-ok">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12763500" y="3123363"/>
            <a:ext cx="609600" cy="609600"/>
          </a:xfrm>
          <a:prstGeom prst="rect">
            <a:avLst/>
          </a:prstGeom>
        </p:spPr>
      </p:pic>
      <p:pic>
        <p:nvPicPr>
          <p:cNvPr id="50"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35561" y="4398125"/>
            <a:ext cx="609600" cy="609600"/>
          </a:xfrm>
          <a:prstGeom prst="rect">
            <a:avLst/>
          </a:prstGeom>
        </p:spPr>
      </p:pic>
      <p:pic>
        <p:nvPicPr>
          <p:cNvPr id="51"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763500" y="5272232"/>
            <a:ext cx="609600" cy="609600"/>
          </a:xfrm>
          <a:prstGeom prst="rect">
            <a:avLst/>
          </a:prstGeom>
        </p:spPr>
      </p:pic>
      <p:pic>
        <p:nvPicPr>
          <p:cNvPr id="52" name="Sai ok">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12843359" y="6146339"/>
            <a:ext cx="609600" cy="609600"/>
          </a:xfrm>
          <a:prstGeom prst="rect">
            <a:avLst/>
          </a:prstGeom>
        </p:spPr>
      </p:pic>
      <p:pic>
        <p:nvPicPr>
          <p:cNvPr id="53" name="Tieng vo tay (mp3cut.net)">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4173200" y="31342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2"/>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4"/>
                                        </p:tgtEl>
                                      </p:cBhvr>
                                    </p:cmd>
                                  </p:childTnLst>
                                </p:cTn>
                              </p:par>
                              <p:par>
                                <p:cTn id="49" presetID="1" presetClass="exit" presetSubtype="0" fill="hold" grpId="1" nodeType="withEffect">
                                  <p:stCondLst>
                                    <p:cond delay="200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1" fill="hold" display="0">
                  <p:stCondLst>
                    <p:cond delay="indefinite"/>
                  </p:stCondLst>
                  <p:endCondLst>
                    <p:cond evt="onStopAudio" delay="0">
                      <p:tgtEl>
                        <p:sldTgt/>
                      </p:tgtEl>
                    </p:cond>
                  </p:endCondLst>
                </p:cTn>
                <p:tgtEl>
                  <p:spTgt spid="44"/>
                </p:tgtEl>
              </p:cMediaNode>
            </p:audio>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1252" fill="hold"/>
                                        <p:tgtEl>
                                          <p:spTgt spid="49"/>
                                        </p:tgtEl>
                                      </p:cBhvr>
                                    </p:cmd>
                                  </p:childTnLst>
                                </p:cTn>
                              </p:par>
                              <p:par>
                                <p:cTn id="57" presetID="21" presetClass="emph" presetSubtype="0" fill="hold" grpId="1" nodeType="withEffect">
                                  <p:stCondLst>
                                    <p:cond delay="0"/>
                                  </p:stCondLst>
                                  <p:childTnLst>
                                    <p:animClr clrSpc="hsl" dir="cw">
                                      <p:cBhvr override="childStyle">
                                        <p:cTn id="58" dur="500" fill="hold"/>
                                        <p:tgtEl>
                                          <p:spTgt spid="46"/>
                                        </p:tgtEl>
                                        <p:attrNameLst>
                                          <p:attrName>style.color</p:attrName>
                                        </p:attrNameLst>
                                      </p:cBhvr>
                                      <p:by>
                                        <p:hsl h="7200000" s="0" l="0"/>
                                      </p:by>
                                    </p:animClr>
                                    <p:animClr clrSpc="hsl" dir="cw">
                                      <p:cBhvr>
                                        <p:cTn id="59" dur="500" fill="hold"/>
                                        <p:tgtEl>
                                          <p:spTgt spid="46"/>
                                        </p:tgtEl>
                                        <p:attrNameLst>
                                          <p:attrName>fillcolor</p:attrName>
                                        </p:attrNameLst>
                                      </p:cBhvr>
                                      <p:by>
                                        <p:hsl h="7200000" s="0" l="0"/>
                                      </p:by>
                                    </p:animClr>
                                    <p:animClr clrSpc="hsl" dir="cw">
                                      <p:cBhvr>
                                        <p:cTn id="60" dur="500" fill="hold"/>
                                        <p:tgtEl>
                                          <p:spTgt spid="46"/>
                                        </p:tgtEl>
                                        <p:attrNameLst>
                                          <p:attrName>stroke.color</p:attrName>
                                        </p:attrNameLst>
                                      </p:cBhvr>
                                      <p:by>
                                        <p:hsl h="7200000" s="0" l="0"/>
                                      </p:by>
                                    </p:animClr>
                                    <p:set>
                                      <p:cBhvr>
                                        <p:cTn id="61" dur="500" fill="hold"/>
                                        <p:tgtEl>
                                          <p:spTgt spid="46"/>
                                        </p:tgtEl>
                                        <p:attrNameLst>
                                          <p:attrName>fill.type</p:attrName>
                                        </p:attrNameLst>
                                      </p:cBhvr>
                                      <p:to>
                                        <p:strVal val="solid"/>
                                      </p:to>
                                    </p:set>
                                  </p:childTnLst>
                                </p:cTn>
                              </p:par>
                              <p:par>
                                <p:cTn id="62" presetID="1" presetClass="mediacall" presetSubtype="0" fill="hold" nodeType="withEffect">
                                  <p:stCondLst>
                                    <p:cond delay="500"/>
                                  </p:stCondLst>
                                  <p:childTnLst>
                                    <p:cmd type="call" cmd="playFrom(0.0)">
                                      <p:cBhvr>
                                        <p:cTn id="63" dur="5042" fill="hold"/>
                                        <p:tgtEl>
                                          <p:spTgt spid="53"/>
                                        </p:tgtEl>
                                      </p:cBhvr>
                                    </p:cmd>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5"/>
                                        </p:tgtEl>
                                      </p:cBhvr>
                                    </p:animEffect>
                                    <p:set>
                                      <p:cBhvr>
                                        <p:cTn id="69" dur="1" fill="hold">
                                          <p:stCondLst>
                                            <p:cond delay="499"/>
                                          </p:stCondLst>
                                        </p:cTn>
                                        <p:tgtEl>
                                          <p:spTgt spid="45"/>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0"/>
                                        </p:tgtEl>
                                      </p:cBhvr>
                                    </p:cmd>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1"/>
                                        </p:tgtEl>
                                      </p:cBhvr>
                                    </p:cmd>
                                  </p:childTnLst>
                                </p:cTn>
                              </p:par>
                            </p:childTnLst>
                          </p:cTn>
                        </p:par>
                      </p:childTnLst>
                    </p:cTn>
                  </p:par>
                </p:childTnLst>
              </p:cTn>
              <p:nextCondLst>
                <p:cond evt="onClick" delay="0">
                  <p:tgtEl>
                    <p:spTgt spid="47"/>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2"/>
                                        </p:tgtEl>
                                      </p:cBhvr>
                                    </p:cmd>
                                  </p:childTnLst>
                                </p:cTn>
                              </p:par>
                            </p:childTnLst>
                          </p:cTn>
                        </p:par>
                      </p:childTnLst>
                    </p:cTn>
                  </p:par>
                </p:childTnLst>
              </p:cTn>
              <p:nextCondLst>
                <p:cond evt="onClick" delay="0">
                  <p:tgtEl>
                    <p:spTgt spid="48"/>
                  </p:tgtEl>
                </p:cond>
              </p:nextCondLst>
            </p:seq>
            <p:audio>
              <p:cMediaNode vol="100000">
                <p:cTn id="88" fill="hold" display="0">
                  <p:stCondLst>
                    <p:cond delay="indefinite"/>
                  </p:stCondLst>
                  <p:endCondLst>
                    <p:cond evt="onStopAudio" delay="0">
                      <p:tgtEl>
                        <p:sldTgt/>
                      </p:tgtEl>
                    </p:cond>
                  </p:endCondLst>
                </p:cTn>
                <p:tgtEl>
                  <p:spTgt spid="49"/>
                </p:tgtEl>
              </p:cMediaNode>
            </p:audio>
            <p:audio>
              <p:cMediaNode vol="27200">
                <p:cTn id="89" fill="hold" display="0">
                  <p:stCondLst>
                    <p:cond delay="indefinite"/>
                  </p:stCondLst>
                  <p:endCondLst>
                    <p:cond evt="onStopAudio" delay="0">
                      <p:tgtEl>
                        <p:sldTgt/>
                      </p:tgtEl>
                    </p:cond>
                  </p:endCondLst>
                </p:cTn>
                <p:tgtEl>
                  <p:spTgt spid="50"/>
                </p:tgtEl>
              </p:cMediaNode>
            </p:audio>
            <p:audio>
              <p:cMediaNode vol="33300">
                <p:cTn id="90" fill="hold" display="0">
                  <p:stCondLst>
                    <p:cond delay="indefinite"/>
                  </p:stCondLst>
                  <p:endCondLst>
                    <p:cond evt="onStopAudio" delay="0">
                      <p:tgtEl>
                        <p:sldTgt/>
                      </p:tgtEl>
                    </p:cond>
                  </p:endCondLst>
                </p:cTn>
                <p:tgtEl>
                  <p:spTgt spid="51"/>
                </p:tgtEl>
              </p:cMediaNode>
            </p:audio>
            <p:audio>
              <p:cMediaNode vol="43900">
                <p:cTn id="91" fill="hold" display="0">
                  <p:stCondLst>
                    <p:cond delay="indefinite"/>
                  </p:stCondLst>
                  <p:endCondLst>
                    <p:cond evt="onStopAudio" delay="0">
                      <p:tgtEl>
                        <p:sldTgt/>
                      </p:tgtEl>
                    </p:cond>
                  </p:endCondLst>
                </p:cTn>
                <p:tgtEl>
                  <p:spTgt spid="52"/>
                </p:tgtEl>
              </p:cMediaNode>
            </p:audio>
            <p:audio>
              <p:cMediaNode vol="42400">
                <p:cTn id="92" fill="hold" display="0">
                  <p:stCondLst>
                    <p:cond delay="indefinite"/>
                  </p:stCondLst>
                  <p:endCondLst>
                    <p:cond evt="onStopAudio" delay="0">
                      <p:tgtEl>
                        <p:sldTgt/>
                      </p:tgtEl>
                    </p:cond>
                  </p:endCondLst>
                </p:cTn>
                <p:tgtEl>
                  <p:spTgt spid="53"/>
                </p:tgtEl>
              </p:cMediaNode>
            </p:audio>
          </p:childTnLst>
        </p:cTn>
      </p:par>
    </p:tnLst>
    <p:bldLst>
      <p:bldP spid="36" grpId="0"/>
      <p:bldP spid="43" grpId="0" animBg="1"/>
      <p:bldP spid="43"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1.2022.STT$5+K4lPs7H94VUqPe2XwIsfPRnrXQE//QTEXxb8/8N4CNc6FpgZahzpTjFhMzSA7T/nHJa11DE8Ng2TP3iAmRczFlmslSuUNOgUeb6yRvs0="/>
          <p:cNvSpPr>
            <a:spLocks noGrp="1"/>
          </p:cNvSpPr>
          <p:nvPr>
            <p:ph idx="1"/>
          </p:nvPr>
        </p:nvSpPr>
        <p:spPr>
          <a:xfrm>
            <a:off x="822037" y="2617590"/>
            <a:ext cx="10464799" cy="994416"/>
          </a:xfrm>
        </p:spPr>
        <p:txBody>
          <a:bodyPr>
            <a:noAutofit/>
          </a:bodyPr>
          <a:lstStyle/>
          <a:p>
            <a:pPr marL="0" indent="0" algn="ctr">
              <a:lnSpc>
                <a:spcPct val="100000"/>
              </a:lnSpc>
              <a:spcBef>
                <a:spcPts val="0"/>
              </a:spcBef>
              <a:buNone/>
            </a:pPr>
            <a:r>
              <a:rPr lang="en-US" sz="3600" dirty="0">
                <a:latin typeface="Times New Roman" panose="02020603050405020304" pitchFamily="18" charset="0"/>
                <a:cs typeface="Times New Roman" panose="02020603050405020304" pitchFamily="18" charset="0"/>
              </a:rPr>
              <a:t>S</a:t>
            </a:r>
            <a:r>
              <a:rPr lang="vi-VN" sz="3600" dirty="0">
                <a:latin typeface="Times New Roman" panose="02020603050405020304" pitchFamily="18" charset="0"/>
                <a:cs typeface="Times New Roman" panose="02020603050405020304" pitchFamily="18" charset="0"/>
              </a:rPr>
              <a:t>ưu tầm thêm những video, hình ảnh, tư liệu </a:t>
            </a:r>
            <a:r>
              <a:rPr lang="vi-VN" sz="3600" dirty="0" smtClean="0">
                <a:latin typeface="Times New Roman" panose="02020603050405020304" pitchFamily="18" charset="0"/>
                <a:cs typeface="Times New Roman" panose="02020603050405020304" pitchFamily="18" charset="0"/>
              </a:rPr>
              <a:t>về </a:t>
            </a:r>
            <a:r>
              <a:rPr lang="vi-VN" sz="3600" dirty="0">
                <a:latin typeface="Times New Roman" panose="02020603050405020304" pitchFamily="18" charset="0"/>
                <a:cs typeface="Times New Roman" panose="02020603050405020304" pitchFamily="18" charset="0"/>
              </a:rPr>
              <a:t>ảnh hưởng của tốc độ trong an toàn giao thông đường thuỷ</a:t>
            </a:r>
            <a:endParaRPr lang="en-US" sz="3600" dirty="0">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1.2022.STT$5+K4lPs7H94VUqPe2XwIsfPRnrXQE//QTEXxb8/8N4CNc6FpgZahzpTjFhMzSA7T/nHJa11DE8Ng2TP3iAmRczFlmslSuUNOgUeb6yRvs0="/>
          <p:cNvSpPr txBox="1"/>
          <p:nvPr/>
        </p:nvSpPr>
        <p:spPr>
          <a:xfrm>
            <a:off x="554255" y="1921979"/>
            <a:ext cx="11305236" cy="584775"/>
          </a:xfrm>
          <a:prstGeom prst="rect">
            <a:avLst/>
          </a:prstGeom>
          <a:noFill/>
        </p:spPr>
        <p:txBody>
          <a:bodyPr wrap="square">
            <a:spAutoFit/>
          </a:bodyPr>
          <a:lstStyle/>
          <a:p>
            <a:pPr algn="ctr"/>
            <a:r>
              <a:rPr lang="en-US" sz="3200" b="1" dirty="0">
                <a:solidFill>
                  <a:srgbClr val="FF0000"/>
                </a:solidFill>
                <a:latin typeface="Times New Roman" panose="02020603050405020304" pitchFamily="18" charset="0"/>
              </a:rPr>
              <a:t>VẬN DỤNG</a:t>
            </a:r>
            <a:endParaRPr lang="en-US" sz="3200" dirty="0"/>
          </a:p>
        </p:txBody>
      </p:sp>
      <p:pic>
        <p:nvPicPr>
          <p:cNvPr id="6" name="Hình ảnh 3" descr="OPL20U25GSXzBJYl68kk8uQGfFKzs7yb1M4KJWUiLk6ZEvGF+qCIPSnY57AbBFCvTW@21.2022.STT$5+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26293" y="183514"/>
            <a:ext cx="2320220" cy="2234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17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descr="OPL20U25GSXzBJYl68kk8uQGfFKzs7yb1M4KJWUiLk6ZEvGF+qCIPSnY57AbBFCvTW@21.2022.STT$5+K4lPs7H94VUqPe2XwIsfPRnrXQE//QTEXxb8/8N4CNc6FpgZahzpTjFhMzSA7T/nHJa11DE8Ng2TP3iAmRczFlmslSuUNOgUeb6yRvs0="/>
          <p:cNvSpPr>
            <a:spLocks noGrp="1"/>
          </p:cNvSpPr>
          <p:nvPr>
            <p:ph type="title"/>
          </p:nvPr>
        </p:nvSpPr>
        <p:spPr>
          <a:xfrm>
            <a:off x="1828800" y="-105929"/>
            <a:ext cx="10363200" cy="1325563"/>
          </a:xfrm>
        </p:spPr>
        <p:txBody>
          <a:bodyPr/>
          <a:lstStyle/>
          <a:p>
            <a:pPr algn="ctr"/>
            <a:r>
              <a:rPr lang="en-US" b="1" dirty="0" smtClean="0">
                <a:latin typeface="Times New Roman" panose="02020603050405020304" pitchFamily="18" charset="0"/>
                <a:cs typeface="Times New Roman" panose="02020603050405020304" pitchFamily="18" charset="0"/>
              </a:rPr>
              <a:t>MỘT SỐ VỤ TAI NẠN GIAO THÔNG</a:t>
            </a:r>
            <a:endParaRPr lang="en-US"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descr="OPL20U25GSXzBJYl68kk8uQGfFKzs7yb1M4KJWUiLk6ZEvGF+qCIPSnY57AbBFCvTW@21.2022.STT$5+K4lPs7H94VUqPe2XwIsfPRnrXQE//QTEXxb8/8N4CNc6FpgZahzpTjFhMzSA7T/nHJa11DE8Ng2TP3iAmRczFlmslSuUNOgUeb6yRvs0="/>
          <p:cNvSpPr>
            <a:spLocks noGrp="1"/>
          </p:cNvSpPr>
          <p:nvPr>
            <p:ph idx="1"/>
          </p:nvPr>
        </p:nvSpPr>
        <p:spPr>
          <a:xfrm>
            <a:off x="1311564" y="2621686"/>
            <a:ext cx="10058400" cy="1141610"/>
          </a:xfrm>
        </p:spPr>
        <p:txBody>
          <a:bodyPr>
            <a:normAutofit/>
          </a:bodyPr>
          <a:lstStyle/>
          <a:p>
            <a:pPr marL="0" indent="0" algn="just">
              <a:buNone/>
            </a:pPr>
            <a:r>
              <a:rPr lang="vi-VN" sz="3200" dirty="0">
                <a:latin typeface="+mj-lt"/>
              </a:rPr>
              <a:t>- HS nghiên cứu tài liệu</a:t>
            </a:r>
            <a:endParaRPr lang="vi-VN" sz="3200" dirty="0">
              <a:latin typeface="+mj-lt"/>
            </a:endParaRPr>
          </a:p>
          <a:p>
            <a:pPr marL="0" indent="0" algn="just">
              <a:buNone/>
            </a:pPr>
            <a:r>
              <a:rPr lang="vi-VN" sz="3200" dirty="0">
                <a:latin typeface="+mj-lt"/>
              </a:rPr>
              <a:t>- HS sưu tầm tài liệu theo hướng dẫn của </a:t>
            </a:r>
            <a:r>
              <a:rPr lang="vi-VN" sz="3200" dirty="0" smtClean="0">
                <a:latin typeface="+mj-lt"/>
              </a:rPr>
              <a:t>GV</a:t>
            </a:r>
            <a:r>
              <a:rPr lang="en-US" sz="3200" dirty="0">
                <a:latin typeface="+mj-lt"/>
              </a:rPr>
              <a:t>.</a:t>
            </a:r>
            <a:endParaRPr lang="vi-VN" sz="3200" dirty="0">
              <a:latin typeface="+mj-lt"/>
            </a:endParaRPr>
          </a:p>
        </p:txBody>
      </p:sp>
      <p:sp>
        <p:nvSpPr>
          <p:cNvPr id="5" name="TextBox 4" descr="OPL20U25GSXzBJYl68kk8uQGfFKzs7yb1M4KJWUiLk6ZEvGF+qCIPSnY57AbBFCvTW@21.2022.STT$5+K4lPs7H94VUqPe2XwIsfPRnrXQE//QTEXxb8/8N4CNc6FpgZahzpTjFhMzSA7T/nHJa11DE8Ng2TP3iAmRczFlmslSuUNOgUeb6yRvs0="/>
          <p:cNvSpPr txBox="1"/>
          <p:nvPr/>
        </p:nvSpPr>
        <p:spPr>
          <a:xfrm>
            <a:off x="267855" y="1568969"/>
            <a:ext cx="11787895" cy="707886"/>
          </a:xfrm>
          <a:prstGeom prst="rect">
            <a:avLst/>
          </a:prstGeom>
          <a:noFill/>
        </p:spPr>
        <p:txBody>
          <a:bodyPr wrap="square">
            <a:spAutoFit/>
          </a:bodyPr>
          <a:lstStyle/>
          <a:p>
            <a:pPr algn="ctr"/>
            <a:r>
              <a:rPr lang="en-US" sz="4000" b="1" dirty="0">
                <a:solidFill>
                  <a:srgbClr val="FF0000"/>
                </a:solidFill>
                <a:latin typeface="Times New Roman" panose="02020603050405020304" pitchFamily="18" charset="0"/>
              </a:rPr>
              <a:t>HƯỚNG DẪN VỀ NHÀ</a:t>
            </a:r>
            <a:endParaRPr lang="en-US" sz="4000" dirty="0"/>
          </a:p>
        </p:txBody>
      </p:sp>
      <p:pic>
        <p:nvPicPr>
          <p:cNvPr id="6" name="Hình ảnh 3" descr="OPL20U25GSXzBJYl68kk8uQGfFKzs7yb1M4KJWUiLk6ZEvGF+qCIPSnY57AbBFCvTW@21.2022.STT$5+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735530" y="386714"/>
            <a:ext cx="2320220" cy="2234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1.2022.STT$5+K4lPs7H94VUqPe2XwIsfPRnrXQE//QTEXxb8/8N4CNc6FpgZahzpTjFhMzSA7T/nHJa11DE8Ng2TP3iAmRczFlmslSuUNOgUeb6yRvs0="/>
          <p:cNvPicPr>
            <a:picLocks noChangeAspect="1"/>
          </p:cNvPicPr>
          <p:nvPr/>
        </p:nvPicPr>
        <p:blipFill>
          <a:blip r:embed="rId1"/>
          <a:stretch>
            <a:fillRect/>
          </a:stretch>
        </p:blipFill>
        <p:spPr>
          <a:xfrm>
            <a:off x="6509957" y="1847272"/>
            <a:ext cx="5248730" cy="3492791"/>
          </a:xfrm>
          <a:prstGeom prst="rect">
            <a:avLst/>
          </a:prstGeom>
        </p:spPr>
      </p:pic>
      <p:sp>
        <p:nvSpPr>
          <p:cNvPr id="6" name="TextBox 5" descr="OPL20U25GSXzBJYl68kk8uQGfFKzs7yb1M4KJWUiLk6ZEvGF+qCIPSnY57AbBFCvTW@21.2022.STT$5+K4lPs7H94VUqPe2XwIsfPRnrXQE//QTEXxb8/8N4CNc6FpgZahzpTjFhMzSA7T/nHJa11DE8Ng2TP3iAmRczFlmslSuUNOgUeb6yRvs0="/>
          <p:cNvSpPr txBox="1"/>
          <p:nvPr/>
        </p:nvSpPr>
        <p:spPr>
          <a:xfrm>
            <a:off x="1267691" y="1847272"/>
            <a:ext cx="4828309" cy="3416320"/>
          </a:xfrm>
          <a:prstGeom prst="rect">
            <a:avLst/>
          </a:prstGeom>
          <a:noFill/>
        </p:spPr>
        <p:txBody>
          <a:bodyPr wrap="square">
            <a:spAutoFit/>
          </a:bodyPr>
          <a:lstStyle/>
          <a:p>
            <a:pPr algn="ctr">
              <a:spcBef>
                <a:spcPts val="300"/>
              </a:spcBef>
              <a:spcAft>
                <a:spcPts val="300"/>
              </a:spcAft>
            </a:pPr>
            <a:r>
              <a:rPr lang="en-US" sz="3600" b="1" dirty="0" smtClean="0">
                <a:effectLst/>
                <a:latin typeface="Times New Roman" panose="02020603050405020304" pitchFamily="18" charset="0"/>
                <a:ea typeface="Times New Roman" panose="02020603050405020304" pitchFamily="18" charset="0"/>
              </a:rPr>
              <a:t>Theo </a:t>
            </a:r>
            <a:r>
              <a:rPr lang="en-US" sz="3600" b="1" dirty="0" err="1">
                <a:effectLst/>
                <a:latin typeface="Times New Roman" panose="02020603050405020304" pitchFamily="18" charset="0"/>
                <a:ea typeface="Times New Roman" panose="02020603050405020304" pitchFamily="18" charset="0"/>
              </a:rPr>
              <a:t>em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nguyên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nhân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gây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ra</a:t>
            </a:r>
            <a:r>
              <a:rPr lang="en-US" sz="3600" b="1" dirty="0">
                <a:effectLst/>
                <a:latin typeface="Times New Roman" panose="02020603050405020304" pitchFamily="18" charset="0"/>
                <a:ea typeface="Times New Roman" panose="02020603050405020304" pitchFamily="18" charset="0"/>
              </a:rPr>
              <a:t> tai </a:t>
            </a:r>
            <a:r>
              <a:rPr lang="en-US" sz="3600" b="1" dirty="0" err="1">
                <a:effectLst/>
                <a:latin typeface="Times New Roman" panose="02020603050405020304" pitchFamily="18" charset="0"/>
                <a:ea typeface="Times New Roman" panose="02020603050405020304" pitchFamily="18" charset="0"/>
              </a:rPr>
              <a:t>nạn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giao</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thông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đường</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bộ</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chủ</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yếu</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có</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phải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là</a:t>
            </a:r>
            <a:r>
              <a:rPr lang="en-US" sz="3600" b="1" dirty="0">
                <a:effectLst/>
                <a:latin typeface="Times New Roman" panose="02020603050405020304" pitchFamily="18" charset="0"/>
                <a:ea typeface="Times New Roman" panose="02020603050405020304" pitchFamily="18" charset="0"/>
              </a:rPr>
              <a:t> do vi </a:t>
            </a:r>
            <a:r>
              <a:rPr lang="en-US" sz="3600" b="1" dirty="0" err="1">
                <a:effectLst/>
                <a:latin typeface="Times New Roman" panose="02020603050405020304" pitchFamily="18" charset="0"/>
                <a:ea typeface="Times New Roman" panose="02020603050405020304" pitchFamily="18" charset="0"/>
              </a:rPr>
              <a:t>phạm</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quy</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định</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về</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tốc</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độ</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giới</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hạn</a:t>
            </a:r>
            <a:r>
              <a:rPr lang="en-US" sz="3600" b="1" dirty="0">
                <a:effectLst/>
                <a:latin typeface="Times New Roman" panose="02020603050405020304" pitchFamily="18" charset="0"/>
                <a:ea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rPr>
              <a:t>không</a:t>
            </a:r>
            <a:r>
              <a:rPr lang="en-US" sz="3600" b="1" dirty="0">
                <a:effectLst/>
                <a:latin typeface="Times New Roman" panose="02020603050405020304" pitchFamily="18" charset="0"/>
                <a:ea typeface="Times New Roman" panose="02020603050405020304" pitchFamily="18" charset="0"/>
              </a:rPr>
              <a:t>?</a:t>
            </a:r>
            <a:endParaRPr lang="en-US" sz="3600" b="1" dirty="0">
              <a:effectLst/>
              <a:latin typeface="Times New Roman" panose="02020603050405020304" pitchFamily="18" charset="0"/>
              <a:ea typeface="Times New Roman" panose="02020603050405020304" pitchFamily="18" charset="0"/>
            </a:endParaRPr>
          </a:p>
        </p:txBody>
      </p:sp>
      <p:sp>
        <p:nvSpPr>
          <p:cNvPr id="7" name="Title 4" descr="OPL20U25GSXzBJYl68kk8uQGfFKzs7yb1M4KJWUiLk6ZEvGF+qCIPSnY57AbBFCvTW@21.2022.STT$5+K4lPs7H94VUqPe2XwIsfPRnrXQE//QTEXxb8/8N4CNc6FpgZahzpTjFhMzSA7T/nHJa11DE8Ng2TP3iAmRczFlmslSuUNOgUeb6yRvs0="/>
          <p:cNvSpPr>
            <a:spLocks noGrp="1"/>
          </p:cNvSpPr>
          <p:nvPr>
            <p:ph type="title"/>
          </p:nvPr>
        </p:nvSpPr>
        <p:spPr>
          <a:xfrm>
            <a:off x="1828800" y="-105929"/>
            <a:ext cx="10363200" cy="1325563"/>
          </a:xfrm>
        </p:spPr>
        <p:txBody>
          <a:bodyPr/>
          <a:lstStyle/>
          <a:p>
            <a:pPr algn="ctr"/>
            <a:r>
              <a:rPr lang="en-US" b="1" dirty="0" smtClean="0">
                <a:latin typeface="Times New Roman" panose="02020603050405020304" pitchFamily="18" charset="0"/>
                <a:cs typeface="Times New Roman" panose="02020603050405020304" pitchFamily="18" charset="0"/>
              </a:rPr>
              <a:t>MỘT SỐ VỤ TAI NẠN GIAO THÔNG</a:t>
            </a:r>
            <a:endParaRPr 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ctrTitle"/>
          </p:nvPr>
        </p:nvSpPr>
        <p:spPr>
          <a:xfrm>
            <a:off x="295565" y="2128549"/>
            <a:ext cx="11591636" cy="2387600"/>
          </a:xfrm>
        </p:spPr>
        <p:txBody>
          <a:bodyPr>
            <a:noAutofit/>
          </a:bodyPr>
          <a:lstStyle/>
          <a:p>
            <a:pPr>
              <a:lnSpc>
                <a:spcPct val="100000"/>
              </a:lnSpc>
            </a:pPr>
            <a:r>
              <a:rPr lang="vi-VN" sz="6600" b="1" dirty="0"/>
              <a:t>BÀI 11: </a:t>
            </a:r>
            <a:br>
              <a:rPr lang="en-US" sz="6600" b="1" dirty="0" smtClean="0"/>
            </a:br>
            <a:r>
              <a:rPr lang="vi-VN" sz="6600" b="1" dirty="0" smtClean="0"/>
              <a:t>Thảo </a:t>
            </a:r>
            <a:r>
              <a:rPr lang="vi-VN" sz="6600" b="1" dirty="0"/>
              <a:t>luận về ảnh hưởng của tốc độ trong an toàn giao </a:t>
            </a:r>
            <a:r>
              <a:rPr lang="vi-VN" sz="6600" b="1" dirty="0" smtClean="0"/>
              <a:t>thông</a:t>
            </a:r>
            <a:endParaRPr lang="en-US" sz="40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OPL20U25GSXzBJYl68kk8uQGfFKzs7yb1M4KJWUiLk6ZEvGF+qCIPSnY57AbBFCvTW@21.2022.STT$5+K4lPs7H94VUqPe2XwIsfPRnrXQE//QTEXxb8/8N4CNc6FpgZahzpTjFhMzSA7T/nHJa11DE8Ng2TP3iAmRczFlmslSuUNOgUeb6yRvs0="/>
          <p:cNvSpPr/>
          <p:nvPr/>
        </p:nvSpPr>
        <p:spPr>
          <a:xfrm>
            <a:off x="-26194" y="-45617"/>
            <a:ext cx="12266613" cy="69119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194" name="TextBox 2" descr="OPL20U25GSXzBJYl68kk8uQGfFKzs7yb1M4KJWUiLk6ZEvGF+qCIPSnY57AbBFCvTW@21.2022.STT$5+K4lPs7H94VUqPe2XwIsfPRnrXQE//QTEXxb8/8N4CNc6FpgZahzpTjFhMzSA7T/nHJa11DE8Ng2TP3iAmRczFlmslSuUNOgUeb6yRvs0="/>
          <p:cNvSpPr txBox="1">
            <a:spLocks noChangeArrowheads="1"/>
          </p:cNvSpPr>
          <p:nvPr/>
        </p:nvSpPr>
        <p:spPr bwMode="auto">
          <a:xfrm>
            <a:off x="1" y="-6301"/>
            <a:ext cx="1211738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NHIỆM VỤ THẢO LUẬN NHÓM:</a:t>
            </a:r>
            <a:endParaRPr lang="en-US" altLang="en-US" sz="2800" b="1" dirty="0">
              <a:latin typeface="Times New Roman" panose="02020603050405020304" pitchFamily="18" charset="0"/>
              <a:cs typeface="Times New Roman" panose="02020603050405020304" pitchFamily="18" charset="0"/>
            </a:endParaRPr>
          </a:p>
          <a:p>
            <a:pPr algn="ctr" eaLnBrk="1" hangingPunct="1"/>
            <a:r>
              <a:rPr lang="en-US" altLang="en-US" sz="2800" b="1" dirty="0">
                <a:latin typeface="Times New Roman" panose="02020603050405020304" pitchFamily="18" charset="0"/>
                <a:cs typeface="Times New Roman" panose="02020603050405020304" pitchFamily="18" charset="0"/>
              </a:rPr>
              <a:t>S</a:t>
            </a:r>
            <a:r>
              <a:rPr lang="vi-VN" altLang="en-US" sz="2800" b="1" dirty="0">
                <a:latin typeface="Times New Roman" panose="02020603050405020304" pitchFamily="18" charset="0"/>
                <a:cs typeface="Times New Roman" panose="02020603050405020304" pitchFamily="18" charset="0"/>
              </a:rPr>
              <a:t>ưu tầm bài viết, hình ảnh, video trên các chương trình truyền hình, trên báo chí và các phương tiện truyền thông khác (như internet…) có liên quan đến những </a:t>
            </a:r>
            <a:r>
              <a:rPr lang="en-US" altLang="en-US" sz="2800" b="1" dirty="0" err="1">
                <a:latin typeface="Times New Roman" panose="02020603050405020304" pitchFamily="18" charset="0"/>
                <a:cs typeface="Times New Roman" panose="02020603050405020304" pitchFamily="18" charset="0"/>
              </a:rPr>
              <a:t>quy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định</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sau:</a:t>
            </a:r>
            <a:endParaRPr lang="en-US" altLang="en-US" sz="2800" b="1" dirty="0">
              <a:latin typeface="Times New Roman" panose="02020603050405020304" pitchFamily="18" charset="0"/>
              <a:cs typeface="Times New Roman" panose="02020603050405020304" pitchFamily="18" charset="0"/>
            </a:endParaRPr>
          </a:p>
        </p:txBody>
      </p:sp>
      <p:grpSp>
        <p:nvGrpSpPr>
          <p:cNvPr id="8205" name="Group 365" descr="OPL20U25GSXzBJYl68kk8uQGfFKzs7yb1M4KJWUiLk6ZEvGF+qCIPSnY57AbBFCvTW@21.2022.STT$5+K4lPs7H94VUqPe2XwIsfPRnrXQE//QTEXxb8/8N4CNc6FpgZahzpTjFhMzSA7T/nHJa11DE8Ng2TP3iAmRczFlmslSuUNOgUeb6yRvs0="/>
          <p:cNvGrpSpPr/>
          <p:nvPr/>
        </p:nvGrpSpPr>
        <p:grpSpPr bwMode="auto">
          <a:xfrm>
            <a:off x="3495676" y="1827921"/>
            <a:ext cx="755650" cy="914400"/>
            <a:chOff x="2632075" y="1914525"/>
            <a:chExt cx="755650" cy="914401"/>
          </a:xfrm>
        </p:grpSpPr>
        <p:sp>
          <p:nvSpPr>
            <p:cNvPr id="8340" name="Freeform 33"/>
            <p:cNvSpPr>
              <a:spLocks noEditPoints="1"/>
            </p:cNvSpPr>
            <p:nvPr/>
          </p:nvSpPr>
          <p:spPr bwMode="auto">
            <a:xfrm>
              <a:off x="2632075" y="1914525"/>
              <a:ext cx="755650" cy="757238"/>
            </a:xfrm>
            <a:custGeom>
              <a:avLst/>
              <a:gdLst>
                <a:gd name="T0" fmla="*/ 378678 w 443"/>
                <a:gd name="T1" fmla="*/ 51280 h 443"/>
                <a:gd name="T2" fmla="*/ 414499 w 443"/>
                <a:gd name="T3" fmla="*/ 54699 h 443"/>
                <a:gd name="T4" fmla="*/ 431556 w 443"/>
                <a:gd name="T5" fmla="*/ 0 h 443"/>
                <a:gd name="T6" fmla="*/ 544136 w 443"/>
                <a:gd name="T7" fmla="*/ 34187 h 443"/>
                <a:gd name="T8" fmla="*/ 528784 w 443"/>
                <a:gd name="T9" fmla="*/ 88886 h 443"/>
                <a:gd name="T10" fmla="*/ 632836 w 443"/>
                <a:gd name="T11" fmla="*/ 174353 h 443"/>
                <a:gd name="T12" fmla="*/ 682302 w 443"/>
                <a:gd name="T13" fmla="*/ 148713 h 443"/>
                <a:gd name="T14" fmla="*/ 738592 w 443"/>
                <a:gd name="T15" fmla="*/ 252982 h 443"/>
                <a:gd name="T16" fmla="*/ 689126 w 443"/>
                <a:gd name="T17" fmla="*/ 280332 h 443"/>
                <a:gd name="T18" fmla="*/ 701066 w 443"/>
                <a:gd name="T19" fmla="*/ 415370 h 443"/>
                <a:gd name="T20" fmla="*/ 755650 w 443"/>
                <a:gd name="T21" fmla="*/ 430754 h 443"/>
                <a:gd name="T22" fmla="*/ 721535 w 443"/>
                <a:gd name="T23" fmla="*/ 545280 h 443"/>
                <a:gd name="T24" fmla="*/ 666951 w 443"/>
                <a:gd name="T25" fmla="*/ 528186 h 443"/>
                <a:gd name="T26" fmla="*/ 581663 w 443"/>
                <a:gd name="T27" fmla="*/ 632456 h 443"/>
                <a:gd name="T28" fmla="*/ 607249 w 443"/>
                <a:gd name="T29" fmla="*/ 683736 h 443"/>
                <a:gd name="T30" fmla="*/ 503198 w 443"/>
                <a:gd name="T31" fmla="*/ 738435 h 443"/>
                <a:gd name="T32" fmla="*/ 475906 w 443"/>
                <a:gd name="T33" fmla="*/ 688864 h 443"/>
                <a:gd name="T34" fmla="*/ 378678 w 443"/>
                <a:gd name="T35" fmla="*/ 704248 h 443"/>
                <a:gd name="T36" fmla="*/ 378678 w 443"/>
                <a:gd name="T37" fmla="*/ 658096 h 443"/>
                <a:gd name="T38" fmla="*/ 644776 w 443"/>
                <a:gd name="T39" fmla="*/ 459813 h 443"/>
                <a:gd name="T40" fmla="*/ 458848 w 443"/>
                <a:gd name="T41" fmla="*/ 111107 h 443"/>
                <a:gd name="T42" fmla="*/ 378678 w 443"/>
                <a:gd name="T43" fmla="*/ 99142 h 443"/>
                <a:gd name="T44" fmla="*/ 378678 w 443"/>
                <a:gd name="T45" fmla="*/ 51280 h 443"/>
                <a:gd name="T46" fmla="*/ 175693 w 443"/>
                <a:gd name="T47" fmla="*/ 123073 h 443"/>
                <a:gd name="T48" fmla="*/ 148401 w 443"/>
                <a:gd name="T49" fmla="*/ 73502 h 443"/>
                <a:gd name="T50" fmla="*/ 252452 w 443"/>
                <a:gd name="T51" fmla="*/ 17093 h 443"/>
                <a:gd name="T52" fmla="*/ 279744 w 443"/>
                <a:gd name="T53" fmla="*/ 66664 h 443"/>
                <a:gd name="T54" fmla="*/ 378678 w 443"/>
                <a:gd name="T55" fmla="*/ 51280 h 443"/>
                <a:gd name="T56" fmla="*/ 378678 w 443"/>
                <a:gd name="T57" fmla="*/ 99142 h 443"/>
                <a:gd name="T58" fmla="*/ 110874 w 443"/>
                <a:gd name="T59" fmla="*/ 297425 h 443"/>
                <a:gd name="T60" fmla="*/ 296802 w 443"/>
                <a:gd name="T61" fmla="*/ 646131 h 443"/>
                <a:gd name="T62" fmla="*/ 296802 w 443"/>
                <a:gd name="T63" fmla="*/ 646131 h 443"/>
                <a:gd name="T64" fmla="*/ 378678 w 443"/>
                <a:gd name="T65" fmla="*/ 658096 h 443"/>
                <a:gd name="T66" fmla="*/ 378678 w 443"/>
                <a:gd name="T67" fmla="*/ 704248 h 443"/>
                <a:gd name="T68" fmla="*/ 341151 w 443"/>
                <a:gd name="T69" fmla="*/ 702539 h 443"/>
                <a:gd name="T70" fmla="*/ 325799 w 443"/>
                <a:gd name="T71" fmla="*/ 757238 h 443"/>
                <a:gd name="T72" fmla="*/ 211514 w 443"/>
                <a:gd name="T73" fmla="*/ 721342 h 443"/>
                <a:gd name="T74" fmla="*/ 228571 w 443"/>
                <a:gd name="T75" fmla="*/ 668352 h 443"/>
                <a:gd name="T76" fmla="*/ 124520 w 443"/>
                <a:gd name="T77" fmla="*/ 581176 h 443"/>
                <a:gd name="T78" fmla="*/ 73348 w 443"/>
                <a:gd name="T79" fmla="*/ 608525 h 443"/>
                <a:gd name="T80" fmla="*/ 18763 w 443"/>
                <a:gd name="T81" fmla="*/ 502546 h 443"/>
                <a:gd name="T82" fmla="*/ 68230 w 443"/>
                <a:gd name="T83" fmla="*/ 476906 h 443"/>
                <a:gd name="T84" fmla="*/ 54584 w 443"/>
                <a:gd name="T85" fmla="*/ 341868 h 443"/>
                <a:gd name="T86" fmla="*/ 0 w 443"/>
                <a:gd name="T87" fmla="*/ 324775 h 443"/>
                <a:gd name="T88" fmla="*/ 35821 w 443"/>
                <a:gd name="T89" fmla="*/ 211958 h 443"/>
                <a:gd name="T90" fmla="*/ 88699 w 443"/>
                <a:gd name="T91" fmla="*/ 227342 h 443"/>
                <a:gd name="T92" fmla="*/ 175693 w 443"/>
                <a:gd name="T93" fmla="*/ 123073 h 4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43" h="443">
                  <a:moveTo>
                    <a:pt x="222" y="30"/>
                  </a:moveTo>
                  <a:cubicBezTo>
                    <a:pt x="229" y="30"/>
                    <a:pt x="236" y="31"/>
                    <a:pt x="243" y="32"/>
                  </a:cubicBezTo>
                  <a:cubicBezTo>
                    <a:pt x="253" y="0"/>
                    <a:pt x="253" y="0"/>
                    <a:pt x="253" y="0"/>
                  </a:cubicBezTo>
                  <a:cubicBezTo>
                    <a:pt x="319" y="20"/>
                    <a:pt x="319" y="20"/>
                    <a:pt x="319" y="20"/>
                  </a:cubicBezTo>
                  <a:cubicBezTo>
                    <a:pt x="310" y="52"/>
                    <a:pt x="310" y="52"/>
                    <a:pt x="310" y="52"/>
                  </a:cubicBezTo>
                  <a:cubicBezTo>
                    <a:pt x="334" y="64"/>
                    <a:pt x="354" y="82"/>
                    <a:pt x="371" y="102"/>
                  </a:cubicBezTo>
                  <a:cubicBezTo>
                    <a:pt x="400" y="87"/>
                    <a:pt x="400" y="87"/>
                    <a:pt x="400" y="87"/>
                  </a:cubicBezTo>
                  <a:cubicBezTo>
                    <a:pt x="433" y="148"/>
                    <a:pt x="433" y="148"/>
                    <a:pt x="433" y="148"/>
                  </a:cubicBezTo>
                  <a:cubicBezTo>
                    <a:pt x="404" y="164"/>
                    <a:pt x="404" y="164"/>
                    <a:pt x="404" y="164"/>
                  </a:cubicBezTo>
                  <a:cubicBezTo>
                    <a:pt x="412" y="189"/>
                    <a:pt x="414" y="216"/>
                    <a:pt x="411" y="243"/>
                  </a:cubicBezTo>
                  <a:cubicBezTo>
                    <a:pt x="443" y="252"/>
                    <a:pt x="443" y="252"/>
                    <a:pt x="443" y="252"/>
                  </a:cubicBezTo>
                  <a:cubicBezTo>
                    <a:pt x="423" y="319"/>
                    <a:pt x="423" y="319"/>
                    <a:pt x="423" y="319"/>
                  </a:cubicBezTo>
                  <a:cubicBezTo>
                    <a:pt x="391" y="309"/>
                    <a:pt x="391" y="309"/>
                    <a:pt x="391" y="309"/>
                  </a:cubicBezTo>
                  <a:cubicBezTo>
                    <a:pt x="379" y="333"/>
                    <a:pt x="361" y="354"/>
                    <a:pt x="341" y="370"/>
                  </a:cubicBezTo>
                  <a:cubicBezTo>
                    <a:pt x="356" y="400"/>
                    <a:pt x="356" y="400"/>
                    <a:pt x="356" y="400"/>
                  </a:cubicBezTo>
                  <a:cubicBezTo>
                    <a:pt x="295" y="432"/>
                    <a:pt x="295" y="432"/>
                    <a:pt x="295" y="432"/>
                  </a:cubicBezTo>
                  <a:cubicBezTo>
                    <a:pt x="279" y="403"/>
                    <a:pt x="279" y="403"/>
                    <a:pt x="279" y="403"/>
                  </a:cubicBezTo>
                  <a:cubicBezTo>
                    <a:pt x="261" y="409"/>
                    <a:pt x="241" y="412"/>
                    <a:pt x="222" y="412"/>
                  </a:cubicBezTo>
                  <a:cubicBezTo>
                    <a:pt x="222" y="385"/>
                    <a:pt x="222" y="385"/>
                    <a:pt x="222" y="385"/>
                  </a:cubicBezTo>
                  <a:cubicBezTo>
                    <a:pt x="292" y="385"/>
                    <a:pt x="357" y="340"/>
                    <a:pt x="378" y="269"/>
                  </a:cubicBezTo>
                  <a:cubicBezTo>
                    <a:pt x="405" y="182"/>
                    <a:pt x="356" y="91"/>
                    <a:pt x="269" y="65"/>
                  </a:cubicBezTo>
                  <a:cubicBezTo>
                    <a:pt x="253" y="60"/>
                    <a:pt x="237" y="58"/>
                    <a:pt x="222" y="58"/>
                  </a:cubicBezTo>
                  <a:lnTo>
                    <a:pt x="222" y="30"/>
                  </a:lnTo>
                  <a:close/>
                  <a:moveTo>
                    <a:pt x="103" y="72"/>
                  </a:moveTo>
                  <a:cubicBezTo>
                    <a:pt x="87" y="43"/>
                    <a:pt x="87" y="43"/>
                    <a:pt x="87" y="43"/>
                  </a:cubicBezTo>
                  <a:cubicBezTo>
                    <a:pt x="148" y="10"/>
                    <a:pt x="148" y="10"/>
                    <a:pt x="148" y="10"/>
                  </a:cubicBezTo>
                  <a:cubicBezTo>
                    <a:pt x="164" y="39"/>
                    <a:pt x="164" y="39"/>
                    <a:pt x="164" y="39"/>
                  </a:cubicBezTo>
                  <a:cubicBezTo>
                    <a:pt x="182" y="34"/>
                    <a:pt x="202" y="30"/>
                    <a:pt x="222" y="30"/>
                  </a:cubicBezTo>
                  <a:cubicBezTo>
                    <a:pt x="222" y="58"/>
                    <a:pt x="222" y="58"/>
                    <a:pt x="222" y="58"/>
                  </a:cubicBezTo>
                  <a:cubicBezTo>
                    <a:pt x="151" y="58"/>
                    <a:pt x="87" y="103"/>
                    <a:pt x="65" y="174"/>
                  </a:cubicBezTo>
                  <a:cubicBezTo>
                    <a:pt x="39" y="260"/>
                    <a:pt x="88" y="352"/>
                    <a:pt x="174" y="378"/>
                  </a:cubicBezTo>
                  <a:cubicBezTo>
                    <a:pt x="174" y="378"/>
                    <a:pt x="174" y="378"/>
                    <a:pt x="174" y="378"/>
                  </a:cubicBezTo>
                  <a:cubicBezTo>
                    <a:pt x="190" y="383"/>
                    <a:pt x="206" y="385"/>
                    <a:pt x="222" y="385"/>
                  </a:cubicBezTo>
                  <a:cubicBezTo>
                    <a:pt x="222" y="412"/>
                    <a:pt x="222" y="412"/>
                    <a:pt x="222" y="412"/>
                  </a:cubicBezTo>
                  <a:cubicBezTo>
                    <a:pt x="215" y="412"/>
                    <a:pt x="208" y="412"/>
                    <a:pt x="200" y="411"/>
                  </a:cubicBezTo>
                  <a:cubicBezTo>
                    <a:pt x="191" y="443"/>
                    <a:pt x="191" y="443"/>
                    <a:pt x="191" y="443"/>
                  </a:cubicBezTo>
                  <a:cubicBezTo>
                    <a:pt x="124" y="422"/>
                    <a:pt x="124" y="422"/>
                    <a:pt x="124" y="422"/>
                  </a:cubicBezTo>
                  <a:cubicBezTo>
                    <a:pt x="134" y="391"/>
                    <a:pt x="134" y="391"/>
                    <a:pt x="134" y="391"/>
                  </a:cubicBezTo>
                  <a:cubicBezTo>
                    <a:pt x="110" y="378"/>
                    <a:pt x="89" y="361"/>
                    <a:pt x="73" y="340"/>
                  </a:cubicBezTo>
                  <a:cubicBezTo>
                    <a:pt x="43" y="356"/>
                    <a:pt x="43" y="356"/>
                    <a:pt x="43" y="356"/>
                  </a:cubicBezTo>
                  <a:cubicBezTo>
                    <a:pt x="11" y="294"/>
                    <a:pt x="11" y="294"/>
                    <a:pt x="11" y="294"/>
                  </a:cubicBezTo>
                  <a:cubicBezTo>
                    <a:pt x="40" y="279"/>
                    <a:pt x="40" y="279"/>
                    <a:pt x="40" y="279"/>
                  </a:cubicBezTo>
                  <a:cubicBezTo>
                    <a:pt x="32" y="254"/>
                    <a:pt x="29" y="227"/>
                    <a:pt x="32" y="200"/>
                  </a:cubicBezTo>
                  <a:cubicBezTo>
                    <a:pt x="0" y="190"/>
                    <a:pt x="0" y="190"/>
                    <a:pt x="0" y="190"/>
                  </a:cubicBezTo>
                  <a:cubicBezTo>
                    <a:pt x="21" y="124"/>
                    <a:pt x="21" y="124"/>
                    <a:pt x="21" y="124"/>
                  </a:cubicBezTo>
                  <a:cubicBezTo>
                    <a:pt x="52" y="133"/>
                    <a:pt x="52" y="133"/>
                    <a:pt x="52" y="133"/>
                  </a:cubicBezTo>
                  <a:cubicBezTo>
                    <a:pt x="65" y="109"/>
                    <a:pt x="82" y="89"/>
                    <a:pt x="103" y="72"/>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41" name="Freeform 34"/>
            <p:cNvSpPr>
              <a:spLocks noEditPoints="1"/>
            </p:cNvSpPr>
            <p:nvPr/>
          </p:nvSpPr>
          <p:spPr bwMode="auto">
            <a:xfrm>
              <a:off x="2941638" y="2176463"/>
              <a:ext cx="436563" cy="652463"/>
            </a:xfrm>
            <a:custGeom>
              <a:avLst/>
              <a:gdLst>
                <a:gd name="T0" fmla="*/ 337654 w 256"/>
                <a:gd name="T1" fmla="*/ 138349 h 382"/>
                <a:gd name="T2" fmla="*/ 298432 w 256"/>
                <a:gd name="T3" fmla="*/ 237415 h 382"/>
                <a:gd name="T4" fmla="*/ 296726 w 256"/>
                <a:gd name="T5" fmla="*/ 160554 h 382"/>
                <a:gd name="T6" fmla="*/ 291610 w 256"/>
                <a:gd name="T7" fmla="*/ 121269 h 382"/>
                <a:gd name="T8" fmla="*/ 298432 w 256"/>
                <a:gd name="T9" fmla="*/ 259619 h 382"/>
                <a:gd name="T10" fmla="*/ 402457 w 256"/>
                <a:gd name="T11" fmla="*/ 321107 h 382"/>
                <a:gd name="T12" fmla="*/ 422920 w 256"/>
                <a:gd name="T13" fmla="*/ 584142 h 382"/>
                <a:gd name="T14" fmla="*/ 324012 w 256"/>
                <a:gd name="T15" fmla="*/ 618303 h 382"/>
                <a:gd name="T16" fmla="*/ 305253 w 256"/>
                <a:gd name="T17" fmla="*/ 620011 h 382"/>
                <a:gd name="T18" fmla="*/ 301842 w 256"/>
                <a:gd name="T19" fmla="*/ 579018 h 382"/>
                <a:gd name="T20" fmla="*/ 308664 w 256"/>
                <a:gd name="T21" fmla="*/ 579018 h 382"/>
                <a:gd name="T22" fmla="*/ 380287 w 256"/>
                <a:gd name="T23" fmla="*/ 565354 h 382"/>
                <a:gd name="T24" fmla="*/ 388814 w 256"/>
                <a:gd name="T25" fmla="*/ 512405 h 382"/>
                <a:gd name="T26" fmla="*/ 363234 w 256"/>
                <a:gd name="T27" fmla="*/ 333064 h 382"/>
                <a:gd name="T28" fmla="*/ 225103 w 256"/>
                <a:gd name="T29" fmla="*/ 0 h 382"/>
                <a:gd name="T30" fmla="*/ 289905 w 256"/>
                <a:gd name="T31" fmla="*/ 126393 h 382"/>
                <a:gd name="T32" fmla="*/ 288200 w 256"/>
                <a:gd name="T33" fmla="*/ 121269 h 382"/>
                <a:gd name="T34" fmla="*/ 218282 w 256"/>
                <a:gd name="T35" fmla="*/ 0 h 382"/>
                <a:gd name="T36" fmla="*/ 289905 w 256"/>
                <a:gd name="T37" fmla="*/ 256203 h 382"/>
                <a:gd name="T38" fmla="*/ 267736 w 256"/>
                <a:gd name="T39" fmla="*/ 292071 h 382"/>
                <a:gd name="T40" fmla="*/ 238745 w 256"/>
                <a:gd name="T41" fmla="*/ 254495 h 382"/>
                <a:gd name="T42" fmla="*/ 289905 w 256"/>
                <a:gd name="T43" fmla="*/ 170802 h 382"/>
                <a:gd name="T44" fmla="*/ 267736 w 256"/>
                <a:gd name="T45" fmla="*/ 623427 h 382"/>
                <a:gd name="T46" fmla="*/ 218282 w 256"/>
                <a:gd name="T47" fmla="*/ 652463 h 382"/>
                <a:gd name="T48" fmla="*/ 245567 w 256"/>
                <a:gd name="T49" fmla="*/ 582434 h 382"/>
                <a:gd name="T50" fmla="*/ 289905 w 256"/>
                <a:gd name="T51" fmla="*/ 621719 h 382"/>
                <a:gd name="T52" fmla="*/ 139837 w 256"/>
                <a:gd name="T53" fmla="*/ 259619 h 382"/>
                <a:gd name="T54" fmla="*/ 104025 w 256"/>
                <a:gd name="T55" fmla="*/ 194714 h 382"/>
                <a:gd name="T56" fmla="*/ 126194 w 256"/>
                <a:gd name="T57" fmla="*/ 40992 h 382"/>
                <a:gd name="T58" fmla="*/ 218282 w 256"/>
                <a:gd name="T59" fmla="*/ 40992 h 382"/>
                <a:gd name="T60" fmla="*/ 144953 w 256"/>
                <a:gd name="T61" fmla="*/ 121269 h 382"/>
                <a:gd name="T62" fmla="*/ 136426 w 256"/>
                <a:gd name="T63" fmla="*/ 169094 h 382"/>
                <a:gd name="T64" fmla="*/ 187586 w 256"/>
                <a:gd name="T65" fmla="*/ 239123 h 382"/>
                <a:gd name="T66" fmla="*/ 184175 w 256"/>
                <a:gd name="T67" fmla="*/ 280115 h 382"/>
                <a:gd name="T68" fmla="*/ 78445 w 256"/>
                <a:gd name="T69" fmla="*/ 326232 h 382"/>
                <a:gd name="T70" fmla="*/ 71624 w 256"/>
                <a:gd name="T71" fmla="*/ 333064 h 382"/>
                <a:gd name="T72" fmla="*/ 71624 w 256"/>
                <a:gd name="T73" fmla="*/ 333064 h 382"/>
                <a:gd name="T74" fmla="*/ 42633 w 256"/>
                <a:gd name="T75" fmla="*/ 558522 h 382"/>
                <a:gd name="T76" fmla="*/ 92088 w 256"/>
                <a:gd name="T77" fmla="*/ 573894 h 382"/>
                <a:gd name="T78" fmla="*/ 127899 w 256"/>
                <a:gd name="T79" fmla="*/ 579018 h 382"/>
                <a:gd name="T80" fmla="*/ 131310 w 256"/>
                <a:gd name="T81" fmla="*/ 579018 h 382"/>
                <a:gd name="T82" fmla="*/ 144953 w 256"/>
                <a:gd name="T83" fmla="*/ 580726 h 382"/>
                <a:gd name="T84" fmla="*/ 211460 w 256"/>
                <a:gd name="T85" fmla="*/ 604638 h 382"/>
                <a:gd name="T86" fmla="*/ 218282 w 256"/>
                <a:gd name="T87" fmla="*/ 652463 h 382"/>
                <a:gd name="T88" fmla="*/ 170532 w 256"/>
                <a:gd name="T89" fmla="*/ 630259 h 382"/>
                <a:gd name="T90" fmla="*/ 141542 w 256"/>
                <a:gd name="T91" fmla="*/ 621719 h 382"/>
                <a:gd name="T92" fmla="*/ 122783 w 256"/>
                <a:gd name="T93" fmla="*/ 620011 h 382"/>
                <a:gd name="T94" fmla="*/ 64802 w 256"/>
                <a:gd name="T95" fmla="*/ 609763 h 382"/>
                <a:gd name="T96" fmla="*/ 1705 w 256"/>
                <a:gd name="T97" fmla="*/ 549982 h 382"/>
                <a:gd name="T98" fmla="*/ 34106 w 256"/>
                <a:gd name="T99" fmla="*/ 317691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6" h="382">
                  <a:moveTo>
                    <a:pt x="170" y="14"/>
                  </a:moveTo>
                  <a:cubicBezTo>
                    <a:pt x="174" y="17"/>
                    <a:pt x="177" y="20"/>
                    <a:pt x="180" y="24"/>
                  </a:cubicBezTo>
                  <a:cubicBezTo>
                    <a:pt x="189" y="37"/>
                    <a:pt x="193" y="53"/>
                    <a:pt x="193" y="71"/>
                  </a:cubicBezTo>
                  <a:cubicBezTo>
                    <a:pt x="195" y="73"/>
                    <a:pt x="197" y="77"/>
                    <a:pt x="198" y="81"/>
                  </a:cubicBezTo>
                  <a:cubicBezTo>
                    <a:pt x="199" y="85"/>
                    <a:pt x="199" y="91"/>
                    <a:pt x="198" y="98"/>
                  </a:cubicBezTo>
                  <a:cubicBezTo>
                    <a:pt x="197" y="104"/>
                    <a:pt x="195" y="110"/>
                    <a:pt x="192" y="114"/>
                  </a:cubicBezTo>
                  <a:cubicBezTo>
                    <a:pt x="190" y="118"/>
                    <a:pt x="186" y="121"/>
                    <a:pt x="182" y="123"/>
                  </a:cubicBezTo>
                  <a:cubicBezTo>
                    <a:pt x="180" y="129"/>
                    <a:pt x="177" y="134"/>
                    <a:pt x="175" y="139"/>
                  </a:cubicBezTo>
                  <a:cubicBezTo>
                    <a:pt x="173" y="141"/>
                    <a:pt x="172" y="143"/>
                    <a:pt x="170" y="146"/>
                  </a:cubicBezTo>
                  <a:cubicBezTo>
                    <a:pt x="170" y="100"/>
                    <a:pt x="170" y="100"/>
                    <a:pt x="170" y="100"/>
                  </a:cubicBezTo>
                  <a:cubicBezTo>
                    <a:pt x="171" y="100"/>
                    <a:pt x="172" y="99"/>
                    <a:pt x="173" y="99"/>
                  </a:cubicBezTo>
                  <a:cubicBezTo>
                    <a:pt x="174" y="98"/>
                    <a:pt x="174" y="96"/>
                    <a:pt x="174" y="94"/>
                  </a:cubicBezTo>
                  <a:cubicBezTo>
                    <a:pt x="175" y="91"/>
                    <a:pt x="175" y="89"/>
                    <a:pt x="175" y="87"/>
                  </a:cubicBezTo>
                  <a:cubicBezTo>
                    <a:pt x="173" y="86"/>
                    <a:pt x="171" y="84"/>
                    <a:pt x="170" y="81"/>
                  </a:cubicBezTo>
                  <a:cubicBezTo>
                    <a:pt x="170" y="74"/>
                    <a:pt x="170" y="74"/>
                    <a:pt x="170" y="74"/>
                  </a:cubicBezTo>
                  <a:cubicBezTo>
                    <a:pt x="171" y="71"/>
                    <a:pt x="171" y="71"/>
                    <a:pt x="171" y="71"/>
                  </a:cubicBezTo>
                  <a:cubicBezTo>
                    <a:pt x="171" y="72"/>
                    <a:pt x="170" y="72"/>
                    <a:pt x="170" y="73"/>
                  </a:cubicBezTo>
                  <a:cubicBezTo>
                    <a:pt x="170" y="14"/>
                    <a:pt x="170" y="14"/>
                    <a:pt x="170" y="14"/>
                  </a:cubicBezTo>
                  <a:close/>
                  <a:moveTo>
                    <a:pt x="170" y="150"/>
                  </a:moveTo>
                  <a:cubicBezTo>
                    <a:pt x="175" y="152"/>
                    <a:pt x="175" y="152"/>
                    <a:pt x="175" y="152"/>
                  </a:cubicBezTo>
                  <a:cubicBezTo>
                    <a:pt x="198" y="159"/>
                    <a:pt x="227" y="167"/>
                    <a:pt x="235" y="186"/>
                  </a:cubicBezTo>
                  <a:cubicBezTo>
                    <a:pt x="235" y="186"/>
                    <a:pt x="235" y="186"/>
                    <a:pt x="235" y="186"/>
                  </a:cubicBezTo>
                  <a:cubicBezTo>
                    <a:pt x="235" y="186"/>
                    <a:pt x="236" y="187"/>
                    <a:pt x="236" y="188"/>
                  </a:cubicBezTo>
                  <a:cubicBezTo>
                    <a:pt x="236" y="188"/>
                    <a:pt x="236" y="188"/>
                    <a:pt x="236" y="188"/>
                  </a:cubicBezTo>
                  <a:cubicBezTo>
                    <a:pt x="236" y="189"/>
                    <a:pt x="236" y="190"/>
                    <a:pt x="237" y="190"/>
                  </a:cubicBezTo>
                  <a:cubicBezTo>
                    <a:pt x="241" y="211"/>
                    <a:pt x="246" y="253"/>
                    <a:pt x="252" y="297"/>
                  </a:cubicBezTo>
                  <a:cubicBezTo>
                    <a:pt x="255" y="319"/>
                    <a:pt x="253" y="304"/>
                    <a:pt x="255" y="322"/>
                  </a:cubicBezTo>
                  <a:cubicBezTo>
                    <a:pt x="256" y="331"/>
                    <a:pt x="253" y="337"/>
                    <a:pt x="248" y="342"/>
                  </a:cubicBezTo>
                  <a:cubicBezTo>
                    <a:pt x="243" y="348"/>
                    <a:pt x="235" y="352"/>
                    <a:pt x="231" y="353"/>
                  </a:cubicBezTo>
                  <a:cubicBezTo>
                    <a:pt x="231" y="353"/>
                    <a:pt x="230" y="354"/>
                    <a:pt x="230" y="354"/>
                  </a:cubicBezTo>
                  <a:cubicBezTo>
                    <a:pt x="223" y="356"/>
                    <a:pt x="216" y="357"/>
                    <a:pt x="209" y="359"/>
                  </a:cubicBezTo>
                  <a:cubicBezTo>
                    <a:pt x="203" y="360"/>
                    <a:pt x="197" y="361"/>
                    <a:pt x="190" y="362"/>
                  </a:cubicBezTo>
                  <a:cubicBezTo>
                    <a:pt x="190" y="362"/>
                    <a:pt x="189" y="362"/>
                    <a:pt x="188" y="362"/>
                  </a:cubicBezTo>
                  <a:cubicBezTo>
                    <a:pt x="188" y="362"/>
                    <a:pt x="186" y="362"/>
                    <a:pt x="184" y="363"/>
                  </a:cubicBezTo>
                  <a:cubicBezTo>
                    <a:pt x="180" y="363"/>
                    <a:pt x="180" y="363"/>
                    <a:pt x="180" y="363"/>
                  </a:cubicBezTo>
                  <a:cubicBezTo>
                    <a:pt x="180" y="363"/>
                    <a:pt x="179" y="363"/>
                    <a:pt x="179" y="363"/>
                  </a:cubicBezTo>
                  <a:cubicBezTo>
                    <a:pt x="179" y="363"/>
                    <a:pt x="178" y="363"/>
                    <a:pt x="178" y="363"/>
                  </a:cubicBezTo>
                  <a:cubicBezTo>
                    <a:pt x="175" y="363"/>
                    <a:pt x="173" y="364"/>
                    <a:pt x="170" y="364"/>
                  </a:cubicBezTo>
                  <a:cubicBezTo>
                    <a:pt x="170" y="340"/>
                    <a:pt x="170" y="340"/>
                    <a:pt x="170" y="340"/>
                  </a:cubicBezTo>
                  <a:cubicBezTo>
                    <a:pt x="172" y="340"/>
                    <a:pt x="175" y="340"/>
                    <a:pt x="177" y="339"/>
                  </a:cubicBezTo>
                  <a:cubicBezTo>
                    <a:pt x="177" y="339"/>
                    <a:pt x="177" y="339"/>
                    <a:pt x="177" y="339"/>
                  </a:cubicBezTo>
                  <a:cubicBezTo>
                    <a:pt x="177" y="339"/>
                    <a:pt x="177" y="339"/>
                    <a:pt x="177" y="339"/>
                  </a:cubicBezTo>
                  <a:cubicBezTo>
                    <a:pt x="177" y="339"/>
                    <a:pt x="177" y="339"/>
                    <a:pt x="178" y="339"/>
                  </a:cubicBezTo>
                  <a:cubicBezTo>
                    <a:pt x="181" y="339"/>
                    <a:pt x="181" y="339"/>
                    <a:pt x="181" y="339"/>
                  </a:cubicBezTo>
                  <a:cubicBezTo>
                    <a:pt x="183" y="339"/>
                    <a:pt x="183" y="339"/>
                    <a:pt x="183" y="339"/>
                  </a:cubicBezTo>
                  <a:cubicBezTo>
                    <a:pt x="184" y="339"/>
                    <a:pt x="184" y="338"/>
                    <a:pt x="185" y="338"/>
                  </a:cubicBezTo>
                  <a:cubicBezTo>
                    <a:pt x="192" y="337"/>
                    <a:pt x="198" y="337"/>
                    <a:pt x="205" y="335"/>
                  </a:cubicBezTo>
                  <a:cubicBezTo>
                    <a:pt x="210" y="334"/>
                    <a:pt x="216" y="333"/>
                    <a:pt x="223" y="331"/>
                  </a:cubicBezTo>
                  <a:cubicBezTo>
                    <a:pt x="223" y="331"/>
                    <a:pt x="223" y="331"/>
                    <a:pt x="224" y="331"/>
                  </a:cubicBezTo>
                  <a:cubicBezTo>
                    <a:pt x="225" y="330"/>
                    <a:pt x="229" y="329"/>
                    <a:pt x="231" y="326"/>
                  </a:cubicBezTo>
                  <a:cubicBezTo>
                    <a:pt x="231" y="326"/>
                    <a:pt x="232" y="325"/>
                    <a:pt x="231" y="325"/>
                  </a:cubicBezTo>
                  <a:cubicBezTo>
                    <a:pt x="227" y="290"/>
                    <a:pt x="229" y="305"/>
                    <a:pt x="228" y="300"/>
                  </a:cubicBezTo>
                  <a:cubicBezTo>
                    <a:pt x="223" y="256"/>
                    <a:pt x="218" y="214"/>
                    <a:pt x="213" y="196"/>
                  </a:cubicBezTo>
                  <a:cubicBezTo>
                    <a:pt x="213" y="195"/>
                    <a:pt x="213" y="195"/>
                    <a:pt x="213" y="195"/>
                  </a:cubicBezTo>
                  <a:cubicBezTo>
                    <a:pt x="213" y="195"/>
                    <a:pt x="213" y="195"/>
                    <a:pt x="213" y="195"/>
                  </a:cubicBezTo>
                  <a:cubicBezTo>
                    <a:pt x="213" y="195"/>
                    <a:pt x="213" y="195"/>
                    <a:pt x="213" y="195"/>
                  </a:cubicBezTo>
                  <a:cubicBezTo>
                    <a:pt x="208" y="187"/>
                    <a:pt x="188" y="180"/>
                    <a:pt x="170" y="175"/>
                  </a:cubicBezTo>
                  <a:lnTo>
                    <a:pt x="170" y="150"/>
                  </a:lnTo>
                  <a:close/>
                  <a:moveTo>
                    <a:pt x="128" y="0"/>
                  </a:moveTo>
                  <a:cubicBezTo>
                    <a:pt x="129" y="0"/>
                    <a:pt x="131" y="0"/>
                    <a:pt x="132" y="0"/>
                  </a:cubicBezTo>
                  <a:cubicBezTo>
                    <a:pt x="148" y="1"/>
                    <a:pt x="161" y="6"/>
                    <a:pt x="170" y="14"/>
                  </a:cubicBezTo>
                  <a:cubicBezTo>
                    <a:pt x="170" y="73"/>
                    <a:pt x="170" y="73"/>
                    <a:pt x="170" y="73"/>
                  </a:cubicBezTo>
                  <a:cubicBezTo>
                    <a:pt x="170" y="74"/>
                    <a:pt x="169" y="75"/>
                    <a:pt x="169" y="76"/>
                  </a:cubicBezTo>
                  <a:cubicBezTo>
                    <a:pt x="170" y="74"/>
                    <a:pt x="170" y="74"/>
                    <a:pt x="170" y="74"/>
                  </a:cubicBezTo>
                  <a:cubicBezTo>
                    <a:pt x="170" y="81"/>
                    <a:pt x="170" y="81"/>
                    <a:pt x="170" y="81"/>
                  </a:cubicBezTo>
                  <a:cubicBezTo>
                    <a:pt x="170" y="81"/>
                    <a:pt x="169" y="80"/>
                    <a:pt x="169" y="78"/>
                  </a:cubicBezTo>
                  <a:cubicBezTo>
                    <a:pt x="169" y="78"/>
                    <a:pt x="169" y="77"/>
                    <a:pt x="169" y="76"/>
                  </a:cubicBezTo>
                  <a:cubicBezTo>
                    <a:pt x="169" y="75"/>
                    <a:pt x="169" y="73"/>
                    <a:pt x="169" y="71"/>
                  </a:cubicBezTo>
                  <a:cubicBezTo>
                    <a:pt x="169" y="58"/>
                    <a:pt x="167" y="47"/>
                    <a:pt x="160" y="38"/>
                  </a:cubicBezTo>
                  <a:cubicBezTo>
                    <a:pt x="154" y="30"/>
                    <a:pt x="145" y="25"/>
                    <a:pt x="131" y="24"/>
                  </a:cubicBezTo>
                  <a:cubicBezTo>
                    <a:pt x="130" y="24"/>
                    <a:pt x="129" y="24"/>
                    <a:pt x="128" y="24"/>
                  </a:cubicBezTo>
                  <a:cubicBezTo>
                    <a:pt x="128" y="0"/>
                    <a:pt x="128" y="0"/>
                    <a:pt x="128" y="0"/>
                  </a:cubicBezTo>
                  <a:close/>
                  <a:moveTo>
                    <a:pt x="170" y="146"/>
                  </a:moveTo>
                  <a:cubicBezTo>
                    <a:pt x="169" y="147"/>
                    <a:pt x="168" y="148"/>
                    <a:pt x="168" y="149"/>
                  </a:cubicBezTo>
                  <a:cubicBezTo>
                    <a:pt x="169" y="150"/>
                    <a:pt x="169" y="150"/>
                    <a:pt x="169" y="150"/>
                  </a:cubicBezTo>
                  <a:cubicBezTo>
                    <a:pt x="170" y="150"/>
                    <a:pt x="170" y="150"/>
                    <a:pt x="170" y="150"/>
                  </a:cubicBezTo>
                  <a:cubicBezTo>
                    <a:pt x="170" y="175"/>
                    <a:pt x="170" y="175"/>
                    <a:pt x="170" y="175"/>
                  </a:cubicBezTo>
                  <a:cubicBezTo>
                    <a:pt x="168" y="175"/>
                    <a:pt x="168" y="175"/>
                    <a:pt x="168" y="175"/>
                  </a:cubicBezTo>
                  <a:cubicBezTo>
                    <a:pt x="166" y="174"/>
                    <a:pt x="165" y="173"/>
                    <a:pt x="160" y="172"/>
                  </a:cubicBezTo>
                  <a:cubicBezTo>
                    <a:pt x="159" y="172"/>
                    <a:pt x="158" y="171"/>
                    <a:pt x="157" y="171"/>
                  </a:cubicBezTo>
                  <a:cubicBezTo>
                    <a:pt x="157" y="171"/>
                    <a:pt x="157" y="171"/>
                    <a:pt x="157" y="171"/>
                  </a:cubicBezTo>
                  <a:cubicBezTo>
                    <a:pt x="147" y="164"/>
                    <a:pt x="147" y="164"/>
                    <a:pt x="147" y="164"/>
                  </a:cubicBezTo>
                  <a:cubicBezTo>
                    <a:pt x="143" y="163"/>
                    <a:pt x="140" y="158"/>
                    <a:pt x="140" y="153"/>
                  </a:cubicBezTo>
                  <a:cubicBezTo>
                    <a:pt x="140" y="149"/>
                    <a:pt x="140" y="149"/>
                    <a:pt x="140" y="149"/>
                  </a:cubicBezTo>
                  <a:cubicBezTo>
                    <a:pt x="140" y="146"/>
                    <a:pt x="141" y="142"/>
                    <a:pt x="144" y="140"/>
                  </a:cubicBezTo>
                  <a:cubicBezTo>
                    <a:pt x="148" y="136"/>
                    <a:pt x="151" y="132"/>
                    <a:pt x="154" y="127"/>
                  </a:cubicBezTo>
                  <a:cubicBezTo>
                    <a:pt x="158" y="121"/>
                    <a:pt x="161" y="114"/>
                    <a:pt x="163" y="107"/>
                  </a:cubicBezTo>
                  <a:cubicBezTo>
                    <a:pt x="164" y="104"/>
                    <a:pt x="167" y="101"/>
                    <a:pt x="170" y="100"/>
                  </a:cubicBezTo>
                  <a:cubicBezTo>
                    <a:pt x="170" y="146"/>
                    <a:pt x="170" y="146"/>
                    <a:pt x="170" y="146"/>
                  </a:cubicBezTo>
                  <a:close/>
                  <a:moveTo>
                    <a:pt x="170" y="364"/>
                  </a:moveTo>
                  <a:cubicBezTo>
                    <a:pt x="167" y="364"/>
                    <a:pt x="165" y="364"/>
                    <a:pt x="162" y="364"/>
                  </a:cubicBezTo>
                  <a:cubicBezTo>
                    <a:pt x="161" y="364"/>
                    <a:pt x="159" y="365"/>
                    <a:pt x="157" y="365"/>
                  </a:cubicBezTo>
                  <a:cubicBezTo>
                    <a:pt x="158" y="368"/>
                    <a:pt x="158" y="368"/>
                    <a:pt x="158" y="368"/>
                  </a:cubicBezTo>
                  <a:cubicBezTo>
                    <a:pt x="158" y="369"/>
                    <a:pt x="158" y="369"/>
                    <a:pt x="158" y="370"/>
                  </a:cubicBezTo>
                  <a:cubicBezTo>
                    <a:pt x="158" y="376"/>
                    <a:pt x="152" y="382"/>
                    <a:pt x="146" y="382"/>
                  </a:cubicBezTo>
                  <a:cubicBezTo>
                    <a:pt x="128" y="382"/>
                    <a:pt x="128" y="382"/>
                    <a:pt x="128" y="382"/>
                  </a:cubicBezTo>
                  <a:cubicBezTo>
                    <a:pt x="128" y="358"/>
                    <a:pt x="128" y="358"/>
                    <a:pt x="128" y="358"/>
                  </a:cubicBezTo>
                  <a:cubicBezTo>
                    <a:pt x="133" y="358"/>
                    <a:pt x="133" y="358"/>
                    <a:pt x="133" y="358"/>
                  </a:cubicBezTo>
                  <a:cubicBezTo>
                    <a:pt x="133" y="354"/>
                    <a:pt x="133" y="354"/>
                    <a:pt x="133" y="354"/>
                  </a:cubicBezTo>
                  <a:cubicBezTo>
                    <a:pt x="132" y="348"/>
                    <a:pt x="137" y="342"/>
                    <a:pt x="144" y="341"/>
                  </a:cubicBezTo>
                  <a:cubicBezTo>
                    <a:pt x="144" y="341"/>
                    <a:pt x="145" y="341"/>
                    <a:pt x="145" y="341"/>
                  </a:cubicBezTo>
                  <a:cubicBezTo>
                    <a:pt x="150" y="341"/>
                    <a:pt x="155" y="341"/>
                    <a:pt x="161" y="341"/>
                  </a:cubicBezTo>
                  <a:cubicBezTo>
                    <a:pt x="164" y="340"/>
                    <a:pt x="167" y="340"/>
                    <a:pt x="170" y="340"/>
                  </a:cubicBezTo>
                  <a:lnTo>
                    <a:pt x="170" y="364"/>
                  </a:lnTo>
                  <a:close/>
                  <a:moveTo>
                    <a:pt x="26" y="176"/>
                  </a:moveTo>
                  <a:cubicBezTo>
                    <a:pt x="28" y="174"/>
                    <a:pt x="30" y="172"/>
                    <a:pt x="33" y="171"/>
                  </a:cubicBezTo>
                  <a:cubicBezTo>
                    <a:pt x="44" y="163"/>
                    <a:pt x="59" y="159"/>
                    <a:pt x="73" y="154"/>
                  </a:cubicBezTo>
                  <a:cubicBezTo>
                    <a:pt x="77" y="153"/>
                    <a:pt x="80" y="152"/>
                    <a:pt x="82" y="152"/>
                  </a:cubicBezTo>
                  <a:cubicBezTo>
                    <a:pt x="86" y="149"/>
                    <a:pt x="86" y="149"/>
                    <a:pt x="86" y="149"/>
                  </a:cubicBezTo>
                  <a:cubicBezTo>
                    <a:pt x="84" y="146"/>
                    <a:pt x="81" y="142"/>
                    <a:pt x="79" y="138"/>
                  </a:cubicBezTo>
                  <a:cubicBezTo>
                    <a:pt x="76" y="134"/>
                    <a:pt x="74" y="128"/>
                    <a:pt x="72" y="123"/>
                  </a:cubicBezTo>
                  <a:cubicBezTo>
                    <a:pt x="68" y="122"/>
                    <a:pt x="64" y="119"/>
                    <a:pt x="61" y="114"/>
                  </a:cubicBezTo>
                  <a:cubicBezTo>
                    <a:pt x="59" y="110"/>
                    <a:pt x="57" y="104"/>
                    <a:pt x="56" y="98"/>
                  </a:cubicBezTo>
                  <a:cubicBezTo>
                    <a:pt x="55" y="91"/>
                    <a:pt x="55" y="85"/>
                    <a:pt x="56" y="81"/>
                  </a:cubicBezTo>
                  <a:cubicBezTo>
                    <a:pt x="57" y="76"/>
                    <a:pt x="58" y="73"/>
                    <a:pt x="61" y="70"/>
                  </a:cubicBezTo>
                  <a:cubicBezTo>
                    <a:pt x="61" y="53"/>
                    <a:pt x="65" y="37"/>
                    <a:pt x="74" y="24"/>
                  </a:cubicBezTo>
                  <a:cubicBezTo>
                    <a:pt x="84" y="10"/>
                    <a:pt x="100" y="1"/>
                    <a:pt x="122" y="0"/>
                  </a:cubicBezTo>
                  <a:cubicBezTo>
                    <a:pt x="124" y="0"/>
                    <a:pt x="126" y="0"/>
                    <a:pt x="127" y="0"/>
                  </a:cubicBezTo>
                  <a:cubicBezTo>
                    <a:pt x="128" y="0"/>
                    <a:pt x="128" y="0"/>
                    <a:pt x="128" y="0"/>
                  </a:cubicBezTo>
                  <a:cubicBezTo>
                    <a:pt x="128" y="24"/>
                    <a:pt x="128" y="24"/>
                    <a:pt x="128" y="24"/>
                  </a:cubicBezTo>
                  <a:cubicBezTo>
                    <a:pt x="127" y="24"/>
                    <a:pt x="127" y="24"/>
                    <a:pt x="127" y="24"/>
                  </a:cubicBezTo>
                  <a:cubicBezTo>
                    <a:pt x="125" y="24"/>
                    <a:pt x="124" y="24"/>
                    <a:pt x="123" y="24"/>
                  </a:cubicBezTo>
                  <a:cubicBezTo>
                    <a:pt x="109" y="25"/>
                    <a:pt x="100" y="30"/>
                    <a:pt x="94" y="38"/>
                  </a:cubicBezTo>
                  <a:cubicBezTo>
                    <a:pt x="87" y="47"/>
                    <a:pt x="85" y="58"/>
                    <a:pt x="85" y="71"/>
                  </a:cubicBezTo>
                  <a:cubicBezTo>
                    <a:pt x="85" y="73"/>
                    <a:pt x="85" y="75"/>
                    <a:pt x="85" y="77"/>
                  </a:cubicBezTo>
                  <a:cubicBezTo>
                    <a:pt x="85" y="81"/>
                    <a:pt x="83" y="85"/>
                    <a:pt x="79" y="88"/>
                  </a:cubicBezTo>
                  <a:cubicBezTo>
                    <a:pt x="79" y="89"/>
                    <a:pt x="79" y="91"/>
                    <a:pt x="79" y="94"/>
                  </a:cubicBezTo>
                  <a:cubicBezTo>
                    <a:pt x="80" y="96"/>
                    <a:pt x="80" y="98"/>
                    <a:pt x="80" y="99"/>
                  </a:cubicBezTo>
                  <a:cubicBezTo>
                    <a:pt x="83" y="99"/>
                    <a:pt x="85" y="100"/>
                    <a:pt x="87" y="102"/>
                  </a:cubicBezTo>
                  <a:cubicBezTo>
                    <a:pt x="89" y="103"/>
                    <a:pt x="90" y="105"/>
                    <a:pt x="91" y="107"/>
                  </a:cubicBezTo>
                  <a:cubicBezTo>
                    <a:pt x="93" y="114"/>
                    <a:pt x="96" y="121"/>
                    <a:pt x="100" y="126"/>
                  </a:cubicBezTo>
                  <a:cubicBezTo>
                    <a:pt x="103" y="132"/>
                    <a:pt x="106" y="137"/>
                    <a:pt x="110" y="140"/>
                  </a:cubicBezTo>
                  <a:cubicBezTo>
                    <a:pt x="113" y="143"/>
                    <a:pt x="114" y="146"/>
                    <a:pt x="114" y="149"/>
                  </a:cubicBezTo>
                  <a:cubicBezTo>
                    <a:pt x="114" y="149"/>
                    <a:pt x="114" y="149"/>
                    <a:pt x="114" y="149"/>
                  </a:cubicBezTo>
                  <a:cubicBezTo>
                    <a:pt x="114" y="153"/>
                    <a:pt x="114" y="153"/>
                    <a:pt x="114" y="153"/>
                  </a:cubicBezTo>
                  <a:cubicBezTo>
                    <a:pt x="114" y="158"/>
                    <a:pt x="111" y="162"/>
                    <a:pt x="108" y="164"/>
                  </a:cubicBezTo>
                  <a:cubicBezTo>
                    <a:pt x="94" y="172"/>
                    <a:pt x="94" y="172"/>
                    <a:pt x="94" y="172"/>
                  </a:cubicBezTo>
                  <a:cubicBezTo>
                    <a:pt x="93" y="173"/>
                    <a:pt x="92" y="173"/>
                    <a:pt x="91" y="174"/>
                  </a:cubicBezTo>
                  <a:cubicBezTo>
                    <a:pt x="87" y="175"/>
                    <a:pt x="84" y="176"/>
                    <a:pt x="80" y="177"/>
                  </a:cubicBezTo>
                  <a:cubicBezTo>
                    <a:pt x="67" y="181"/>
                    <a:pt x="53" y="185"/>
                    <a:pt x="46" y="191"/>
                  </a:cubicBezTo>
                  <a:cubicBezTo>
                    <a:pt x="45" y="191"/>
                    <a:pt x="44" y="192"/>
                    <a:pt x="43" y="192"/>
                  </a:cubicBezTo>
                  <a:cubicBezTo>
                    <a:pt x="43" y="192"/>
                    <a:pt x="43" y="193"/>
                    <a:pt x="43" y="193"/>
                  </a:cubicBezTo>
                  <a:cubicBezTo>
                    <a:pt x="43" y="193"/>
                    <a:pt x="43" y="194"/>
                    <a:pt x="43" y="194"/>
                  </a:cubicBezTo>
                  <a:cubicBezTo>
                    <a:pt x="43" y="194"/>
                    <a:pt x="43" y="194"/>
                    <a:pt x="42" y="195"/>
                  </a:cubicBezTo>
                  <a:cubicBezTo>
                    <a:pt x="42" y="195"/>
                    <a:pt x="42" y="195"/>
                    <a:pt x="42" y="195"/>
                  </a:cubicBezTo>
                  <a:cubicBezTo>
                    <a:pt x="42" y="195"/>
                    <a:pt x="42" y="195"/>
                    <a:pt x="42" y="195"/>
                  </a:cubicBezTo>
                  <a:cubicBezTo>
                    <a:pt x="42" y="195"/>
                    <a:pt x="42" y="195"/>
                    <a:pt x="42" y="195"/>
                  </a:cubicBezTo>
                  <a:cubicBezTo>
                    <a:pt x="42" y="195"/>
                    <a:pt x="42" y="195"/>
                    <a:pt x="42" y="195"/>
                  </a:cubicBezTo>
                  <a:cubicBezTo>
                    <a:pt x="42" y="196"/>
                    <a:pt x="42" y="196"/>
                    <a:pt x="42" y="196"/>
                  </a:cubicBezTo>
                  <a:cubicBezTo>
                    <a:pt x="38" y="215"/>
                    <a:pt x="33" y="254"/>
                    <a:pt x="28" y="294"/>
                  </a:cubicBezTo>
                  <a:cubicBezTo>
                    <a:pt x="27" y="304"/>
                    <a:pt x="26" y="314"/>
                    <a:pt x="25" y="324"/>
                  </a:cubicBezTo>
                  <a:cubicBezTo>
                    <a:pt x="24" y="326"/>
                    <a:pt x="25" y="327"/>
                    <a:pt x="25" y="327"/>
                  </a:cubicBezTo>
                  <a:cubicBezTo>
                    <a:pt x="25" y="327"/>
                    <a:pt x="26" y="328"/>
                    <a:pt x="26" y="328"/>
                  </a:cubicBezTo>
                  <a:cubicBezTo>
                    <a:pt x="28" y="330"/>
                    <a:pt x="31" y="331"/>
                    <a:pt x="32" y="331"/>
                  </a:cubicBezTo>
                  <a:cubicBezTo>
                    <a:pt x="36" y="332"/>
                    <a:pt x="39" y="333"/>
                    <a:pt x="43" y="334"/>
                  </a:cubicBezTo>
                  <a:cubicBezTo>
                    <a:pt x="47" y="335"/>
                    <a:pt x="50" y="335"/>
                    <a:pt x="54" y="336"/>
                  </a:cubicBezTo>
                  <a:cubicBezTo>
                    <a:pt x="54" y="336"/>
                    <a:pt x="55" y="336"/>
                    <a:pt x="56" y="336"/>
                  </a:cubicBezTo>
                  <a:cubicBezTo>
                    <a:pt x="58" y="337"/>
                    <a:pt x="61" y="337"/>
                    <a:pt x="64" y="338"/>
                  </a:cubicBezTo>
                  <a:cubicBezTo>
                    <a:pt x="67" y="338"/>
                    <a:pt x="71" y="339"/>
                    <a:pt x="74" y="339"/>
                  </a:cubicBezTo>
                  <a:cubicBezTo>
                    <a:pt x="75" y="339"/>
                    <a:pt x="75" y="339"/>
                    <a:pt x="75" y="339"/>
                  </a:cubicBezTo>
                  <a:cubicBezTo>
                    <a:pt x="76" y="339"/>
                    <a:pt x="76" y="339"/>
                    <a:pt x="76" y="339"/>
                  </a:cubicBezTo>
                  <a:cubicBezTo>
                    <a:pt x="76" y="339"/>
                    <a:pt x="77" y="339"/>
                    <a:pt x="77" y="339"/>
                  </a:cubicBezTo>
                  <a:cubicBezTo>
                    <a:pt x="77" y="339"/>
                    <a:pt x="77" y="339"/>
                    <a:pt x="77" y="339"/>
                  </a:cubicBezTo>
                  <a:cubicBezTo>
                    <a:pt x="77" y="339"/>
                    <a:pt x="77" y="339"/>
                    <a:pt x="77" y="339"/>
                  </a:cubicBezTo>
                  <a:cubicBezTo>
                    <a:pt x="77" y="339"/>
                    <a:pt x="78" y="339"/>
                    <a:pt x="81" y="340"/>
                  </a:cubicBezTo>
                  <a:cubicBezTo>
                    <a:pt x="83" y="340"/>
                    <a:pt x="84" y="340"/>
                    <a:pt x="85" y="340"/>
                  </a:cubicBezTo>
                  <a:cubicBezTo>
                    <a:pt x="85" y="340"/>
                    <a:pt x="85" y="340"/>
                    <a:pt x="85" y="340"/>
                  </a:cubicBezTo>
                  <a:cubicBezTo>
                    <a:pt x="85" y="340"/>
                    <a:pt x="85" y="340"/>
                    <a:pt x="85" y="340"/>
                  </a:cubicBezTo>
                  <a:cubicBezTo>
                    <a:pt x="90" y="340"/>
                    <a:pt x="95" y="341"/>
                    <a:pt x="99" y="341"/>
                  </a:cubicBezTo>
                  <a:cubicBezTo>
                    <a:pt x="104" y="341"/>
                    <a:pt x="108" y="341"/>
                    <a:pt x="113" y="342"/>
                  </a:cubicBezTo>
                  <a:cubicBezTo>
                    <a:pt x="119" y="342"/>
                    <a:pt x="125" y="347"/>
                    <a:pt x="124" y="354"/>
                  </a:cubicBezTo>
                  <a:cubicBezTo>
                    <a:pt x="124" y="354"/>
                    <a:pt x="124" y="354"/>
                    <a:pt x="124" y="354"/>
                  </a:cubicBezTo>
                  <a:cubicBezTo>
                    <a:pt x="124" y="354"/>
                    <a:pt x="124" y="354"/>
                    <a:pt x="124" y="354"/>
                  </a:cubicBezTo>
                  <a:cubicBezTo>
                    <a:pt x="124" y="358"/>
                    <a:pt x="124" y="358"/>
                    <a:pt x="124" y="358"/>
                  </a:cubicBezTo>
                  <a:cubicBezTo>
                    <a:pt x="128" y="358"/>
                    <a:pt x="128" y="358"/>
                    <a:pt x="128" y="358"/>
                  </a:cubicBezTo>
                  <a:cubicBezTo>
                    <a:pt x="128" y="382"/>
                    <a:pt x="128" y="382"/>
                    <a:pt x="128" y="382"/>
                  </a:cubicBezTo>
                  <a:cubicBezTo>
                    <a:pt x="112" y="382"/>
                    <a:pt x="112" y="382"/>
                    <a:pt x="112" y="382"/>
                  </a:cubicBezTo>
                  <a:cubicBezTo>
                    <a:pt x="112" y="382"/>
                    <a:pt x="112" y="382"/>
                    <a:pt x="112" y="382"/>
                  </a:cubicBezTo>
                  <a:cubicBezTo>
                    <a:pt x="111" y="382"/>
                    <a:pt x="111" y="382"/>
                    <a:pt x="111" y="382"/>
                  </a:cubicBezTo>
                  <a:cubicBezTo>
                    <a:pt x="104" y="381"/>
                    <a:pt x="99" y="376"/>
                    <a:pt x="100" y="369"/>
                  </a:cubicBezTo>
                  <a:cubicBezTo>
                    <a:pt x="100" y="365"/>
                    <a:pt x="100" y="365"/>
                    <a:pt x="100" y="365"/>
                  </a:cubicBezTo>
                  <a:cubicBezTo>
                    <a:pt x="98" y="365"/>
                    <a:pt x="98" y="365"/>
                    <a:pt x="98" y="365"/>
                  </a:cubicBezTo>
                  <a:cubicBezTo>
                    <a:pt x="92" y="364"/>
                    <a:pt x="88" y="364"/>
                    <a:pt x="83" y="364"/>
                  </a:cubicBezTo>
                  <a:cubicBezTo>
                    <a:pt x="83" y="364"/>
                    <a:pt x="83" y="364"/>
                    <a:pt x="83" y="364"/>
                  </a:cubicBezTo>
                  <a:cubicBezTo>
                    <a:pt x="82" y="364"/>
                    <a:pt x="80" y="363"/>
                    <a:pt x="79" y="363"/>
                  </a:cubicBezTo>
                  <a:cubicBezTo>
                    <a:pt x="79" y="363"/>
                    <a:pt x="78" y="363"/>
                    <a:pt x="76" y="363"/>
                  </a:cubicBezTo>
                  <a:cubicBezTo>
                    <a:pt x="75" y="363"/>
                    <a:pt x="75" y="363"/>
                    <a:pt x="74" y="363"/>
                  </a:cubicBezTo>
                  <a:cubicBezTo>
                    <a:pt x="72" y="363"/>
                    <a:pt x="72" y="363"/>
                    <a:pt x="72" y="363"/>
                  </a:cubicBezTo>
                  <a:cubicBezTo>
                    <a:pt x="68" y="362"/>
                    <a:pt x="64" y="362"/>
                    <a:pt x="60" y="361"/>
                  </a:cubicBezTo>
                  <a:cubicBezTo>
                    <a:pt x="57" y="361"/>
                    <a:pt x="54" y="360"/>
                    <a:pt x="50" y="360"/>
                  </a:cubicBezTo>
                  <a:cubicBezTo>
                    <a:pt x="50" y="359"/>
                    <a:pt x="49" y="359"/>
                    <a:pt x="48" y="359"/>
                  </a:cubicBezTo>
                  <a:cubicBezTo>
                    <a:pt x="45" y="359"/>
                    <a:pt x="42" y="358"/>
                    <a:pt x="38" y="357"/>
                  </a:cubicBezTo>
                  <a:cubicBezTo>
                    <a:pt x="34" y="356"/>
                    <a:pt x="31" y="355"/>
                    <a:pt x="26" y="354"/>
                  </a:cubicBezTo>
                  <a:cubicBezTo>
                    <a:pt x="22" y="353"/>
                    <a:pt x="14" y="350"/>
                    <a:pt x="8" y="343"/>
                  </a:cubicBezTo>
                  <a:cubicBezTo>
                    <a:pt x="8" y="343"/>
                    <a:pt x="7" y="343"/>
                    <a:pt x="7" y="342"/>
                  </a:cubicBezTo>
                  <a:cubicBezTo>
                    <a:pt x="3" y="337"/>
                    <a:pt x="0" y="330"/>
                    <a:pt x="1" y="322"/>
                  </a:cubicBezTo>
                  <a:cubicBezTo>
                    <a:pt x="2" y="311"/>
                    <a:pt x="4" y="301"/>
                    <a:pt x="5" y="291"/>
                  </a:cubicBezTo>
                  <a:cubicBezTo>
                    <a:pt x="10" y="251"/>
                    <a:pt x="14" y="213"/>
                    <a:pt x="19" y="191"/>
                  </a:cubicBezTo>
                  <a:cubicBezTo>
                    <a:pt x="19" y="190"/>
                    <a:pt x="19" y="189"/>
                    <a:pt x="19" y="188"/>
                  </a:cubicBezTo>
                  <a:cubicBezTo>
                    <a:pt x="20" y="188"/>
                    <a:pt x="20" y="187"/>
                    <a:pt x="20" y="186"/>
                  </a:cubicBezTo>
                  <a:cubicBezTo>
                    <a:pt x="20" y="185"/>
                    <a:pt x="21" y="185"/>
                    <a:pt x="21" y="184"/>
                  </a:cubicBezTo>
                  <a:cubicBezTo>
                    <a:pt x="22" y="181"/>
                    <a:pt x="24" y="178"/>
                    <a:pt x="26" y="176"/>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2" name="Freeform 35"/>
            <p:cNvSpPr/>
            <p:nvPr/>
          </p:nvSpPr>
          <p:spPr bwMode="auto">
            <a:xfrm>
              <a:off x="2959100" y="2197100"/>
              <a:ext cx="400050" cy="611188"/>
            </a:xfrm>
            <a:custGeom>
              <a:avLst/>
              <a:gdLst>
                <a:gd name="T0" fmla="*/ 47869 w 234"/>
                <a:gd name="T1" fmla="*/ 288522 h 358"/>
                <a:gd name="T2" fmla="*/ 35902 w 234"/>
                <a:gd name="T3" fmla="*/ 302180 h 358"/>
                <a:gd name="T4" fmla="*/ 34192 w 234"/>
                <a:gd name="T5" fmla="*/ 307301 h 358"/>
                <a:gd name="T6" fmla="*/ 34192 w 234"/>
                <a:gd name="T7" fmla="*/ 307301 h 358"/>
                <a:gd name="T8" fmla="*/ 34192 w 234"/>
                <a:gd name="T9" fmla="*/ 309008 h 358"/>
                <a:gd name="T10" fmla="*/ 3419 w 234"/>
                <a:gd name="T11" fmla="*/ 530948 h 358"/>
                <a:gd name="T12" fmla="*/ 30773 w 234"/>
                <a:gd name="T13" fmla="*/ 565093 h 358"/>
                <a:gd name="T14" fmla="*/ 70094 w 234"/>
                <a:gd name="T15" fmla="*/ 573629 h 358"/>
                <a:gd name="T16" fmla="*/ 70094 w 234"/>
                <a:gd name="T17" fmla="*/ 573629 h 358"/>
                <a:gd name="T18" fmla="*/ 105996 w 234"/>
                <a:gd name="T19" fmla="*/ 578751 h 358"/>
                <a:gd name="T20" fmla="*/ 111125 w 234"/>
                <a:gd name="T21" fmla="*/ 578751 h 358"/>
                <a:gd name="T22" fmla="*/ 111125 w 234"/>
                <a:gd name="T23" fmla="*/ 578751 h 358"/>
                <a:gd name="T24" fmla="*/ 124802 w 234"/>
                <a:gd name="T25" fmla="*/ 580458 h 358"/>
                <a:gd name="T26" fmla="*/ 174381 w 234"/>
                <a:gd name="T27" fmla="*/ 582165 h 358"/>
                <a:gd name="T28" fmla="*/ 172671 w 234"/>
                <a:gd name="T29" fmla="*/ 611188 h 358"/>
                <a:gd name="T30" fmla="*/ 230798 w 234"/>
                <a:gd name="T31" fmla="*/ 611188 h 358"/>
                <a:gd name="T32" fmla="*/ 229088 w 234"/>
                <a:gd name="T33" fmla="*/ 582165 h 358"/>
                <a:gd name="T34" fmla="*/ 285506 w 234"/>
                <a:gd name="T35" fmla="*/ 578751 h 358"/>
                <a:gd name="T36" fmla="*/ 285506 w 234"/>
                <a:gd name="T37" fmla="*/ 578751 h 358"/>
                <a:gd name="T38" fmla="*/ 287215 w 234"/>
                <a:gd name="T39" fmla="*/ 578751 h 358"/>
                <a:gd name="T40" fmla="*/ 300892 w 234"/>
                <a:gd name="T41" fmla="*/ 577043 h 358"/>
                <a:gd name="T42" fmla="*/ 300892 w 234"/>
                <a:gd name="T43" fmla="*/ 577043 h 358"/>
                <a:gd name="T44" fmla="*/ 367567 w 234"/>
                <a:gd name="T45" fmla="*/ 563386 h 358"/>
                <a:gd name="T46" fmla="*/ 396631 w 234"/>
                <a:gd name="T47" fmla="*/ 532655 h 358"/>
                <a:gd name="T48" fmla="*/ 365858 w 234"/>
                <a:gd name="T49" fmla="*/ 309008 h 358"/>
                <a:gd name="T50" fmla="*/ 364148 w 234"/>
                <a:gd name="T51" fmla="*/ 305594 h 358"/>
                <a:gd name="T52" fmla="*/ 364148 w 234"/>
                <a:gd name="T53" fmla="*/ 305594 h 358"/>
                <a:gd name="T54" fmla="*/ 261571 w 234"/>
                <a:gd name="T55" fmla="*/ 254377 h 358"/>
                <a:gd name="T56" fmla="*/ 241056 w 234"/>
                <a:gd name="T57" fmla="*/ 242427 h 358"/>
                <a:gd name="T58" fmla="*/ 241056 w 234"/>
                <a:gd name="T59" fmla="*/ 240719 h 358"/>
                <a:gd name="T60" fmla="*/ 241056 w 234"/>
                <a:gd name="T61" fmla="*/ 233890 h 358"/>
                <a:gd name="T62" fmla="*/ 278667 w 234"/>
                <a:gd name="T63" fmla="*/ 169016 h 358"/>
                <a:gd name="T64" fmla="*/ 282087 w 234"/>
                <a:gd name="T65" fmla="*/ 170723 h 358"/>
                <a:gd name="T66" fmla="*/ 299183 w 234"/>
                <a:gd name="T67" fmla="*/ 143407 h 358"/>
                <a:gd name="T68" fmla="*/ 292344 w 234"/>
                <a:gd name="T69" fmla="*/ 110970 h 358"/>
                <a:gd name="T70" fmla="*/ 290635 w 234"/>
                <a:gd name="T71" fmla="*/ 110970 h 358"/>
                <a:gd name="T72" fmla="*/ 198315 w 234"/>
                <a:gd name="T73" fmla="*/ 0 h 358"/>
                <a:gd name="T74" fmla="*/ 105996 w 234"/>
                <a:gd name="T75" fmla="*/ 110970 h 358"/>
                <a:gd name="T76" fmla="*/ 104287 w 234"/>
                <a:gd name="T77" fmla="*/ 110970 h 358"/>
                <a:gd name="T78" fmla="*/ 95738 w 234"/>
                <a:gd name="T79" fmla="*/ 143407 h 358"/>
                <a:gd name="T80" fmla="*/ 112835 w 234"/>
                <a:gd name="T81" fmla="*/ 170723 h 358"/>
                <a:gd name="T82" fmla="*/ 117963 w 234"/>
                <a:gd name="T83" fmla="*/ 169016 h 358"/>
                <a:gd name="T84" fmla="*/ 155575 w 234"/>
                <a:gd name="T85" fmla="*/ 233890 h 358"/>
                <a:gd name="T86" fmla="*/ 157285 w 234"/>
                <a:gd name="T87" fmla="*/ 242427 h 358"/>
                <a:gd name="T88" fmla="*/ 131640 w 234"/>
                <a:gd name="T89" fmla="*/ 256084 h 358"/>
                <a:gd name="T90" fmla="*/ 47869 w 234"/>
                <a:gd name="T91" fmla="*/ 288522 h 35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4" h="358">
                  <a:moveTo>
                    <a:pt x="28" y="169"/>
                  </a:moveTo>
                  <a:cubicBezTo>
                    <a:pt x="25" y="170"/>
                    <a:pt x="22" y="173"/>
                    <a:pt x="21" y="177"/>
                  </a:cubicBezTo>
                  <a:cubicBezTo>
                    <a:pt x="20" y="178"/>
                    <a:pt x="20" y="179"/>
                    <a:pt x="20" y="180"/>
                  </a:cubicBezTo>
                  <a:cubicBezTo>
                    <a:pt x="20" y="180"/>
                    <a:pt x="20" y="180"/>
                    <a:pt x="20" y="180"/>
                  </a:cubicBezTo>
                  <a:cubicBezTo>
                    <a:pt x="20" y="180"/>
                    <a:pt x="20" y="180"/>
                    <a:pt x="20" y="181"/>
                  </a:cubicBezTo>
                  <a:cubicBezTo>
                    <a:pt x="14" y="205"/>
                    <a:pt x="8" y="260"/>
                    <a:pt x="2" y="311"/>
                  </a:cubicBezTo>
                  <a:cubicBezTo>
                    <a:pt x="0" y="324"/>
                    <a:pt x="14" y="330"/>
                    <a:pt x="18" y="331"/>
                  </a:cubicBezTo>
                  <a:cubicBezTo>
                    <a:pt x="26" y="333"/>
                    <a:pt x="33" y="334"/>
                    <a:pt x="41" y="336"/>
                  </a:cubicBezTo>
                  <a:cubicBezTo>
                    <a:pt x="41" y="336"/>
                    <a:pt x="41" y="336"/>
                    <a:pt x="41" y="336"/>
                  </a:cubicBezTo>
                  <a:cubicBezTo>
                    <a:pt x="47" y="337"/>
                    <a:pt x="54" y="338"/>
                    <a:pt x="62" y="339"/>
                  </a:cubicBezTo>
                  <a:cubicBezTo>
                    <a:pt x="65" y="339"/>
                    <a:pt x="65" y="339"/>
                    <a:pt x="65" y="339"/>
                  </a:cubicBezTo>
                  <a:cubicBezTo>
                    <a:pt x="65" y="339"/>
                    <a:pt x="65" y="339"/>
                    <a:pt x="65" y="339"/>
                  </a:cubicBezTo>
                  <a:cubicBezTo>
                    <a:pt x="68" y="339"/>
                    <a:pt x="70" y="340"/>
                    <a:pt x="73" y="340"/>
                  </a:cubicBezTo>
                  <a:cubicBezTo>
                    <a:pt x="83" y="341"/>
                    <a:pt x="92" y="341"/>
                    <a:pt x="102" y="341"/>
                  </a:cubicBezTo>
                  <a:cubicBezTo>
                    <a:pt x="101" y="358"/>
                    <a:pt x="101" y="358"/>
                    <a:pt x="101" y="358"/>
                  </a:cubicBezTo>
                  <a:cubicBezTo>
                    <a:pt x="135" y="358"/>
                    <a:pt x="135" y="358"/>
                    <a:pt x="135" y="358"/>
                  </a:cubicBezTo>
                  <a:cubicBezTo>
                    <a:pt x="134" y="341"/>
                    <a:pt x="134" y="341"/>
                    <a:pt x="134" y="341"/>
                  </a:cubicBezTo>
                  <a:cubicBezTo>
                    <a:pt x="145" y="341"/>
                    <a:pt x="156" y="340"/>
                    <a:pt x="167" y="339"/>
                  </a:cubicBezTo>
                  <a:cubicBezTo>
                    <a:pt x="167" y="339"/>
                    <a:pt x="167" y="339"/>
                    <a:pt x="167" y="339"/>
                  </a:cubicBezTo>
                  <a:cubicBezTo>
                    <a:pt x="168" y="339"/>
                    <a:pt x="168" y="339"/>
                    <a:pt x="168" y="339"/>
                  </a:cubicBezTo>
                  <a:cubicBezTo>
                    <a:pt x="170" y="339"/>
                    <a:pt x="173" y="339"/>
                    <a:pt x="176" y="338"/>
                  </a:cubicBezTo>
                  <a:cubicBezTo>
                    <a:pt x="176" y="338"/>
                    <a:pt x="176" y="338"/>
                    <a:pt x="176" y="338"/>
                  </a:cubicBezTo>
                  <a:cubicBezTo>
                    <a:pt x="190" y="336"/>
                    <a:pt x="202" y="334"/>
                    <a:pt x="215" y="330"/>
                  </a:cubicBezTo>
                  <a:cubicBezTo>
                    <a:pt x="219" y="329"/>
                    <a:pt x="234" y="323"/>
                    <a:pt x="232" y="312"/>
                  </a:cubicBezTo>
                  <a:cubicBezTo>
                    <a:pt x="226" y="259"/>
                    <a:pt x="219" y="204"/>
                    <a:pt x="214" y="181"/>
                  </a:cubicBezTo>
                  <a:cubicBezTo>
                    <a:pt x="214" y="180"/>
                    <a:pt x="214" y="179"/>
                    <a:pt x="213" y="179"/>
                  </a:cubicBezTo>
                  <a:cubicBezTo>
                    <a:pt x="213" y="179"/>
                    <a:pt x="213" y="179"/>
                    <a:pt x="213" y="179"/>
                  </a:cubicBezTo>
                  <a:cubicBezTo>
                    <a:pt x="206" y="163"/>
                    <a:pt x="174" y="156"/>
                    <a:pt x="153" y="149"/>
                  </a:cubicBezTo>
                  <a:cubicBezTo>
                    <a:pt x="141" y="142"/>
                    <a:pt x="141" y="142"/>
                    <a:pt x="141" y="142"/>
                  </a:cubicBezTo>
                  <a:cubicBezTo>
                    <a:pt x="141" y="141"/>
                    <a:pt x="141" y="141"/>
                    <a:pt x="141" y="141"/>
                  </a:cubicBezTo>
                  <a:cubicBezTo>
                    <a:pt x="141" y="137"/>
                    <a:pt x="141" y="137"/>
                    <a:pt x="141" y="137"/>
                  </a:cubicBezTo>
                  <a:cubicBezTo>
                    <a:pt x="150" y="128"/>
                    <a:pt x="158" y="114"/>
                    <a:pt x="163" y="99"/>
                  </a:cubicBezTo>
                  <a:cubicBezTo>
                    <a:pt x="164" y="100"/>
                    <a:pt x="164" y="100"/>
                    <a:pt x="165" y="100"/>
                  </a:cubicBezTo>
                  <a:cubicBezTo>
                    <a:pt x="169" y="101"/>
                    <a:pt x="174" y="94"/>
                    <a:pt x="175" y="84"/>
                  </a:cubicBezTo>
                  <a:cubicBezTo>
                    <a:pt x="177" y="74"/>
                    <a:pt x="175" y="66"/>
                    <a:pt x="171" y="65"/>
                  </a:cubicBezTo>
                  <a:cubicBezTo>
                    <a:pt x="171" y="65"/>
                    <a:pt x="170" y="65"/>
                    <a:pt x="170" y="65"/>
                  </a:cubicBezTo>
                  <a:cubicBezTo>
                    <a:pt x="172" y="31"/>
                    <a:pt x="158" y="0"/>
                    <a:pt x="116" y="0"/>
                  </a:cubicBezTo>
                  <a:cubicBezTo>
                    <a:pt x="74" y="0"/>
                    <a:pt x="60" y="31"/>
                    <a:pt x="62" y="65"/>
                  </a:cubicBezTo>
                  <a:cubicBezTo>
                    <a:pt x="61" y="65"/>
                    <a:pt x="61" y="65"/>
                    <a:pt x="61" y="65"/>
                  </a:cubicBezTo>
                  <a:cubicBezTo>
                    <a:pt x="57" y="66"/>
                    <a:pt x="55" y="74"/>
                    <a:pt x="56" y="84"/>
                  </a:cubicBezTo>
                  <a:cubicBezTo>
                    <a:pt x="58" y="94"/>
                    <a:pt x="63" y="101"/>
                    <a:pt x="66" y="100"/>
                  </a:cubicBezTo>
                  <a:cubicBezTo>
                    <a:pt x="67" y="100"/>
                    <a:pt x="68" y="100"/>
                    <a:pt x="69" y="99"/>
                  </a:cubicBezTo>
                  <a:cubicBezTo>
                    <a:pt x="74" y="114"/>
                    <a:pt x="82" y="128"/>
                    <a:pt x="91" y="137"/>
                  </a:cubicBezTo>
                  <a:cubicBezTo>
                    <a:pt x="92" y="142"/>
                    <a:pt x="92" y="142"/>
                    <a:pt x="92" y="142"/>
                  </a:cubicBezTo>
                  <a:cubicBezTo>
                    <a:pt x="77" y="150"/>
                    <a:pt x="77" y="150"/>
                    <a:pt x="77" y="150"/>
                  </a:cubicBezTo>
                  <a:cubicBezTo>
                    <a:pt x="60" y="156"/>
                    <a:pt x="39" y="161"/>
                    <a:pt x="28" y="16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3" name="Freeform 36"/>
            <p:cNvSpPr/>
            <p:nvPr/>
          </p:nvSpPr>
          <p:spPr bwMode="auto">
            <a:xfrm>
              <a:off x="3219450" y="2473325"/>
              <a:ext cx="139700" cy="301625"/>
            </a:xfrm>
            <a:custGeom>
              <a:avLst/>
              <a:gdLst>
                <a:gd name="T0" fmla="*/ 0 w 82"/>
                <a:gd name="T1" fmla="*/ 32378 h 177"/>
                <a:gd name="T2" fmla="*/ 105627 w 82"/>
                <a:gd name="T3" fmla="*/ 32378 h 177"/>
                <a:gd name="T4" fmla="*/ 136293 w 82"/>
                <a:gd name="T5" fmla="*/ 255614 h 177"/>
                <a:gd name="T6" fmla="*/ 107330 w 82"/>
                <a:gd name="T7" fmla="*/ 286288 h 177"/>
                <a:gd name="T8" fmla="*/ 25555 w 82"/>
                <a:gd name="T9" fmla="*/ 301625 h 177"/>
                <a:gd name="T10" fmla="*/ 0 w 82"/>
                <a:gd name="T11" fmla="*/ 32378 h 177"/>
                <a:gd name="T12" fmla="*/ 0 w 82"/>
                <a:gd name="T13" fmla="*/ 32378 h 1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2" h="177">
                  <a:moveTo>
                    <a:pt x="0" y="19"/>
                  </a:moveTo>
                  <a:cubicBezTo>
                    <a:pt x="24" y="13"/>
                    <a:pt x="58" y="0"/>
                    <a:pt x="62" y="19"/>
                  </a:cubicBezTo>
                  <a:cubicBezTo>
                    <a:pt x="67" y="42"/>
                    <a:pt x="74" y="97"/>
                    <a:pt x="80" y="150"/>
                  </a:cubicBezTo>
                  <a:cubicBezTo>
                    <a:pt x="82" y="161"/>
                    <a:pt x="67" y="167"/>
                    <a:pt x="63" y="168"/>
                  </a:cubicBezTo>
                  <a:cubicBezTo>
                    <a:pt x="47" y="173"/>
                    <a:pt x="33" y="175"/>
                    <a:pt x="15" y="177"/>
                  </a:cubicBezTo>
                  <a:cubicBezTo>
                    <a:pt x="0" y="19"/>
                    <a:pt x="0" y="19"/>
                    <a:pt x="0" y="19"/>
                  </a:cubicBezTo>
                  <a:cubicBezTo>
                    <a:pt x="0" y="19"/>
                    <a:pt x="0" y="19"/>
                    <a:pt x="0" y="1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4" name="Freeform 37"/>
            <p:cNvSpPr/>
            <p:nvPr/>
          </p:nvSpPr>
          <p:spPr bwMode="auto">
            <a:xfrm>
              <a:off x="2959100" y="2465388"/>
              <a:ext cx="134938" cy="309563"/>
            </a:xfrm>
            <a:custGeom>
              <a:avLst/>
              <a:gdLst>
                <a:gd name="T0" fmla="*/ 134938 w 79"/>
                <a:gd name="T1" fmla="*/ 40821 h 182"/>
                <a:gd name="T2" fmla="*/ 34162 w 79"/>
                <a:gd name="T3" fmla="*/ 40821 h 182"/>
                <a:gd name="T4" fmla="*/ 3416 w 79"/>
                <a:gd name="T5" fmla="*/ 261938 h 182"/>
                <a:gd name="T6" fmla="*/ 30745 w 79"/>
                <a:gd name="T7" fmla="*/ 295956 h 182"/>
                <a:gd name="T8" fmla="*/ 111025 w 79"/>
                <a:gd name="T9" fmla="*/ 309563 h 182"/>
                <a:gd name="T10" fmla="*/ 134938 w 79"/>
                <a:gd name="T11" fmla="*/ 40821 h 182"/>
                <a:gd name="T12" fmla="*/ 134938 w 79"/>
                <a:gd name="T13" fmla="*/ 40821 h 1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82">
                  <a:moveTo>
                    <a:pt x="79" y="24"/>
                  </a:moveTo>
                  <a:cubicBezTo>
                    <a:pt x="49" y="17"/>
                    <a:pt x="25" y="0"/>
                    <a:pt x="20" y="24"/>
                  </a:cubicBezTo>
                  <a:cubicBezTo>
                    <a:pt x="14" y="48"/>
                    <a:pt x="8" y="103"/>
                    <a:pt x="2" y="154"/>
                  </a:cubicBezTo>
                  <a:cubicBezTo>
                    <a:pt x="0" y="167"/>
                    <a:pt x="14" y="173"/>
                    <a:pt x="18" y="174"/>
                  </a:cubicBezTo>
                  <a:cubicBezTo>
                    <a:pt x="34" y="178"/>
                    <a:pt x="47" y="180"/>
                    <a:pt x="65" y="182"/>
                  </a:cubicBezTo>
                  <a:cubicBezTo>
                    <a:pt x="79" y="24"/>
                    <a:pt x="79" y="24"/>
                    <a:pt x="79" y="24"/>
                  </a:cubicBezTo>
                  <a:cubicBezTo>
                    <a:pt x="79" y="24"/>
                    <a:pt x="79" y="24"/>
                    <a:pt x="79" y="2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5" name="Freeform 38"/>
            <p:cNvSpPr/>
            <p:nvPr/>
          </p:nvSpPr>
          <p:spPr bwMode="auto">
            <a:xfrm>
              <a:off x="3054350" y="2770188"/>
              <a:ext cx="206375" cy="12700"/>
            </a:xfrm>
            <a:custGeom>
              <a:avLst/>
              <a:gdLst>
                <a:gd name="T0" fmla="*/ 1706 w 121"/>
                <a:gd name="T1" fmla="*/ 0 h 7"/>
                <a:gd name="T2" fmla="*/ 0 w 121"/>
                <a:gd name="T3" fmla="*/ 3629 h 7"/>
                <a:gd name="T4" fmla="*/ 206375 w 121"/>
                <a:gd name="T5" fmla="*/ 3629 h 7"/>
                <a:gd name="T6" fmla="*/ 204669 w 121"/>
                <a:gd name="T7" fmla="*/ 0 h 7"/>
                <a:gd name="T8" fmla="*/ 1706 w 121"/>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7">
                  <a:moveTo>
                    <a:pt x="1" y="0"/>
                  </a:moveTo>
                  <a:cubicBezTo>
                    <a:pt x="0" y="2"/>
                    <a:pt x="0" y="2"/>
                    <a:pt x="0" y="2"/>
                  </a:cubicBezTo>
                  <a:cubicBezTo>
                    <a:pt x="37" y="7"/>
                    <a:pt x="83" y="7"/>
                    <a:pt x="121" y="2"/>
                  </a:cubicBezTo>
                  <a:cubicBezTo>
                    <a:pt x="120" y="1"/>
                    <a:pt x="120" y="1"/>
                    <a:pt x="120" y="0"/>
                  </a:cubicBezTo>
                  <a:lnTo>
                    <a:pt x="1"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6" name="Freeform 39"/>
            <p:cNvSpPr/>
            <p:nvPr/>
          </p:nvSpPr>
          <p:spPr bwMode="auto">
            <a:xfrm>
              <a:off x="2994025" y="2438400"/>
              <a:ext cx="330200" cy="344488"/>
            </a:xfrm>
            <a:custGeom>
              <a:avLst/>
              <a:gdLst>
                <a:gd name="T0" fmla="*/ 35928 w 193"/>
                <a:gd name="T1" fmla="*/ 332491 h 201"/>
                <a:gd name="T2" fmla="*/ 0 w 193"/>
                <a:gd name="T3" fmla="*/ 65127 h 201"/>
                <a:gd name="T4" fmla="*/ 130027 w 193"/>
                <a:gd name="T5" fmla="*/ 0 h 201"/>
                <a:gd name="T6" fmla="*/ 164245 w 193"/>
                <a:gd name="T7" fmla="*/ 11997 h 201"/>
                <a:gd name="T8" fmla="*/ 198462 w 193"/>
                <a:gd name="T9" fmla="*/ 0 h 201"/>
                <a:gd name="T10" fmla="*/ 330200 w 193"/>
                <a:gd name="T11" fmla="*/ 63413 h 201"/>
                <a:gd name="T12" fmla="*/ 292561 w 193"/>
                <a:gd name="T13" fmla="*/ 332491 h 201"/>
                <a:gd name="T14" fmla="*/ 35928 w 193"/>
                <a:gd name="T15" fmla="*/ 332491 h 2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3" h="201">
                  <a:moveTo>
                    <a:pt x="21" y="194"/>
                  </a:moveTo>
                  <a:cubicBezTo>
                    <a:pt x="29" y="170"/>
                    <a:pt x="10" y="58"/>
                    <a:pt x="0" y="38"/>
                  </a:cubicBezTo>
                  <a:cubicBezTo>
                    <a:pt x="6" y="17"/>
                    <a:pt x="61" y="12"/>
                    <a:pt x="76" y="0"/>
                  </a:cubicBezTo>
                  <a:cubicBezTo>
                    <a:pt x="83" y="6"/>
                    <a:pt x="88" y="7"/>
                    <a:pt x="96" y="7"/>
                  </a:cubicBezTo>
                  <a:cubicBezTo>
                    <a:pt x="103" y="7"/>
                    <a:pt x="109" y="6"/>
                    <a:pt x="116" y="0"/>
                  </a:cubicBezTo>
                  <a:cubicBezTo>
                    <a:pt x="127" y="9"/>
                    <a:pt x="184" y="15"/>
                    <a:pt x="193" y="37"/>
                  </a:cubicBezTo>
                  <a:cubicBezTo>
                    <a:pt x="182" y="60"/>
                    <a:pt x="162" y="172"/>
                    <a:pt x="171" y="194"/>
                  </a:cubicBezTo>
                  <a:cubicBezTo>
                    <a:pt x="134" y="201"/>
                    <a:pt x="59" y="201"/>
                    <a:pt x="21" y="19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7" name="Freeform 40"/>
            <p:cNvSpPr/>
            <p:nvPr/>
          </p:nvSpPr>
          <p:spPr bwMode="auto">
            <a:xfrm>
              <a:off x="3089275" y="2438400"/>
              <a:ext cx="134938" cy="268288"/>
            </a:xfrm>
            <a:custGeom>
              <a:avLst/>
              <a:gdLst>
                <a:gd name="T0" fmla="*/ 3175 w 85"/>
                <a:gd name="T1" fmla="*/ 17463 h 169"/>
                <a:gd name="T2" fmla="*/ 0 w 85"/>
                <a:gd name="T3" fmla="*/ 98425 h 169"/>
                <a:gd name="T4" fmla="*/ 68263 w 85"/>
                <a:gd name="T5" fmla="*/ 268288 h 169"/>
                <a:gd name="T6" fmla="*/ 134938 w 85"/>
                <a:gd name="T7" fmla="*/ 98425 h 169"/>
                <a:gd name="T8" fmla="*/ 130175 w 85"/>
                <a:gd name="T9" fmla="*/ 15875 h 169"/>
                <a:gd name="T10" fmla="*/ 103188 w 85"/>
                <a:gd name="T11" fmla="*/ 0 h 169"/>
                <a:gd name="T12" fmla="*/ 34925 w 85"/>
                <a:gd name="T13" fmla="*/ 0 h 169"/>
                <a:gd name="T14" fmla="*/ 3175 w 85"/>
                <a:gd name="T15" fmla="*/ 17463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5" h="169">
                  <a:moveTo>
                    <a:pt x="2" y="11"/>
                  </a:moveTo>
                  <a:lnTo>
                    <a:pt x="0" y="62"/>
                  </a:lnTo>
                  <a:lnTo>
                    <a:pt x="43" y="169"/>
                  </a:lnTo>
                  <a:lnTo>
                    <a:pt x="85" y="62"/>
                  </a:lnTo>
                  <a:lnTo>
                    <a:pt x="82" y="10"/>
                  </a:lnTo>
                  <a:lnTo>
                    <a:pt x="65" y="0"/>
                  </a:lnTo>
                  <a:lnTo>
                    <a:pt x="22" y="0"/>
                  </a:lnTo>
                  <a:lnTo>
                    <a:pt x="2" y="11"/>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48" name="Rectangle 41"/>
            <p:cNvSpPr>
              <a:spLocks noChangeArrowheads="1"/>
            </p:cNvSpPr>
            <p:nvPr/>
          </p:nvSpPr>
          <p:spPr bwMode="auto">
            <a:xfrm>
              <a:off x="3124200" y="2409825"/>
              <a:ext cx="66675" cy="69850"/>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49" name="Freeform 42"/>
            <p:cNvSpPr/>
            <p:nvPr/>
          </p:nvSpPr>
          <p:spPr bwMode="auto">
            <a:xfrm>
              <a:off x="3140075" y="2474913"/>
              <a:ext cx="33338" cy="47625"/>
            </a:xfrm>
            <a:custGeom>
              <a:avLst/>
              <a:gdLst>
                <a:gd name="T0" fmla="*/ 28074 w 19"/>
                <a:gd name="T1" fmla="*/ 47625 h 28"/>
                <a:gd name="T2" fmla="*/ 33338 w 19"/>
                <a:gd name="T3" fmla="*/ 39121 h 28"/>
                <a:gd name="T4" fmla="*/ 17546 w 19"/>
                <a:gd name="T5" fmla="*/ 0 h 28"/>
                <a:gd name="T6" fmla="*/ 0 w 19"/>
                <a:gd name="T7" fmla="*/ 37420 h 28"/>
                <a:gd name="T8" fmla="*/ 5264 w 19"/>
                <a:gd name="T9" fmla="*/ 47625 h 28"/>
                <a:gd name="T10" fmla="*/ 28074 w 19"/>
                <a:gd name="T11" fmla="*/ 4762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8">
                  <a:moveTo>
                    <a:pt x="16" y="28"/>
                  </a:moveTo>
                  <a:cubicBezTo>
                    <a:pt x="19" y="23"/>
                    <a:pt x="19" y="23"/>
                    <a:pt x="19" y="23"/>
                  </a:cubicBezTo>
                  <a:cubicBezTo>
                    <a:pt x="10" y="0"/>
                    <a:pt x="10" y="0"/>
                    <a:pt x="10" y="0"/>
                  </a:cubicBezTo>
                  <a:cubicBezTo>
                    <a:pt x="0" y="22"/>
                    <a:pt x="0" y="22"/>
                    <a:pt x="0" y="22"/>
                  </a:cubicBezTo>
                  <a:cubicBezTo>
                    <a:pt x="3" y="28"/>
                    <a:pt x="3" y="28"/>
                    <a:pt x="3" y="28"/>
                  </a:cubicBezTo>
                  <a:cubicBezTo>
                    <a:pt x="8" y="28"/>
                    <a:pt x="12" y="28"/>
                    <a:pt x="16" y="28"/>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0" name="Freeform 43"/>
            <p:cNvSpPr/>
            <p:nvPr/>
          </p:nvSpPr>
          <p:spPr bwMode="auto">
            <a:xfrm>
              <a:off x="3103563" y="2438400"/>
              <a:ext cx="53975" cy="101600"/>
            </a:xfrm>
            <a:custGeom>
              <a:avLst/>
              <a:gdLst>
                <a:gd name="T0" fmla="*/ 20638 w 34"/>
                <a:gd name="T1" fmla="*/ 0 h 64"/>
                <a:gd name="T2" fmla="*/ 53975 w 34"/>
                <a:gd name="T3" fmla="*/ 36513 h 64"/>
                <a:gd name="T4" fmla="*/ 28575 w 34"/>
                <a:gd name="T5" fmla="*/ 101600 h 64"/>
                <a:gd name="T6" fmla="*/ 0 w 34"/>
                <a:gd name="T7" fmla="*/ 14288 h 64"/>
                <a:gd name="T8" fmla="*/ 20638 w 3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4">
                  <a:moveTo>
                    <a:pt x="13" y="0"/>
                  </a:moveTo>
                  <a:lnTo>
                    <a:pt x="34" y="23"/>
                  </a:lnTo>
                  <a:lnTo>
                    <a:pt x="18" y="64"/>
                  </a:lnTo>
                  <a:lnTo>
                    <a:pt x="0" y="9"/>
                  </a:lnTo>
                  <a:lnTo>
                    <a:pt x="13"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1" name="Freeform 44"/>
            <p:cNvSpPr/>
            <p:nvPr/>
          </p:nvSpPr>
          <p:spPr bwMode="auto">
            <a:xfrm>
              <a:off x="3055938" y="2451100"/>
              <a:ext cx="101600" cy="255588"/>
            </a:xfrm>
            <a:custGeom>
              <a:avLst/>
              <a:gdLst>
                <a:gd name="T0" fmla="*/ 47625 w 64"/>
                <a:gd name="T1" fmla="*/ 0 h 161"/>
                <a:gd name="T2" fmla="*/ 101600 w 64"/>
                <a:gd name="T3" fmla="*/ 255588 h 161"/>
                <a:gd name="T4" fmla="*/ 12700 w 64"/>
                <a:gd name="T5" fmla="*/ 115888 h 161"/>
                <a:gd name="T6" fmla="*/ 25400 w 64"/>
                <a:gd name="T7" fmla="*/ 90488 h 161"/>
                <a:gd name="T8" fmla="*/ 0 w 64"/>
                <a:gd name="T9" fmla="*/ 69850 h 161"/>
                <a:gd name="T10" fmla="*/ 33338 w 64"/>
                <a:gd name="T11" fmla="*/ 6350 h 161"/>
                <a:gd name="T12" fmla="*/ 47625 w 64"/>
                <a:gd name="T13" fmla="*/ 0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61">
                  <a:moveTo>
                    <a:pt x="30" y="0"/>
                  </a:moveTo>
                  <a:lnTo>
                    <a:pt x="64" y="161"/>
                  </a:lnTo>
                  <a:lnTo>
                    <a:pt x="8" y="73"/>
                  </a:lnTo>
                  <a:lnTo>
                    <a:pt x="16" y="57"/>
                  </a:lnTo>
                  <a:lnTo>
                    <a:pt x="0" y="44"/>
                  </a:lnTo>
                  <a:lnTo>
                    <a:pt x="21" y="4"/>
                  </a:lnTo>
                  <a:lnTo>
                    <a:pt x="3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2" name="Freeform 45"/>
            <p:cNvSpPr/>
            <p:nvPr/>
          </p:nvSpPr>
          <p:spPr bwMode="auto">
            <a:xfrm>
              <a:off x="3157538" y="2438400"/>
              <a:ext cx="53975" cy="101600"/>
            </a:xfrm>
            <a:custGeom>
              <a:avLst/>
              <a:gdLst>
                <a:gd name="T0" fmla="*/ 34925 w 34"/>
                <a:gd name="T1" fmla="*/ 0 h 64"/>
                <a:gd name="T2" fmla="*/ 0 w 34"/>
                <a:gd name="T3" fmla="*/ 36513 h 64"/>
                <a:gd name="T4" fmla="*/ 23813 w 34"/>
                <a:gd name="T5" fmla="*/ 101600 h 64"/>
                <a:gd name="T6" fmla="*/ 53975 w 34"/>
                <a:gd name="T7" fmla="*/ 12700 h 64"/>
                <a:gd name="T8" fmla="*/ 34925 w 3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4">
                  <a:moveTo>
                    <a:pt x="22" y="0"/>
                  </a:moveTo>
                  <a:lnTo>
                    <a:pt x="0" y="23"/>
                  </a:lnTo>
                  <a:lnTo>
                    <a:pt x="15" y="64"/>
                  </a:lnTo>
                  <a:lnTo>
                    <a:pt x="34" y="8"/>
                  </a:lnTo>
                  <a:lnTo>
                    <a:pt x="22"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3" name="Freeform 46"/>
            <p:cNvSpPr/>
            <p:nvPr/>
          </p:nvSpPr>
          <p:spPr bwMode="auto">
            <a:xfrm>
              <a:off x="3135313" y="2546350"/>
              <a:ext cx="44450" cy="160338"/>
            </a:xfrm>
            <a:custGeom>
              <a:avLst/>
              <a:gdLst>
                <a:gd name="T0" fmla="*/ 11113 w 28"/>
                <a:gd name="T1" fmla="*/ 0 h 101"/>
                <a:gd name="T2" fmla="*/ 33338 w 28"/>
                <a:gd name="T3" fmla="*/ 0 h 101"/>
                <a:gd name="T4" fmla="*/ 44450 w 28"/>
                <a:gd name="T5" fmla="*/ 109538 h 101"/>
                <a:gd name="T6" fmla="*/ 22225 w 28"/>
                <a:gd name="T7" fmla="*/ 160338 h 101"/>
                <a:gd name="T8" fmla="*/ 0 w 28"/>
                <a:gd name="T9" fmla="*/ 109538 h 101"/>
                <a:gd name="T10" fmla="*/ 11113 w 28"/>
                <a:gd name="T11" fmla="*/ 0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01">
                  <a:moveTo>
                    <a:pt x="7" y="0"/>
                  </a:moveTo>
                  <a:lnTo>
                    <a:pt x="21" y="0"/>
                  </a:lnTo>
                  <a:lnTo>
                    <a:pt x="28" y="69"/>
                  </a:lnTo>
                  <a:lnTo>
                    <a:pt x="14" y="101"/>
                  </a:lnTo>
                  <a:lnTo>
                    <a:pt x="0" y="69"/>
                  </a:lnTo>
                  <a:lnTo>
                    <a:pt x="7"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4" name="Freeform 47"/>
            <p:cNvSpPr/>
            <p:nvPr/>
          </p:nvSpPr>
          <p:spPr bwMode="auto">
            <a:xfrm>
              <a:off x="3103563" y="2438400"/>
              <a:ext cx="53975" cy="85725"/>
            </a:xfrm>
            <a:custGeom>
              <a:avLst/>
              <a:gdLst>
                <a:gd name="T0" fmla="*/ 20638 w 34"/>
                <a:gd name="T1" fmla="*/ 0 h 54"/>
                <a:gd name="T2" fmla="*/ 53975 w 34"/>
                <a:gd name="T3" fmla="*/ 36513 h 54"/>
                <a:gd name="T4" fmla="*/ 28575 w 34"/>
                <a:gd name="T5" fmla="*/ 85725 h 54"/>
                <a:gd name="T6" fmla="*/ 0 w 34"/>
                <a:gd name="T7" fmla="*/ 14288 h 54"/>
                <a:gd name="T8" fmla="*/ 20638 w 3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13" y="0"/>
                  </a:moveTo>
                  <a:lnTo>
                    <a:pt x="34" y="23"/>
                  </a:lnTo>
                  <a:lnTo>
                    <a:pt x="18" y="54"/>
                  </a:lnTo>
                  <a:lnTo>
                    <a:pt x="0" y="9"/>
                  </a:lnTo>
                  <a:lnTo>
                    <a:pt x="13"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5" name="Freeform 48"/>
            <p:cNvSpPr/>
            <p:nvPr/>
          </p:nvSpPr>
          <p:spPr bwMode="auto">
            <a:xfrm>
              <a:off x="3065463" y="2451100"/>
              <a:ext cx="92075" cy="255588"/>
            </a:xfrm>
            <a:custGeom>
              <a:avLst/>
              <a:gdLst>
                <a:gd name="T0" fmla="*/ 38100 w 58"/>
                <a:gd name="T1" fmla="*/ 0 h 161"/>
                <a:gd name="T2" fmla="*/ 92075 w 58"/>
                <a:gd name="T3" fmla="*/ 255588 h 161"/>
                <a:gd name="T4" fmla="*/ 12700 w 58"/>
                <a:gd name="T5" fmla="*/ 104775 h 161"/>
                <a:gd name="T6" fmla="*/ 23813 w 58"/>
                <a:gd name="T7" fmla="*/ 85725 h 161"/>
                <a:gd name="T8" fmla="*/ 0 w 58"/>
                <a:gd name="T9" fmla="*/ 65088 h 161"/>
                <a:gd name="T10" fmla="*/ 23813 w 58"/>
                <a:gd name="T11" fmla="*/ 6350 h 161"/>
                <a:gd name="T12" fmla="*/ 38100 w 58"/>
                <a:gd name="T13" fmla="*/ 0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161">
                  <a:moveTo>
                    <a:pt x="24" y="0"/>
                  </a:moveTo>
                  <a:lnTo>
                    <a:pt x="58" y="161"/>
                  </a:lnTo>
                  <a:lnTo>
                    <a:pt x="8" y="66"/>
                  </a:lnTo>
                  <a:lnTo>
                    <a:pt x="15" y="54"/>
                  </a:lnTo>
                  <a:lnTo>
                    <a:pt x="0" y="41"/>
                  </a:lnTo>
                  <a:lnTo>
                    <a:pt x="15" y="4"/>
                  </a:lnTo>
                  <a:lnTo>
                    <a:pt x="24"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6" name="Freeform 49"/>
            <p:cNvSpPr/>
            <p:nvPr/>
          </p:nvSpPr>
          <p:spPr bwMode="auto">
            <a:xfrm>
              <a:off x="3157538" y="2449513"/>
              <a:ext cx="101600" cy="257175"/>
            </a:xfrm>
            <a:custGeom>
              <a:avLst/>
              <a:gdLst>
                <a:gd name="T0" fmla="*/ 55563 w 64"/>
                <a:gd name="T1" fmla="*/ 0 h 162"/>
                <a:gd name="T2" fmla="*/ 0 w 64"/>
                <a:gd name="T3" fmla="*/ 257175 h 162"/>
                <a:gd name="T4" fmla="*/ 87313 w 64"/>
                <a:gd name="T5" fmla="*/ 117475 h 162"/>
                <a:gd name="T6" fmla="*/ 77788 w 64"/>
                <a:gd name="T7" fmla="*/ 92075 h 162"/>
                <a:gd name="T8" fmla="*/ 101600 w 64"/>
                <a:gd name="T9" fmla="*/ 71438 h 162"/>
                <a:gd name="T10" fmla="*/ 73025 w 64"/>
                <a:gd name="T11" fmla="*/ 9525 h 162"/>
                <a:gd name="T12" fmla="*/ 55563 w 64"/>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162">
                  <a:moveTo>
                    <a:pt x="35" y="0"/>
                  </a:moveTo>
                  <a:lnTo>
                    <a:pt x="0" y="162"/>
                  </a:lnTo>
                  <a:lnTo>
                    <a:pt x="55" y="74"/>
                  </a:lnTo>
                  <a:lnTo>
                    <a:pt x="49" y="58"/>
                  </a:lnTo>
                  <a:lnTo>
                    <a:pt x="64" y="45"/>
                  </a:lnTo>
                  <a:lnTo>
                    <a:pt x="46" y="6"/>
                  </a:lnTo>
                  <a:lnTo>
                    <a:pt x="35"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7" name="Freeform 50"/>
            <p:cNvSpPr/>
            <p:nvPr/>
          </p:nvSpPr>
          <p:spPr bwMode="auto">
            <a:xfrm>
              <a:off x="3157538" y="2449513"/>
              <a:ext cx="92075" cy="257175"/>
            </a:xfrm>
            <a:custGeom>
              <a:avLst/>
              <a:gdLst>
                <a:gd name="T0" fmla="*/ 55563 w 58"/>
                <a:gd name="T1" fmla="*/ 0 h 162"/>
                <a:gd name="T2" fmla="*/ 0 w 58"/>
                <a:gd name="T3" fmla="*/ 257175 h 162"/>
                <a:gd name="T4" fmla="*/ 79375 w 58"/>
                <a:gd name="T5" fmla="*/ 106363 h 162"/>
                <a:gd name="T6" fmla="*/ 66675 w 58"/>
                <a:gd name="T7" fmla="*/ 87313 h 162"/>
                <a:gd name="T8" fmla="*/ 92075 w 58"/>
                <a:gd name="T9" fmla="*/ 66675 h 162"/>
                <a:gd name="T10" fmla="*/ 73025 w 58"/>
                <a:gd name="T11" fmla="*/ 9525 h 162"/>
                <a:gd name="T12" fmla="*/ 55563 w 58"/>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162">
                  <a:moveTo>
                    <a:pt x="35" y="0"/>
                  </a:moveTo>
                  <a:lnTo>
                    <a:pt x="0" y="162"/>
                  </a:lnTo>
                  <a:lnTo>
                    <a:pt x="50" y="67"/>
                  </a:lnTo>
                  <a:lnTo>
                    <a:pt x="42" y="55"/>
                  </a:lnTo>
                  <a:lnTo>
                    <a:pt x="58" y="42"/>
                  </a:lnTo>
                  <a:lnTo>
                    <a:pt x="46" y="6"/>
                  </a:lnTo>
                  <a:lnTo>
                    <a:pt x="35"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8" name="Freeform 51"/>
            <p:cNvSpPr/>
            <p:nvPr/>
          </p:nvSpPr>
          <p:spPr bwMode="auto">
            <a:xfrm>
              <a:off x="3157538" y="2438400"/>
              <a:ext cx="53975" cy="85725"/>
            </a:xfrm>
            <a:custGeom>
              <a:avLst/>
              <a:gdLst>
                <a:gd name="T0" fmla="*/ 34925 w 34"/>
                <a:gd name="T1" fmla="*/ 0 h 54"/>
                <a:gd name="T2" fmla="*/ 0 w 34"/>
                <a:gd name="T3" fmla="*/ 36513 h 54"/>
                <a:gd name="T4" fmla="*/ 23813 w 34"/>
                <a:gd name="T5" fmla="*/ 85725 h 54"/>
                <a:gd name="T6" fmla="*/ 53975 w 34"/>
                <a:gd name="T7" fmla="*/ 12700 h 54"/>
                <a:gd name="T8" fmla="*/ 34925 w 3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54">
                  <a:moveTo>
                    <a:pt x="22" y="0"/>
                  </a:moveTo>
                  <a:lnTo>
                    <a:pt x="0" y="23"/>
                  </a:lnTo>
                  <a:lnTo>
                    <a:pt x="15" y="54"/>
                  </a:lnTo>
                  <a:lnTo>
                    <a:pt x="34" y="8"/>
                  </a:lnTo>
                  <a:lnTo>
                    <a:pt x="22"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59" name="Freeform 52"/>
            <p:cNvSpPr/>
            <p:nvPr/>
          </p:nvSpPr>
          <p:spPr bwMode="auto">
            <a:xfrm>
              <a:off x="3140075" y="2520950"/>
              <a:ext cx="33338" cy="26988"/>
            </a:xfrm>
            <a:custGeom>
              <a:avLst/>
              <a:gdLst>
                <a:gd name="T0" fmla="*/ 5264 w 19"/>
                <a:gd name="T1" fmla="*/ 0 h 16"/>
                <a:gd name="T2" fmla="*/ 28074 w 19"/>
                <a:gd name="T3" fmla="*/ 0 h 16"/>
                <a:gd name="T4" fmla="*/ 28074 w 19"/>
                <a:gd name="T5" fmla="*/ 26988 h 16"/>
                <a:gd name="T6" fmla="*/ 5264 w 19"/>
                <a:gd name="T7" fmla="*/ 26988 h 16"/>
                <a:gd name="T8" fmla="*/ 5264 w 19"/>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6">
                  <a:moveTo>
                    <a:pt x="3" y="0"/>
                  </a:moveTo>
                  <a:cubicBezTo>
                    <a:pt x="16" y="0"/>
                    <a:pt x="16" y="0"/>
                    <a:pt x="16" y="0"/>
                  </a:cubicBezTo>
                  <a:cubicBezTo>
                    <a:pt x="19" y="6"/>
                    <a:pt x="19" y="11"/>
                    <a:pt x="16" y="16"/>
                  </a:cubicBezTo>
                  <a:cubicBezTo>
                    <a:pt x="3" y="16"/>
                    <a:pt x="3" y="16"/>
                    <a:pt x="3" y="16"/>
                  </a:cubicBezTo>
                  <a:cubicBezTo>
                    <a:pt x="1" y="11"/>
                    <a:pt x="0" y="6"/>
                    <a:pt x="3"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0" name="Freeform 53"/>
            <p:cNvSpPr/>
            <p:nvPr/>
          </p:nvSpPr>
          <p:spPr bwMode="auto">
            <a:xfrm>
              <a:off x="3154363" y="2705100"/>
              <a:ext cx="7938" cy="76200"/>
            </a:xfrm>
            <a:custGeom>
              <a:avLst/>
              <a:gdLst>
                <a:gd name="T0" fmla="*/ 0 w 5"/>
                <a:gd name="T1" fmla="*/ 76200 h 44"/>
                <a:gd name="T2" fmla="*/ 3175 w 5"/>
                <a:gd name="T3" fmla="*/ 0 h 44"/>
                <a:gd name="T4" fmla="*/ 7938 w 5"/>
                <a:gd name="T5" fmla="*/ 76200 h 44"/>
                <a:gd name="T6" fmla="*/ 0 w 5"/>
                <a:gd name="T7" fmla="*/ 7620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4">
                  <a:moveTo>
                    <a:pt x="0" y="44"/>
                  </a:moveTo>
                  <a:cubicBezTo>
                    <a:pt x="0" y="33"/>
                    <a:pt x="1" y="19"/>
                    <a:pt x="2" y="0"/>
                  </a:cubicBezTo>
                  <a:cubicBezTo>
                    <a:pt x="4" y="19"/>
                    <a:pt x="5" y="33"/>
                    <a:pt x="5" y="44"/>
                  </a:cubicBezTo>
                  <a:cubicBezTo>
                    <a:pt x="3" y="44"/>
                    <a:pt x="1" y="44"/>
                    <a:pt x="0" y="4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1" name="Freeform 54"/>
            <p:cNvSpPr/>
            <p:nvPr/>
          </p:nvSpPr>
          <p:spPr bwMode="auto">
            <a:xfrm>
              <a:off x="3082925" y="2441575"/>
              <a:ext cx="150813" cy="263525"/>
            </a:xfrm>
            <a:custGeom>
              <a:avLst/>
              <a:gdLst>
                <a:gd name="T0" fmla="*/ 0 w 95"/>
                <a:gd name="T1" fmla="*/ 15875 h 166"/>
                <a:gd name="T2" fmla="*/ 7938 w 95"/>
                <a:gd name="T3" fmla="*/ 93663 h 166"/>
                <a:gd name="T4" fmla="*/ 74613 w 95"/>
                <a:gd name="T5" fmla="*/ 263525 h 166"/>
                <a:gd name="T6" fmla="*/ 141288 w 95"/>
                <a:gd name="T7" fmla="*/ 93663 h 166"/>
                <a:gd name="T8" fmla="*/ 150813 w 95"/>
                <a:gd name="T9" fmla="*/ 15875 h 166"/>
                <a:gd name="T10" fmla="*/ 115888 w 95"/>
                <a:gd name="T11" fmla="*/ 4763 h 166"/>
                <a:gd name="T12" fmla="*/ 34925 w 95"/>
                <a:gd name="T13" fmla="*/ 0 h 166"/>
                <a:gd name="T14" fmla="*/ 0 w 95"/>
                <a:gd name="T15" fmla="*/ 15875 h 1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166">
                  <a:moveTo>
                    <a:pt x="0" y="10"/>
                  </a:moveTo>
                  <a:lnTo>
                    <a:pt x="5" y="59"/>
                  </a:lnTo>
                  <a:lnTo>
                    <a:pt x="47" y="166"/>
                  </a:lnTo>
                  <a:lnTo>
                    <a:pt x="89" y="59"/>
                  </a:lnTo>
                  <a:lnTo>
                    <a:pt x="95" y="10"/>
                  </a:lnTo>
                  <a:lnTo>
                    <a:pt x="73" y="3"/>
                  </a:lnTo>
                  <a:lnTo>
                    <a:pt x="22" y="0"/>
                  </a:lnTo>
                  <a:lnTo>
                    <a:pt x="0" y="1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2" name="Rectangle 55"/>
            <p:cNvSpPr>
              <a:spLocks noChangeArrowheads="1"/>
            </p:cNvSpPr>
            <p:nvPr/>
          </p:nvSpPr>
          <p:spPr bwMode="auto">
            <a:xfrm>
              <a:off x="3114675" y="2409825"/>
              <a:ext cx="85725" cy="69850"/>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63" name="Freeform 56"/>
            <p:cNvSpPr/>
            <p:nvPr/>
          </p:nvSpPr>
          <p:spPr bwMode="auto">
            <a:xfrm>
              <a:off x="3054350" y="2197100"/>
              <a:ext cx="207963" cy="254000"/>
            </a:xfrm>
            <a:custGeom>
              <a:avLst/>
              <a:gdLst>
                <a:gd name="T0" fmla="*/ 103982 w 122"/>
                <a:gd name="T1" fmla="*/ 254000 h 149"/>
                <a:gd name="T2" fmla="*/ 184098 w 122"/>
                <a:gd name="T3" fmla="*/ 168765 h 149"/>
                <a:gd name="T4" fmla="*/ 187508 w 122"/>
                <a:gd name="T5" fmla="*/ 170470 h 149"/>
                <a:gd name="T6" fmla="*/ 204554 w 122"/>
                <a:gd name="T7" fmla="*/ 143195 h 149"/>
                <a:gd name="T8" fmla="*/ 197735 w 122"/>
                <a:gd name="T9" fmla="*/ 110805 h 149"/>
                <a:gd name="T10" fmla="*/ 196031 w 122"/>
                <a:gd name="T11" fmla="*/ 110805 h 149"/>
                <a:gd name="T12" fmla="*/ 103982 w 122"/>
                <a:gd name="T13" fmla="*/ 0 h 149"/>
                <a:gd name="T14" fmla="*/ 11932 w 122"/>
                <a:gd name="T15" fmla="*/ 110805 h 149"/>
                <a:gd name="T16" fmla="*/ 10228 w 122"/>
                <a:gd name="T17" fmla="*/ 110805 h 149"/>
                <a:gd name="T18" fmla="*/ 1705 w 122"/>
                <a:gd name="T19" fmla="*/ 143195 h 149"/>
                <a:gd name="T20" fmla="*/ 18751 w 122"/>
                <a:gd name="T21" fmla="*/ 170470 h 149"/>
                <a:gd name="T22" fmla="*/ 23865 w 122"/>
                <a:gd name="T23" fmla="*/ 168765 h 149"/>
                <a:gd name="T24" fmla="*/ 103982 w 122"/>
                <a:gd name="T25" fmla="*/ 254000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2" h="149">
                  <a:moveTo>
                    <a:pt x="61" y="149"/>
                  </a:moveTo>
                  <a:cubicBezTo>
                    <a:pt x="81" y="149"/>
                    <a:pt x="99" y="127"/>
                    <a:pt x="108" y="99"/>
                  </a:cubicBezTo>
                  <a:cubicBezTo>
                    <a:pt x="109" y="100"/>
                    <a:pt x="109" y="100"/>
                    <a:pt x="110" y="100"/>
                  </a:cubicBezTo>
                  <a:cubicBezTo>
                    <a:pt x="114" y="101"/>
                    <a:pt x="119" y="94"/>
                    <a:pt x="120" y="84"/>
                  </a:cubicBezTo>
                  <a:cubicBezTo>
                    <a:pt x="122" y="74"/>
                    <a:pt x="120" y="66"/>
                    <a:pt x="116" y="65"/>
                  </a:cubicBezTo>
                  <a:cubicBezTo>
                    <a:pt x="116" y="65"/>
                    <a:pt x="115" y="65"/>
                    <a:pt x="115" y="65"/>
                  </a:cubicBezTo>
                  <a:cubicBezTo>
                    <a:pt x="117" y="31"/>
                    <a:pt x="103" y="0"/>
                    <a:pt x="61" y="0"/>
                  </a:cubicBezTo>
                  <a:cubicBezTo>
                    <a:pt x="19" y="0"/>
                    <a:pt x="5" y="31"/>
                    <a:pt x="7" y="65"/>
                  </a:cubicBezTo>
                  <a:cubicBezTo>
                    <a:pt x="6" y="65"/>
                    <a:pt x="6" y="65"/>
                    <a:pt x="6" y="65"/>
                  </a:cubicBezTo>
                  <a:cubicBezTo>
                    <a:pt x="2" y="66"/>
                    <a:pt x="0" y="74"/>
                    <a:pt x="1" y="84"/>
                  </a:cubicBezTo>
                  <a:cubicBezTo>
                    <a:pt x="3" y="94"/>
                    <a:pt x="8" y="101"/>
                    <a:pt x="11" y="100"/>
                  </a:cubicBezTo>
                  <a:cubicBezTo>
                    <a:pt x="12" y="100"/>
                    <a:pt x="13" y="100"/>
                    <a:pt x="14" y="99"/>
                  </a:cubicBezTo>
                  <a:cubicBezTo>
                    <a:pt x="23" y="126"/>
                    <a:pt x="41" y="149"/>
                    <a:pt x="61" y="14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64" name="Freeform 57"/>
            <p:cNvSpPr/>
            <p:nvPr/>
          </p:nvSpPr>
          <p:spPr bwMode="auto">
            <a:xfrm>
              <a:off x="3143250" y="2474913"/>
              <a:ext cx="30163" cy="47625"/>
            </a:xfrm>
            <a:custGeom>
              <a:avLst/>
              <a:gdLst>
                <a:gd name="T0" fmla="*/ 26812 w 18"/>
                <a:gd name="T1" fmla="*/ 47625 h 28"/>
                <a:gd name="T2" fmla="*/ 30163 w 18"/>
                <a:gd name="T3" fmla="*/ 37420 h 28"/>
                <a:gd name="T4" fmla="*/ 15082 w 18"/>
                <a:gd name="T5" fmla="*/ 0 h 28"/>
                <a:gd name="T6" fmla="*/ 0 w 18"/>
                <a:gd name="T7" fmla="*/ 35719 h 28"/>
                <a:gd name="T8" fmla="*/ 5027 w 18"/>
                <a:gd name="T9" fmla="*/ 47625 h 28"/>
                <a:gd name="T10" fmla="*/ 26812 w 18"/>
                <a:gd name="T11" fmla="*/ 4762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8">
                  <a:moveTo>
                    <a:pt x="16" y="28"/>
                  </a:moveTo>
                  <a:cubicBezTo>
                    <a:pt x="18" y="22"/>
                    <a:pt x="18" y="22"/>
                    <a:pt x="18" y="22"/>
                  </a:cubicBezTo>
                  <a:cubicBezTo>
                    <a:pt x="9" y="0"/>
                    <a:pt x="9" y="0"/>
                    <a:pt x="9" y="0"/>
                  </a:cubicBezTo>
                  <a:cubicBezTo>
                    <a:pt x="0" y="21"/>
                    <a:pt x="0" y="21"/>
                    <a:pt x="0" y="21"/>
                  </a:cubicBezTo>
                  <a:cubicBezTo>
                    <a:pt x="3" y="28"/>
                    <a:pt x="3" y="28"/>
                    <a:pt x="3" y="28"/>
                  </a:cubicBezTo>
                  <a:cubicBezTo>
                    <a:pt x="7" y="28"/>
                    <a:pt x="11" y="28"/>
                    <a:pt x="16" y="28"/>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5" name="Freeform 58"/>
            <p:cNvSpPr/>
            <p:nvPr/>
          </p:nvSpPr>
          <p:spPr bwMode="auto">
            <a:xfrm>
              <a:off x="3094038" y="2449513"/>
              <a:ext cx="63500" cy="88900"/>
            </a:xfrm>
            <a:custGeom>
              <a:avLst/>
              <a:gdLst>
                <a:gd name="T0" fmla="*/ 20638 w 40"/>
                <a:gd name="T1" fmla="*/ 0 h 56"/>
                <a:gd name="T2" fmla="*/ 63500 w 40"/>
                <a:gd name="T3" fmla="*/ 25400 h 56"/>
                <a:gd name="T4" fmla="*/ 39688 w 40"/>
                <a:gd name="T5" fmla="*/ 88900 h 56"/>
                <a:gd name="T6" fmla="*/ 0 w 40"/>
                <a:gd name="T7" fmla="*/ 1588 h 56"/>
                <a:gd name="T8" fmla="*/ 20638 w 40"/>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6">
                  <a:moveTo>
                    <a:pt x="13" y="0"/>
                  </a:moveTo>
                  <a:lnTo>
                    <a:pt x="40" y="16"/>
                  </a:lnTo>
                  <a:lnTo>
                    <a:pt x="25" y="56"/>
                  </a:lnTo>
                  <a:lnTo>
                    <a:pt x="0" y="1"/>
                  </a:lnTo>
                  <a:lnTo>
                    <a:pt x="13"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6" name="Freeform 59"/>
            <p:cNvSpPr/>
            <p:nvPr/>
          </p:nvSpPr>
          <p:spPr bwMode="auto">
            <a:xfrm>
              <a:off x="3057525" y="2451100"/>
              <a:ext cx="100013" cy="254000"/>
            </a:xfrm>
            <a:custGeom>
              <a:avLst/>
              <a:gdLst>
                <a:gd name="T0" fmla="*/ 36513 w 63"/>
                <a:gd name="T1" fmla="*/ 0 h 160"/>
                <a:gd name="T2" fmla="*/ 100013 w 63"/>
                <a:gd name="T3" fmla="*/ 254000 h 160"/>
                <a:gd name="T4" fmla="*/ 11113 w 63"/>
                <a:gd name="T5" fmla="*/ 114300 h 160"/>
                <a:gd name="T6" fmla="*/ 23813 w 63"/>
                <a:gd name="T7" fmla="*/ 88900 h 160"/>
                <a:gd name="T8" fmla="*/ 0 w 63"/>
                <a:gd name="T9" fmla="*/ 69850 h 160"/>
                <a:gd name="T10" fmla="*/ 25400 w 63"/>
                <a:gd name="T11" fmla="*/ 6350 h 160"/>
                <a:gd name="T12" fmla="*/ 36513 w 63"/>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160">
                  <a:moveTo>
                    <a:pt x="23" y="0"/>
                  </a:moveTo>
                  <a:lnTo>
                    <a:pt x="63" y="160"/>
                  </a:lnTo>
                  <a:lnTo>
                    <a:pt x="7" y="72"/>
                  </a:lnTo>
                  <a:lnTo>
                    <a:pt x="15" y="56"/>
                  </a:lnTo>
                  <a:lnTo>
                    <a:pt x="0" y="44"/>
                  </a:lnTo>
                  <a:lnTo>
                    <a:pt x="16" y="4"/>
                  </a:lnTo>
                  <a:lnTo>
                    <a:pt x="23"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7" name="Freeform 60"/>
            <p:cNvSpPr/>
            <p:nvPr/>
          </p:nvSpPr>
          <p:spPr bwMode="auto">
            <a:xfrm>
              <a:off x="3157538" y="2441575"/>
              <a:ext cx="63500" cy="96838"/>
            </a:xfrm>
            <a:custGeom>
              <a:avLst/>
              <a:gdLst>
                <a:gd name="T0" fmla="*/ 42863 w 40"/>
                <a:gd name="T1" fmla="*/ 0 h 61"/>
                <a:gd name="T2" fmla="*/ 0 w 40"/>
                <a:gd name="T3" fmla="*/ 33338 h 61"/>
                <a:gd name="T4" fmla="*/ 23813 w 40"/>
                <a:gd name="T5" fmla="*/ 96838 h 61"/>
                <a:gd name="T6" fmla="*/ 63500 w 40"/>
                <a:gd name="T7" fmla="*/ 9525 h 61"/>
                <a:gd name="T8" fmla="*/ 42863 w 40"/>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61">
                  <a:moveTo>
                    <a:pt x="27" y="0"/>
                  </a:moveTo>
                  <a:lnTo>
                    <a:pt x="0" y="21"/>
                  </a:lnTo>
                  <a:lnTo>
                    <a:pt x="15" y="61"/>
                  </a:lnTo>
                  <a:lnTo>
                    <a:pt x="40" y="6"/>
                  </a:lnTo>
                  <a:lnTo>
                    <a:pt x="27"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68" name="Freeform 61"/>
            <p:cNvSpPr/>
            <p:nvPr/>
          </p:nvSpPr>
          <p:spPr bwMode="auto">
            <a:xfrm>
              <a:off x="3094038" y="2436813"/>
              <a:ext cx="63500" cy="85725"/>
            </a:xfrm>
            <a:custGeom>
              <a:avLst/>
              <a:gdLst>
                <a:gd name="T0" fmla="*/ 20638 w 40"/>
                <a:gd name="T1" fmla="*/ 0 h 54"/>
                <a:gd name="T2" fmla="*/ 63500 w 40"/>
                <a:gd name="T3" fmla="*/ 38100 h 54"/>
                <a:gd name="T4" fmla="*/ 39688 w 40"/>
                <a:gd name="T5" fmla="*/ 85725 h 54"/>
                <a:gd name="T6" fmla="*/ 0 w 40"/>
                <a:gd name="T7" fmla="*/ 14288 h 54"/>
                <a:gd name="T8" fmla="*/ 20638 w 40"/>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4">
                  <a:moveTo>
                    <a:pt x="13" y="0"/>
                  </a:moveTo>
                  <a:lnTo>
                    <a:pt x="40" y="24"/>
                  </a:lnTo>
                  <a:lnTo>
                    <a:pt x="25" y="54"/>
                  </a:lnTo>
                  <a:lnTo>
                    <a:pt x="0" y="9"/>
                  </a:lnTo>
                  <a:lnTo>
                    <a:pt x="13"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69" name="Freeform 62"/>
            <p:cNvSpPr/>
            <p:nvPr/>
          </p:nvSpPr>
          <p:spPr bwMode="auto">
            <a:xfrm>
              <a:off x="3065463" y="2451100"/>
              <a:ext cx="92075" cy="254000"/>
            </a:xfrm>
            <a:custGeom>
              <a:avLst/>
              <a:gdLst>
                <a:gd name="T0" fmla="*/ 28575 w 58"/>
                <a:gd name="T1" fmla="*/ 0 h 160"/>
                <a:gd name="T2" fmla="*/ 92075 w 58"/>
                <a:gd name="T3" fmla="*/ 254000 h 160"/>
                <a:gd name="T4" fmla="*/ 12700 w 58"/>
                <a:gd name="T5" fmla="*/ 103188 h 160"/>
                <a:gd name="T6" fmla="*/ 25400 w 58"/>
                <a:gd name="T7" fmla="*/ 84138 h 160"/>
                <a:gd name="T8" fmla="*/ 0 w 58"/>
                <a:gd name="T9" fmla="*/ 65088 h 160"/>
                <a:gd name="T10" fmla="*/ 17463 w 58"/>
                <a:gd name="T11" fmla="*/ 6350 h 160"/>
                <a:gd name="T12" fmla="*/ 28575 w 58"/>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160">
                  <a:moveTo>
                    <a:pt x="18" y="0"/>
                  </a:moveTo>
                  <a:lnTo>
                    <a:pt x="58" y="160"/>
                  </a:lnTo>
                  <a:lnTo>
                    <a:pt x="8" y="65"/>
                  </a:lnTo>
                  <a:lnTo>
                    <a:pt x="16" y="53"/>
                  </a:lnTo>
                  <a:lnTo>
                    <a:pt x="0" y="41"/>
                  </a:lnTo>
                  <a:lnTo>
                    <a:pt x="11" y="4"/>
                  </a:lnTo>
                  <a:lnTo>
                    <a:pt x="18"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70" name="Freeform 63"/>
            <p:cNvSpPr/>
            <p:nvPr/>
          </p:nvSpPr>
          <p:spPr bwMode="auto">
            <a:xfrm>
              <a:off x="3157538" y="2451100"/>
              <a:ext cx="103188" cy="254000"/>
            </a:xfrm>
            <a:custGeom>
              <a:avLst/>
              <a:gdLst>
                <a:gd name="T0" fmla="*/ 63500 w 65"/>
                <a:gd name="T1" fmla="*/ 0 h 160"/>
                <a:gd name="T2" fmla="*/ 0 w 65"/>
                <a:gd name="T3" fmla="*/ 254000 h 160"/>
                <a:gd name="T4" fmla="*/ 88900 w 65"/>
                <a:gd name="T5" fmla="*/ 114300 h 160"/>
                <a:gd name="T6" fmla="*/ 77788 w 65"/>
                <a:gd name="T7" fmla="*/ 88900 h 160"/>
                <a:gd name="T8" fmla="*/ 103188 w 65"/>
                <a:gd name="T9" fmla="*/ 69850 h 160"/>
                <a:gd name="T10" fmla="*/ 76200 w 65"/>
                <a:gd name="T11" fmla="*/ 6350 h 160"/>
                <a:gd name="T12" fmla="*/ 63500 w 65"/>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160">
                  <a:moveTo>
                    <a:pt x="40" y="0"/>
                  </a:moveTo>
                  <a:lnTo>
                    <a:pt x="0" y="160"/>
                  </a:lnTo>
                  <a:lnTo>
                    <a:pt x="56" y="72"/>
                  </a:lnTo>
                  <a:lnTo>
                    <a:pt x="49" y="56"/>
                  </a:lnTo>
                  <a:lnTo>
                    <a:pt x="65" y="44"/>
                  </a:lnTo>
                  <a:lnTo>
                    <a:pt x="48" y="4"/>
                  </a:lnTo>
                  <a:lnTo>
                    <a:pt x="4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71" name="Freeform 64"/>
            <p:cNvSpPr/>
            <p:nvPr/>
          </p:nvSpPr>
          <p:spPr bwMode="auto">
            <a:xfrm>
              <a:off x="3157538" y="2451100"/>
              <a:ext cx="92075" cy="254000"/>
            </a:xfrm>
            <a:custGeom>
              <a:avLst/>
              <a:gdLst>
                <a:gd name="T0" fmla="*/ 63500 w 58"/>
                <a:gd name="T1" fmla="*/ 0 h 160"/>
                <a:gd name="T2" fmla="*/ 0 w 58"/>
                <a:gd name="T3" fmla="*/ 254000 h 160"/>
                <a:gd name="T4" fmla="*/ 80963 w 58"/>
                <a:gd name="T5" fmla="*/ 103188 h 160"/>
                <a:gd name="T6" fmla="*/ 66675 w 58"/>
                <a:gd name="T7" fmla="*/ 84138 h 160"/>
                <a:gd name="T8" fmla="*/ 92075 w 58"/>
                <a:gd name="T9" fmla="*/ 65088 h 160"/>
                <a:gd name="T10" fmla="*/ 76200 w 58"/>
                <a:gd name="T11" fmla="*/ 6350 h 160"/>
                <a:gd name="T12" fmla="*/ 63500 w 58"/>
                <a:gd name="T13" fmla="*/ 0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160">
                  <a:moveTo>
                    <a:pt x="40" y="0"/>
                  </a:moveTo>
                  <a:lnTo>
                    <a:pt x="0" y="160"/>
                  </a:lnTo>
                  <a:lnTo>
                    <a:pt x="51" y="65"/>
                  </a:lnTo>
                  <a:lnTo>
                    <a:pt x="42" y="53"/>
                  </a:lnTo>
                  <a:lnTo>
                    <a:pt x="58" y="41"/>
                  </a:lnTo>
                  <a:lnTo>
                    <a:pt x="48" y="4"/>
                  </a:lnTo>
                  <a:lnTo>
                    <a:pt x="4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72" name="Freeform 65"/>
            <p:cNvSpPr/>
            <p:nvPr/>
          </p:nvSpPr>
          <p:spPr bwMode="auto">
            <a:xfrm>
              <a:off x="3157538" y="2436813"/>
              <a:ext cx="63500" cy="85725"/>
            </a:xfrm>
            <a:custGeom>
              <a:avLst/>
              <a:gdLst>
                <a:gd name="T0" fmla="*/ 42863 w 40"/>
                <a:gd name="T1" fmla="*/ 0 h 54"/>
                <a:gd name="T2" fmla="*/ 0 w 40"/>
                <a:gd name="T3" fmla="*/ 38100 h 54"/>
                <a:gd name="T4" fmla="*/ 23813 w 40"/>
                <a:gd name="T5" fmla="*/ 85725 h 54"/>
                <a:gd name="T6" fmla="*/ 63500 w 40"/>
                <a:gd name="T7" fmla="*/ 14288 h 54"/>
                <a:gd name="T8" fmla="*/ 42863 w 40"/>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4">
                  <a:moveTo>
                    <a:pt x="27" y="0"/>
                  </a:moveTo>
                  <a:lnTo>
                    <a:pt x="0" y="24"/>
                  </a:lnTo>
                  <a:lnTo>
                    <a:pt x="15" y="54"/>
                  </a:lnTo>
                  <a:lnTo>
                    <a:pt x="40" y="9"/>
                  </a:lnTo>
                  <a:lnTo>
                    <a:pt x="27"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73" name="Freeform 66"/>
            <p:cNvSpPr/>
            <p:nvPr/>
          </p:nvSpPr>
          <p:spPr bwMode="auto">
            <a:xfrm>
              <a:off x="3143250" y="2520950"/>
              <a:ext cx="30163" cy="26988"/>
            </a:xfrm>
            <a:custGeom>
              <a:avLst/>
              <a:gdLst>
                <a:gd name="T0" fmla="*/ 5027 w 18"/>
                <a:gd name="T1" fmla="*/ 0 h 16"/>
                <a:gd name="T2" fmla="*/ 26812 w 18"/>
                <a:gd name="T3" fmla="*/ 0 h 16"/>
                <a:gd name="T4" fmla="*/ 26812 w 18"/>
                <a:gd name="T5" fmla="*/ 26988 h 16"/>
                <a:gd name="T6" fmla="*/ 5027 w 18"/>
                <a:gd name="T7" fmla="*/ 26988 h 16"/>
                <a:gd name="T8" fmla="*/ 5027 w 18"/>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6">
                  <a:moveTo>
                    <a:pt x="3" y="0"/>
                  </a:moveTo>
                  <a:cubicBezTo>
                    <a:pt x="16" y="0"/>
                    <a:pt x="16" y="0"/>
                    <a:pt x="16" y="0"/>
                  </a:cubicBezTo>
                  <a:cubicBezTo>
                    <a:pt x="18" y="5"/>
                    <a:pt x="18" y="11"/>
                    <a:pt x="16" y="16"/>
                  </a:cubicBezTo>
                  <a:cubicBezTo>
                    <a:pt x="3" y="16"/>
                    <a:pt x="3" y="16"/>
                    <a:pt x="3" y="16"/>
                  </a:cubicBezTo>
                  <a:cubicBezTo>
                    <a:pt x="0" y="11"/>
                    <a:pt x="0" y="5"/>
                    <a:pt x="3" y="0"/>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74" name="Freeform 67"/>
            <p:cNvSpPr/>
            <p:nvPr/>
          </p:nvSpPr>
          <p:spPr bwMode="auto">
            <a:xfrm>
              <a:off x="3151188" y="2705100"/>
              <a:ext cx="14288" cy="76200"/>
            </a:xfrm>
            <a:custGeom>
              <a:avLst/>
              <a:gdLst>
                <a:gd name="T0" fmla="*/ 1786 w 8"/>
                <a:gd name="T1" fmla="*/ 76200 h 44"/>
                <a:gd name="T2" fmla="*/ 12502 w 8"/>
                <a:gd name="T3" fmla="*/ 76200 h 44"/>
                <a:gd name="T4" fmla="*/ 7144 w 8"/>
                <a:gd name="T5" fmla="*/ 0 h 44"/>
                <a:gd name="T6" fmla="*/ 1786 w 8"/>
                <a:gd name="T7" fmla="*/ 7620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44">
                  <a:moveTo>
                    <a:pt x="1" y="44"/>
                  </a:moveTo>
                  <a:cubicBezTo>
                    <a:pt x="3" y="44"/>
                    <a:pt x="5" y="44"/>
                    <a:pt x="7" y="44"/>
                  </a:cubicBezTo>
                  <a:cubicBezTo>
                    <a:pt x="8" y="33"/>
                    <a:pt x="6" y="4"/>
                    <a:pt x="4" y="0"/>
                  </a:cubicBezTo>
                  <a:cubicBezTo>
                    <a:pt x="2" y="3"/>
                    <a:pt x="0" y="32"/>
                    <a:pt x="1" y="4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75" name="Freeform 68"/>
            <p:cNvSpPr/>
            <p:nvPr/>
          </p:nvSpPr>
          <p:spPr bwMode="auto">
            <a:xfrm>
              <a:off x="3132138" y="2546350"/>
              <a:ext cx="58738" cy="261938"/>
            </a:xfrm>
            <a:custGeom>
              <a:avLst/>
              <a:gdLst>
                <a:gd name="T0" fmla="*/ 15875 w 37"/>
                <a:gd name="T1" fmla="*/ 0 h 165"/>
                <a:gd name="T2" fmla="*/ 38100 w 37"/>
                <a:gd name="T3" fmla="*/ 0 h 165"/>
                <a:gd name="T4" fmla="*/ 58738 w 37"/>
                <a:gd name="T5" fmla="*/ 261938 h 165"/>
                <a:gd name="T6" fmla="*/ 0 w 37"/>
                <a:gd name="T7" fmla="*/ 261938 h 165"/>
                <a:gd name="T8" fmla="*/ 15875 w 37"/>
                <a:gd name="T9" fmla="*/ 0 h 1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165">
                  <a:moveTo>
                    <a:pt x="10" y="0"/>
                  </a:moveTo>
                  <a:lnTo>
                    <a:pt x="24" y="0"/>
                  </a:lnTo>
                  <a:lnTo>
                    <a:pt x="37" y="165"/>
                  </a:lnTo>
                  <a:lnTo>
                    <a:pt x="0" y="165"/>
                  </a:lnTo>
                  <a:lnTo>
                    <a:pt x="10"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8206" name="Freeform 69" descr="OPL20U25GSXzBJYl68kk8uQGfFKzs7yb1M4KJWUiLk6ZEvGF+qCIPSnY57AbBFCvTW@21.2022.STT$5+K4lPs7H94VUqPe2XwIsfPRnrXQE//QTEXxb8/8N4CNc6FpgZahzpTjFhMzSA7T/nHJa11DE8Ng2TP3iAmRczFlmslSuUNOgUeb6yRvs0="/>
          <p:cNvSpPr/>
          <p:nvPr/>
        </p:nvSpPr>
        <p:spPr bwMode="auto">
          <a:xfrm>
            <a:off x="7712415" y="2009514"/>
            <a:ext cx="514350" cy="555625"/>
          </a:xfrm>
          <a:custGeom>
            <a:avLst/>
            <a:gdLst>
              <a:gd name="T0" fmla="*/ 345178 w 301"/>
              <a:gd name="T1" fmla="*/ 0 h 325"/>
              <a:gd name="T2" fmla="*/ 0 w 301"/>
              <a:gd name="T3" fmla="*/ 417146 h 325"/>
              <a:gd name="T4" fmla="*/ 145248 w 301"/>
              <a:gd name="T5" fmla="*/ 555625 h 325"/>
              <a:gd name="T6" fmla="*/ 514350 w 301"/>
              <a:gd name="T7" fmla="*/ 148737 h 325"/>
              <a:gd name="T8" fmla="*/ 345178 w 301"/>
              <a:gd name="T9" fmla="*/ 0 h 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325">
                <a:moveTo>
                  <a:pt x="202" y="0"/>
                </a:moveTo>
                <a:cubicBezTo>
                  <a:pt x="92" y="60"/>
                  <a:pt x="26" y="150"/>
                  <a:pt x="0" y="244"/>
                </a:cubicBezTo>
                <a:cubicBezTo>
                  <a:pt x="85" y="325"/>
                  <a:pt x="85" y="325"/>
                  <a:pt x="85" y="325"/>
                </a:cubicBezTo>
                <a:cubicBezTo>
                  <a:pt x="108" y="246"/>
                  <a:pt x="178" y="121"/>
                  <a:pt x="301" y="87"/>
                </a:cubicBezTo>
                <a:lnTo>
                  <a:pt x="202"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nvGrpSpPr>
          <p:cNvPr id="8207" name="Group 366" descr="OPL20U25GSXzBJYl68kk8uQGfFKzs7yb1M4KJWUiLk6ZEvGF+qCIPSnY57AbBFCvTW@21.2022.STT$5+K4lPs7H94VUqPe2XwIsfPRnrXQE//QTEXxb8/8N4CNc6FpgZahzpTjFhMzSA7T/nHJa11DE8Ng2TP3iAmRczFlmslSuUNOgUeb6yRvs0="/>
          <p:cNvGrpSpPr/>
          <p:nvPr/>
        </p:nvGrpSpPr>
        <p:grpSpPr bwMode="auto">
          <a:xfrm>
            <a:off x="7745412" y="1841415"/>
            <a:ext cx="1030288" cy="647700"/>
            <a:chOff x="5556250" y="2132013"/>
            <a:chExt cx="1030288" cy="647700"/>
          </a:xfrm>
        </p:grpSpPr>
        <p:sp useBgFill="1">
          <p:nvSpPr>
            <p:cNvPr id="8329" name="Freeform 70"/>
            <p:cNvSpPr/>
            <p:nvPr/>
          </p:nvSpPr>
          <p:spPr bwMode="auto">
            <a:xfrm>
              <a:off x="5556250" y="2308225"/>
              <a:ext cx="457200" cy="471488"/>
            </a:xfrm>
            <a:custGeom>
              <a:avLst/>
              <a:gdLst>
                <a:gd name="T0" fmla="*/ 298545 w 268"/>
                <a:gd name="T1" fmla="*/ 0 h 276"/>
                <a:gd name="T2" fmla="*/ 0 w 268"/>
                <a:gd name="T3" fmla="*/ 374115 h 276"/>
                <a:gd name="T4" fmla="*/ 104064 w 268"/>
                <a:gd name="T5" fmla="*/ 471488 h 276"/>
                <a:gd name="T6" fmla="*/ 127948 w 268"/>
                <a:gd name="T7" fmla="*/ 466363 h 276"/>
                <a:gd name="T8" fmla="*/ 457200 w 268"/>
                <a:gd name="T9" fmla="*/ 105914 h 276"/>
                <a:gd name="T10" fmla="*/ 342900 w 268"/>
                <a:gd name="T11" fmla="*/ 5125 h 276"/>
                <a:gd name="T12" fmla="*/ 298545 w 268"/>
                <a:gd name="T13" fmla="*/ 0 h 2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 h="276">
                  <a:moveTo>
                    <a:pt x="175" y="0"/>
                  </a:moveTo>
                  <a:cubicBezTo>
                    <a:pt x="76" y="58"/>
                    <a:pt x="26" y="133"/>
                    <a:pt x="0" y="219"/>
                  </a:cubicBezTo>
                  <a:cubicBezTo>
                    <a:pt x="61" y="276"/>
                    <a:pt x="61" y="276"/>
                    <a:pt x="61" y="276"/>
                  </a:cubicBezTo>
                  <a:cubicBezTo>
                    <a:pt x="64" y="272"/>
                    <a:pt x="70" y="271"/>
                    <a:pt x="75" y="273"/>
                  </a:cubicBezTo>
                  <a:cubicBezTo>
                    <a:pt x="103" y="197"/>
                    <a:pt x="163" y="105"/>
                    <a:pt x="268" y="62"/>
                  </a:cubicBezTo>
                  <a:cubicBezTo>
                    <a:pt x="201" y="3"/>
                    <a:pt x="201" y="3"/>
                    <a:pt x="201" y="3"/>
                  </a:cubicBezTo>
                  <a:cubicBezTo>
                    <a:pt x="196" y="6"/>
                    <a:pt x="183" y="8"/>
                    <a:pt x="175" y="0"/>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0" name="Freeform 71"/>
            <p:cNvSpPr/>
            <p:nvPr/>
          </p:nvSpPr>
          <p:spPr bwMode="auto">
            <a:xfrm>
              <a:off x="5667375" y="2427288"/>
              <a:ext cx="157163" cy="165100"/>
            </a:xfrm>
            <a:custGeom>
              <a:avLst/>
              <a:gdLst>
                <a:gd name="T0" fmla="*/ 22208 w 92"/>
                <a:gd name="T1" fmla="*/ 32339 h 97"/>
                <a:gd name="T2" fmla="*/ 78582 w 92"/>
                <a:gd name="T3" fmla="*/ 3404 h 97"/>
                <a:gd name="T4" fmla="*/ 136663 w 92"/>
                <a:gd name="T5" fmla="*/ 20425 h 97"/>
                <a:gd name="T6" fmla="*/ 157163 w 92"/>
                <a:gd name="T7" fmla="*/ 69785 h 97"/>
                <a:gd name="T8" fmla="*/ 131539 w 92"/>
                <a:gd name="T9" fmla="*/ 129357 h 97"/>
                <a:gd name="T10" fmla="*/ 76873 w 92"/>
                <a:gd name="T11" fmla="*/ 161696 h 97"/>
                <a:gd name="T12" fmla="*/ 25624 w 92"/>
                <a:gd name="T13" fmla="*/ 146377 h 97"/>
                <a:gd name="T14" fmla="*/ 1708 w 92"/>
                <a:gd name="T15" fmla="*/ 91911 h 97"/>
                <a:gd name="T16" fmla="*/ 22208 w 92"/>
                <a:gd name="T17" fmla="*/ 32339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2" h="97">
                  <a:moveTo>
                    <a:pt x="13" y="19"/>
                  </a:moveTo>
                  <a:cubicBezTo>
                    <a:pt x="22" y="8"/>
                    <a:pt x="34" y="3"/>
                    <a:pt x="46" y="2"/>
                  </a:cubicBezTo>
                  <a:cubicBezTo>
                    <a:pt x="59" y="0"/>
                    <a:pt x="71" y="4"/>
                    <a:pt x="80" y="12"/>
                  </a:cubicBezTo>
                  <a:cubicBezTo>
                    <a:pt x="89" y="19"/>
                    <a:pt x="92" y="30"/>
                    <a:pt x="92" y="41"/>
                  </a:cubicBezTo>
                  <a:cubicBezTo>
                    <a:pt x="91" y="53"/>
                    <a:pt x="86" y="65"/>
                    <a:pt x="77" y="76"/>
                  </a:cubicBezTo>
                  <a:cubicBezTo>
                    <a:pt x="68" y="86"/>
                    <a:pt x="56" y="93"/>
                    <a:pt x="45" y="95"/>
                  </a:cubicBezTo>
                  <a:cubicBezTo>
                    <a:pt x="34" y="97"/>
                    <a:pt x="23" y="94"/>
                    <a:pt x="15" y="86"/>
                  </a:cubicBezTo>
                  <a:cubicBezTo>
                    <a:pt x="6" y="78"/>
                    <a:pt x="1" y="67"/>
                    <a:pt x="1" y="54"/>
                  </a:cubicBezTo>
                  <a:cubicBezTo>
                    <a:pt x="0" y="42"/>
                    <a:pt x="4" y="29"/>
                    <a:pt x="13" y="1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1" name="Freeform 72"/>
            <p:cNvSpPr>
              <a:spLocks noEditPoints="1"/>
            </p:cNvSpPr>
            <p:nvPr/>
          </p:nvSpPr>
          <p:spPr bwMode="auto">
            <a:xfrm>
              <a:off x="5580063" y="2565400"/>
              <a:ext cx="76200" cy="125413"/>
            </a:xfrm>
            <a:custGeom>
              <a:avLst/>
              <a:gdLst>
                <a:gd name="T0" fmla="*/ 55880 w 45"/>
                <a:gd name="T1" fmla="*/ 32642 h 73"/>
                <a:gd name="T2" fmla="*/ 64347 w 45"/>
                <a:gd name="T3" fmla="*/ 32642 h 73"/>
                <a:gd name="T4" fmla="*/ 64347 w 45"/>
                <a:gd name="T5" fmla="*/ 25770 h 73"/>
                <a:gd name="T6" fmla="*/ 55880 w 45"/>
                <a:gd name="T7" fmla="*/ 15462 h 73"/>
                <a:gd name="T8" fmla="*/ 57573 w 45"/>
                <a:gd name="T9" fmla="*/ 1718 h 73"/>
                <a:gd name="T10" fmla="*/ 74507 w 45"/>
                <a:gd name="T11" fmla="*/ 22334 h 73"/>
                <a:gd name="T12" fmla="*/ 64347 w 45"/>
                <a:gd name="T13" fmla="*/ 46386 h 73"/>
                <a:gd name="T14" fmla="*/ 55880 w 45"/>
                <a:gd name="T15" fmla="*/ 48104 h 73"/>
                <a:gd name="T16" fmla="*/ 55880 w 45"/>
                <a:gd name="T17" fmla="*/ 15462 h 73"/>
                <a:gd name="T18" fmla="*/ 45720 w 45"/>
                <a:gd name="T19" fmla="*/ 15462 h 73"/>
                <a:gd name="T20" fmla="*/ 52493 w 45"/>
                <a:gd name="T21" fmla="*/ 29206 h 73"/>
                <a:gd name="T22" fmla="*/ 55880 w 45"/>
                <a:gd name="T23" fmla="*/ 48104 h 73"/>
                <a:gd name="T24" fmla="*/ 45720 w 45"/>
                <a:gd name="T25" fmla="*/ 41232 h 73"/>
                <a:gd name="T26" fmla="*/ 44027 w 45"/>
                <a:gd name="T27" fmla="*/ 3436 h 73"/>
                <a:gd name="T28" fmla="*/ 49107 w 45"/>
                <a:gd name="T29" fmla="*/ 0 h 73"/>
                <a:gd name="T30" fmla="*/ 55880 w 45"/>
                <a:gd name="T31" fmla="*/ 0 h 73"/>
                <a:gd name="T32" fmla="*/ 44027 w 45"/>
                <a:gd name="T33" fmla="*/ 48104 h 73"/>
                <a:gd name="T34" fmla="*/ 49107 w 45"/>
                <a:gd name="T35" fmla="*/ 79027 h 73"/>
                <a:gd name="T36" fmla="*/ 25400 w 45"/>
                <a:gd name="T37" fmla="*/ 103079 h 73"/>
                <a:gd name="T38" fmla="*/ 28787 w 45"/>
                <a:gd name="T39" fmla="*/ 125413 h 73"/>
                <a:gd name="T40" fmla="*/ 25400 w 45"/>
                <a:gd name="T41" fmla="*/ 103079 h 73"/>
                <a:gd name="T42" fmla="*/ 44027 w 45"/>
                <a:gd name="T43" fmla="*/ 39514 h 73"/>
                <a:gd name="T44" fmla="*/ 40640 w 45"/>
                <a:gd name="T45" fmla="*/ 8590 h 73"/>
                <a:gd name="T46" fmla="*/ 44027 w 45"/>
                <a:gd name="T47" fmla="*/ 48104 h 73"/>
                <a:gd name="T48" fmla="*/ 35560 w 45"/>
                <a:gd name="T49" fmla="*/ 41232 h 73"/>
                <a:gd name="T50" fmla="*/ 27093 w 45"/>
                <a:gd name="T51" fmla="*/ 39514 h 73"/>
                <a:gd name="T52" fmla="*/ 25400 w 45"/>
                <a:gd name="T53" fmla="*/ 53258 h 73"/>
                <a:gd name="T54" fmla="*/ 37253 w 45"/>
                <a:gd name="T55" fmla="*/ 58412 h 73"/>
                <a:gd name="T56" fmla="*/ 44027 w 45"/>
                <a:gd name="T57" fmla="*/ 70437 h 73"/>
                <a:gd name="T58" fmla="*/ 38947 w 45"/>
                <a:gd name="T59" fmla="*/ 75591 h 73"/>
                <a:gd name="T60" fmla="*/ 25400 w 45"/>
                <a:gd name="T61" fmla="*/ 63565 h 73"/>
                <a:gd name="T62" fmla="*/ 25400 w 45"/>
                <a:gd name="T63" fmla="*/ 82463 h 73"/>
                <a:gd name="T64" fmla="*/ 37253 w 45"/>
                <a:gd name="T65" fmla="*/ 89335 h 73"/>
                <a:gd name="T66" fmla="*/ 44027 w 45"/>
                <a:gd name="T67" fmla="*/ 85899 h 73"/>
                <a:gd name="T68" fmla="*/ 5080 w 45"/>
                <a:gd name="T69" fmla="*/ 82463 h 73"/>
                <a:gd name="T70" fmla="*/ 25400 w 45"/>
                <a:gd name="T71" fmla="*/ 120259 h 73"/>
                <a:gd name="T72" fmla="*/ 10160 w 45"/>
                <a:gd name="T73" fmla="*/ 115105 h 73"/>
                <a:gd name="T74" fmla="*/ 1693 w 45"/>
                <a:gd name="T75" fmla="*/ 118541 h 73"/>
                <a:gd name="T76" fmla="*/ 0 w 45"/>
                <a:gd name="T77" fmla="*/ 92771 h 73"/>
                <a:gd name="T78" fmla="*/ 25400 w 45"/>
                <a:gd name="T79" fmla="*/ 41232 h 73"/>
                <a:gd name="T80" fmla="*/ 18627 w 45"/>
                <a:gd name="T81" fmla="*/ 49822 h 73"/>
                <a:gd name="T82" fmla="*/ 25400 w 45"/>
                <a:gd name="T83" fmla="*/ 82463 h 73"/>
                <a:gd name="T84" fmla="*/ 23707 w 45"/>
                <a:gd name="T85" fmla="*/ 61848 h 73"/>
                <a:gd name="T86" fmla="*/ 25400 w 45"/>
                <a:gd name="T87" fmla="*/ 53258 h 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5" h="73">
                  <a:moveTo>
                    <a:pt x="33" y="28"/>
                  </a:moveTo>
                  <a:cubicBezTo>
                    <a:pt x="33" y="19"/>
                    <a:pt x="33" y="19"/>
                    <a:pt x="33" y="19"/>
                  </a:cubicBezTo>
                  <a:cubicBezTo>
                    <a:pt x="34" y="20"/>
                    <a:pt x="35" y="21"/>
                    <a:pt x="36" y="21"/>
                  </a:cubicBezTo>
                  <a:cubicBezTo>
                    <a:pt x="37" y="21"/>
                    <a:pt x="38" y="21"/>
                    <a:pt x="38" y="19"/>
                  </a:cubicBezTo>
                  <a:cubicBezTo>
                    <a:pt x="39" y="19"/>
                    <a:pt x="39" y="18"/>
                    <a:pt x="39" y="17"/>
                  </a:cubicBezTo>
                  <a:cubicBezTo>
                    <a:pt x="39" y="16"/>
                    <a:pt x="39" y="15"/>
                    <a:pt x="38" y="15"/>
                  </a:cubicBezTo>
                  <a:cubicBezTo>
                    <a:pt x="37" y="14"/>
                    <a:pt x="36" y="12"/>
                    <a:pt x="35" y="11"/>
                  </a:cubicBezTo>
                  <a:cubicBezTo>
                    <a:pt x="34" y="10"/>
                    <a:pt x="33" y="10"/>
                    <a:pt x="33" y="9"/>
                  </a:cubicBezTo>
                  <a:cubicBezTo>
                    <a:pt x="33" y="0"/>
                    <a:pt x="33" y="0"/>
                    <a:pt x="33" y="0"/>
                  </a:cubicBezTo>
                  <a:cubicBezTo>
                    <a:pt x="33" y="1"/>
                    <a:pt x="34" y="1"/>
                    <a:pt x="34" y="1"/>
                  </a:cubicBezTo>
                  <a:cubicBezTo>
                    <a:pt x="36" y="2"/>
                    <a:pt x="37" y="3"/>
                    <a:pt x="39" y="4"/>
                  </a:cubicBezTo>
                  <a:cubicBezTo>
                    <a:pt x="42" y="7"/>
                    <a:pt x="44" y="10"/>
                    <a:pt x="44" y="13"/>
                  </a:cubicBezTo>
                  <a:cubicBezTo>
                    <a:pt x="45" y="16"/>
                    <a:pt x="44" y="19"/>
                    <a:pt x="42" y="23"/>
                  </a:cubicBezTo>
                  <a:cubicBezTo>
                    <a:pt x="41" y="25"/>
                    <a:pt x="39" y="26"/>
                    <a:pt x="38" y="27"/>
                  </a:cubicBezTo>
                  <a:cubicBezTo>
                    <a:pt x="37" y="28"/>
                    <a:pt x="36" y="28"/>
                    <a:pt x="34" y="28"/>
                  </a:cubicBezTo>
                  <a:cubicBezTo>
                    <a:pt x="34" y="28"/>
                    <a:pt x="33" y="28"/>
                    <a:pt x="33" y="28"/>
                  </a:cubicBezTo>
                  <a:close/>
                  <a:moveTo>
                    <a:pt x="33" y="0"/>
                  </a:moveTo>
                  <a:cubicBezTo>
                    <a:pt x="33" y="9"/>
                    <a:pt x="33" y="9"/>
                    <a:pt x="33" y="9"/>
                  </a:cubicBezTo>
                  <a:cubicBezTo>
                    <a:pt x="31" y="8"/>
                    <a:pt x="30" y="7"/>
                    <a:pt x="30" y="7"/>
                  </a:cubicBezTo>
                  <a:cubicBezTo>
                    <a:pt x="28" y="7"/>
                    <a:pt x="28" y="8"/>
                    <a:pt x="27" y="9"/>
                  </a:cubicBezTo>
                  <a:cubicBezTo>
                    <a:pt x="26" y="10"/>
                    <a:pt x="26" y="11"/>
                    <a:pt x="27" y="12"/>
                  </a:cubicBezTo>
                  <a:cubicBezTo>
                    <a:pt x="27" y="14"/>
                    <a:pt x="29" y="15"/>
                    <a:pt x="31" y="17"/>
                  </a:cubicBezTo>
                  <a:cubicBezTo>
                    <a:pt x="31" y="18"/>
                    <a:pt x="32" y="18"/>
                    <a:pt x="33" y="19"/>
                  </a:cubicBezTo>
                  <a:cubicBezTo>
                    <a:pt x="33" y="28"/>
                    <a:pt x="33" y="28"/>
                    <a:pt x="33" y="28"/>
                  </a:cubicBezTo>
                  <a:cubicBezTo>
                    <a:pt x="32" y="28"/>
                    <a:pt x="32" y="27"/>
                    <a:pt x="31" y="27"/>
                  </a:cubicBezTo>
                  <a:cubicBezTo>
                    <a:pt x="30" y="26"/>
                    <a:pt x="28" y="25"/>
                    <a:pt x="27" y="24"/>
                  </a:cubicBezTo>
                  <a:cubicBezTo>
                    <a:pt x="27" y="24"/>
                    <a:pt x="27" y="24"/>
                    <a:pt x="26" y="23"/>
                  </a:cubicBezTo>
                  <a:cubicBezTo>
                    <a:pt x="26" y="2"/>
                    <a:pt x="26" y="2"/>
                    <a:pt x="26" y="2"/>
                  </a:cubicBezTo>
                  <a:cubicBezTo>
                    <a:pt x="26" y="2"/>
                    <a:pt x="27" y="2"/>
                    <a:pt x="27" y="2"/>
                  </a:cubicBezTo>
                  <a:cubicBezTo>
                    <a:pt x="28" y="1"/>
                    <a:pt x="28" y="1"/>
                    <a:pt x="29" y="0"/>
                  </a:cubicBezTo>
                  <a:cubicBezTo>
                    <a:pt x="30" y="0"/>
                    <a:pt x="31" y="0"/>
                    <a:pt x="32" y="0"/>
                  </a:cubicBezTo>
                  <a:cubicBezTo>
                    <a:pt x="32" y="0"/>
                    <a:pt x="32" y="0"/>
                    <a:pt x="33" y="0"/>
                  </a:cubicBezTo>
                  <a:close/>
                  <a:moveTo>
                    <a:pt x="26" y="50"/>
                  </a:moveTo>
                  <a:cubicBezTo>
                    <a:pt x="26" y="28"/>
                    <a:pt x="26" y="28"/>
                    <a:pt x="26" y="28"/>
                  </a:cubicBezTo>
                  <a:cubicBezTo>
                    <a:pt x="29" y="31"/>
                    <a:pt x="30" y="33"/>
                    <a:pt x="31" y="36"/>
                  </a:cubicBezTo>
                  <a:cubicBezTo>
                    <a:pt x="32" y="39"/>
                    <a:pt x="31" y="42"/>
                    <a:pt x="29" y="46"/>
                  </a:cubicBezTo>
                  <a:cubicBezTo>
                    <a:pt x="28" y="48"/>
                    <a:pt x="27" y="50"/>
                    <a:pt x="26" y="50"/>
                  </a:cubicBezTo>
                  <a:close/>
                  <a:moveTo>
                    <a:pt x="15" y="60"/>
                  </a:moveTo>
                  <a:cubicBezTo>
                    <a:pt x="20" y="65"/>
                    <a:pt x="20" y="65"/>
                    <a:pt x="20" y="65"/>
                  </a:cubicBezTo>
                  <a:cubicBezTo>
                    <a:pt x="19" y="68"/>
                    <a:pt x="18" y="70"/>
                    <a:pt x="17" y="73"/>
                  </a:cubicBezTo>
                  <a:cubicBezTo>
                    <a:pt x="15" y="70"/>
                    <a:pt x="15" y="70"/>
                    <a:pt x="15" y="70"/>
                  </a:cubicBezTo>
                  <a:cubicBezTo>
                    <a:pt x="15" y="60"/>
                    <a:pt x="15" y="60"/>
                    <a:pt x="15" y="60"/>
                  </a:cubicBezTo>
                  <a:close/>
                  <a:moveTo>
                    <a:pt x="26" y="2"/>
                  </a:moveTo>
                  <a:cubicBezTo>
                    <a:pt x="26" y="23"/>
                    <a:pt x="26" y="23"/>
                    <a:pt x="26" y="23"/>
                  </a:cubicBezTo>
                  <a:cubicBezTo>
                    <a:pt x="23" y="21"/>
                    <a:pt x="22" y="18"/>
                    <a:pt x="21" y="15"/>
                  </a:cubicBezTo>
                  <a:cubicBezTo>
                    <a:pt x="21" y="12"/>
                    <a:pt x="22" y="9"/>
                    <a:pt x="24" y="5"/>
                  </a:cubicBezTo>
                  <a:cubicBezTo>
                    <a:pt x="25" y="4"/>
                    <a:pt x="25" y="3"/>
                    <a:pt x="26" y="2"/>
                  </a:cubicBezTo>
                  <a:close/>
                  <a:moveTo>
                    <a:pt x="26" y="28"/>
                  </a:moveTo>
                  <a:cubicBezTo>
                    <a:pt x="26" y="28"/>
                    <a:pt x="26" y="27"/>
                    <a:pt x="25" y="27"/>
                  </a:cubicBezTo>
                  <a:cubicBezTo>
                    <a:pt x="24" y="26"/>
                    <a:pt x="22" y="25"/>
                    <a:pt x="21" y="24"/>
                  </a:cubicBezTo>
                  <a:cubicBezTo>
                    <a:pt x="20" y="23"/>
                    <a:pt x="19" y="23"/>
                    <a:pt x="19" y="23"/>
                  </a:cubicBezTo>
                  <a:cubicBezTo>
                    <a:pt x="18" y="23"/>
                    <a:pt x="17" y="23"/>
                    <a:pt x="16" y="23"/>
                  </a:cubicBezTo>
                  <a:cubicBezTo>
                    <a:pt x="16" y="23"/>
                    <a:pt x="15" y="24"/>
                    <a:pt x="15" y="24"/>
                  </a:cubicBezTo>
                  <a:cubicBezTo>
                    <a:pt x="15" y="31"/>
                    <a:pt x="15" y="31"/>
                    <a:pt x="15" y="31"/>
                  </a:cubicBezTo>
                  <a:cubicBezTo>
                    <a:pt x="15" y="31"/>
                    <a:pt x="16" y="31"/>
                    <a:pt x="17" y="31"/>
                  </a:cubicBezTo>
                  <a:cubicBezTo>
                    <a:pt x="18" y="31"/>
                    <a:pt x="20" y="32"/>
                    <a:pt x="22" y="34"/>
                  </a:cubicBezTo>
                  <a:cubicBezTo>
                    <a:pt x="24" y="36"/>
                    <a:pt x="25" y="37"/>
                    <a:pt x="25" y="38"/>
                  </a:cubicBezTo>
                  <a:cubicBezTo>
                    <a:pt x="26" y="39"/>
                    <a:pt x="26" y="40"/>
                    <a:pt x="26" y="41"/>
                  </a:cubicBezTo>
                  <a:cubicBezTo>
                    <a:pt x="26" y="42"/>
                    <a:pt x="26" y="42"/>
                    <a:pt x="26" y="43"/>
                  </a:cubicBezTo>
                  <a:cubicBezTo>
                    <a:pt x="25" y="44"/>
                    <a:pt x="25" y="45"/>
                    <a:pt x="23" y="44"/>
                  </a:cubicBezTo>
                  <a:cubicBezTo>
                    <a:pt x="22" y="44"/>
                    <a:pt x="21" y="43"/>
                    <a:pt x="19" y="41"/>
                  </a:cubicBezTo>
                  <a:cubicBezTo>
                    <a:pt x="17" y="39"/>
                    <a:pt x="16" y="38"/>
                    <a:pt x="15" y="37"/>
                  </a:cubicBezTo>
                  <a:cubicBezTo>
                    <a:pt x="15" y="48"/>
                    <a:pt x="15" y="48"/>
                    <a:pt x="15" y="48"/>
                  </a:cubicBezTo>
                  <a:cubicBezTo>
                    <a:pt x="15" y="48"/>
                    <a:pt x="15" y="48"/>
                    <a:pt x="15" y="48"/>
                  </a:cubicBezTo>
                  <a:cubicBezTo>
                    <a:pt x="16" y="50"/>
                    <a:pt x="18" y="50"/>
                    <a:pt x="19" y="51"/>
                  </a:cubicBezTo>
                  <a:cubicBezTo>
                    <a:pt x="20" y="52"/>
                    <a:pt x="21" y="52"/>
                    <a:pt x="22" y="52"/>
                  </a:cubicBezTo>
                  <a:cubicBezTo>
                    <a:pt x="24" y="52"/>
                    <a:pt x="25" y="52"/>
                    <a:pt x="26" y="51"/>
                  </a:cubicBezTo>
                  <a:cubicBezTo>
                    <a:pt x="26" y="51"/>
                    <a:pt x="26" y="51"/>
                    <a:pt x="26" y="50"/>
                  </a:cubicBezTo>
                  <a:lnTo>
                    <a:pt x="26" y="28"/>
                  </a:lnTo>
                  <a:close/>
                  <a:moveTo>
                    <a:pt x="3" y="48"/>
                  </a:moveTo>
                  <a:cubicBezTo>
                    <a:pt x="7" y="52"/>
                    <a:pt x="11" y="56"/>
                    <a:pt x="15" y="60"/>
                  </a:cubicBezTo>
                  <a:cubicBezTo>
                    <a:pt x="15" y="70"/>
                    <a:pt x="15" y="70"/>
                    <a:pt x="15" y="70"/>
                  </a:cubicBezTo>
                  <a:cubicBezTo>
                    <a:pt x="12" y="68"/>
                    <a:pt x="9" y="65"/>
                    <a:pt x="6" y="62"/>
                  </a:cubicBezTo>
                  <a:cubicBezTo>
                    <a:pt x="6" y="63"/>
                    <a:pt x="6" y="65"/>
                    <a:pt x="6" y="67"/>
                  </a:cubicBezTo>
                  <a:cubicBezTo>
                    <a:pt x="6" y="68"/>
                    <a:pt x="6" y="70"/>
                    <a:pt x="5" y="73"/>
                  </a:cubicBezTo>
                  <a:cubicBezTo>
                    <a:pt x="4" y="71"/>
                    <a:pt x="3" y="70"/>
                    <a:pt x="1" y="69"/>
                  </a:cubicBezTo>
                  <a:cubicBezTo>
                    <a:pt x="2" y="65"/>
                    <a:pt x="2" y="63"/>
                    <a:pt x="2" y="60"/>
                  </a:cubicBezTo>
                  <a:cubicBezTo>
                    <a:pt x="1" y="58"/>
                    <a:pt x="1" y="56"/>
                    <a:pt x="0" y="54"/>
                  </a:cubicBezTo>
                  <a:cubicBezTo>
                    <a:pt x="1" y="52"/>
                    <a:pt x="2" y="50"/>
                    <a:pt x="3" y="48"/>
                  </a:cubicBezTo>
                  <a:close/>
                  <a:moveTo>
                    <a:pt x="15" y="24"/>
                  </a:moveTo>
                  <a:cubicBezTo>
                    <a:pt x="14" y="24"/>
                    <a:pt x="14" y="25"/>
                    <a:pt x="14" y="25"/>
                  </a:cubicBezTo>
                  <a:cubicBezTo>
                    <a:pt x="13" y="26"/>
                    <a:pt x="12" y="27"/>
                    <a:pt x="11" y="29"/>
                  </a:cubicBezTo>
                  <a:cubicBezTo>
                    <a:pt x="10" y="32"/>
                    <a:pt x="9" y="36"/>
                    <a:pt x="9" y="39"/>
                  </a:cubicBezTo>
                  <a:cubicBezTo>
                    <a:pt x="10" y="42"/>
                    <a:pt x="12" y="45"/>
                    <a:pt x="15" y="48"/>
                  </a:cubicBezTo>
                  <a:cubicBezTo>
                    <a:pt x="15" y="37"/>
                    <a:pt x="15" y="37"/>
                    <a:pt x="15" y="37"/>
                  </a:cubicBezTo>
                  <a:cubicBezTo>
                    <a:pt x="15" y="36"/>
                    <a:pt x="14" y="36"/>
                    <a:pt x="14" y="36"/>
                  </a:cubicBezTo>
                  <a:cubicBezTo>
                    <a:pt x="14" y="35"/>
                    <a:pt x="14" y="33"/>
                    <a:pt x="14" y="32"/>
                  </a:cubicBezTo>
                  <a:cubicBezTo>
                    <a:pt x="15" y="32"/>
                    <a:pt x="15" y="32"/>
                    <a:pt x="15" y="31"/>
                  </a:cubicBezTo>
                  <a:lnTo>
                    <a:pt x="15" y="24"/>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32" name="Freeform 73"/>
            <p:cNvSpPr/>
            <p:nvPr/>
          </p:nvSpPr>
          <p:spPr bwMode="auto">
            <a:xfrm>
              <a:off x="5702300" y="2471738"/>
              <a:ext cx="73025" cy="69850"/>
            </a:xfrm>
            <a:custGeom>
              <a:avLst/>
              <a:gdLst>
                <a:gd name="T0" fmla="*/ 30569 w 43"/>
                <a:gd name="T1" fmla="*/ 54517 h 41"/>
                <a:gd name="T2" fmla="*/ 42456 w 43"/>
                <a:gd name="T3" fmla="*/ 52813 h 41"/>
                <a:gd name="T4" fmla="*/ 50948 w 43"/>
                <a:gd name="T5" fmla="*/ 49406 h 41"/>
                <a:gd name="T6" fmla="*/ 52646 w 43"/>
                <a:gd name="T7" fmla="*/ 44295 h 41"/>
                <a:gd name="T8" fmla="*/ 50948 w 43"/>
                <a:gd name="T9" fmla="*/ 39184 h 41"/>
                <a:gd name="T10" fmla="*/ 45853 w 43"/>
                <a:gd name="T11" fmla="*/ 35777 h 41"/>
                <a:gd name="T12" fmla="*/ 35663 w 43"/>
                <a:gd name="T13" fmla="*/ 40888 h 41"/>
                <a:gd name="T14" fmla="*/ 20379 w 43"/>
                <a:gd name="T15" fmla="*/ 45999 h 41"/>
                <a:gd name="T16" fmla="*/ 8491 w 43"/>
                <a:gd name="T17" fmla="*/ 40888 h 41"/>
                <a:gd name="T18" fmla="*/ 0 w 43"/>
                <a:gd name="T19" fmla="*/ 27259 h 41"/>
                <a:gd name="T20" fmla="*/ 6793 w 43"/>
                <a:gd name="T21" fmla="*/ 10222 h 41"/>
                <a:gd name="T22" fmla="*/ 1698 w 43"/>
                <a:gd name="T23" fmla="*/ 6815 h 41"/>
                <a:gd name="T24" fmla="*/ 6793 w 43"/>
                <a:gd name="T25" fmla="*/ 1704 h 41"/>
                <a:gd name="T26" fmla="*/ 11888 w 43"/>
                <a:gd name="T27" fmla="*/ 6815 h 41"/>
                <a:gd name="T28" fmla="*/ 18681 w 43"/>
                <a:gd name="T29" fmla="*/ 1704 h 41"/>
                <a:gd name="T30" fmla="*/ 27172 w 43"/>
                <a:gd name="T31" fmla="*/ 0 h 41"/>
                <a:gd name="T32" fmla="*/ 33965 w 43"/>
                <a:gd name="T33" fmla="*/ 11926 h 41"/>
                <a:gd name="T34" fmla="*/ 25474 w 43"/>
                <a:gd name="T35" fmla="*/ 13629 h 41"/>
                <a:gd name="T36" fmla="*/ 20379 w 43"/>
                <a:gd name="T37" fmla="*/ 18740 h 41"/>
                <a:gd name="T38" fmla="*/ 16983 w 43"/>
                <a:gd name="T39" fmla="*/ 23851 h 41"/>
                <a:gd name="T40" fmla="*/ 18681 w 43"/>
                <a:gd name="T41" fmla="*/ 27259 h 41"/>
                <a:gd name="T42" fmla="*/ 23776 w 43"/>
                <a:gd name="T43" fmla="*/ 28962 h 41"/>
                <a:gd name="T44" fmla="*/ 30569 w 43"/>
                <a:gd name="T45" fmla="*/ 25555 h 41"/>
                <a:gd name="T46" fmla="*/ 30569 w 43"/>
                <a:gd name="T47" fmla="*/ 25555 h 41"/>
                <a:gd name="T48" fmla="*/ 47551 w 43"/>
                <a:gd name="T49" fmla="*/ 18740 h 41"/>
                <a:gd name="T50" fmla="*/ 56042 w 43"/>
                <a:gd name="T51" fmla="*/ 20444 h 41"/>
                <a:gd name="T52" fmla="*/ 62835 w 43"/>
                <a:gd name="T53" fmla="*/ 23851 h 41"/>
                <a:gd name="T54" fmla="*/ 69628 w 43"/>
                <a:gd name="T55" fmla="*/ 39184 h 41"/>
                <a:gd name="T56" fmla="*/ 64534 w 43"/>
                <a:gd name="T57" fmla="*/ 56221 h 41"/>
                <a:gd name="T58" fmla="*/ 73025 w 43"/>
                <a:gd name="T59" fmla="*/ 63035 h 41"/>
                <a:gd name="T60" fmla="*/ 69628 w 43"/>
                <a:gd name="T61" fmla="*/ 68146 h 41"/>
                <a:gd name="T62" fmla="*/ 59439 w 43"/>
                <a:gd name="T63" fmla="*/ 59628 h 41"/>
                <a:gd name="T64" fmla="*/ 49249 w 43"/>
                <a:gd name="T65" fmla="*/ 66443 h 41"/>
                <a:gd name="T66" fmla="*/ 35663 w 43"/>
                <a:gd name="T67" fmla="*/ 69850 h 41"/>
                <a:gd name="T68" fmla="*/ 30569 w 43"/>
                <a:gd name="T69" fmla="*/ 54517 h 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3" h="41">
                  <a:moveTo>
                    <a:pt x="18" y="32"/>
                  </a:moveTo>
                  <a:cubicBezTo>
                    <a:pt x="21" y="32"/>
                    <a:pt x="23" y="32"/>
                    <a:pt x="25" y="31"/>
                  </a:cubicBezTo>
                  <a:cubicBezTo>
                    <a:pt x="27" y="31"/>
                    <a:pt x="29" y="30"/>
                    <a:pt x="30" y="29"/>
                  </a:cubicBezTo>
                  <a:cubicBezTo>
                    <a:pt x="31" y="28"/>
                    <a:pt x="31" y="27"/>
                    <a:pt x="31" y="26"/>
                  </a:cubicBezTo>
                  <a:cubicBezTo>
                    <a:pt x="32" y="24"/>
                    <a:pt x="31" y="23"/>
                    <a:pt x="30" y="23"/>
                  </a:cubicBezTo>
                  <a:cubicBezTo>
                    <a:pt x="29" y="22"/>
                    <a:pt x="28" y="21"/>
                    <a:pt x="27" y="21"/>
                  </a:cubicBezTo>
                  <a:cubicBezTo>
                    <a:pt x="26" y="22"/>
                    <a:pt x="24" y="22"/>
                    <a:pt x="21" y="24"/>
                  </a:cubicBezTo>
                  <a:cubicBezTo>
                    <a:pt x="18" y="26"/>
                    <a:pt x="14" y="27"/>
                    <a:pt x="12" y="27"/>
                  </a:cubicBezTo>
                  <a:cubicBezTo>
                    <a:pt x="9" y="27"/>
                    <a:pt x="7" y="26"/>
                    <a:pt x="5" y="24"/>
                  </a:cubicBezTo>
                  <a:cubicBezTo>
                    <a:pt x="2" y="22"/>
                    <a:pt x="0" y="19"/>
                    <a:pt x="0" y="16"/>
                  </a:cubicBezTo>
                  <a:cubicBezTo>
                    <a:pt x="0" y="13"/>
                    <a:pt x="1" y="10"/>
                    <a:pt x="4" y="6"/>
                  </a:cubicBezTo>
                  <a:cubicBezTo>
                    <a:pt x="1" y="4"/>
                    <a:pt x="1" y="4"/>
                    <a:pt x="1" y="4"/>
                  </a:cubicBezTo>
                  <a:cubicBezTo>
                    <a:pt x="4" y="1"/>
                    <a:pt x="4" y="1"/>
                    <a:pt x="4" y="1"/>
                  </a:cubicBezTo>
                  <a:cubicBezTo>
                    <a:pt x="7" y="4"/>
                    <a:pt x="7" y="4"/>
                    <a:pt x="7" y="4"/>
                  </a:cubicBezTo>
                  <a:cubicBezTo>
                    <a:pt x="8" y="3"/>
                    <a:pt x="9" y="2"/>
                    <a:pt x="11" y="1"/>
                  </a:cubicBezTo>
                  <a:cubicBezTo>
                    <a:pt x="13" y="1"/>
                    <a:pt x="14" y="0"/>
                    <a:pt x="16" y="0"/>
                  </a:cubicBezTo>
                  <a:cubicBezTo>
                    <a:pt x="20" y="7"/>
                    <a:pt x="20" y="7"/>
                    <a:pt x="20" y="7"/>
                  </a:cubicBezTo>
                  <a:cubicBezTo>
                    <a:pt x="18" y="7"/>
                    <a:pt x="17" y="8"/>
                    <a:pt x="15" y="8"/>
                  </a:cubicBezTo>
                  <a:cubicBezTo>
                    <a:pt x="14" y="9"/>
                    <a:pt x="13" y="10"/>
                    <a:pt x="12" y="11"/>
                  </a:cubicBezTo>
                  <a:cubicBezTo>
                    <a:pt x="11" y="12"/>
                    <a:pt x="10" y="13"/>
                    <a:pt x="10" y="14"/>
                  </a:cubicBezTo>
                  <a:cubicBezTo>
                    <a:pt x="10" y="15"/>
                    <a:pt x="10" y="15"/>
                    <a:pt x="11" y="16"/>
                  </a:cubicBezTo>
                  <a:cubicBezTo>
                    <a:pt x="12" y="17"/>
                    <a:pt x="13" y="17"/>
                    <a:pt x="14" y="17"/>
                  </a:cubicBezTo>
                  <a:cubicBezTo>
                    <a:pt x="15" y="17"/>
                    <a:pt x="16" y="16"/>
                    <a:pt x="18" y="15"/>
                  </a:cubicBezTo>
                  <a:cubicBezTo>
                    <a:pt x="18" y="15"/>
                    <a:pt x="18" y="15"/>
                    <a:pt x="18" y="15"/>
                  </a:cubicBezTo>
                  <a:cubicBezTo>
                    <a:pt x="23" y="12"/>
                    <a:pt x="26" y="11"/>
                    <a:pt x="28" y="11"/>
                  </a:cubicBezTo>
                  <a:cubicBezTo>
                    <a:pt x="30" y="11"/>
                    <a:pt x="31" y="11"/>
                    <a:pt x="33" y="12"/>
                  </a:cubicBezTo>
                  <a:cubicBezTo>
                    <a:pt x="34" y="13"/>
                    <a:pt x="35" y="13"/>
                    <a:pt x="37" y="14"/>
                  </a:cubicBezTo>
                  <a:cubicBezTo>
                    <a:pt x="40" y="17"/>
                    <a:pt x="41" y="20"/>
                    <a:pt x="41" y="23"/>
                  </a:cubicBezTo>
                  <a:cubicBezTo>
                    <a:pt x="42" y="27"/>
                    <a:pt x="41" y="30"/>
                    <a:pt x="38" y="33"/>
                  </a:cubicBezTo>
                  <a:cubicBezTo>
                    <a:pt x="43" y="37"/>
                    <a:pt x="43" y="37"/>
                    <a:pt x="43" y="37"/>
                  </a:cubicBezTo>
                  <a:cubicBezTo>
                    <a:pt x="41" y="40"/>
                    <a:pt x="41" y="40"/>
                    <a:pt x="41" y="40"/>
                  </a:cubicBezTo>
                  <a:cubicBezTo>
                    <a:pt x="35" y="35"/>
                    <a:pt x="35" y="35"/>
                    <a:pt x="35" y="35"/>
                  </a:cubicBezTo>
                  <a:cubicBezTo>
                    <a:pt x="34" y="37"/>
                    <a:pt x="31" y="39"/>
                    <a:pt x="29" y="39"/>
                  </a:cubicBezTo>
                  <a:cubicBezTo>
                    <a:pt x="27" y="40"/>
                    <a:pt x="24" y="41"/>
                    <a:pt x="21" y="41"/>
                  </a:cubicBezTo>
                  <a:lnTo>
                    <a:pt x="18" y="32"/>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3" name="Freeform 74"/>
            <p:cNvSpPr/>
            <p:nvPr/>
          </p:nvSpPr>
          <p:spPr bwMode="auto">
            <a:xfrm>
              <a:off x="6186488" y="2187575"/>
              <a:ext cx="266700" cy="214313"/>
            </a:xfrm>
            <a:custGeom>
              <a:avLst/>
              <a:gdLst>
                <a:gd name="T0" fmla="*/ 25400 w 168"/>
                <a:gd name="T1" fmla="*/ 0 h 135"/>
                <a:gd name="T2" fmla="*/ 223838 w 168"/>
                <a:gd name="T3" fmla="*/ 46038 h 135"/>
                <a:gd name="T4" fmla="*/ 266700 w 168"/>
                <a:gd name="T5" fmla="*/ 161925 h 135"/>
                <a:gd name="T6" fmla="*/ 169863 w 168"/>
                <a:gd name="T7" fmla="*/ 214313 h 135"/>
                <a:gd name="T8" fmla="*/ 0 w 168"/>
                <a:gd name="T9" fmla="*/ 173038 h 135"/>
                <a:gd name="T10" fmla="*/ 25400 w 168"/>
                <a:gd name="T11" fmla="*/ 0 h 1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 h="135">
                  <a:moveTo>
                    <a:pt x="16" y="0"/>
                  </a:moveTo>
                  <a:lnTo>
                    <a:pt x="141" y="29"/>
                  </a:lnTo>
                  <a:lnTo>
                    <a:pt x="168" y="102"/>
                  </a:lnTo>
                  <a:lnTo>
                    <a:pt x="107" y="135"/>
                  </a:lnTo>
                  <a:lnTo>
                    <a:pt x="0" y="109"/>
                  </a:lnTo>
                  <a:lnTo>
                    <a:pt x="16"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4" name="Freeform 75"/>
            <p:cNvSpPr/>
            <p:nvPr/>
          </p:nvSpPr>
          <p:spPr bwMode="auto">
            <a:xfrm>
              <a:off x="5837238" y="2132013"/>
              <a:ext cx="482600" cy="301625"/>
            </a:xfrm>
            <a:custGeom>
              <a:avLst/>
              <a:gdLst>
                <a:gd name="T0" fmla="*/ 244723 w 282"/>
                <a:gd name="T1" fmla="*/ 270951 h 177"/>
                <a:gd name="T2" fmla="*/ 434682 w 282"/>
                <a:gd name="T3" fmla="*/ 219828 h 177"/>
                <a:gd name="T4" fmla="*/ 439816 w 282"/>
                <a:gd name="T5" fmla="*/ 69868 h 177"/>
                <a:gd name="T6" fmla="*/ 227609 w 282"/>
                <a:gd name="T7" fmla="*/ 8520 h 177"/>
                <a:gd name="T8" fmla="*/ 133485 w 282"/>
                <a:gd name="T9" fmla="*/ 32378 h 177"/>
                <a:gd name="T10" fmla="*/ 51340 w 282"/>
                <a:gd name="T11" fmla="*/ 97133 h 177"/>
                <a:gd name="T12" fmla="*/ 11979 w 282"/>
                <a:gd name="T13" fmla="*/ 194267 h 177"/>
                <a:gd name="T14" fmla="*/ 54763 w 282"/>
                <a:gd name="T15" fmla="*/ 209604 h 177"/>
                <a:gd name="T16" fmla="*/ 95835 w 282"/>
                <a:gd name="T17" fmla="*/ 131215 h 177"/>
                <a:gd name="T18" fmla="*/ 196805 w 282"/>
                <a:gd name="T19" fmla="*/ 97133 h 177"/>
                <a:gd name="T20" fmla="*/ 213918 w 282"/>
                <a:gd name="T21" fmla="*/ 223237 h 177"/>
                <a:gd name="T22" fmla="*/ 136908 w 282"/>
                <a:gd name="T23" fmla="*/ 233461 h 177"/>
                <a:gd name="T24" fmla="*/ 100970 w 282"/>
                <a:gd name="T25" fmla="*/ 286288 h 177"/>
                <a:gd name="T26" fmla="*/ 124928 w 282"/>
                <a:gd name="T27" fmla="*/ 298217 h 177"/>
                <a:gd name="T28" fmla="*/ 244723 w 282"/>
                <a:gd name="T29" fmla="*/ 270951 h 1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2" h="177">
                  <a:moveTo>
                    <a:pt x="143" y="159"/>
                  </a:moveTo>
                  <a:cubicBezTo>
                    <a:pt x="151" y="156"/>
                    <a:pt x="242" y="141"/>
                    <a:pt x="254" y="129"/>
                  </a:cubicBezTo>
                  <a:cubicBezTo>
                    <a:pt x="274" y="117"/>
                    <a:pt x="282" y="54"/>
                    <a:pt x="257" y="41"/>
                  </a:cubicBezTo>
                  <a:cubicBezTo>
                    <a:pt x="204" y="16"/>
                    <a:pt x="153" y="0"/>
                    <a:pt x="133" y="5"/>
                  </a:cubicBezTo>
                  <a:cubicBezTo>
                    <a:pt x="78" y="19"/>
                    <a:pt x="78" y="19"/>
                    <a:pt x="78" y="19"/>
                  </a:cubicBezTo>
                  <a:cubicBezTo>
                    <a:pt x="65" y="22"/>
                    <a:pt x="37" y="37"/>
                    <a:pt x="30" y="57"/>
                  </a:cubicBezTo>
                  <a:cubicBezTo>
                    <a:pt x="7" y="114"/>
                    <a:pt x="7" y="114"/>
                    <a:pt x="7" y="114"/>
                  </a:cubicBezTo>
                  <a:cubicBezTo>
                    <a:pt x="0" y="131"/>
                    <a:pt x="17" y="152"/>
                    <a:pt x="32" y="123"/>
                  </a:cubicBezTo>
                  <a:cubicBezTo>
                    <a:pt x="56" y="77"/>
                    <a:pt x="56" y="77"/>
                    <a:pt x="56" y="77"/>
                  </a:cubicBezTo>
                  <a:cubicBezTo>
                    <a:pt x="115" y="57"/>
                    <a:pt x="115" y="57"/>
                    <a:pt x="115" y="57"/>
                  </a:cubicBezTo>
                  <a:cubicBezTo>
                    <a:pt x="173" y="84"/>
                    <a:pt x="167" y="118"/>
                    <a:pt x="125" y="131"/>
                  </a:cubicBezTo>
                  <a:cubicBezTo>
                    <a:pt x="80" y="137"/>
                    <a:pt x="80" y="137"/>
                    <a:pt x="80" y="137"/>
                  </a:cubicBezTo>
                  <a:cubicBezTo>
                    <a:pt x="64" y="143"/>
                    <a:pt x="56" y="151"/>
                    <a:pt x="59" y="168"/>
                  </a:cubicBezTo>
                  <a:cubicBezTo>
                    <a:pt x="60" y="177"/>
                    <a:pt x="65" y="177"/>
                    <a:pt x="73" y="175"/>
                  </a:cubicBezTo>
                  <a:lnTo>
                    <a:pt x="143" y="15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35" name="Freeform 76"/>
            <p:cNvSpPr/>
            <p:nvPr/>
          </p:nvSpPr>
          <p:spPr bwMode="auto">
            <a:xfrm>
              <a:off x="6264275" y="2197100"/>
              <a:ext cx="295275" cy="260350"/>
            </a:xfrm>
            <a:custGeom>
              <a:avLst/>
              <a:gdLst>
                <a:gd name="T0" fmla="*/ 47790 w 173"/>
                <a:gd name="T1" fmla="*/ 0 h 153"/>
                <a:gd name="T2" fmla="*/ 174093 w 173"/>
                <a:gd name="T3" fmla="*/ 28928 h 153"/>
                <a:gd name="T4" fmla="*/ 139957 w 173"/>
                <a:gd name="T5" fmla="*/ 228019 h 153"/>
                <a:gd name="T6" fmla="*/ 0 w 173"/>
                <a:gd name="T7" fmla="*/ 195688 h 153"/>
                <a:gd name="T8" fmla="*/ 47790 w 173"/>
                <a:gd name="T9" fmla="*/ 0 h 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153">
                  <a:moveTo>
                    <a:pt x="28" y="0"/>
                  </a:moveTo>
                  <a:cubicBezTo>
                    <a:pt x="102" y="17"/>
                    <a:pt x="102" y="17"/>
                    <a:pt x="102" y="17"/>
                  </a:cubicBezTo>
                  <a:cubicBezTo>
                    <a:pt x="173" y="34"/>
                    <a:pt x="161" y="153"/>
                    <a:pt x="82" y="134"/>
                  </a:cubicBezTo>
                  <a:cubicBezTo>
                    <a:pt x="0" y="115"/>
                    <a:pt x="0" y="115"/>
                    <a:pt x="0" y="115"/>
                  </a:cubicBezTo>
                  <a:cubicBezTo>
                    <a:pt x="27" y="78"/>
                    <a:pt x="35" y="40"/>
                    <a:pt x="28" y="0"/>
                  </a:cubicBez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6" name="Freeform 77"/>
            <p:cNvSpPr/>
            <p:nvPr/>
          </p:nvSpPr>
          <p:spPr bwMode="auto">
            <a:xfrm>
              <a:off x="6292850" y="2203450"/>
              <a:ext cx="293688" cy="263525"/>
            </a:xfrm>
            <a:custGeom>
              <a:avLst/>
              <a:gdLst>
                <a:gd name="T0" fmla="*/ 46102 w 172"/>
                <a:gd name="T1" fmla="*/ 0 h 154"/>
                <a:gd name="T2" fmla="*/ 172456 w 172"/>
                <a:gd name="T3" fmla="*/ 30802 h 154"/>
                <a:gd name="T4" fmla="*/ 138307 w 172"/>
                <a:gd name="T5" fmla="*/ 231012 h 154"/>
                <a:gd name="T6" fmla="*/ 0 w 172"/>
                <a:gd name="T7" fmla="*/ 198499 h 154"/>
                <a:gd name="T8" fmla="*/ 46102 w 172"/>
                <a:gd name="T9" fmla="*/ 0 h 1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54">
                  <a:moveTo>
                    <a:pt x="27" y="0"/>
                  </a:moveTo>
                  <a:cubicBezTo>
                    <a:pt x="101" y="18"/>
                    <a:pt x="101" y="18"/>
                    <a:pt x="101" y="18"/>
                  </a:cubicBezTo>
                  <a:cubicBezTo>
                    <a:pt x="172" y="35"/>
                    <a:pt x="160" y="154"/>
                    <a:pt x="81" y="135"/>
                  </a:cubicBezTo>
                  <a:cubicBezTo>
                    <a:pt x="0" y="116"/>
                    <a:pt x="0" y="116"/>
                    <a:pt x="0" y="116"/>
                  </a:cubicBezTo>
                  <a:cubicBezTo>
                    <a:pt x="26" y="79"/>
                    <a:pt x="34" y="40"/>
                    <a:pt x="27"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7" name="Freeform 78"/>
            <p:cNvSpPr/>
            <p:nvPr/>
          </p:nvSpPr>
          <p:spPr bwMode="auto">
            <a:xfrm>
              <a:off x="5927725" y="2355850"/>
              <a:ext cx="123825" cy="119063"/>
            </a:xfrm>
            <a:custGeom>
              <a:avLst/>
              <a:gdLst>
                <a:gd name="T0" fmla="*/ 0 w 72"/>
                <a:gd name="T1" fmla="*/ 119063 h 70"/>
                <a:gd name="T2" fmla="*/ 123825 w 72"/>
                <a:gd name="T3" fmla="*/ 62933 h 70"/>
                <a:gd name="T4" fmla="*/ 51594 w 72"/>
                <a:gd name="T5" fmla="*/ 0 h 70"/>
                <a:gd name="T6" fmla="*/ 8599 w 72"/>
                <a:gd name="T7" fmla="*/ 51027 h 70"/>
                <a:gd name="T8" fmla="*/ 0 w 72"/>
                <a:gd name="T9" fmla="*/ 119063 h 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0">
                  <a:moveTo>
                    <a:pt x="0" y="70"/>
                  </a:moveTo>
                  <a:cubicBezTo>
                    <a:pt x="21" y="56"/>
                    <a:pt x="46" y="44"/>
                    <a:pt x="72" y="37"/>
                  </a:cubicBezTo>
                  <a:cubicBezTo>
                    <a:pt x="30" y="0"/>
                    <a:pt x="30" y="0"/>
                    <a:pt x="30" y="0"/>
                  </a:cubicBezTo>
                  <a:cubicBezTo>
                    <a:pt x="5" y="30"/>
                    <a:pt x="5" y="30"/>
                    <a:pt x="5" y="30"/>
                  </a:cubicBezTo>
                  <a:lnTo>
                    <a:pt x="0" y="7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38" name="Freeform 79"/>
            <p:cNvSpPr/>
            <p:nvPr/>
          </p:nvSpPr>
          <p:spPr bwMode="auto">
            <a:xfrm>
              <a:off x="5895975" y="2363788"/>
              <a:ext cx="117475" cy="96838"/>
            </a:xfrm>
            <a:custGeom>
              <a:avLst/>
              <a:gdLst>
                <a:gd name="T0" fmla="*/ 27241 w 69"/>
                <a:gd name="T1" fmla="*/ 96838 h 57"/>
                <a:gd name="T2" fmla="*/ 117475 w 69"/>
                <a:gd name="T3" fmla="*/ 49268 h 57"/>
                <a:gd name="T4" fmla="*/ 61291 w 69"/>
                <a:gd name="T5" fmla="*/ 0 h 57"/>
                <a:gd name="T6" fmla="*/ 0 w 69"/>
                <a:gd name="T7" fmla="*/ 22086 h 57"/>
                <a:gd name="T8" fmla="*/ 27241 w 69"/>
                <a:gd name="T9" fmla="*/ 96838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57">
                  <a:moveTo>
                    <a:pt x="16" y="57"/>
                  </a:moveTo>
                  <a:cubicBezTo>
                    <a:pt x="32" y="46"/>
                    <a:pt x="50" y="37"/>
                    <a:pt x="69" y="29"/>
                  </a:cubicBezTo>
                  <a:cubicBezTo>
                    <a:pt x="36" y="0"/>
                    <a:pt x="36" y="0"/>
                    <a:pt x="36" y="0"/>
                  </a:cubicBezTo>
                  <a:cubicBezTo>
                    <a:pt x="0" y="13"/>
                    <a:pt x="0" y="13"/>
                    <a:pt x="0" y="13"/>
                  </a:cubicBezTo>
                  <a:lnTo>
                    <a:pt x="16" y="57"/>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39" name="Freeform 80"/>
            <p:cNvSpPr>
              <a:spLocks noEditPoints="1"/>
            </p:cNvSpPr>
            <p:nvPr/>
          </p:nvSpPr>
          <p:spPr bwMode="auto">
            <a:xfrm>
              <a:off x="5834063" y="2381250"/>
              <a:ext cx="123825" cy="85725"/>
            </a:xfrm>
            <a:custGeom>
              <a:avLst/>
              <a:gdLst>
                <a:gd name="T0" fmla="*/ 82550 w 72"/>
                <a:gd name="T1" fmla="*/ 44577 h 50"/>
                <a:gd name="T2" fmla="*/ 82550 w 72"/>
                <a:gd name="T3" fmla="*/ 46292 h 50"/>
                <a:gd name="T4" fmla="*/ 82550 w 72"/>
                <a:gd name="T5" fmla="*/ 13716 h 50"/>
                <a:gd name="T6" fmla="*/ 91149 w 72"/>
                <a:gd name="T7" fmla="*/ 22289 h 50"/>
                <a:gd name="T8" fmla="*/ 106627 w 72"/>
                <a:gd name="T9" fmla="*/ 27432 h 50"/>
                <a:gd name="T10" fmla="*/ 108347 w 72"/>
                <a:gd name="T11" fmla="*/ 20574 h 50"/>
                <a:gd name="T12" fmla="*/ 91149 w 72"/>
                <a:gd name="T13" fmla="*/ 8573 h 50"/>
                <a:gd name="T14" fmla="*/ 82550 w 72"/>
                <a:gd name="T15" fmla="*/ 12002 h 50"/>
                <a:gd name="T16" fmla="*/ 87709 w 72"/>
                <a:gd name="T17" fmla="*/ 0 h 50"/>
                <a:gd name="T18" fmla="*/ 99748 w 72"/>
                <a:gd name="T19" fmla="*/ 0 h 50"/>
                <a:gd name="T20" fmla="*/ 113506 w 72"/>
                <a:gd name="T21" fmla="*/ 6858 h 50"/>
                <a:gd name="T22" fmla="*/ 113506 w 72"/>
                <a:gd name="T23" fmla="*/ 32576 h 50"/>
                <a:gd name="T24" fmla="*/ 94589 w 72"/>
                <a:gd name="T25" fmla="*/ 36005 h 50"/>
                <a:gd name="T26" fmla="*/ 82550 w 72"/>
                <a:gd name="T27" fmla="*/ 32576 h 50"/>
                <a:gd name="T28" fmla="*/ 82550 w 72"/>
                <a:gd name="T29" fmla="*/ 12002 h 50"/>
                <a:gd name="T30" fmla="*/ 82550 w 72"/>
                <a:gd name="T31" fmla="*/ 32576 h 50"/>
                <a:gd name="T32" fmla="*/ 77391 w 72"/>
                <a:gd name="T33" fmla="*/ 27432 h 50"/>
                <a:gd name="T34" fmla="*/ 79110 w 72"/>
                <a:gd name="T35" fmla="*/ 3429 h 50"/>
                <a:gd name="T36" fmla="*/ 82550 w 72"/>
                <a:gd name="T37" fmla="*/ 44577 h 50"/>
                <a:gd name="T38" fmla="*/ 77391 w 72"/>
                <a:gd name="T39" fmla="*/ 54864 h 50"/>
                <a:gd name="T40" fmla="*/ 82550 w 72"/>
                <a:gd name="T41" fmla="*/ 44577 h 50"/>
                <a:gd name="T42" fmla="*/ 77391 w 72"/>
                <a:gd name="T43" fmla="*/ 27432 h 50"/>
                <a:gd name="T44" fmla="*/ 70511 w 72"/>
                <a:gd name="T45" fmla="*/ 15431 h 50"/>
                <a:gd name="T46" fmla="*/ 77391 w 72"/>
                <a:gd name="T47" fmla="*/ 34290 h 50"/>
                <a:gd name="T48" fmla="*/ 73951 w 72"/>
                <a:gd name="T49" fmla="*/ 56579 h 50"/>
                <a:gd name="T50" fmla="*/ 70511 w 72"/>
                <a:gd name="T51" fmla="*/ 49721 h 50"/>
                <a:gd name="T52" fmla="*/ 70511 w 72"/>
                <a:gd name="T53" fmla="*/ 29147 h 50"/>
                <a:gd name="T54" fmla="*/ 77391 w 72"/>
                <a:gd name="T55" fmla="*/ 34290 h 50"/>
                <a:gd name="T56" fmla="*/ 44715 w 72"/>
                <a:gd name="T57" fmla="*/ 77153 h 50"/>
                <a:gd name="T58" fmla="*/ 44715 w 72"/>
                <a:gd name="T59" fmla="*/ 77153 h 50"/>
                <a:gd name="T60" fmla="*/ 70511 w 72"/>
                <a:gd name="T61" fmla="*/ 15431 h 50"/>
                <a:gd name="T62" fmla="*/ 70511 w 72"/>
                <a:gd name="T63" fmla="*/ 15431 h 50"/>
                <a:gd name="T64" fmla="*/ 70511 w 72"/>
                <a:gd name="T65" fmla="*/ 48006 h 50"/>
                <a:gd name="T66" fmla="*/ 63632 w 72"/>
                <a:gd name="T67" fmla="*/ 39434 h 50"/>
                <a:gd name="T68" fmla="*/ 46434 w 72"/>
                <a:gd name="T69" fmla="*/ 34290 h 50"/>
                <a:gd name="T70" fmla="*/ 44715 w 72"/>
                <a:gd name="T71" fmla="*/ 25718 h 50"/>
                <a:gd name="T72" fmla="*/ 55033 w 72"/>
                <a:gd name="T73" fmla="*/ 24003 h 50"/>
                <a:gd name="T74" fmla="*/ 65352 w 72"/>
                <a:gd name="T75" fmla="*/ 25718 h 50"/>
                <a:gd name="T76" fmla="*/ 70511 w 72"/>
                <a:gd name="T77" fmla="*/ 49721 h 50"/>
                <a:gd name="T78" fmla="*/ 67072 w 72"/>
                <a:gd name="T79" fmla="*/ 51435 h 50"/>
                <a:gd name="T80" fmla="*/ 51594 w 72"/>
                <a:gd name="T81" fmla="*/ 46292 h 50"/>
                <a:gd name="T82" fmla="*/ 44715 w 72"/>
                <a:gd name="T83" fmla="*/ 58293 h 50"/>
                <a:gd name="T84" fmla="*/ 55033 w 72"/>
                <a:gd name="T85" fmla="*/ 63437 h 50"/>
                <a:gd name="T86" fmla="*/ 70511 w 72"/>
                <a:gd name="T87" fmla="*/ 60008 h 50"/>
                <a:gd name="T88" fmla="*/ 39555 w 72"/>
                <a:gd name="T89" fmla="*/ 72009 h 50"/>
                <a:gd name="T90" fmla="*/ 44715 w 72"/>
                <a:gd name="T91" fmla="*/ 77153 h 50"/>
                <a:gd name="T92" fmla="*/ 39555 w 72"/>
                <a:gd name="T93" fmla="*/ 72009 h 50"/>
                <a:gd name="T94" fmla="*/ 44715 w 72"/>
                <a:gd name="T95" fmla="*/ 36005 h 50"/>
                <a:gd name="T96" fmla="*/ 44715 w 72"/>
                <a:gd name="T97" fmla="*/ 39434 h 50"/>
                <a:gd name="T98" fmla="*/ 41275 w 72"/>
                <a:gd name="T99" fmla="*/ 54864 h 50"/>
                <a:gd name="T100" fmla="*/ 39555 w 72"/>
                <a:gd name="T101" fmla="*/ 30861 h 50"/>
                <a:gd name="T102" fmla="*/ 44715 w 72"/>
                <a:gd name="T103" fmla="*/ 25718 h 50"/>
                <a:gd name="T104" fmla="*/ 39555 w 72"/>
                <a:gd name="T105" fmla="*/ 72009 h 50"/>
                <a:gd name="T106" fmla="*/ 34396 w 72"/>
                <a:gd name="T107" fmla="*/ 85725 h 50"/>
                <a:gd name="T108" fmla="*/ 12039 w 72"/>
                <a:gd name="T109" fmla="*/ 73724 h 50"/>
                <a:gd name="T110" fmla="*/ 0 w 72"/>
                <a:gd name="T111" fmla="*/ 75438 h 50"/>
                <a:gd name="T112" fmla="*/ 5159 w 72"/>
                <a:gd name="T113" fmla="*/ 56579 h 50"/>
                <a:gd name="T114" fmla="*/ 39555 w 72"/>
                <a:gd name="T115" fmla="*/ 30861 h 50"/>
                <a:gd name="T116" fmla="*/ 39555 w 72"/>
                <a:gd name="T117" fmla="*/ 53150 h 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 h="50">
                  <a:moveTo>
                    <a:pt x="48" y="27"/>
                  </a:moveTo>
                  <a:cubicBezTo>
                    <a:pt x="48" y="26"/>
                    <a:pt x="48" y="26"/>
                    <a:pt x="48" y="26"/>
                  </a:cubicBezTo>
                  <a:cubicBezTo>
                    <a:pt x="48" y="26"/>
                    <a:pt x="48" y="26"/>
                    <a:pt x="48" y="26"/>
                  </a:cubicBezTo>
                  <a:cubicBezTo>
                    <a:pt x="48" y="27"/>
                    <a:pt x="48" y="27"/>
                    <a:pt x="48" y="27"/>
                  </a:cubicBezTo>
                  <a:close/>
                  <a:moveTo>
                    <a:pt x="48" y="19"/>
                  </a:moveTo>
                  <a:cubicBezTo>
                    <a:pt x="48" y="8"/>
                    <a:pt x="48" y="8"/>
                    <a:pt x="48" y="8"/>
                  </a:cubicBezTo>
                  <a:cubicBezTo>
                    <a:pt x="48" y="8"/>
                    <a:pt x="48" y="8"/>
                    <a:pt x="48" y="8"/>
                  </a:cubicBezTo>
                  <a:cubicBezTo>
                    <a:pt x="49" y="9"/>
                    <a:pt x="50" y="10"/>
                    <a:pt x="53" y="13"/>
                  </a:cubicBezTo>
                  <a:cubicBezTo>
                    <a:pt x="55" y="15"/>
                    <a:pt x="57" y="16"/>
                    <a:pt x="59" y="16"/>
                  </a:cubicBezTo>
                  <a:cubicBezTo>
                    <a:pt x="60" y="17"/>
                    <a:pt x="61" y="17"/>
                    <a:pt x="62" y="16"/>
                  </a:cubicBezTo>
                  <a:cubicBezTo>
                    <a:pt x="63" y="16"/>
                    <a:pt x="64" y="15"/>
                    <a:pt x="64" y="14"/>
                  </a:cubicBezTo>
                  <a:cubicBezTo>
                    <a:pt x="64" y="14"/>
                    <a:pt x="64" y="13"/>
                    <a:pt x="63" y="12"/>
                  </a:cubicBezTo>
                  <a:cubicBezTo>
                    <a:pt x="63" y="11"/>
                    <a:pt x="61" y="10"/>
                    <a:pt x="60" y="9"/>
                  </a:cubicBezTo>
                  <a:cubicBezTo>
                    <a:pt x="57" y="7"/>
                    <a:pt x="55" y="5"/>
                    <a:pt x="53" y="5"/>
                  </a:cubicBezTo>
                  <a:cubicBezTo>
                    <a:pt x="52" y="4"/>
                    <a:pt x="51" y="5"/>
                    <a:pt x="50" y="5"/>
                  </a:cubicBezTo>
                  <a:cubicBezTo>
                    <a:pt x="49" y="6"/>
                    <a:pt x="48" y="6"/>
                    <a:pt x="48" y="7"/>
                  </a:cubicBezTo>
                  <a:cubicBezTo>
                    <a:pt x="48" y="1"/>
                    <a:pt x="48" y="1"/>
                    <a:pt x="48" y="1"/>
                  </a:cubicBezTo>
                  <a:cubicBezTo>
                    <a:pt x="49" y="1"/>
                    <a:pt x="50" y="0"/>
                    <a:pt x="51" y="0"/>
                  </a:cubicBezTo>
                  <a:cubicBezTo>
                    <a:pt x="52" y="0"/>
                    <a:pt x="54" y="0"/>
                    <a:pt x="55" y="0"/>
                  </a:cubicBezTo>
                  <a:cubicBezTo>
                    <a:pt x="56" y="0"/>
                    <a:pt x="57" y="0"/>
                    <a:pt x="58" y="0"/>
                  </a:cubicBezTo>
                  <a:cubicBezTo>
                    <a:pt x="59" y="0"/>
                    <a:pt x="60" y="1"/>
                    <a:pt x="61" y="1"/>
                  </a:cubicBezTo>
                  <a:cubicBezTo>
                    <a:pt x="63" y="2"/>
                    <a:pt x="65" y="3"/>
                    <a:pt x="66" y="4"/>
                  </a:cubicBezTo>
                  <a:cubicBezTo>
                    <a:pt x="70" y="7"/>
                    <a:pt x="72" y="10"/>
                    <a:pt x="72" y="12"/>
                  </a:cubicBezTo>
                  <a:cubicBezTo>
                    <a:pt x="72" y="15"/>
                    <a:pt x="70" y="17"/>
                    <a:pt x="66" y="19"/>
                  </a:cubicBezTo>
                  <a:cubicBezTo>
                    <a:pt x="64" y="20"/>
                    <a:pt x="62" y="21"/>
                    <a:pt x="60" y="21"/>
                  </a:cubicBezTo>
                  <a:cubicBezTo>
                    <a:pt x="58" y="22"/>
                    <a:pt x="56" y="22"/>
                    <a:pt x="55" y="21"/>
                  </a:cubicBezTo>
                  <a:cubicBezTo>
                    <a:pt x="53" y="21"/>
                    <a:pt x="52" y="21"/>
                    <a:pt x="50" y="20"/>
                  </a:cubicBezTo>
                  <a:cubicBezTo>
                    <a:pt x="50" y="20"/>
                    <a:pt x="49" y="19"/>
                    <a:pt x="48" y="19"/>
                  </a:cubicBezTo>
                  <a:close/>
                  <a:moveTo>
                    <a:pt x="48" y="1"/>
                  </a:moveTo>
                  <a:cubicBezTo>
                    <a:pt x="48" y="7"/>
                    <a:pt x="48" y="7"/>
                    <a:pt x="48" y="7"/>
                  </a:cubicBezTo>
                  <a:cubicBezTo>
                    <a:pt x="48" y="7"/>
                    <a:pt x="48" y="7"/>
                    <a:pt x="48" y="8"/>
                  </a:cubicBezTo>
                  <a:cubicBezTo>
                    <a:pt x="48" y="19"/>
                    <a:pt x="48" y="19"/>
                    <a:pt x="48" y="19"/>
                  </a:cubicBezTo>
                  <a:cubicBezTo>
                    <a:pt x="47" y="18"/>
                    <a:pt x="47" y="17"/>
                    <a:pt x="46" y="17"/>
                  </a:cubicBezTo>
                  <a:cubicBezTo>
                    <a:pt x="45" y="16"/>
                    <a:pt x="45" y="16"/>
                    <a:pt x="45" y="16"/>
                  </a:cubicBezTo>
                  <a:cubicBezTo>
                    <a:pt x="45" y="3"/>
                    <a:pt x="45" y="3"/>
                    <a:pt x="45" y="3"/>
                  </a:cubicBezTo>
                  <a:cubicBezTo>
                    <a:pt x="45" y="3"/>
                    <a:pt x="46" y="3"/>
                    <a:pt x="46" y="2"/>
                  </a:cubicBezTo>
                  <a:cubicBezTo>
                    <a:pt x="47" y="2"/>
                    <a:pt x="48" y="1"/>
                    <a:pt x="48" y="1"/>
                  </a:cubicBezTo>
                  <a:close/>
                  <a:moveTo>
                    <a:pt x="48" y="26"/>
                  </a:moveTo>
                  <a:cubicBezTo>
                    <a:pt x="48" y="27"/>
                    <a:pt x="48" y="27"/>
                    <a:pt x="48" y="27"/>
                  </a:cubicBezTo>
                  <a:cubicBezTo>
                    <a:pt x="48" y="29"/>
                    <a:pt x="47" y="31"/>
                    <a:pt x="45" y="32"/>
                  </a:cubicBezTo>
                  <a:cubicBezTo>
                    <a:pt x="45" y="20"/>
                    <a:pt x="45" y="20"/>
                    <a:pt x="45" y="20"/>
                  </a:cubicBezTo>
                  <a:cubicBezTo>
                    <a:pt x="47" y="22"/>
                    <a:pt x="48" y="24"/>
                    <a:pt x="48" y="26"/>
                  </a:cubicBezTo>
                  <a:close/>
                  <a:moveTo>
                    <a:pt x="45" y="3"/>
                  </a:moveTo>
                  <a:cubicBezTo>
                    <a:pt x="45" y="16"/>
                    <a:pt x="45" y="16"/>
                    <a:pt x="45" y="16"/>
                  </a:cubicBezTo>
                  <a:cubicBezTo>
                    <a:pt x="42" y="13"/>
                    <a:pt x="41" y="11"/>
                    <a:pt x="41" y="9"/>
                  </a:cubicBezTo>
                  <a:cubicBezTo>
                    <a:pt x="41" y="9"/>
                    <a:pt x="41" y="9"/>
                    <a:pt x="41" y="9"/>
                  </a:cubicBezTo>
                  <a:cubicBezTo>
                    <a:pt x="41" y="7"/>
                    <a:pt x="42" y="5"/>
                    <a:pt x="45" y="3"/>
                  </a:cubicBezTo>
                  <a:close/>
                  <a:moveTo>
                    <a:pt x="45" y="20"/>
                  </a:moveTo>
                  <a:cubicBezTo>
                    <a:pt x="45" y="32"/>
                    <a:pt x="45" y="32"/>
                    <a:pt x="45" y="32"/>
                  </a:cubicBezTo>
                  <a:cubicBezTo>
                    <a:pt x="44" y="33"/>
                    <a:pt x="44" y="33"/>
                    <a:pt x="43" y="33"/>
                  </a:cubicBezTo>
                  <a:cubicBezTo>
                    <a:pt x="42" y="34"/>
                    <a:pt x="41" y="34"/>
                    <a:pt x="41" y="35"/>
                  </a:cubicBezTo>
                  <a:cubicBezTo>
                    <a:pt x="41" y="29"/>
                    <a:pt x="41" y="29"/>
                    <a:pt x="41" y="29"/>
                  </a:cubicBezTo>
                  <a:cubicBezTo>
                    <a:pt x="41" y="29"/>
                    <a:pt x="41" y="28"/>
                    <a:pt x="41" y="28"/>
                  </a:cubicBezTo>
                  <a:cubicBezTo>
                    <a:pt x="41" y="17"/>
                    <a:pt x="41" y="17"/>
                    <a:pt x="41" y="17"/>
                  </a:cubicBezTo>
                  <a:cubicBezTo>
                    <a:pt x="41" y="17"/>
                    <a:pt x="42" y="18"/>
                    <a:pt x="43" y="19"/>
                  </a:cubicBezTo>
                  <a:cubicBezTo>
                    <a:pt x="44" y="19"/>
                    <a:pt x="44" y="20"/>
                    <a:pt x="45" y="20"/>
                  </a:cubicBezTo>
                  <a:close/>
                  <a:moveTo>
                    <a:pt x="26" y="45"/>
                  </a:moveTo>
                  <a:cubicBezTo>
                    <a:pt x="26" y="45"/>
                    <a:pt x="26" y="45"/>
                    <a:pt x="26" y="45"/>
                  </a:cubicBezTo>
                  <a:cubicBezTo>
                    <a:pt x="26" y="45"/>
                    <a:pt x="26" y="45"/>
                    <a:pt x="26" y="45"/>
                  </a:cubicBezTo>
                  <a:cubicBezTo>
                    <a:pt x="26" y="45"/>
                    <a:pt x="26" y="45"/>
                    <a:pt x="26" y="45"/>
                  </a:cubicBezTo>
                  <a:close/>
                  <a:moveTo>
                    <a:pt x="41" y="9"/>
                  </a:moveTo>
                  <a:cubicBezTo>
                    <a:pt x="41" y="9"/>
                    <a:pt x="41" y="9"/>
                    <a:pt x="41" y="9"/>
                  </a:cubicBezTo>
                  <a:cubicBezTo>
                    <a:pt x="41" y="9"/>
                    <a:pt x="41" y="9"/>
                    <a:pt x="41" y="9"/>
                  </a:cubicBezTo>
                  <a:cubicBezTo>
                    <a:pt x="41" y="9"/>
                    <a:pt x="41" y="9"/>
                    <a:pt x="41" y="9"/>
                  </a:cubicBezTo>
                  <a:close/>
                  <a:moveTo>
                    <a:pt x="41" y="17"/>
                  </a:moveTo>
                  <a:cubicBezTo>
                    <a:pt x="41" y="28"/>
                    <a:pt x="41" y="28"/>
                    <a:pt x="41" y="28"/>
                  </a:cubicBezTo>
                  <a:cubicBezTo>
                    <a:pt x="41" y="28"/>
                    <a:pt x="40" y="27"/>
                    <a:pt x="40" y="27"/>
                  </a:cubicBezTo>
                  <a:cubicBezTo>
                    <a:pt x="39" y="26"/>
                    <a:pt x="38" y="25"/>
                    <a:pt x="37" y="23"/>
                  </a:cubicBezTo>
                  <a:cubicBezTo>
                    <a:pt x="34" y="21"/>
                    <a:pt x="32" y="20"/>
                    <a:pt x="31" y="19"/>
                  </a:cubicBezTo>
                  <a:cubicBezTo>
                    <a:pt x="29" y="19"/>
                    <a:pt x="28" y="19"/>
                    <a:pt x="27" y="20"/>
                  </a:cubicBezTo>
                  <a:cubicBezTo>
                    <a:pt x="27" y="20"/>
                    <a:pt x="26" y="21"/>
                    <a:pt x="26" y="21"/>
                  </a:cubicBezTo>
                  <a:cubicBezTo>
                    <a:pt x="26" y="15"/>
                    <a:pt x="26" y="15"/>
                    <a:pt x="26" y="15"/>
                  </a:cubicBezTo>
                  <a:cubicBezTo>
                    <a:pt x="27" y="15"/>
                    <a:pt x="27" y="15"/>
                    <a:pt x="28" y="15"/>
                  </a:cubicBezTo>
                  <a:cubicBezTo>
                    <a:pt x="29" y="14"/>
                    <a:pt x="31" y="14"/>
                    <a:pt x="32" y="14"/>
                  </a:cubicBezTo>
                  <a:cubicBezTo>
                    <a:pt x="33" y="14"/>
                    <a:pt x="34" y="14"/>
                    <a:pt x="35" y="14"/>
                  </a:cubicBezTo>
                  <a:cubicBezTo>
                    <a:pt x="36" y="15"/>
                    <a:pt x="37" y="15"/>
                    <a:pt x="38" y="15"/>
                  </a:cubicBezTo>
                  <a:cubicBezTo>
                    <a:pt x="39" y="16"/>
                    <a:pt x="40" y="16"/>
                    <a:pt x="41" y="17"/>
                  </a:cubicBezTo>
                  <a:close/>
                  <a:moveTo>
                    <a:pt x="41" y="29"/>
                  </a:moveTo>
                  <a:cubicBezTo>
                    <a:pt x="41" y="29"/>
                    <a:pt x="41" y="29"/>
                    <a:pt x="41" y="29"/>
                  </a:cubicBezTo>
                  <a:cubicBezTo>
                    <a:pt x="41" y="29"/>
                    <a:pt x="40" y="30"/>
                    <a:pt x="39" y="30"/>
                  </a:cubicBezTo>
                  <a:cubicBezTo>
                    <a:pt x="38" y="31"/>
                    <a:pt x="37" y="31"/>
                    <a:pt x="36" y="31"/>
                  </a:cubicBezTo>
                  <a:cubicBezTo>
                    <a:pt x="34" y="31"/>
                    <a:pt x="33" y="29"/>
                    <a:pt x="30" y="27"/>
                  </a:cubicBezTo>
                  <a:cubicBezTo>
                    <a:pt x="28" y="25"/>
                    <a:pt x="27" y="24"/>
                    <a:pt x="26" y="23"/>
                  </a:cubicBezTo>
                  <a:cubicBezTo>
                    <a:pt x="26" y="34"/>
                    <a:pt x="26" y="34"/>
                    <a:pt x="26" y="34"/>
                  </a:cubicBezTo>
                  <a:cubicBezTo>
                    <a:pt x="27" y="34"/>
                    <a:pt x="28" y="35"/>
                    <a:pt x="28" y="35"/>
                  </a:cubicBezTo>
                  <a:cubicBezTo>
                    <a:pt x="30" y="36"/>
                    <a:pt x="31" y="36"/>
                    <a:pt x="32" y="37"/>
                  </a:cubicBezTo>
                  <a:cubicBezTo>
                    <a:pt x="34" y="37"/>
                    <a:pt x="36" y="37"/>
                    <a:pt x="38" y="36"/>
                  </a:cubicBezTo>
                  <a:cubicBezTo>
                    <a:pt x="39" y="36"/>
                    <a:pt x="40" y="36"/>
                    <a:pt x="41" y="35"/>
                  </a:cubicBezTo>
                  <a:lnTo>
                    <a:pt x="41" y="29"/>
                  </a:lnTo>
                  <a:close/>
                  <a:moveTo>
                    <a:pt x="23" y="42"/>
                  </a:moveTo>
                  <a:cubicBezTo>
                    <a:pt x="26" y="45"/>
                    <a:pt x="26" y="45"/>
                    <a:pt x="26" y="45"/>
                  </a:cubicBezTo>
                  <a:cubicBezTo>
                    <a:pt x="26" y="45"/>
                    <a:pt x="26" y="45"/>
                    <a:pt x="26" y="45"/>
                  </a:cubicBezTo>
                  <a:cubicBezTo>
                    <a:pt x="25" y="46"/>
                    <a:pt x="24" y="47"/>
                    <a:pt x="23" y="48"/>
                  </a:cubicBezTo>
                  <a:cubicBezTo>
                    <a:pt x="23" y="42"/>
                    <a:pt x="23" y="42"/>
                    <a:pt x="23" y="42"/>
                  </a:cubicBezTo>
                  <a:close/>
                  <a:moveTo>
                    <a:pt x="26" y="15"/>
                  </a:moveTo>
                  <a:cubicBezTo>
                    <a:pt x="26" y="21"/>
                    <a:pt x="26" y="21"/>
                    <a:pt x="26" y="21"/>
                  </a:cubicBezTo>
                  <a:cubicBezTo>
                    <a:pt x="26" y="21"/>
                    <a:pt x="26" y="22"/>
                    <a:pt x="26" y="23"/>
                  </a:cubicBezTo>
                  <a:cubicBezTo>
                    <a:pt x="26" y="23"/>
                    <a:pt x="26" y="23"/>
                    <a:pt x="26" y="23"/>
                  </a:cubicBezTo>
                  <a:cubicBezTo>
                    <a:pt x="26" y="34"/>
                    <a:pt x="26" y="34"/>
                    <a:pt x="26" y="34"/>
                  </a:cubicBezTo>
                  <a:cubicBezTo>
                    <a:pt x="25" y="33"/>
                    <a:pt x="25" y="33"/>
                    <a:pt x="24" y="32"/>
                  </a:cubicBezTo>
                  <a:cubicBezTo>
                    <a:pt x="23" y="32"/>
                    <a:pt x="23" y="31"/>
                    <a:pt x="23" y="31"/>
                  </a:cubicBezTo>
                  <a:cubicBezTo>
                    <a:pt x="23" y="18"/>
                    <a:pt x="23" y="18"/>
                    <a:pt x="23" y="18"/>
                  </a:cubicBezTo>
                  <a:cubicBezTo>
                    <a:pt x="23" y="17"/>
                    <a:pt x="23" y="17"/>
                    <a:pt x="24" y="17"/>
                  </a:cubicBezTo>
                  <a:cubicBezTo>
                    <a:pt x="25" y="16"/>
                    <a:pt x="25" y="16"/>
                    <a:pt x="26" y="15"/>
                  </a:cubicBezTo>
                  <a:close/>
                  <a:moveTo>
                    <a:pt x="8" y="29"/>
                  </a:moveTo>
                  <a:cubicBezTo>
                    <a:pt x="13" y="33"/>
                    <a:pt x="18" y="38"/>
                    <a:pt x="23" y="42"/>
                  </a:cubicBezTo>
                  <a:cubicBezTo>
                    <a:pt x="23" y="48"/>
                    <a:pt x="23" y="48"/>
                    <a:pt x="23" y="48"/>
                  </a:cubicBezTo>
                  <a:cubicBezTo>
                    <a:pt x="22" y="49"/>
                    <a:pt x="21" y="49"/>
                    <a:pt x="20" y="50"/>
                  </a:cubicBezTo>
                  <a:cubicBezTo>
                    <a:pt x="16" y="47"/>
                    <a:pt x="12" y="43"/>
                    <a:pt x="8" y="40"/>
                  </a:cubicBezTo>
                  <a:cubicBezTo>
                    <a:pt x="8" y="41"/>
                    <a:pt x="7" y="42"/>
                    <a:pt x="7" y="43"/>
                  </a:cubicBezTo>
                  <a:cubicBezTo>
                    <a:pt x="6" y="44"/>
                    <a:pt x="5" y="46"/>
                    <a:pt x="4" y="47"/>
                  </a:cubicBezTo>
                  <a:cubicBezTo>
                    <a:pt x="3" y="46"/>
                    <a:pt x="2" y="45"/>
                    <a:pt x="0" y="44"/>
                  </a:cubicBezTo>
                  <a:cubicBezTo>
                    <a:pt x="2" y="41"/>
                    <a:pt x="2" y="39"/>
                    <a:pt x="3" y="38"/>
                  </a:cubicBezTo>
                  <a:cubicBezTo>
                    <a:pt x="3" y="36"/>
                    <a:pt x="3" y="35"/>
                    <a:pt x="3" y="33"/>
                  </a:cubicBezTo>
                  <a:cubicBezTo>
                    <a:pt x="4" y="32"/>
                    <a:pt x="6" y="30"/>
                    <a:pt x="8" y="29"/>
                  </a:cubicBezTo>
                  <a:close/>
                  <a:moveTo>
                    <a:pt x="23" y="18"/>
                  </a:moveTo>
                  <a:cubicBezTo>
                    <a:pt x="20" y="20"/>
                    <a:pt x="19" y="22"/>
                    <a:pt x="19" y="24"/>
                  </a:cubicBezTo>
                  <a:cubicBezTo>
                    <a:pt x="19" y="26"/>
                    <a:pt x="20" y="28"/>
                    <a:pt x="23" y="31"/>
                  </a:cubicBezTo>
                  <a:lnTo>
                    <a:pt x="23" y="18"/>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grpSp>
        <p:nvGrpSpPr>
          <p:cNvPr id="8208" name="Group 368" descr="OPL20U25GSXzBJYl68kk8uQGfFKzs7yb1M4KJWUiLk6ZEvGF+qCIPSnY57AbBFCvTW@21.2022.STT$5+K4lPs7H94VUqPe2XwIsfPRnrXQE//QTEXxb8/8N4CNc6FpgZahzpTjFhMzSA7T/nHJa11DE8Ng2TP3iAmRczFlmslSuUNOgUeb6yRvs0="/>
          <p:cNvGrpSpPr/>
          <p:nvPr/>
        </p:nvGrpSpPr>
        <p:grpSpPr bwMode="auto">
          <a:xfrm>
            <a:off x="3652045" y="4795327"/>
            <a:ext cx="725487" cy="919162"/>
            <a:chOff x="2709863" y="4713288"/>
            <a:chExt cx="725488" cy="919163"/>
          </a:xfrm>
        </p:grpSpPr>
        <p:sp>
          <p:nvSpPr>
            <p:cNvPr id="8313" name="Rectangle 81"/>
            <p:cNvSpPr>
              <a:spLocks noChangeArrowheads="1"/>
            </p:cNvSpPr>
            <p:nvPr/>
          </p:nvSpPr>
          <p:spPr bwMode="auto">
            <a:xfrm>
              <a:off x="2787650" y="5602288"/>
              <a:ext cx="647700" cy="30163"/>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4" name="Rectangle 82"/>
            <p:cNvSpPr>
              <a:spLocks noChangeArrowheads="1"/>
            </p:cNvSpPr>
            <p:nvPr/>
          </p:nvSpPr>
          <p:spPr bwMode="auto">
            <a:xfrm>
              <a:off x="3319463" y="5006975"/>
              <a:ext cx="115888" cy="595313"/>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5" name="Rectangle 83"/>
            <p:cNvSpPr>
              <a:spLocks noChangeArrowheads="1"/>
            </p:cNvSpPr>
            <p:nvPr/>
          </p:nvSpPr>
          <p:spPr bwMode="auto">
            <a:xfrm>
              <a:off x="3187700" y="5232400"/>
              <a:ext cx="114300" cy="369888"/>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6" name="Rectangle 84"/>
            <p:cNvSpPr>
              <a:spLocks noChangeArrowheads="1"/>
            </p:cNvSpPr>
            <p:nvPr/>
          </p:nvSpPr>
          <p:spPr bwMode="auto">
            <a:xfrm>
              <a:off x="3054350" y="5356225"/>
              <a:ext cx="114300" cy="246063"/>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7" name="Rectangle 85"/>
            <p:cNvSpPr>
              <a:spLocks noChangeArrowheads="1"/>
            </p:cNvSpPr>
            <p:nvPr/>
          </p:nvSpPr>
          <p:spPr bwMode="auto">
            <a:xfrm>
              <a:off x="2921000" y="5241925"/>
              <a:ext cx="114300" cy="360363"/>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8" name="Rectangle 86"/>
            <p:cNvSpPr>
              <a:spLocks noChangeArrowheads="1"/>
            </p:cNvSpPr>
            <p:nvPr/>
          </p:nvSpPr>
          <p:spPr bwMode="auto">
            <a:xfrm>
              <a:off x="2787650" y="5345113"/>
              <a:ext cx="114300" cy="257175"/>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19" name="Oval 87"/>
            <p:cNvSpPr>
              <a:spLocks noChangeArrowheads="1"/>
            </p:cNvSpPr>
            <p:nvPr/>
          </p:nvSpPr>
          <p:spPr bwMode="auto">
            <a:xfrm>
              <a:off x="2965450" y="4713288"/>
              <a:ext cx="79375" cy="79375"/>
            </a:xfrm>
            <a:prstGeom prst="ellipse">
              <a:avLst/>
            </a:pr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20" name="Freeform 88"/>
            <p:cNvSpPr/>
            <p:nvPr/>
          </p:nvSpPr>
          <p:spPr bwMode="auto">
            <a:xfrm>
              <a:off x="2892425" y="4900613"/>
              <a:ext cx="109538" cy="311150"/>
            </a:xfrm>
            <a:custGeom>
              <a:avLst/>
              <a:gdLst>
                <a:gd name="T0" fmla="*/ 20538 w 64"/>
                <a:gd name="T1" fmla="*/ 309440 h 182"/>
                <a:gd name="T2" fmla="*/ 20538 w 64"/>
                <a:gd name="T3" fmla="*/ 309440 h 182"/>
                <a:gd name="T4" fmla="*/ 3423 w 64"/>
                <a:gd name="T5" fmla="*/ 280377 h 182"/>
                <a:gd name="T6" fmla="*/ 59904 w 64"/>
                <a:gd name="T7" fmla="*/ 22225 h 182"/>
                <a:gd name="T8" fmla="*/ 87288 w 64"/>
                <a:gd name="T9" fmla="*/ 3419 h 182"/>
                <a:gd name="T10" fmla="*/ 87288 w 64"/>
                <a:gd name="T11" fmla="*/ 3419 h 182"/>
                <a:gd name="T12" fmla="*/ 106115 w 64"/>
                <a:gd name="T13" fmla="*/ 30773 h 182"/>
                <a:gd name="T14" fmla="*/ 49634 w 64"/>
                <a:gd name="T15" fmla="*/ 290635 h 182"/>
                <a:gd name="T16" fmla="*/ 20538 w 64"/>
                <a:gd name="T17" fmla="*/ 309440 h 1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182">
                  <a:moveTo>
                    <a:pt x="12" y="181"/>
                  </a:moveTo>
                  <a:cubicBezTo>
                    <a:pt x="12" y="181"/>
                    <a:pt x="12" y="181"/>
                    <a:pt x="12" y="181"/>
                  </a:cubicBezTo>
                  <a:cubicBezTo>
                    <a:pt x="5" y="179"/>
                    <a:pt x="0" y="172"/>
                    <a:pt x="2" y="164"/>
                  </a:cubicBezTo>
                  <a:cubicBezTo>
                    <a:pt x="35" y="13"/>
                    <a:pt x="35" y="13"/>
                    <a:pt x="35" y="13"/>
                  </a:cubicBezTo>
                  <a:cubicBezTo>
                    <a:pt x="37" y="5"/>
                    <a:pt x="44" y="0"/>
                    <a:pt x="51" y="2"/>
                  </a:cubicBezTo>
                  <a:cubicBezTo>
                    <a:pt x="51" y="2"/>
                    <a:pt x="51" y="2"/>
                    <a:pt x="51" y="2"/>
                  </a:cubicBezTo>
                  <a:cubicBezTo>
                    <a:pt x="59" y="4"/>
                    <a:pt x="64" y="11"/>
                    <a:pt x="62" y="18"/>
                  </a:cubicBezTo>
                  <a:cubicBezTo>
                    <a:pt x="29" y="170"/>
                    <a:pt x="29" y="170"/>
                    <a:pt x="29" y="170"/>
                  </a:cubicBezTo>
                  <a:cubicBezTo>
                    <a:pt x="27" y="178"/>
                    <a:pt x="20" y="182"/>
                    <a:pt x="12" y="18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1" name="Freeform 89"/>
            <p:cNvSpPr/>
            <p:nvPr/>
          </p:nvSpPr>
          <p:spPr bwMode="auto">
            <a:xfrm>
              <a:off x="2971800" y="4886325"/>
              <a:ext cx="100013" cy="193675"/>
            </a:xfrm>
            <a:custGeom>
              <a:avLst/>
              <a:gdLst>
                <a:gd name="T0" fmla="*/ 81367 w 59"/>
                <a:gd name="T1" fmla="*/ 190247 h 113"/>
                <a:gd name="T2" fmla="*/ 81367 w 59"/>
                <a:gd name="T3" fmla="*/ 190247 h 113"/>
                <a:gd name="T4" fmla="*/ 52549 w 59"/>
                <a:gd name="T5" fmla="*/ 174822 h 113"/>
                <a:gd name="T6" fmla="*/ 5085 w 59"/>
                <a:gd name="T7" fmla="*/ 34279 h 113"/>
                <a:gd name="T8" fmla="*/ 18646 w 59"/>
                <a:gd name="T9" fmla="*/ 3428 h 113"/>
                <a:gd name="T10" fmla="*/ 18646 w 59"/>
                <a:gd name="T11" fmla="*/ 3428 h 113"/>
                <a:gd name="T12" fmla="*/ 49159 w 59"/>
                <a:gd name="T13" fmla="*/ 18853 h 113"/>
                <a:gd name="T14" fmla="*/ 96623 w 59"/>
                <a:gd name="T15" fmla="*/ 159396 h 113"/>
                <a:gd name="T16" fmla="*/ 81367 w 59"/>
                <a:gd name="T17" fmla="*/ 190247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13">
                  <a:moveTo>
                    <a:pt x="48" y="111"/>
                  </a:moveTo>
                  <a:cubicBezTo>
                    <a:pt x="48" y="111"/>
                    <a:pt x="48" y="111"/>
                    <a:pt x="48" y="111"/>
                  </a:cubicBezTo>
                  <a:cubicBezTo>
                    <a:pt x="41" y="113"/>
                    <a:pt x="33" y="109"/>
                    <a:pt x="31" y="102"/>
                  </a:cubicBezTo>
                  <a:cubicBezTo>
                    <a:pt x="3" y="20"/>
                    <a:pt x="3" y="20"/>
                    <a:pt x="3" y="20"/>
                  </a:cubicBezTo>
                  <a:cubicBezTo>
                    <a:pt x="0" y="12"/>
                    <a:pt x="4" y="5"/>
                    <a:pt x="11" y="2"/>
                  </a:cubicBezTo>
                  <a:cubicBezTo>
                    <a:pt x="11" y="2"/>
                    <a:pt x="11" y="2"/>
                    <a:pt x="11" y="2"/>
                  </a:cubicBezTo>
                  <a:cubicBezTo>
                    <a:pt x="19" y="0"/>
                    <a:pt x="27" y="4"/>
                    <a:pt x="29" y="11"/>
                  </a:cubicBezTo>
                  <a:cubicBezTo>
                    <a:pt x="57" y="93"/>
                    <a:pt x="57" y="93"/>
                    <a:pt x="57" y="93"/>
                  </a:cubicBezTo>
                  <a:cubicBezTo>
                    <a:pt x="59" y="100"/>
                    <a:pt x="55" y="108"/>
                    <a:pt x="48" y="11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2" name="Freeform 90"/>
            <p:cNvSpPr/>
            <p:nvPr/>
          </p:nvSpPr>
          <p:spPr bwMode="auto">
            <a:xfrm>
              <a:off x="2936875" y="4803775"/>
              <a:ext cx="93663" cy="193675"/>
            </a:xfrm>
            <a:custGeom>
              <a:avLst/>
              <a:gdLst>
                <a:gd name="T0" fmla="*/ 93663 w 59"/>
                <a:gd name="T1" fmla="*/ 193675 h 122"/>
                <a:gd name="T2" fmla="*/ 0 w 59"/>
                <a:gd name="T3" fmla="*/ 192088 h 122"/>
                <a:gd name="T4" fmla="*/ 41275 w 59"/>
                <a:gd name="T5" fmla="*/ 0 h 122"/>
                <a:gd name="T6" fmla="*/ 93663 w 59"/>
                <a:gd name="T7" fmla="*/ 0 h 122"/>
                <a:gd name="T8" fmla="*/ 93663 w 59"/>
                <a:gd name="T9" fmla="*/ 193675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22">
                  <a:moveTo>
                    <a:pt x="59" y="122"/>
                  </a:moveTo>
                  <a:lnTo>
                    <a:pt x="0" y="121"/>
                  </a:lnTo>
                  <a:lnTo>
                    <a:pt x="26" y="0"/>
                  </a:lnTo>
                  <a:lnTo>
                    <a:pt x="59" y="0"/>
                  </a:lnTo>
                  <a:lnTo>
                    <a:pt x="59" y="122"/>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3" name="Freeform 91"/>
            <p:cNvSpPr/>
            <p:nvPr/>
          </p:nvSpPr>
          <p:spPr bwMode="auto">
            <a:xfrm>
              <a:off x="2816225" y="4802188"/>
              <a:ext cx="184150" cy="111125"/>
            </a:xfrm>
            <a:custGeom>
              <a:avLst/>
              <a:gdLst>
                <a:gd name="T0" fmla="*/ 180740 w 108"/>
                <a:gd name="T1" fmla="*/ 10258 h 65"/>
                <a:gd name="T2" fmla="*/ 180740 w 108"/>
                <a:gd name="T3" fmla="*/ 10258 h 65"/>
                <a:gd name="T4" fmla="*/ 173919 w 108"/>
                <a:gd name="T5" fmla="*/ 30773 h 65"/>
                <a:gd name="T6" fmla="*/ 23871 w 108"/>
                <a:gd name="T7" fmla="*/ 107706 h 65"/>
                <a:gd name="T8" fmla="*/ 3410 w 108"/>
                <a:gd name="T9" fmla="*/ 100867 h 65"/>
                <a:gd name="T10" fmla="*/ 3410 w 108"/>
                <a:gd name="T11" fmla="*/ 100867 h 65"/>
                <a:gd name="T12" fmla="*/ 10231 w 108"/>
                <a:gd name="T13" fmla="*/ 80352 h 65"/>
                <a:gd name="T14" fmla="*/ 160279 w 108"/>
                <a:gd name="T15" fmla="*/ 3419 h 65"/>
                <a:gd name="T16" fmla="*/ 180740 w 108"/>
                <a:gd name="T17" fmla="*/ 10258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8" h="65">
                  <a:moveTo>
                    <a:pt x="106" y="6"/>
                  </a:moveTo>
                  <a:cubicBezTo>
                    <a:pt x="106" y="6"/>
                    <a:pt x="106" y="6"/>
                    <a:pt x="106" y="6"/>
                  </a:cubicBezTo>
                  <a:cubicBezTo>
                    <a:pt x="108" y="10"/>
                    <a:pt x="107" y="16"/>
                    <a:pt x="102" y="18"/>
                  </a:cubicBezTo>
                  <a:cubicBezTo>
                    <a:pt x="14" y="63"/>
                    <a:pt x="14" y="63"/>
                    <a:pt x="14" y="63"/>
                  </a:cubicBezTo>
                  <a:cubicBezTo>
                    <a:pt x="10" y="65"/>
                    <a:pt x="4" y="63"/>
                    <a:pt x="2" y="59"/>
                  </a:cubicBezTo>
                  <a:cubicBezTo>
                    <a:pt x="2" y="59"/>
                    <a:pt x="2" y="59"/>
                    <a:pt x="2" y="59"/>
                  </a:cubicBezTo>
                  <a:cubicBezTo>
                    <a:pt x="0" y="55"/>
                    <a:pt x="2" y="49"/>
                    <a:pt x="6" y="47"/>
                  </a:cubicBezTo>
                  <a:cubicBezTo>
                    <a:pt x="94" y="2"/>
                    <a:pt x="94" y="2"/>
                    <a:pt x="94" y="2"/>
                  </a:cubicBezTo>
                  <a:cubicBezTo>
                    <a:pt x="99" y="0"/>
                    <a:pt x="104" y="2"/>
                    <a:pt x="106" y="6"/>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4" name="Freeform 92"/>
            <p:cNvSpPr/>
            <p:nvPr/>
          </p:nvSpPr>
          <p:spPr bwMode="auto">
            <a:xfrm>
              <a:off x="2990850" y="4803775"/>
              <a:ext cx="217488" cy="34925"/>
            </a:xfrm>
            <a:custGeom>
              <a:avLst/>
              <a:gdLst>
                <a:gd name="T0" fmla="*/ 0 w 128"/>
                <a:gd name="T1" fmla="*/ 16631 h 21"/>
                <a:gd name="T2" fmla="*/ 0 w 128"/>
                <a:gd name="T3" fmla="*/ 16631 h 21"/>
                <a:gd name="T4" fmla="*/ 16991 w 128"/>
                <a:gd name="T5" fmla="*/ 0 h 21"/>
                <a:gd name="T6" fmla="*/ 200497 w 128"/>
                <a:gd name="T7" fmla="*/ 1663 h 21"/>
                <a:gd name="T8" fmla="*/ 217488 w 128"/>
                <a:gd name="T9" fmla="*/ 18294 h 21"/>
                <a:gd name="T10" fmla="*/ 217488 w 128"/>
                <a:gd name="T11" fmla="*/ 18294 h 21"/>
                <a:gd name="T12" fmla="*/ 200497 w 128"/>
                <a:gd name="T13" fmla="*/ 34925 h 21"/>
                <a:gd name="T14" fmla="*/ 15292 w 128"/>
                <a:gd name="T15" fmla="*/ 33262 h 21"/>
                <a:gd name="T16" fmla="*/ 0 w 128"/>
                <a:gd name="T17" fmla="*/ 1663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 h="21">
                  <a:moveTo>
                    <a:pt x="0" y="10"/>
                  </a:moveTo>
                  <a:cubicBezTo>
                    <a:pt x="0" y="10"/>
                    <a:pt x="0" y="10"/>
                    <a:pt x="0" y="10"/>
                  </a:cubicBezTo>
                  <a:cubicBezTo>
                    <a:pt x="0" y="4"/>
                    <a:pt x="4" y="0"/>
                    <a:pt x="10" y="0"/>
                  </a:cubicBezTo>
                  <a:cubicBezTo>
                    <a:pt x="118" y="1"/>
                    <a:pt x="118" y="1"/>
                    <a:pt x="118" y="1"/>
                  </a:cubicBezTo>
                  <a:cubicBezTo>
                    <a:pt x="123" y="1"/>
                    <a:pt x="128" y="6"/>
                    <a:pt x="128" y="11"/>
                  </a:cubicBezTo>
                  <a:cubicBezTo>
                    <a:pt x="128" y="11"/>
                    <a:pt x="128" y="11"/>
                    <a:pt x="128" y="11"/>
                  </a:cubicBezTo>
                  <a:cubicBezTo>
                    <a:pt x="127" y="17"/>
                    <a:pt x="123" y="21"/>
                    <a:pt x="118" y="21"/>
                  </a:cubicBezTo>
                  <a:cubicBezTo>
                    <a:pt x="9" y="20"/>
                    <a:pt x="9" y="20"/>
                    <a:pt x="9" y="20"/>
                  </a:cubicBezTo>
                  <a:cubicBezTo>
                    <a:pt x="4" y="20"/>
                    <a:pt x="0" y="15"/>
                    <a:pt x="0" y="1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5" name="Freeform 93"/>
            <p:cNvSpPr/>
            <p:nvPr/>
          </p:nvSpPr>
          <p:spPr bwMode="auto">
            <a:xfrm>
              <a:off x="3001963" y="5030788"/>
              <a:ext cx="68263" cy="144463"/>
            </a:xfrm>
            <a:custGeom>
              <a:avLst/>
              <a:gdLst>
                <a:gd name="T0" fmla="*/ 22185 w 40"/>
                <a:gd name="T1" fmla="*/ 142763 h 85"/>
                <a:gd name="T2" fmla="*/ 22185 w 40"/>
                <a:gd name="T3" fmla="*/ 142763 h 85"/>
                <a:gd name="T4" fmla="*/ 3413 w 40"/>
                <a:gd name="T5" fmla="*/ 113871 h 85"/>
                <a:gd name="T6" fmla="*/ 20479 w 40"/>
                <a:gd name="T7" fmla="*/ 22094 h 85"/>
                <a:gd name="T8" fmla="*/ 47784 w 40"/>
                <a:gd name="T9" fmla="*/ 1700 h 85"/>
                <a:gd name="T10" fmla="*/ 47784 w 40"/>
                <a:gd name="T11" fmla="*/ 1700 h 85"/>
                <a:gd name="T12" fmla="*/ 66556 w 40"/>
                <a:gd name="T13" fmla="*/ 28893 h 85"/>
                <a:gd name="T14" fmla="*/ 49491 w 40"/>
                <a:gd name="T15" fmla="*/ 122369 h 85"/>
                <a:gd name="T16" fmla="*/ 22185 w 40"/>
                <a:gd name="T17" fmla="*/ 142763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85">
                  <a:moveTo>
                    <a:pt x="13" y="84"/>
                  </a:moveTo>
                  <a:cubicBezTo>
                    <a:pt x="13" y="84"/>
                    <a:pt x="13" y="84"/>
                    <a:pt x="13" y="84"/>
                  </a:cubicBezTo>
                  <a:cubicBezTo>
                    <a:pt x="6" y="82"/>
                    <a:pt x="0" y="75"/>
                    <a:pt x="2" y="67"/>
                  </a:cubicBezTo>
                  <a:cubicBezTo>
                    <a:pt x="12" y="13"/>
                    <a:pt x="12" y="13"/>
                    <a:pt x="12" y="13"/>
                  </a:cubicBezTo>
                  <a:cubicBezTo>
                    <a:pt x="13" y="5"/>
                    <a:pt x="20" y="0"/>
                    <a:pt x="28" y="1"/>
                  </a:cubicBezTo>
                  <a:cubicBezTo>
                    <a:pt x="28" y="1"/>
                    <a:pt x="28" y="1"/>
                    <a:pt x="28" y="1"/>
                  </a:cubicBezTo>
                  <a:cubicBezTo>
                    <a:pt x="35" y="3"/>
                    <a:pt x="40" y="10"/>
                    <a:pt x="39" y="17"/>
                  </a:cubicBezTo>
                  <a:cubicBezTo>
                    <a:pt x="29" y="72"/>
                    <a:pt x="29" y="72"/>
                    <a:pt x="29" y="72"/>
                  </a:cubicBezTo>
                  <a:cubicBezTo>
                    <a:pt x="28" y="80"/>
                    <a:pt x="21" y="85"/>
                    <a:pt x="13" y="8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6" name="Freeform 94"/>
            <p:cNvSpPr/>
            <p:nvPr/>
          </p:nvSpPr>
          <p:spPr bwMode="auto">
            <a:xfrm>
              <a:off x="2709863" y="5016500"/>
              <a:ext cx="209550" cy="55563"/>
            </a:xfrm>
            <a:custGeom>
              <a:avLst/>
              <a:gdLst>
                <a:gd name="T0" fmla="*/ 74613 w 132"/>
                <a:gd name="T1" fmla="*/ 26988 h 35"/>
                <a:gd name="T2" fmla="*/ 136525 w 132"/>
                <a:gd name="T3" fmla="*/ 26988 h 35"/>
                <a:gd name="T4" fmla="*/ 136525 w 132"/>
                <a:gd name="T5" fmla="*/ 0 h 35"/>
                <a:gd name="T6" fmla="*/ 209550 w 132"/>
                <a:gd name="T7" fmla="*/ 0 h 35"/>
                <a:gd name="T8" fmla="*/ 209550 w 132"/>
                <a:gd name="T9" fmla="*/ 55563 h 35"/>
                <a:gd name="T10" fmla="*/ 0 w 132"/>
                <a:gd name="T11" fmla="*/ 55563 h 35"/>
                <a:gd name="T12" fmla="*/ 0 w 132"/>
                <a:gd name="T13" fmla="*/ 0 h 35"/>
                <a:gd name="T14" fmla="*/ 74613 w 132"/>
                <a:gd name="T15" fmla="*/ 0 h 35"/>
                <a:gd name="T16" fmla="*/ 74613 w 132"/>
                <a:gd name="T17" fmla="*/ 26988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2" h="35">
                  <a:moveTo>
                    <a:pt x="47" y="17"/>
                  </a:moveTo>
                  <a:lnTo>
                    <a:pt x="86" y="17"/>
                  </a:lnTo>
                  <a:lnTo>
                    <a:pt x="86" y="0"/>
                  </a:lnTo>
                  <a:lnTo>
                    <a:pt x="132" y="0"/>
                  </a:lnTo>
                  <a:lnTo>
                    <a:pt x="132" y="35"/>
                  </a:lnTo>
                  <a:lnTo>
                    <a:pt x="0" y="35"/>
                  </a:lnTo>
                  <a:lnTo>
                    <a:pt x="0" y="0"/>
                  </a:lnTo>
                  <a:lnTo>
                    <a:pt x="47" y="0"/>
                  </a:lnTo>
                  <a:lnTo>
                    <a:pt x="47" y="17"/>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27" name="Rectangle 95"/>
            <p:cNvSpPr>
              <a:spLocks noChangeArrowheads="1"/>
            </p:cNvSpPr>
            <p:nvPr/>
          </p:nvSpPr>
          <p:spPr bwMode="auto">
            <a:xfrm>
              <a:off x="2795588" y="5016500"/>
              <a:ext cx="39688" cy="15875"/>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328" name="Freeform 96"/>
            <p:cNvSpPr>
              <a:spLocks noEditPoints="1"/>
            </p:cNvSpPr>
            <p:nvPr/>
          </p:nvSpPr>
          <p:spPr bwMode="auto">
            <a:xfrm>
              <a:off x="2709863" y="4895850"/>
              <a:ext cx="209550" cy="109538"/>
            </a:xfrm>
            <a:custGeom>
              <a:avLst/>
              <a:gdLst>
                <a:gd name="T0" fmla="*/ 104775 w 132"/>
                <a:gd name="T1" fmla="*/ 0 h 69"/>
                <a:gd name="T2" fmla="*/ 155575 w 132"/>
                <a:gd name="T3" fmla="*/ 0 h 69"/>
                <a:gd name="T4" fmla="*/ 155575 w 132"/>
                <a:gd name="T5" fmla="*/ 41275 h 69"/>
                <a:gd name="T6" fmla="*/ 209550 w 132"/>
                <a:gd name="T7" fmla="*/ 41275 h 69"/>
                <a:gd name="T8" fmla="*/ 209550 w 132"/>
                <a:gd name="T9" fmla="*/ 109538 h 69"/>
                <a:gd name="T10" fmla="*/ 136525 w 132"/>
                <a:gd name="T11" fmla="*/ 109538 h 69"/>
                <a:gd name="T12" fmla="*/ 104775 w 132"/>
                <a:gd name="T13" fmla="*/ 109538 h 69"/>
                <a:gd name="T14" fmla="*/ 104775 w 132"/>
                <a:gd name="T15" fmla="*/ 41275 h 69"/>
                <a:gd name="T16" fmla="*/ 138113 w 132"/>
                <a:gd name="T17" fmla="*/ 41275 h 69"/>
                <a:gd name="T18" fmla="*/ 138113 w 132"/>
                <a:gd name="T19" fmla="*/ 41275 h 69"/>
                <a:gd name="T20" fmla="*/ 138113 w 132"/>
                <a:gd name="T21" fmla="*/ 19050 h 69"/>
                <a:gd name="T22" fmla="*/ 104775 w 132"/>
                <a:gd name="T23" fmla="*/ 19050 h 69"/>
                <a:gd name="T24" fmla="*/ 104775 w 132"/>
                <a:gd name="T25" fmla="*/ 0 h 69"/>
                <a:gd name="T26" fmla="*/ 55563 w 132"/>
                <a:gd name="T27" fmla="*/ 0 h 69"/>
                <a:gd name="T28" fmla="*/ 104775 w 132"/>
                <a:gd name="T29" fmla="*/ 0 h 69"/>
                <a:gd name="T30" fmla="*/ 104775 w 132"/>
                <a:gd name="T31" fmla="*/ 19050 h 69"/>
                <a:gd name="T32" fmla="*/ 73025 w 132"/>
                <a:gd name="T33" fmla="*/ 19050 h 69"/>
                <a:gd name="T34" fmla="*/ 73025 w 132"/>
                <a:gd name="T35" fmla="*/ 41275 h 69"/>
                <a:gd name="T36" fmla="*/ 104775 w 132"/>
                <a:gd name="T37" fmla="*/ 41275 h 69"/>
                <a:gd name="T38" fmla="*/ 104775 w 132"/>
                <a:gd name="T39" fmla="*/ 109538 h 69"/>
                <a:gd name="T40" fmla="*/ 74613 w 132"/>
                <a:gd name="T41" fmla="*/ 109538 h 69"/>
                <a:gd name="T42" fmla="*/ 0 w 132"/>
                <a:gd name="T43" fmla="*/ 109538 h 69"/>
                <a:gd name="T44" fmla="*/ 0 w 132"/>
                <a:gd name="T45" fmla="*/ 41275 h 69"/>
                <a:gd name="T46" fmla="*/ 55563 w 132"/>
                <a:gd name="T47" fmla="*/ 41275 h 69"/>
                <a:gd name="T48" fmla="*/ 55563 w 132"/>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2" h="69">
                  <a:moveTo>
                    <a:pt x="66" y="0"/>
                  </a:moveTo>
                  <a:lnTo>
                    <a:pt x="98" y="0"/>
                  </a:lnTo>
                  <a:lnTo>
                    <a:pt x="98" y="26"/>
                  </a:lnTo>
                  <a:lnTo>
                    <a:pt x="132" y="26"/>
                  </a:lnTo>
                  <a:lnTo>
                    <a:pt x="132" y="69"/>
                  </a:lnTo>
                  <a:lnTo>
                    <a:pt x="86" y="69"/>
                  </a:lnTo>
                  <a:lnTo>
                    <a:pt x="66" y="69"/>
                  </a:lnTo>
                  <a:lnTo>
                    <a:pt x="66" y="26"/>
                  </a:lnTo>
                  <a:lnTo>
                    <a:pt x="87" y="26"/>
                  </a:lnTo>
                  <a:lnTo>
                    <a:pt x="87" y="12"/>
                  </a:lnTo>
                  <a:lnTo>
                    <a:pt x="66" y="12"/>
                  </a:lnTo>
                  <a:lnTo>
                    <a:pt x="66" y="0"/>
                  </a:lnTo>
                  <a:close/>
                  <a:moveTo>
                    <a:pt x="35" y="0"/>
                  </a:moveTo>
                  <a:lnTo>
                    <a:pt x="66" y="0"/>
                  </a:lnTo>
                  <a:lnTo>
                    <a:pt x="66" y="12"/>
                  </a:lnTo>
                  <a:lnTo>
                    <a:pt x="46" y="12"/>
                  </a:lnTo>
                  <a:lnTo>
                    <a:pt x="46" y="26"/>
                  </a:lnTo>
                  <a:lnTo>
                    <a:pt x="66" y="26"/>
                  </a:lnTo>
                  <a:lnTo>
                    <a:pt x="66" y="69"/>
                  </a:lnTo>
                  <a:lnTo>
                    <a:pt x="47" y="69"/>
                  </a:lnTo>
                  <a:lnTo>
                    <a:pt x="0" y="69"/>
                  </a:lnTo>
                  <a:lnTo>
                    <a:pt x="0" y="26"/>
                  </a:lnTo>
                  <a:lnTo>
                    <a:pt x="35" y="26"/>
                  </a:lnTo>
                  <a:lnTo>
                    <a:pt x="35"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grpSp>
      <p:grpSp>
        <p:nvGrpSpPr>
          <p:cNvPr id="8209" name="Group 367" descr="OPL20U25GSXzBJYl68kk8uQGfFKzs7yb1M4KJWUiLk6ZEvGF+qCIPSnY57AbBFCvTW@21.2022.STT$5+K4lPs7H94VUqPe2XwIsfPRnrXQE//QTEXxb8/8N4CNc6FpgZahzpTjFhMzSA7T/nHJa11DE8Ng2TP3iAmRczFlmslSuUNOgUeb6yRvs0="/>
          <p:cNvGrpSpPr/>
          <p:nvPr/>
        </p:nvGrpSpPr>
        <p:grpSpPr bwMode="auto">
          <a:xfrm>
            <a:off x="7927974" y="4731288"/>
            <a:ext cx="639762" cy="630238"/>
            <a:chOff x="5634038" y="4892675"/>
            <a:chExt cx="639763" cy="630238"/>
          </a:xfrm>
        </p:grpSpPr>
        <p:sp>
          <p:nvSpPr>
            <p:cNvPr id="8300" name="Freeform 97"/>
            <p:cNvSpPr/>
            <p:nvPr/>
          </p:nvSpPr>
          <p:spPr bwMode="auto">
            <a:xfrm>
              <a:off x="5789613" y="5054600"/>
              <a:ext cx="328613" cy="439738"/>
            </a:xfrm>
            <a:custGeom>
              <a:avLst/>
              <a:gdLst>
                <a:gd name="T0" fmla="*/ 164307 w 192"/>
                <a:gd name="T1" fmla="*/ 0 h 258"/>
                <a:gd name="T2" fmla="*/ 328613 w 192"/>
                <a:gd name="T3" fmla="*/ 165328 h 258"/>
                <a:gd name="T4" fmla="*/ 251594 w 192"/>
                <a:gd name="T5" fmla="*/ 305090 h 258"/>
                <a:gd name="T6" fmla="*/ 232768 w 192"/>
                <a:gd name="T7" fmla="*/ 439738 h 258"/>
                <a:gd name="T8" fmla="*/ 95845 w 192"/>
                <a:gd name="T9" fmla="*/ 439738 h 258"/>
                <a:gd name="T10" fmla="*/ 77019 w 192"/>
                <a:gd name="T11" fmla="*/ 305090 h 258"/>
                <a:gd name="T12" fmla="*/ 0 w 192"/>
                <a:gd name="T13" fmla="*/ 165328 h 258"/>
                <a:gd name="T14" fmla="*/ 164307 w 192"/>
                <a:gd name="T15" fmla="*/ 0 h 25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2" h="258">
                  <a:moveTo>
                    <a:pt x="96" y="0"/>
                  </a:moveTo>
                  <a:cubicBezTo>
                    <a:pt x="149" y="0"/>
                    <a:pt x="192" y="43"/>
                    <a:pt x="192" y="97"/>
                  </a:cubicBezTo>
                  <a:cubicBezTo>
                    <a:pt x="192" y="131"/>
                    <a:pt x="174" y="162"/>
                    <a:pt x="147" y="179"/>
                  </a:cubicBezTo>
                  <a:cubicBezTo>
                    <a:pt x="136" y="258"/>
                    <a:pt x="136" y="258"/>
                    <a:pt x="136" y="258"/>
                  </a:cubicBezTo>
                  <a:cubicBezTo>
                    <a:pt x="56" y="258"/>
                    <a:pt x="56" y="258"/>
                    <a:pt x="56" y="258"/>
                  </a:cubicBezTo>
                  <a:cubicBezTo>
                    <a:pt x="45" y="179"/>
                    <a:pt x="45" y="179"/>
                    <a:pt x="45" y="179"/>
                  </a:cubicBezTo>
                  <a:cubicBezTo>
                    <a:pt x="18" y="162"/>
                    <a:pt x="0" y="131"/>
                    <a:pt x="0" y="97"/>
                  </a:cubicBezTo>
                  <a:cubicBezTo>
                    <a:pt x="0" y="43"/>
                    <a:pt x="43" y="0"/>
                    <a:pt x="96"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01" name="Freeform 98"/>
            <p:cNvSpPr>
              <a:spLocks noEditPoints="1"/>
            </p:cNvSpPr>
            <p:nvPr/>
          </p:nvSpPr>
          <p:spPr bwMode="auto">
            <a:xfrm>
              <a:off x="5873750" y="5256213"/>
              <a:ext cx="153988" cy="179388"/>
            </a:xfrm>
            <a:custGeom>
              <a:avLst/>
              <a:gdLst>
                <a:gd name="T0" fmla="*/ 53040 w 90"/>
                <a:gd name="T1" fmla="*/ 169137 h 105"/>
                <a:gd name="T2" fmla="*/ 47907 w 90"/>
                <a:gd name="T3" fmla="*/ 177680 h 105"/>
                <a:gd name="T4" fmla="*/ 41063 w 90"/>
                <a:gd name="T5" fmla="*/ 172554 h 105"/>
                <a:gd name="T6" fmla="*/ 11977 w 90"/>
                <a:gd name="T7" fmla="*/ 58088 h 105"/>
                <a:gd name="T8" fmla="*/ 11977 w 90"/>
                <a:gd name="T9" fmla="*/ 5125 h 105"/>
                <a:gd name="T10" fmla="*/ 13688 w 90"/>
                <a:gd name="T11" fmla="*/ 6834 h 105"/>
                <a:gd name="T12" fmla="*/ 11977 w 90"/>
                <a:gd name="T13" fmla="*/ 5125 h 105"/>
                <a:gd name="T14" fmla="*/ 11977 w 90"/>
                <a:gd name="T15" fmla="*/ 5125 h 105"/>
                <a:gd name="T16" fmla="*/ 20532 w 90"/>
                <a:gd name="T17" fmla="*/ 11959 h 105"/>
                <a:gd name="T18" fmla="*/ 78705 w 90"/>
                <a:gd name="T19" fmla="*/ 30752 h 105"/>
                <a:gd name="T20" fmla="*/ 135167 w 90"/>
                <a:gd name="T21" fmla="*/ 11959 h 105"/>
                <a:gd name="T22" fmla="*/ 142011 w 90"/>
                <a:gd name="T23" fmla="*/ 3417 h 105"/>
                <a:gd name="T24" fmla="*/ 150566 w 90"/>
                <a:gd name="T25" fmla="*/ 3417 h 105"/>
                <a:gd name="T26" fmla="*/ 153988 w 90"/>
                <a:gd name="T27" fmla="*/ 10251 h 105"/>
                <a:gd name="T28" fmla="*/ 112925 w 90"/>
                <a:gd name="T29" fmla="*/ 172554 h 105"/>
                <a:gd name="T30" fmla="*/ 106081 w 90"/>
                <a:gd name="T31" fmla="*/ 177680 h 105"/>
                <a:gd name="T32" fmla="*/ 100948 w 90"/>
                <a:gd name="T33" fmla="*/ 169137 h 105"/>
                <a:gd name="T34" fmla="*/ 135167 w 90"/>
                <a:gd name="T35" fmla="*/ 27335 h 105"/>
                <a:gd name="T36" fmla="*/ 78705 w 90"/>
                <a:gd name="T37" fmla="*/ 44420 h 105"/>
                <a:gd name="T38" fmla="*/ 18821 w 90"/>
                <a:gd name="T39" fmla="*/ 25627 h 105"/>
                <a:gd name="T40" fmla="*/ 53040 w 90"/>
                <a:gd name="T41" fmla="*/ 169137 h 105"/>
                <a:gd name="T42" fmla="*/ 11977 w 90"/>
                <a:gd name="T43" fmla="*/ 58088 h 105"/>
                <a:gd name="T44" fmla="*/ 0 w 90"/>
                <a:gd name="T45" fmla="*/ 10251 h 105"/>
                <a:gd name="T46" fmla="*/ 5133 w 90"/>
                <a:gd name="T47" fmla="*/ 1708 h 105"/>
                <a:gd name="T48" fmla="*/ 11977 w 90"/>
                <a:gd name="T49" fmla="*/ 3417 h 105"/>
                <a:gd name="T50" fmla="*/ 11977 w 90"/>
                <a:gd name="T51" fmla="*/ 5125 h 105"/>
                <a:gd name="T52" fmla="*/ 11977 w 90"/>
                <a:gd name="T53" fmla="*/ 5125 h 105"/>
                <a:gd name="T54" fmla="*/ 11977 w 90"/>
                <a:gd name="T55" fmla="*/ 3417 h 105"/>
                <a:gd name="T56" fmla="*/ 11977 w 90"/>
                <a:gd name="T57" fmla="*/ 5125 h 105"/>
                <a:gd name="T58" fmla="*/ 11977 w 90"/>
                <a:gd name="T59" fmla="*/ 58088 h 1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05">
                  <a:moveTo>
                    <a:pt x="31" y="99"/>
                  </a:moveTo>
                  <a:cubicBezTo>
                    <a:pt x="32" y="101"/>
                    <a:pt x="30" y="104"/>
                    <a:pt x="28" y="104"/>
                  </a:cubicBezTo>
                  <a:cubicBezTo>
                    <a:pt x="26" y="105"/>
                    <a:pt x="24" y="103"/>
                    <a:pt x="24" y="101"/>
                  </a:cubicBezTo>
                  <a:cubicBezTo>
                    <a:pt x="7" y="34"/>
                    <a:pt x="7" y="34"/>
                    <a:pt x="7" y="34"/>
                  </a:cubicBezTo>
                  <a:cubicBezTo>
                    <a:pt x="7" y="3"/>
                    <a:pt x="7" y="3"/>
                    <a:pt x="7" y="3"/>
                  </a:cubicBezTo>
                  <a:cubicBezTo>
                    <a:pt x="8" y="4"/>
                    <a:pt x="8" y="4"/>
                    <a:pt x="8" y="4"/>
                  </a:cubicBezTo>
                  <a:cubicBezTo>
                    <a:pt x="8" y="3"/>
                    <a:pt x="7" y="3"/>
                    <a:pt x="7" y="3"/>
                  </a:cubicBezTo>
                  <a:cubicBezTo>
                    <a:pt x="7" y="3"/>
                    <a:pt x="7" y="3"/>
                    <a:pt x="7" y="3"/>
                  </a:cubicBezTo>
                  <a:cubicBezTo>
                    <a:pt x="9" y="4"/>
                    <a:pt x="10" y="6"/>
                    <a:pt x="12" y="7"/>
                  </a:cubicBezTo>
                  <a:cubicBezTo>
                    <a:pt x="21" y="14"/>
                    <a:pt x="34" y="18"/>
                    <a:pt x="46" y="18"/>
                  </a:cubicBezTo>
                  <a:cubicBezTo>
                    <a:pt x="58" y="19"/>
                    <a:pt x="70" y="15"/>
                    <a:pt x="79" y="7"/>
                  </a:cubicBezTo>
                  <a:cubicBezTo>
                    <a:pt x="80" y="5"/>
                    <a:pt x="82" y="4"/>
                    <a:pt x="83" y="2"/>
                  </a:cubicBezTo>
                  <a:cubicBezTo>
                    <a:pt x="84" y="1"/>
                    <a:pt x="87" y="0"/>
                    <a:pt x="88" y="2"/>
                  </a:cubicBezTo>
                  <a:cubicBezTo>
                    <a:pt x="90" y="3"/>
                    <a:pt x="90" y="4"/>
                    <a:pt x="90" y="6"/>
                  </a:cubicBezTo>
                  <a:cubicBezTo>
                    <a:pt x="66" y="101"/>
                    <a:pt x="66" y="101"/>
                    <a:pt x="66" y="101"/>
                  </a:cubicBezTo>
                  <a:cubicBezTo>
                    <a:pt x="66" y="103"/>
                    <a:pt x="64" y="105"/>
                    <a:pt x="62" y="104"/>
                  </a:cubicBezTo>
                  <a:cubicBezTo>
                    <a:pt x="60" y="104"/>
                    <a:pt x="58" y="101"/>
                    <a:pt x="59" y="99"/>
                  </a:cubicBezTo>
                  <a:cubicBezTo>
                    <a:pt x="79" y="16"/>
                    <a:pt x="79" y="16"/>
                    <a:pt x="79" y="16"/>
                  </a:cubicBezTo>
                  <a:cubicBezTo>
                    <a:pt x="70" y="23"/>
                    <a:pt x="58" y="26"/>
                    <a:pt x="46" y="26"/>
                  </a:cubicBezTo>
                  <a:cubicBezTo>
                    <a:pt x="33" y="26"/>
                    <a:pt x="21" y="22"/>
                    <a:pt x="11" y="15"/>
                  </a:cubicBezTo>
                  <a:lnTo>
                    <a:pt x="31" y="99"/>
                  </a:lnTo>
                  <a:close/>
                  <a:moveTo>
                    <a:pt x="7" y="34"/>
                  </a:moveTo>
                  <a:cubicBezTo>
                    <a:pt x="0" y="6"/>
                    <a:pt x="0" y="6"/>
                    <a:pt x="0" y="6"/>
                  </a:cubicBezTo>
                  <a:cubicBezTo>
                    <a:pt x="0" y="4"/>
                    <a:pt x="1" y="1"/>
                    <a:pt x="3" y="1"/>
                  </a:cubicBezTo>
                  <a:cubicBezTo>
                    <a:pt x="5" y="1"/>
                    <a:pt x="6" y="1"/>
                    <a:pt x="7" y="2"/>
                  </a:cubicBezTo>
                  <a:cubicBezTo>
                    <a:pt x="7" y="3"/>
                    <a:pt x="7" y="3"/>
                    <a:pt x="7" y="3"/>
                  </a:cubicBezTo>
                  <a:cubicBezTo>
                    <a:pt x="7" y="3"/>
                    <a:pt x="7" y="3"/>
                    <a:pt x="7" y="3"/>
                  </a:cubicBezTo>
                  <a:cubicBezTo>
                    <a:pt x="7" y="3"/>
                    <a:pt x="7" y="2"/>
                    <a:pt x="7" y="2"/>
                  </a:cubicBezTo>
                  <a:cubicBezTo>
                    <a:pt x="7" y="3"/>
                    <a:pt x="7" y="3"/>
                    <a:pt x="7" y="3"/>
                  </a:cubicBezTo>
                  <a:lnTo>
                    <a:pt x="7" y="34"/>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2" name="Freeform 99"/>
            <p:cNvSpPr/>
            <p:nvPr/>
          </p:nvSpPr>
          <p:spPr bwMode="auto">
            <a:xfrm>
              <a:off x="5859463" y="5413375"/>
              <a:ext cx="188913" cy="109538"/>
            </a:xfrm>
            <a:custGeom>
              <a:avLst/>
              <a:gdLst>
                <a:gd name="T0" fmla="*/ 0 w 110"/>
                <a:gd name="T1" fmla="*/ 0 h 64"/>
                <a:gd name="T2" fmla="*/ 188913 w 110"/>
                <a:gd name="T3" fmla="*/ 0 h 64"/>
                <a:gd name="T4" fmla="*/ 178609 w 110"/>
                <a:gd name="T5" fmla="*/ 87288 h 64"/>
                <a:gd name="T6" fmla="*/ 156283 w 110"/>
                <a:gd name="T7" fmla="*/ 109538 h 64"/>
                <a:gd name="T8" fmla="*/ 32630 w 110"/>
                <a:gd name="T9" fmla="*/ 109538 h 64"/>
                <a:gd name="T10" fmla="*/ 10304 w 110"/>
                <a:gd name="T11" fmla="*/ 87288 h 64"/>
                <a:gd name="T12" fmla="*/ 0 w 110"/>
                <a:gd name="T13" fmla="*/ 0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64">
                  <a:moveTo>
                    <a:pt x="0" y="0"/>
                  </a:moveTo>
                  <a:cubicBezTo>
                    <a:pt x="110" y="0"/>
                    <a:pt x="110" y="0"/>
                    <a:pt x="110" y="0"/>
                  </a:cubicBezTo>
                  <a:cubicBezTo>
                    <a:pt x="104" y="51"/>
                    <a:pt x="104" y="51"/>
                    <a:pt x="104" y="51"/>
                  </a:cubicBezTo>
                  <a:cubicBezTo>
                    <a:pt x="103" y="60"/>
                    <a:pt x="103" y="64"/>
                    <a:pt x="91" y="64"/>
                  </a:cubicBezTo>
                  <a:cubicBezTo>
                    <a:pt x="19" y="64"/>
                    <a:pt x="19" y="64"/>
                    <a:pt x="19" y="64"/>
                  </a:cubicBezTo>
                  <a:cubicBezTo>
                    <a:pt x="7" y="64"/>
                    <a:pt x="7" y="60"/>
                    <a:pt x="6" y="51"/>
                  </a:cubicBezTo>
                  <a:lnTo>
                    <a:pt x="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3" name="Freeform 100"/>
            <p:cNvSpPr/>
            <p:nvPr/>
          </p:nvSpPr>
          <p:spPr bwMode="auto">
            <a:xfrm>
              <a:off x="6016625" y="4908550"/>
              <a:ext cx="55563" cy="119063"/>
            </a:xfrm>
            <a:custGeom>
              <a:avLst/>
              <a:gdLst>
                <a:gd name="T0" fmla="*/ 38200 w 32"/>
                <a:gd name="T1" fmla="*/ 6902 h 69"/>
                <a:gd name="T2" fmla="*/ 48618 w 32"/>
                <a:gd name="T3" fmla="*/ 1726 h 69"/>
                <a:gd name="T4" fmla="*/ 53827 w 32"/>
                <a:gd name="T5" fmla="*/ 12079 h 69"/>
                <a:gd name="T6" fmla="*/ 17363 w 32"/>
                <a:gd name="T7" fmla="*/ 113886 h 69"/>
                <a:gd name="T8" fmla="*/ 5209 w 32"/>
                <a:gd name="T9" fmla="*/ 117337 h 69"/>
                <a:gd name="T10" fmla="*/ 1736 w 32"/>
                <a:gd name="T11" fmla="*/ 106984 h 69"/>
                <a:gd name="T12" fmla="*/ 38200 w 32"/>
                <a:gd name="T13" fmla="*/ 6902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9">
                  <a:moveTo>
                    <a:pt x="22" y="4"/>
                  </a:moveTo>
                  <a:cubicBezTo>
                    <a:pt x="23" y="2"/>
                    <a:pt x="25" y="0"/>
                    <a:pt x="28" y="1"/>
                  </a:cubicBezTo>
                  <a:cubicBezTo>
                    <a:pt x="30" y="2"/>
                    <a:pt x="32" y="5"/>
                    <a:pt x="31" y="7"/>
                  </a:cubicBezTo>
                  <a:cubicBezTo>
                    <a:pt x="10" y="66"/>
                    <a:pt x="10" y="66"/>
                    <a:pt x="10" y="66"/>
                  </a:cubicBezTo>
                  <a:cubicBezTo>
                    <a:pt x="9" y="68"/>
                    <a:pt x="6" y="69"/>
                    <a:pt x="3" y="68"/>
                  </a:cubicBezTo>
                  <a:cubicBezTo>
                    <a:pt x="1" y="68"/>
                    <a:pt x="0" y="65"/>
                    <a:pt x="1" y="62"/>
                  </a:cubicBezTo>
                  <a:lnTo>
                    <a:pt x="22" y="4"/>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4" name="Freeform 101"/>
            <p:cNvSpPr/>
            <p:nvPr/>
          </p:nvSpPr>
          <p:spPr bwMode="auto">
            <a:xfrm>
              <a:off x="6080125" y="4965700"/>
              <a:ext cx="85725" cy="98425"/>
            </a:xfrm>
            <a:custGeom>
              <a:avLst/>
              <a:gdLst>
                <a:gd name="T0" fmla="*/ 70295 w 50"/>
                <a:gd name="T1" fmla="*/ 3394 h 58"/>
                <a:gd name="T2" fmla="*/ 82296 w 50"/>
                <a:gd name="T3" fmla="*/ 1697 h 58"/>
                <a:gd name="T4" fmla="*/ 82296 w 50"/>
                <a:gd name="T5" fmla="*/ 13576 h 58"/>
                <a:gd name="T6" fmla="*/ 15431 w 50"/>
                <a:gd name="T7" fmla="*/ 93334 h 58"/>
                <a:gd name="T8" fmla="*/ 3429 w 50"/>
                <a:gd name="T9" fmla="*/ 95031 h 58"/>
                <a:gd name="T10" fmla="*/ 1715 w 50"/>
                <a:gd name="T11" fmla="*/ 83152 h 58"/>
                <a:gd name="T12" fmla="*/ 70295 w 50"/>
                <a:gd name="T13" fmla="*/ 3394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8">
                  <a:moveTo>
                    <a:pt x="41" y="2"/>
                  </a:moveTo>
                  <a:cubicBezTo>
                    <a:pt x="43" y="0"/>
                    <a:pt x="46" y="0"/>
                    <a:pt x="48" y="1"/>
                  </a:cubicBezTo>
                  <a:cubicBezTo>
                    <a:pt x="50" y="3"/>
                    <a:pt x="50" y="6"/>
                    <a:pt x="48" y="8"/>
                  </a:cubicBezTo>
                  <a:cubicBezTo>
                    <a:pt x="9" y="55"/>
                    <a:pt x="9" y="55"/>
                    <a:pt x="9" y="55"/>
                  </a:cubicBezTo>
                  <a:cubicBezTo>
                    <a:pt x="7" y="57"/>
                    <a:pt x="4" y="58"/>
                    <a:pt x="2" y="56"/>
                  </a:cubicBezTo>
                  <a:cubicBezTo>
                    <a:pt x="0" y="54"/>
                    <a:pt x="0" y="51"/>
                    <a:pt x="1" y="49"/>
                  </a:cubicBezTo>
                  <a:lnTo>
                    <a:pt x="41" y="2"/>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5" name="Freeform 102"/>
            <p:cNvSpPr/>
            <p:nvPr/>
          </p:nvSpPr>
          <p:spPr bwMode="auto">
            <a:xfrm>
              <a:off x="6126163" y="5049838"/>
              <a:ext cx="109538" cy="69850"/>
            </a:xfrm>
            <a:custGeom>
              <a:avLst/>
              <a:gdLst>
                <a:gd name="T0" fmla="*/ 97557 w 64"/>
                <a:gd name="T1" fmla="*/ 1704 h 41"/>
                <a:gd name="T2" fmla="*/ 107826 w 64"/>
                <a:gd name="T3" fmla="*/ 5111 h 41"/>
                <a:gd name="T4" fmla="*/ 104403 w 64"/>
                <a:gd name="T5" fmla="*/ 15333 h 41"/>
                <a:gd name="T6" fmla="*/ 13692 w 64"/>
                <a:gd name="T7" fmla="*/ 68146 h 41"/>
                <a:gd name="T8" fmla="*/ 1712 w 64"/>
                <a:gd name="T9" fmla="*/ 64739 h 41"/>
                <a:gd name="T10" fmla="*/ 5135 w 64"/>
                <a:gd name="T11" fmla="*/ 54517 h 41"/>
                <a:gd name="T12" fmla="*/ 97557 w 64"/>
                <a:gd name="T13" fmla="*/ 1704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41">
                  <a:moveTo>
                    <a:pt x="57" y="1"/>
                  </a:moveTo>
                  <a:cubicBezTo>
                    <a:pt x="59" y="0"/>
                    <a:pt x="62" y="0"/>
                    <a:pt x="63" y="3"/>
                  </a:cubicBezTo>
                  <a:cubicBezTo>
                    <a:pt x="64" y="5"/>
                    <a:pt x="64" y="8"/>
                    <a:pt x="61" y="9"/>
                  </a:cubicBezTo>
                  <a:cubicBezTo>
                    <a:pt x="8" y="40"/>
                    <a:pt x="8" y="40"/>
                    <a:pt x="8" y="40"/>
                  </a:cubicBezTo>
                  <a:cubicBezTo>
                    <a:pt x="6" y="41"/>
                    <a:pt x="3" y="41"/>
                    <a:pt x="1" y="38"/>
                  </a:cubicBezTo>
                  <a:cubicBezTo>
                    <a:pt x="0" y="36"/>
                    <a:pt x="1" y="33"/>
                    <a:pt x="3" y="32"/>
                  </a:cubicBezTo>
                  <a:lnTo>
                    <a:pt x="57" y="1"/>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6" name="Freeform 103"/>
            <p:cNvSpPr/>
            <p:nvPr/>
          </p:nvSpPr>
          <p:spPr bwMode="auto">
            <a:xfrm>
              <a:off x="6151563" y="5151438"/>
              <a:ext cx="122238" cy="36513"/>
            </a:xfrm>
            <a:custGeom>
              <a:avLst/>
              <a:gdLst>
                <a:gd name="T0" fmla="*/ 111908 w 71"/>
                <a:gd name="T1" fmla="*/ 1739 h 21"/>
                <a:gd name="T2" fmla="*/ 122238 w 71"/>
                <a:gd name="T3" fmla="*/ 8694 h 21"/>
                <a:gd name="T4" fmla="*/ 115351 w 71"/>
                <a:gd name="T5" fmla="*/ 17387 h 21"/>
                <a:gd name="T6" fmla="*/ 10330 w 71"/>
                <a:gd name="T7" fmla="*/ 36513 h 21"/>
                <a:gd name="T8" fmla="*/ 0 w 71"/>
                <a:gd name="T9" fmla="*/ 29558 h 21"/>
                <a:gd name="T10" fmla="*/ 6887 w 71"/>
                <a:gd name="T11" fmla="*/ 19126 h 21"/>
                <a:gd name="T12" fmla="*/ 111908 w 71"/>
                <a:gd name="T13" fmla="*/ 1739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21">
                  <a:moveTo>
                    <a:pt x="65" y="1"/>
                  </a:moveTo>
                  <a:cubicBezTo>
                    <a:pt x="68" y="0"/>
                    <a:pt x="70" y="2"/>
                    <a:pt x="71" y="5"/>
                  </a:cubicBezTo>
                  <a:cubicBezTo>
                    <a:pt x="71" y="7"/>
                    <a:pt x="69" y="10"/>
                    <a:pt x="67" y="10"/>
                  </a:cubicBezTo>
                  <a:cubicBezTo>
                    <a:pt x="6" y="21"/>
                    <a:pt x="6" y="21"/>
                    <a:pt x="6" y="21"/>
                  </a:cubicBezTo>
                  <a:cubicBezTo>
                    <a:pt x="3" y="21"/>
                    <a:pt x="1" y="20"/>
                    <a:pt x="0" y="17"/>
                  </a:cubicBezTo>
                  <a:cubicBezTo>
                    <a:pt x="0" y="14"/>
                    <a:pt x="2" y="12"/>
                    <a:pt x="4" y="11"/>
                  </a:cubicBezTo>
                  <a:lnTo>
                    <a:pt x="65" y="1"/>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7" name="Freeform 104"/>
            <p:cNvSpPr/>
            <p:nvPr/>
          </p:nvSpPr>
          <p:spPr bwMode="auto">
            <a:xfrm>
              <a:off x="5945188" y="4892675"/>
              <a:ext cx="17463" cy="120650"/>
            </a:xfrm>
            <a:custGeom>
              <a:avLst/>
              <a:gdLst>
                <a:gd name="T0" fmla="*/ 0 w 10"/>
                <a:gd name="T1" fmla="*/ 8496 h 71"/>
                <a:gd name="T2" fmla="*/ 8732 w 10"/>
                <a:gd name="T3" fmla="*/ 0 h 71"/>
                <a:gd name="T4" fmla="*/ 17463 w 10"/>
                <a:gd name="T5" fmla="*/ 8496 h 71"/>
                <a:gd name="T6" fmla="*/ 17463 w 10"/>
                <a:gd name="T7" fmla="*/ 113853 h 71"/>
                <a:gd name="T8" fmla="*/ 8732 w 10"/>
                <a:gd name="T9" fmla="*/ 120650 h 71"/>
                <a:gd name="T10" fmla="*/ 0 w 10"/>
                <a:gd name="T11" fmla="*/ 113853 h 71"/>
                <a:gd name="T12" fmla="*/ 0 w 10"/>
                <a:gd name="T13" fmla="*/ 8496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71">
                  <a:moveTo>
                    <a:pt x="0" y="5"/>
                  </a:moveTo>
                  <a:cubicBezTo>
                    <a:pt x="0" y="2"/>
                    <a:pt x="2" y="0"/>
                    <a:pt x="5" y="0"/>
                  </a:cubicBezTo>
                  <a:cubicBezTo>
                    <a:pt x="8" y="0"/>
                    <a:pt x="10" y="2"/>
                    <a:pt x="10" y="5"/>
                  </a:cubicBezTo>
                  <a:cubicBezTo>
                    <a:pt x="10" y="67"/>
                    <a:pt x="10" y="67"/>
                    <a:pt x="10" y="67"/>
                  </a:cubicBezTo>
                  <a:cubicBezTo>
                    <a:pt x="10" y="69"/>
                    <a:pt x="8" y="71"/>
                    <a:pt x="5" y="71"/>
                  </a:cubicBezTo>
                  <a:cubicBezTo>
                    <a:pt x="2" y="71"/>
                    <a:pt x="0" y="69"/>
                    <a:pt x="0" y="67"/>
                  </a:cubicBezTo>
                  <a:lnTo>
                    <a:pt x="0" y="5"/>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8" name="Freeform 105"/>
            <p:cNvSpPr/>
            <p:nvPr/>
          </p:nvSpPr>
          <p:spPr bwMode="auto">
            <a:xfrm>
              <a:off x="5835650" y="4908550"/>
              <a:ext cx="55563" cy="119063"/>
            </a:xfrm>
            <a:custGeom>
              <a:avLst/>
              <a:gdLst>
                <a:gd name="T0" fmla="*/ 1736 w 32"/>
                <a:gd name="T1" fmla="*/ 12079 h 69"/>
                <a:gd name="T2" fmla="*/ 6945 w 32"/>
                <a:gd name="T3" fmla="*/ 1726 h 69"/>
                <a:gd name="T4" fmla="*/ 17363 w 32"/>
                <a:gd name="T5" fmla="*/ 6902 h 69"/>
                <a:gd name="T6" fmla="*/ 53827 w 32"/>
                <a:gd name="T7" fmla="*/ 106984 h 69"/>
                <a:gd name="T8" fmla="*/ 50354 w 32"/>
                <a:gd name="T9" fmla="*/ 117337 h 69"/>
                <a:gd name="T10" fmla="*/ 38200 w 32"/>
                <a:gd name="T11" fmla="*/ 113886 h 69"/>
                <a:gd name="T12" fmla="*/ 1736 w 32"/>
                <a:gd name="T13" fmla="*/ 12079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69">
                  <a:moveTo>
                    <a:pt x="1" y="7"/>
                  </a:moveTo>
                  <a:cubicBezTo>
                    <a:pt x="0" y="5"/>
                    <a:pt x="2" y="2"/>
                    <a:pt x="4" y="1"/>
                  </a:cubicBezTo>
                  <a:cubicBezTo>
                    <a:pt x="7" y="0"/>
                    <a:pt x="9" y="2"/>
                    <a:pt x="10" y="4"/>
                  </a:cubicBezTo>
                  <a:cubicBezTo>
                    <a:pt x="31" y="62"/>
                    <a:pt x="31" y="62"/>
                    <a:pt x="31" y="62"/>
                  </a:cubicBezTo>
                  <a:cubicBezTo>
                    <a:pt x="32" y="65"/>
                    <a:pt x="31" y="68"/>
                    <a:pt x="29" y="68"/>
                  </a:cubicBezTo>
                  <a:cubicBezTo>
                    <a:pt x="26" y="69"/>
                    <a:pt x="23" y="68"/>
                    <a:pt x="22" y="66"/>
                  </a:cubicBezTo>
                  <a:lnTo>
                    <a:pt x="1" y="7"/>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09" name="Freeform 106"/>
            <p:cNvSpPr/>
            <p:nvPr/>
          </p:nvSpPr>
          <p:spPr bwMode="auto">
            <a:xfrm>
              <a:off x="5741988" y="4965700"/>
              <a:ext cx="85725" cy="98425"/>
            </a:xfrm>
            <a:custGeom>
              <a:avLst/>
              <a:gdLst>
                <a:gd name="T0" fmla="*/ 1715 w 50"/>
                <a:gd name="T1" fmla="*/ 13576 h 58"/>
                <a:gd name="T2" fmla="*/ 3429 w 50"/>
                <a:gd name="T3" fmla="*/ 1697 h 58"/>
                <a:gd name="T4" fmla="*/ 15431 w 50"/>
                <a:gd name="T5" fmla="*/ 3394 h 58"/>
                <a:gd name="T6" fmla="*/ 84011 w 50"/>
                <a:gd name="T7" fmla="*/ 83152 h 58"/>
                <a:gd name="T8" fmla="*/ 82296 w 50"/>
                <a:gd name="T9" fmla="*/ 95031 h 58"/>
                <a:gd name="T10" fmla="*/ 70295 w 50"/>
                <a:gd name="T11" fmla="*/ 93334 h 58"/>
                <a:gd name="T12" fmla="*/ 1715 w 50"/>
                <a:gd name="T13" fmla="*/ 13576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8">
                  <a:moveTo>
                    <a:pt x="1" y="8"/>
                  </a:moveTo>
                  <a:cubicBezTo>
                    <a:pt x="0" y="6"/>
                    <a:pt x="0" y="3"/>
                    <a:pt x="2" y="1"/>
                  </a:cubicBezTo>
                  <a:cubicBezTo>
                    <a:pt x="4" y="0"/>
                    <a:pt x="7" y="0"/>
                    <a:pt x="9" y="2"/>
                  </a:cubicBezTo>
                  <a:cubicBezTo>
                    <a:pt x="49" y="49"/>
                    <a:pt x="49" y="49"/>
                    <a:pt x="49" y="49"/>
                  </a:cubicBezTo>
                  <a:cubicBezTo>
                    <a:pt x="50" y="51"/>
                    <a:pt x="50" y="54"/>
                    <a:pt x="48" y="56"/>
                  </a:cubicBezTo>
                  <a:cubicBezTo>
                    <a:pt x="46" y="58"/>
                    <a:pt x="43" y="57"/>
                    <a:pt x="41" y="55"/>
                  </a:cubicBezTo>
                  <a:lnTo>
                    <a:pt x="1" y="8"/>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10" name="Freeform 107"/>
            <p:cNvSpPr/>
            <p:nvPr/>
          </p:nvSpPr>
          <p:spPr bwMode="auto">
            <a:xfrm>
              <a:off x="5670550" y="5049838"/>
              <a:ext cx="111125" cy="69850"/>
            </a:xfrm>
            <a:custGeom>
              <a:avLst/>
              <a:gdLst>
                <a:gd name="T0" fmla="*/ 5129 w 65"/>
                <a:gd name="T1" fmla="*/ 15333 h 41"/>
                <a:gd name="T2" fmla="*/ 3419 w 65"/>
                <a:gd name="T3" fmla="*/ 5111 h 41"/>
                <a:gd name="T4" fmla="*/ 13677 w 65"/>
                <a:gd name="T5" fmla="*/ 1704 h 41"/>
                <a:gd name="T6" fmla="*/ 105996 w 65"/>
                <a:gd name="T7" fmla="*/ 54517 h 41"/>
                <a:gd name="T8" fmla="*/ 109415 w 65"/>
                <a:gd name="T9" fmla="*/ 64739 h 41"/>
                <a:gd name="T10" fmla="*/ 97448 w 65"/>
                <a:gd name="T11" fmla="*/ 68146 h 41"/>
                <a:gd name="T12" fmla="*/ 5129 w 65"/>
                <a:gd name="T13" fmla="*/ 15333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41">
                  <a:moveTo>
                    <a:pt x="3" y="9"/>
                  </a:moveTo>
                  <a:cubicBezTo>
                    <a:pt x="1" y="8"/>
                    <a:pt x="0" y="5"/>
                    <a:pt x="2" y="3"/>
                  </a:cubicBezTo>
                  <a:cubicBezTo>
                    <a:pt x="3" y="0"/>
                    <a:pt x="6" y="0"/>
                    <a:pt x="8" y="1"/>
                  </a:cubicBezTo>
                  <a:cubicBezTo>
                    <a:pt x="62" y="32"/>
                    <a:pt x="62" y="32"/>
                    <a:pt x="62" y="32"/>
                  </a:cubicBezTo>
                  <a:cubicBezTo>
                    <a:pt x="64" y="33"/>
                    <a:pt x="65" y="36"/>
                    <a:pt x="64" y="38"/>
                  </a:cubicBezTo>
                  <a:cubicBezTo>
                    <a:pt x="62" y="41"/>
                    <a:pt x="59" y="41"/>
                    <a:pt x="57" y="40"/>
                  </a:cubicBezTo>
                  <a:lnTo>
                    <a:pt x="3" y="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311" name="Freeform 108"/>
            <p:cNvSpPr/>
            <p:nvPr/>
          </p:nvSpPr>
          <p:spPr bwMode="auto">
            <a:xfrm>
              <a:off x="5634038" y="5151438"/>
              <a:ext cx="122238" cy="36513"/>
            </a:xfrm>
            <a:custGeom>
              <a:avLst/>
              <a:gdLst>
                <a:gd name="T0" fmla="*/ 6887 w 71"/>
                <a:gd name="T1" fmla="*/ 17387 h 21"/>
                <a:gd name="T2" fmla="*/ 0 w 71"/>
                <a:gd name="T3" fmla="*/ 8694 h 21"/>
                <a:gd name="T4" fmla="*/ 10330 w 71"/>
                <a:gd name="T5" fmla="*/ 1739 h 21"/>
                <a:gd name="T6" fmla="*/ 115351 w 71"/>
                <a:gd name="T7" fmla="*/ 19126 h 21"/>
                <a:gd name="T8" fmla="*/ 120516 w 71"/>
                <a:gd name="T9" fmla="*/ 29558 h 21"/>
                <a:gd name="T10" fmla="*/ 111908 w 71"/>
                <a:gd name="T11" fmla="*/ 36513 h 21"/>
                <a:gd name="T12" fmla="*/ 6887 w 71"/>
                <a:gd name="T13" fmla="*/ 1738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21">
                  <a:moveTo>
                    <a:pt x="4" y="10"/>
                  </a:moveTo>
                  <a:cubicBezTo>
                    <a:pt x="1" y="10"/>
                    <a:pt x="0" y="7"/>
                    <a:pt x="0" y="5"/>
                  </a:cubicBezTo>
                  <a:cubicBezTo>
                    <a:pt x="1" y="2"/>
                    <a:pt x="3" y="0"/>
                    <a:pt x="6" y="1"/>
                  </a:cubicBezTo>
                  <a:cubicBezTo>
                    <a:pt x="67" y="11"/>
                    <a:pt x="67" y="11"/>
                    <a:pt x="67" y="11"/>
                  </a:cubicBezTo>
                  <a:cubicBezTo>
                    <a:pt x="69" y="12"/>
                    <a:pt x="71" y="14"/>
                    <a:pt x="70" y="17"/>
                  </a:cubicBezTo>
                  <a:cubicBezTo>
                    <a:pt x="70" y="20"/>
                    <a:pt x="68" y="21"/>
                    <a:pt x="65" y="21"/>
                  </a:cubicBezTo>
                  <a:lnTo>
                    <a:pt x="4" y="1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312" name="Rectangle 109"/>
            <p:cNvSpPr>
              <a:spLocks noChangeArrowheads="1"/>
            </p:cNvSpPr>
            <p:nvPr/>
          </p:nvSpPr>
          <p:spPr bwMode="auto">
            <a:xfrm>
              <a:off x="5838825" y="5397500"/>
              <a:ext cx="227013" cy="158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grpSp>
      <p:grpSp>
        <p:nvGrpSpPr>
          <p:cNvPr id="8210" name="Group 364" descr="OPL20U25GSXzBJYl68kk8uQGfFKzs7yb1M4KJWUiLk6ZEvGF+qCIPSnY57AbBFCvTW@21.2022.STT$5+K4lPs7H94VUqPe2XwIsfPRnrXQE//QTEXxb8/8N4CNc6FpgZahzpTjFhMzSA7T/nHJa11DE8Ng2TP3iAmRczFlmslSuUNOgUeb6yRvs0="/>
          <p:cNvGrpSpPr/>
          <p:nvPr/>
        </p:nvGrpSpPr>
        <p:grpSpPr bwMode="auto">
          <a:xfrm>
            <a:off x="5370513" y="3222626"/>
            <a:ext cx="1450975" cy="992187"/>
            <a:chOff x="3859213" y="3259138"/>
            <a:chExt cx="1450975" cy="992187"/>
          </a:xfrm>
        </p:grpSpPr>
        <p:sp>
          <p:nvSpPr>
            <p:cNvPr id="8214" name="Freeform 110"/>
            <p:cNvSpPr/>
            <p:nvPr/>
          </p:nvSpPr>
          <p:spPr bwMode="auto">
            <a:xfrm>
              <a:off x="4633913" y="3503613"/>
              <a:ext cx="95250" cy="273050"/>
            </a:xfrm>
            <a:custGeom>
              <a:avLst/>
              <a:gdLst>
                <a:gd name="T0" fmla="*/ 0 w 56"/>
                <a:gd name="T1" fmla="*/ 22185 h 160"/>
                <a:gd name="T2" fmla="*/ 62933 w 56"/>
                <a:gd name="T3" fmla="*/ 27305 h 160"/>
                <a:gd name="T4" fmla="*/ 93549 w 56"/>
                <a:gd name="T5" fmla="*/ 245745 h 160"/>
                <a:gd name="T6" fmla="*/ 90147 w 56"/>
                <a:gd name="T7" fmla="*/ 266224 h 160"/>
                <a:gd name="T8" fmla="*/ 20411 w 56"/>
                <a:gd name="T9" fmla="*/ 238919 h 160"/>
                <a:gd name="T10" fmla="*/ 0 w 56"/>
                <a:gd name="T11" fmla="*/ 22185 h 160"/>
                <a:gd name="T12" fmla="*/ 0 w 56"/>
                <a:gd name="T13" fmla="*/ 22185 h 1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160">
                  <a:moveTo>
                    <a:pt x="0" y="13"/>
                  </a:moveTo>
                  <a:cubicBezTo>
                    <a:pt x="20" y="8"/>
                    <a:pt x="36" y="0"/>
                    <a:pt x="37" y="16"/>
                  </a:cubicBezTo>
                  <a:cubicBezTo>
                    <a:pt x="39" y="36"/>
                    <a:pt x="49" y="101"/>
                    <a:pt x="55" y="144"/>
                  </a:cubicBezTo>
                  <a:cubicBezTo>
                    <a:pt x="56" y="153"/>
                    <a:pt x="56" y="155"/>
                    <a:pt x="53" y="156"/>
                  </a:cubicBezTo>
                  <a:cubicBezTo>
                    <a:pt x="40" y="160"/>
                    <a:pt x="27" y="138"/>
                    <a:pt x="12" y="140"/>
                  </a:cubicBezTo>
                  <a:cubicBezTo>
                    <a:pt x="0" y="13"/>
                    <a:pt x="0" y="13"/>
                    <a:pt x="0" y="13"/>
                  </a:cubicBezTo>
                  <a:cubicBezTo>
                    <a:pt x="0" y="13"/>
                    <a:pt x="0" y="13"/>
                    <a:pt x="0" y="1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15" name="Freeform 111"/>
            <p:cNvSpPr/>
            <p:nvPr/>
          </p:nvSpPr>
          <p:spPr bwMode="auto">
            <a:xfrm>
              <a:off x="4427538" y="3490913"/>
              <a:ext cx="106363" cy="290513"/>
            </a:xfrm>
            <a:custGeom>
              <a:avLst/>
              <a:gdLst>
                <a:gd name="T0" fmla="*/ 104675 w 63"/>
                <a:gd name="T1" fmla="*/ 34178 h 170"/>
                <a:gd name="T2" fmla="*/ 23636 w 63"/>
                <a:gd name="T3" fmla="*/ 32469 h 170"/>
                <a:gd name="T4" fmla="*/ 3377 w 63"/>
                <a:gd name="T5" fmla="*/ 258044 h 170"/>
                <a:gd name="T6" fmla="*/ 25325 w 63"/>
                <a:gd name="T7" fmla="*/ 285386 h 170"/>
                <a:gd name="T8" fmla="*/ 86103 w 63"/>
                <a:gd name="T9" fmla="*/ 251208 h 170"/>
                <a:gd name="T10" fmla="*/ 106363 w 63"/>
                <a:gd name="T11" fmla="*/ 34178 h 170"/>
                <a:gd name="T12" fmla="*/ 104675 w 63"/>
                <a:gd name="T13" fmla="*/ 34178 h 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170">
                  <a:moveTo>
                    <a:pt x="62" y="20"/>
                  </a:moveTo>
                  <a:cubicBezTo>
                    <a:pt x="38" y="14"/>
                    <a:pt x="19" y="0"/>
                    <a:pt x="14" y="19"/>
                  </a:cubicBezTo>
                  <a:cubicBezTo>
                    <a:pt x="10" y="39"/>
                    <a:pt x="7" y="110"/>
                    <a:pt x="2" y="151"/>
                  </a:cubicBezTo>
                  <a:cubicBezTo>
                    <a:pt x="0" y="161"/>
                    <a:pt x="11" y="166"/>
                    <a:pt x="15" y="167"/>
                  </a:cubicBezTo>
                  <a:cubicBezTo>
                    <a:pt x="28" y="170"/>
                    <a:pt x="37" y="146"/>
                    <a:pt x="51" y="147"/>
                  </a:cubicBezTo>
                  <a:cubicBezTo>
                    <a:pt x="63" y="20"/>
                    <a:pt x="63" y="20"/>
                    <a:pt x="63" y="20"/>
                  </a:cubicBezTo>
                  <a:cubicBezTo>
                    <a:pt x="63" y="20"/>
                    <a:pt x="62" y="20"/>
                    <a:pt x="62" y="2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16" name="Freeform 112"/>
            <p:cNvSpPr/>
            <p:nvPr/>
          </p:nvSpPr>
          <p:spPr bwMode="auto">
            <a:xfrm>
              <a:off x="4500563" y="3738563"/>
              <a:ext cx="165100" cy="9525"/>
            </a:xfrm>
            <a:custGeom>
              <a:avLst/>
              <a:gdLst>
                <a:gd name="T0" fmla="*/ 0 w 97"/>
                <a:gd name="T1" fmla="*/ 0 h 5"/>
                <a:gd name="T2" fmla="*/ 0 w 97"/>
                <a:gd name="T3" fmla="*/ 1905 h 5"/>
                <a:gd name="T4" fmla="*/ 165100 w 97"/>
                <a:gd name="T5" fmla="*/ 3810 h 5"/>
                <a:gd name="T6" fmla="*/ 163398 w 97"/>
                <a:gd name="T7" fmla="*/ 0 h 5"/>
                <a:gd name="T8" fmla="*/ 0 w 9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5">
                  <a:moveTo>
                    <a:pt x="0" y="0"/>
                  </a:moveTo>
                  <a:cubicBezTo>
                    <a:pt x="0" y="1"/>
                    <a:pt x="0" y="1"/>
                    <a:pt x="0" y="1"/>
                  </a:cubicBezTo>
                  <a:cubicBezTo>
                    <a:pt x="30" y="5"/>
                    <a:pt x="67" y="5"/>
                    <a:pt x="97" y="2"/>
                  </a:cubicBezTo>
                  <a:cubicBezTo>
                    <a:pt x="97" y="1"/>
                    <a:pt x="97" y="0"/>
                    <a:pt x="96" y="0"/>
                  </a:cubicBezTo>
                  <a:lnTo>
                    <a:pt x="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17" name="Freeform 113"/>
            <p:cNvSpPr/>
            <p:nvPr/>
          </p:nvSpPr>
          <p:spPr bwMode="auto">
            <a:xfrm>
              <a:off x="4451350" y="3470275"/>
              <a:ext cx="268288" cy="279400"/>
            </a:xfrm>
            <a:custGeom>
              <a:avLst/>
              <a:gdLst>
                <a:gd name="T0" fmla="*/ 29050 w 157"/>
                <a:gd name="T1" fmla="*/ 269115 h 163"/>
                <a:gd name="T2" fmla="*/ 0 w 157"/>
                <a:gd name="T3" fmla="*/ 53137 h 163"/>
                <a:gd name="T4" fmla="*/ 105948 w 157"/>
                <a:gd name="T5" fmla="*/ 0 h 163"/>
                <a:gd name="T6" fmla="*/ 133290 w 157"/>
                <a:gd name="T7" fmla="*/ 10285 h 163"/>
                <a:gd name="T8" fmla="*/ 160631 w 157"/>
                <a:gd name="T9" fmla="*/ 0 h 163"/>
                <a:gd name="T10" fmla="*/ 268288 w 157"/>
                <a:gd name="T11" fmla="*/ 51423 h 163"/>
                <a:gd name="T12" fmla="*/ 235820 w 157"/>
                <a:gd name="T13" fmla="*/ 269115 h 163"/>
                <a:gd name="T14" fmla="*/ 29050 w 157"/>
                <a:gd name="T15" fmla="*/ 269115 h 1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7" h="163">
                  <a:moveTo>
                    <a:pt x="17" y="157"/>
                  </a:moveTo>
                  <a:cubicBezTo>
                    <a:pt x="24" y="137"/>
                    <a:pt x="9" y="47"/>
                    <a:pt x="0" y="31"/>
                  </a:cubicBezTo>
                  <a:cubicBezTo>
                    <a:pt x="5" y="14"/>
                    <a:pt x="50" y="10"/>
                    <a:pt x="62" y="0"/>
                  </a:cubicBezTo>
                  <a:cubicBezTo>
                    <a:pt x="67" y="5"/>
                    <a:pt x="71" y="6"/>
                    <a:pt x="78" y="6"/>
                  </a:cubicBezTo>
                  <a:cubicBezTo>
                    <a:pt x="84" y="6"/>
                    <a:pt x="88" y="5"/>
                    <a:pt x="94" y="0"/>
                  </a:cubicBezTo>
                  <a:cubicBezTo>
                    <a:pt x="103" y="7"/>
                    <a:pt x="149" y="13"/>
                    <a:pt x="157" y="30"/>
                  </a:cubicBezTo>
                  <a:cubicBezTo>
                    <a:pt x="148" y="49"/>
                    <a:pt x="131" y="139"/>
                    <a:pt x="138" y="157"/>
                  </a:cubicBezTo>
                  <a:cubicBezTo>
                    <a:pt x="108" y="162"/>
                    <a:pt x="48" y="163"/>
                    <a:pt x="17" y="157"/>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18" name="Freeform 114"/>
            <p:cNvSpPr/>
            <p:nvPr/>
          </p:nvSpPr>
          <p:spPr bwMode="auto">
            <a:xfrm>
              <a:off x="4529138" y="3470275"/>
              <a:ext cx="107950" cy="217488"/>
            </a:xfrm>
            <a:custGeom>
              <a:avLst/>
              <a:gdLst>
                <a:gd name="T0" fmla="*/ 3175 w 68"/>
                <a:gd name="T1" fmla="*/ 14288 h 137"/>
                <a:gd name="T2" fmla="*/ 0 w 68"/>
                <a:gd name="T3" fmla="*/ 79375 h 137"/>
                <a:gd name="T4" fmla="*/ 55563 w 68"/>
                <a:gd name="T5" fmla="*/ 217488 h 137"/>
                <a:gd name="T6" fmla="*/ 107950 w 68"/>
                <a:gd name="T7" fmla="*/ 79375 h 137"/>
                <a:gd name="T8" fmla="*/ 104775 w 68"/>
                <a:gd name="T9" fmla="*/ 12700 h 137"/>
                <a:gd name="T10" fmla="*/ 82550 w 68"/>
                <a:gd name="T11" fmla="*/ 0 h 137"/>
                <a:gd name="T12" fmla="*/ 26988 w 68"/>
                <a:gd name="T13" fmla="*/ 0 h 137"/>
                <a:gd name="T14" fmla="*/ 3175 w 68"/>
                <a:gd name="T15" fmla="*/ 14288 h 1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37">
                  <a:moveTo>
                    <a:pt x="2" y="9"/>
                  </a:moveTo>
                  <a:lnTo>
                    <a:pt x="0" y="50"/>
                  </a:lnTo>
                  <a:lnTo>
                    <a:pt x="35" y="137"/>
                  </a:lnTo>
                  <a:lnTo>
                    <a:pt x="68" y="50"/>
                  </a:lnTo>
                  <a:lnTo>
                    <a:pt x="66" y="8"/>
                  </a:lnTo>
                  <a:lnTo>
                    <a:pt x="52" y="0"/>
                  </a:lnTo>
                  <a:lnTo>
                    <a:pt x="17" y="0"/>
                  </a:lnTo>
                  <a:lnTo>
                    <a:pt x="2" y="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19" name="Rectangle 115"/>
            <p:cNvSpPr>
              <a:spLocks noChangeArrowheads="1"/>
            </p:cNvSpPr>
            <p:nvPr/>
          </p:nvSpPr>
          <p:spPr bwMode="auto">
            <a:xfrm>
              <a:off x="4556125" y="3448050"/>
              <a:ext cx="53975" cy="57150"/>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20" name="Freeform 116"/>
            <p:cNvSpPr/>
            <p:nvPr/>
          </p:nvSpPr>
          <p:spPr bwMode="auto">
            <a:xfrm>
              <a:off x="4570413" y="3500438"/>
              <a:ext cx="25400" cy="38100"/>
            </a:xfrm>
            <a:custGeom>
              <a:avLst/>
              <a:gdLst>
                <a:gd name="T0" fmla="*/ 22013 w 15"/>
                <a:gd name="T1" fmla="*/ 38100 h 23"/>
                <a:gd name="T2" fmla="*/ 25400 w 15"/>
                <a:gd name="T3" fmla="*/ 29817 h 23"/>
                <a:gd name="T4" fmla="*/ 13547 w 15"/>
                <a:gd name="T5" fmla="*/ 0 h 23"/>
                <a:gd name="T6" fmla="*/ 0 w 15"/>
                <a:gd name="T7" fmla="*/ 29817 h 23"/>
                <a:gd name="T8" fmla="*/ 5080 w 15"/>
                <a:gd name="T9" fmla="*/ 38100 h 23"/>
                <a:gd name="T10" fmla="*/ 22013 w 15"/>
                <a:gd name="T11" fmla="*/ 38100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3">
                  <a:moveTo>
                    <a:pt x="13" y="23"/>
                  </a:moveTo>
                  <a:cubicBezTo>
                    <a:pt x="15" y="18"/>
                    <a:pt x="15" y="18"/>
                    <a:pt x="15" y="18"/>
                  </a:cubicBezTo>
                  <a:cubicBezTo>
                    <a:pt x="8" y="0"/>
                    <a:pt x="8" y="0"/>
                    <a:pt x="8" y="0"/>
                  </a:cubicBezTo>
                  <a:cubicBezTo>
                    <a:pt x="0" y="18"/>
                    <a:pt x="0" y="18"/>
                    <a:pt x="0" y="18"/>
                  </a:cubicBezTo>
                  <a:cubicBezTo>
                    <a:pt x="3" y="23"/>
                    <a:pt x="3" y="23"/>
                    <a:pt x="3" y="23"/>
                  </a:cubicBezTo>
                  <a:cubicBezTo>
                    <a:pt x="6" y="23"/>
                    <a:pt x="9" y="23"/>
                    <a:pt x="13" y="2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1" name="Freeform 117"/>
            <p:cNvSpPr/>
            <p:nvPr/>
          </p:nvSpPr>
          <p:spPr bwMode="auto">
            <a:xfrm>
              <a:off x="4540250" y="3470275"/>
              <a:ext cx="44450" cy="82550"/>
            </a:xfrm>
            <a:custGeom>
              <a:avLst/>
              <a:gdLst>
                <a:gd name="T0" fmla="*/ 15875 w 28"/>
                <a:gd name="T1" fmla="*/ 0 h 52"/>
                <a:gd name="T2" fmla="*/ 44450 w 28"/>
                <a:gd name="T3" fmla="*/ 30163 h 52"/>
                <a:gd name="T4" fmla="*/ 23813 w 28"/>
                <a:gd name="T5" fmla="*/ 82550 h 52"/>
                <a:gd name="T6" fmla="*/ 0 w 28"/>
                <a:gd name="T7" fmla="*/ 11113 h 52"/>
                <a:gd name="T8" fmla="*/ 15875 w 28"/>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2">
                  <a:moveTo>
                    <a:pt x="10" y="0"/>
                  </a:moveTo>
                  <a:lnTo>
                    <a:pt x="28" y="19"/>
                  </a:lnTo>
                  <a:lnTo>
                    <a:pt x="15" y="52"/>
                  </a:lnTo>
                  <a:lnTo>
                    <a:pt x="0" y="7"/>
                  </a:lnTo>
                  <a:lnTo>
                    <a:pt x="1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2" name="Freeform 118"/>
            <p:cNvSpPr/>
            <p:nvPr/>
          </p:nvSpPr>
          <p:spPr bwMode="auto">
            <a:xfrm>
              <a:off x="4500563" y="3481388"/>
              <a:ext cx="84138" cy="206375"/>
            </a:xfrm>
            <a:custGeom>
              <a:avLst/>
              <a:gdLst>
                <a:gd name="T0" fmla="*/ 39688 w 53"/>
                <a:gd name="T1" fmla="*/ 0 h 130"/>
                <a:gd name="T2" fmla="*/ 84138 w 53"/>
                <a:gd name="T3" fmla="*/ 206375 h 130"/>
                <a:gd name="T4" fmla="*/ 11113 w 53"/>
                <a:gd name="T5" fmla="*/ 92075 h 130"/>
                <a:gd name="T6" fmla="*/ 20638 w 53"/>
                <a:gd name="T7" fmla="*/ 73025 h 130"/>
                <a:gd name="T8" fmla="*/ 0 w 53"/>
                <a:gd name="T9" fmla="*/ 55563 h 130"/>
                <a:gd name="T10" fmla="*/ 28575 w 53"/>
                <a:gd name="T11" fmla="*/ 4763 h 130"/>
                <a:gd name="T12" fmla="*/ 39688 w 53"/>
                <a:gd name="T13" fmla="*/ 0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130">
                  <a:moveTo>
                    <a:pt x="25" y="0"/>
                  </a:moveTo>
                  <a:lnTo>
                    <a:pt x="53" y="130"/>
                  </a:lnTo>
                  <a:lnTo>
                    <a:pt x="7" y="58"/>
                  </a:lnTo>
                  <a:lnTo>
                    <a:pt x="13" y="46"/>
                  </a:lnTo>
                  <a:lnTo>
                    <a:pt x="0" y="35"/>
                  </a:lnTo>
                  <a:lnTo>
                    <a:pt x="18" y="3"/>
                  </a:lnTo>
                  <a:lnTo>
                    <a:pt x="25"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3" name="Freeform 119"/>
            <p:cNvSpPr/>
            <p:nvPr/>
          </p:nvSpPr>
          <p:spPr bwMode="auto">
            <a:xfrm>
              <a:off x="4584700" y="3470275"/>
              <a:ext cx="41275" cy="82550"/>
            </a:xfrm>
            <a:custGeom>
              <a:avLst/>
              <a:gdLst>
                <a:gd name="T0" fmla="*/ 26988 w 26"/>
                <a:gd name="T1" fmla="*/ 0 h 52"/>
                <a:gd name="T2" fmla="*/ 0 w 26"/>
                <a:gd name="T3" fmla="*/ 30163 h 52"/>
                <a:gd name="T4" fmla="*/ 17463 w 26"/>
                <a:gd name="T5" fmla="*/ 82550 h 52"/>
                <a:gd name="T6" fmla="*/ 41275 w 26"/>
                <a:gd name="T7" fmla="*/ 11113 h 52"/>
                <a:gd name="T8" fmla="*/ 26988 w 26"/>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2">
                  <a:moveTo>
                    <a:pt x="17" y="0"/>
                  </a:moveTo>
                  <a:lnTo>
                    <a:pt x="0" y="19"/>
                  </a:lnTo>
                  <a:lnTo>
                    <a:pt x="11" y="52"/>
                  </a:lnTo>
                  <a:lnTo>
                    <a:pt x="26" y="7"/>
                  </a:lnTo>
                  <a:lnTo>
                    <a:pt x="17"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4" name="Freeform 120"/>
            <p:cNvSpPr/>
            <p:nvPr/>
          </p:nvSpPr>
          <p:spPr bwMode="auto">
            <a:xfrm>
              <a:off x="4565650" y="3557588"/>
              <a:ext cx="34925" cy="130175"/>
            </a:xfrm>
            <a:custGeom>
              <a:avLst/>
              <a:gdLst>
                <a:gd name="T0" fmla="*/ 9525 w 22"/>
                <a:gd name="T1" fmla="*/ 0 h 82"/>
                <a:gd name="T2" fmla="*/ 26988 w 22"/>
                <a:gd name="T3" fmla="*/ 0 h 82"/>
                <a:gd name="T4" fmla="*/ 34925 w 22"/>
                <a:gd name="T5" fmla="*/ 88900 h 82"/>
                <a:gd name="T6" fmla="*/ 19050 w 22"/>
                <a:gd name="T7" fmla="*/ 130175 h 82"/>
                <a:gd name="T8" fmla="*/ 0 w 22"/>
                <a:gd name="T9" fmla="*/ 88900 h 82"/>
                <a:gd name="T10" fmla="*/ 9525 w 22"/>
                <a:gd name="T11" fmla="*/ 0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2">
                  <a:moveTo>
                    <a:pt x="6" y="0"/>
                  </a:moveTo>
                  <a:lnTo>
                    <a:pt x="17" y="0"/>
                  </a:lnTo>
                  <a:lnTo>
                    <a:pt x="22" y="56"/>
                  </a:lnTo>
                  <a:lnTo>
                    <a:pt x="12" y="82"/>
                  </a:lnTo>
                  <a:lnTo>
                    <a:pt x="0" y="56"/>
                  </a:lnTo>
                  <a:lnTo>
                    <a:pt x="6"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5" name="Freeform 121"/>
            <p:cNvSpPr/>
            <p:nvPr/>
          </p:nvSpPr>
          <p:spPr bwMode="auto">
            <a:xfrm>
              <a:off x="4540250" y="3470275"/>
              <a:ext cx="44450" cy="68263"/>
            </a:xfrm>
            <a:custGeom>
              <a:avLst/>
              <a:gdLst>
                <a:gd name="T0" fmla="*/ 15875 w 28"/>
                <a:gd name="T1" fmla="*/ 0 h 43"/>
                <a:gd name="T2" fmla="*/ 44450 w 28"/>
                <a:gd name="T3" fmla="*/ 30163 h 43"/>
                <a:gd name="T4" fmla="*/ 23813 w 28"/>
                <a:gd name="T5" fmla="*/ 68263 h 43"/>
                <a:gd name="T6" fmla="*/ 0 w 28"/>
                <a:gd name="T7" fmla="*/ 11113 h 43"/>
                <a:gd name="T8" fmla="*/ 15875 w 28"/>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43">
                  <a:moveTo>
                    <a:pt x="10" y="0"/>
                  </a:moveTo>
                  <a:lnTo>
                    <a:pt x="28" y="19"/>
                  </a:lnTo>
                  <a:lnTo>
                    <a:pt x="15" y="43"/>
                  </a:lnTo>
                  <a:lnTo>
                    <a:pt x="0" y="7"/>
                  </a:lnTo>
                  <a:lnTo>
                    <a:pt x="1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6" name="Freeform 122"/>
            <p:cNvSpPr/>
            <p:nvPr/>
          </p:nvSpPr>
          <p:spPr bwMode="auto">
            <a:xfrm>
              <a:off x="4508500" y="3481388"/>
              <a:ext cx="76200" cy="206375"/>
            </a:xfrm>
            <a:custGeom>
              <a:avLst/>
              <a:gdLst>
                <a:gd name="T0" fmla="*/ 31750 w 48"/>
                <a:gd name="T1" fmla="*/ 0 h 130"/>
                <a:gd name="T2" fmla="*/ 76200 w 48"/>
                <a:gd name="T3" fmla="*/ 206375 h 130"/>
                <a:gd name="T4" fmla="*/ 11113 w 48"/>
                <a:gd name="T5" fmla="*/ 84138 h 130"/>
                <a:gd name="T6" fmla="*/ 20638 w 48"/>
                <a:gd name="T7" fmla="*/ 68263 h 130"/>
                <a:gd name="T8" fmla="*/ 0 w 48"/>
                <a:gd name="T9" fmla="*/ 52388 h 130"/>
                <a:gd name="T10" fmla="*/ 20638 w 48"/>
                <a:gd name="T11" fmla="*/ 4763 h 130"/>
                <a:gd name="T12" fmla="*/ 31750 w 48"/>
                <a:gd name="T13" fmla="*/ 0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30">
                  <a:moveTo>
                    <a:pt x="20" y="0"/>
                  </a:moveTo>
                  <a:lnTo>
                    <a:pt x="48" y="130"/>
                  </a:lnTo>
                  <a:lnTo>
                    <a:pt x="7" y="53"/>
                  </a:lnTo>
                  <a:lnTo>
                    <a:pt x="13" y="43"/>
                  </a:lnTo>
                  <a:lnTo>
                    <a:pt x="0" y="33"/>
                  </a:lnTo>
                  <a:lnTo>
                    <a:pt x="13" y="3"/>
                  </a:lnTo>
                  <a:lnTo>
                    <a:pt x="20"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7" name="Freeform 123"/>
            <p:cNvSpPr/>
            <p:nvPr/>
          </p:nvSpPr>
          <p:spPr bwMode="auto">
            <a:xfrm>
              <a:off x="4584700" y="3479800"/>
              <a:ext cx="80963" cy="207963"/>
            </a:xfrm>
            <a:custGeom>
              <a:avLst/>
              <a:gdLst>
                <a:gd name="T0" fmla="*/ 44450 w 51"/>
                <a:gd name="T1" fmla="*/ 0 h 131"/>
                <a:gd name="T2" fmla="*/ 0 w 51"/>
                <a:gd name="T3" fmla="*/ 207963 h 131"/>
                <a:gd name="T4" fmla="*/ 71438 w 51"/>
                <a:gd name="T5" fmla="*/ 93663 h 131"/>
                <a:gd name="T6" fmla="*/ 60325 w 51"/>
                <a:gd name="T7" fmla="*/ 74613 h 131"/>
                <a:gd name="T8" fmla="*/ 80963 w 51"/>
                <a:gd name="T9" fmla="*/ 57150 h 131"/>
                <a:gd name="T10" fmla="*/ 58738 w 51"/>
                <a:gd name="T11" fmla="*/ 7938 h 131"/>
                <a:gd name="T12" fmla="*/ 44450 w 51"/>
                <a:gd name="T13" fmla="*/ 0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31">
                  <a:moveTo>
                    <a:pt x="28" y="0"/>
                  </a:moveTo>
                  <a:lnTo>
                    <a:pt x="0" y="131"/>
                  </a:lnTo>
                  <a:lnTo>
                    <a:pt x="45" y="59"/>
                  </a:lnTo>
                  <a:lnTo>
                    <a:pt x="38" y="47"/>
                  </a:lnTo>
                  <a:lnTo>
                    <a:pt x="51" y="36"/>
                  </a:lnTo>
                  <a:lnTo>
                    <a:pt x="37" y="5"/>
                  </a:lnTo>
                  <a:lnTo>
                    <a:pt x="28"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8" name="Freeform 124"/>
            <p:cNvSpPr/>
            <p:nvPr/>
          </p:nvSpPr>
          <p:spPr bwMode="auto">
            <a:xfrm>
              <a:off x="4584700" y="3479800"/>
              <a:ext cx="73025" cy="207963"/>
            </a:xfrm>
            <a:custGeom>
              <a:avLst/>
              <a:gdLst>
                <a:gd name="T0" fmla="*/ 44450 w 46"/>
                <a:gd name="T1" fmla="*/ 0 h 131"/>
                <a:gd name="T2" fmla="*/ 0 w 46"/>
                <a:gd name="T3" fmla="*/ 207963 h 131"/>
                <a:gd name="T4" fmla="*/ 61913 w 46"/>
                <a:gd name="T5" fmla="*/ 85725 h 131"/>
                <a:gd name="T6" fmla="*/ 52388 w 46"/>
                <a:gd name="T7" fmla="*/ 69850 h 131"/>
                <a:gd name="T8" fmla="*/ 73025 w 46"/>
                <a:gd name="T9" fmla="*/ 53975 h 131"/>
                <a:gd name="T10" fmla="*/ 58738 w 46"/>
                <a:gd name="T11" fmla="*/ 7938 h 131"/>
                <a:gd name="T12" fmla="*/ 44450 w 46"/>
                <a:gd name="T13" fmla="*/ 0 h 1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31">
                  <a:moveTo>
                    <a:pt x="28" y="0"/>
                  </a:moveTo>
                  <a:lnTo>
                    <a:pt x="0" y="131"/>
                  </a:lnTo>
                  <a:lnTo>
                    <a:pt x="39" y="54"/>
                  </a:lnTo>
                  <a:lnTo>
                    <a:pt x="33" y="44"/>
                  </a:lnTo>
                  <a:lnTo>
                    <a:pt x="46" y="34"/>
                  </a:lnTo>
                  <a:lnTo>
                    <a:pt x="37" y="5"/>
                  </a:lnTo>
                  <a:lnTo>
                    <a:pt x="28"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29" name="Freeform 125"/>
            <p:cNvSpPr/>
            <p:nvPr/>
          </p:nvSpPr>
          <p:spPr bwMode="auto">
            <a:xfrm>
              <a:off x="4584700" y="3470275"/>
              <a:ext cx="41275" cy="68263"/>
            </a:xfrm>
            <a:custGeom>
              <a:avLst/>
              <a:gdLst>
                <a:gd name="T0" fmla="*/ 26988 w 26"/>
                <a:gd name="T1" fmla="*/ 0 h 43"/>
                <a:gd name="T2" fmla="*/ 0 w 26"/>
                <a:gd name="T3" fmla="*/ 30163 h 43"/>
                <a:gd name="T4" fmla="*/ 17463 w 26"/>
                <a:gd name="T5" fmla="*/ 68263 h 43"/>
                <a:gd name="T6" fmla="*/ 41275 w 26"/>
                <a:gd name="T7" fmla="*/ 11113 h 43"/>
                <a:gd name="T8" fmla="*/ 26988 w 2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43">
                  <a:moveTo>
                    <a:pt x="17" y="0"/>
                  </a:moveTo>
                  <a:lnTo>
                    <a:pt x="0" y="19"/>
                  </a:lnTo>
                  <a:lnTo>
                    <a:pt x="11" y="43"/>
                  </a:lnTo>
                  <a:lnTo>
                    <a:pt x="26" y="7"/>
                  </a:lnTo>
                  <a:lnTo>
                    <a:pt x="17"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0" name="Freeform 126"/>
            <p:cNvSpPr/>
            <p:nvPr/>
          </p:nvSpPr>
          <p:spPr bwMode="auto">
            <a:xfrm>
              <a:off x="4570413" y="3536950"/>
              <a:ext cx="25400" cy="22225"/>
            </a:xfrm>
            <a:custGeom>
              <a:avLst/>
              <a:gdLst>
                <a:gd name="T0" fmla="*/ 5080 w 15"/>
                <a:gd name="T1" fmla="*/ 0 h 13"/>
                <a:gd name="T2" fmla="*/ 22013 w 15"/>
                <a:gd name="T3" fmla="*/ 0 h 13"/>
                <a:gd name="T4" fmla="*/ 22013 w 15"/>
                <a:gd name="T5" fmla="*/ 22225 h 13"/>
                <a:gd name="T6" fmla="*/ 5080 w 15"/>
                <a:gd name="T7" fmla="*/ 22225 h 13"/>
                <a:gd name="T8" fmla="*/ 5080 w 15"/>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3" y="0"/>
                  </a:moveTo>
                  <a:cubicBezTo>
                    <a:pt x="13" y="0"/>
                    <a:pt x="13" y="0"/>
                    <a:pt x="13" y="0"/>
                  </a:cubicBezTo>
                  <a:cubicBezTo>
                    <a:pt x="15" y="5"/>
                    <a:pt x="15" y="9"/>
                    <a:pt x="13" y="13"/>
                  </a:cubicBezTo>
                  <a:cubicBezTo>
                    <a:pt x="3" y="13"/>
                    <a:pt x="3" y="13"/>
                    <a:pt x="3" y="13"/>
                  </a:cubicBezTo>
                  <a:cubicBezTo>
                    <a:pt x="1" y="9"/>
                    <a:pt x="0" y="5"/>
                    <a:pt x="3"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1" name="Freeform 127"/>
            <p:cNvSpPr/>
            <p:nvPr/>
          </p:nvSpPr>
          <p:spPr bwMode="auto">
            <a:xfrm>
              <a:off x="4579938" y="3686175"/>
              <a:ext cx="7938" cy="60325"/>
            </a:xfrm>
            <a:custGeom>
              <a:avLst/>
              <a:gdLst>
                <a:gd name="T0" fmla="*/ 0 w 4"/>
                <a:gd name="T1" fmla="*/ 60325 h 35"/>
                <a:gd name="T2" fmla="*/ 3969 w 4"/>
                <a:gd name="T3" fmla="*/ 0 h 35"/>
                <a:gd name="T4" fmla="*/ 7938 w 4"/>
                <a:gd name="T5" fmla="*/ 60325 h 35"/>
                <a:gd name="T6" fmla="*/ 0 w 4"/>
                <a:gd name="T7" fmla="*/ 6032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5">
                  <a:moveTo>
                    <a:pt x="0" y="35"/>
                  </a:moveTo>
                  <a:cubicBezTo>
                    <a:pt x="0" y="26"/>
                    <a:pt x="1" y="16"/>
                    <a:pt x="2" y="0"/>
                  </a:cubicBezTo>
                  <a:cubicBezTo>
                    <a:pt x="3" y="16"/>
                    <a:pt x="4" y="26"/>
                    <a:pt x="4" y="35"/>
                  </a:cubicBezTo>
                  <a:cubicBezTo>
                    <a:pt x="3" y="35"/>
                    <a:pt x="2" y="35"/>
                    <a:pt x="0" y="35"/>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2" name="Freeform 128"/>
            <p:cNvSpPr/>
            <p:nvPr/>
          </p:nvSpPr>
          <p:spPr bwMode="auto">
            <a:xfrm>
              <a:off x="4524375" y="3470275"/>
              <a:ext cx="119063" cy="215900"/>
            </a:xfrm>
            <a:custGeom>
              <a:avLst/>
              <a:gdLst>
                <a:gd name="T0" fmla="*/ 0 w 75"/>
                <a:gd name="T1" fmla="*/ 15875 h 136"/>
                <a:gd name="T2" fmla="*/ 6350 w 75"/>
                <a:gd name="T3" fmla="*/ 79375 h 136"/>
                <a:gd name="T4" fmla="*/ 60325 w 75"/>
                <a:gd name="T5" fmla="*/ 215900 h 136"/>
                <a:gd name="T6" fmla="*/ 112713 w 75"/>
                <a:gd name="T7" fmla="*/ 79375 h 136"/>
                <a:gd name="T8" fmla="*/ 119063 w 75"/>
                <a:gd name="T9" fmla="*/ 15875 h 136"/>
                <a:gd name="T10" fmla="*/ 93663 w 75"/>
                <a:gd name="T11" fmla="*/ 0 h 136"/>
                <a:gd name="T12" fmla="*/ 25400 w 75"/>
                <a:gd name="T13" fmla="*/ 0 h 136"/>
                <a:gd name="T14" fmla="*/ 0 w 75"/>
                <a:gd name="T15" fmla="*/ 15875 h 1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 h="136">
                  <a:moveTo>
                    <a:pt x="0" y="10"/>
                  </a:moveTo>
                  <a:lnTo>
                    <a:pt x="4" y="50"/>
                  </a:lnTo>
                  <a:lnTo>
                    <a:pt x="38" y="136"/>
                  </a:lnTo>
                  <a:lnTo>
                    <a:pt x="71" y="50"/>
                  </a:lnTo>
                  <a:lnTo>
                    <a:pt x="75" y="10"/>
                  </a:lnTo>
                  <a:lnTo>
                    <a:pt x="59" y="0"/>
                  </a:lnTo>
                  <a:lnTo>
                    <a:pt x="16" y="0"/>
                  </a:lnTo>
                  <a:lnTo>
                    <a:pt x="0" y="1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3" name="Rectangle 129"/>
            <p:cNvSpPr>
              <a:spLocks noChangeArrowheads="1"/>
            </p:cNvSpPr>
            <p:nvPr/>
          </p:nvSpPr>
          <p:spPr bwMode="auto">
            <a:xfrm>
              <a:off x="4549775" y="3448050"/>
              <a:ext cx="68263" cy="55563"/>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34" name="Freeform 130"/>
            <p:cNvSpPr/>
            <p:nvPr/>
          </p:nvSpPr>
          <p:spPr bwMode="auto">
            <a:xfrm>
              <a:off x="4500563" y="3275013"/>
              <a:ext cx="166688" cy="206375"/>
            </a:xfrm>
            <a:custGeom>
              <a:avLst/>
              <a:gdLst>
                <a:gd name="T0" fmla="*/ 83344 w 98"/>
                <a:gd name="T1" fmla="*/ 206375 h 121"/>
                <a:gd name="T2" fmla="*/ 147978 w 98"/>
                <a:gd name="T3" fmla="*/ 138152 h 121"/>
                <a:gd name="T4" fmla="*/ 151380 w 98"/>
                <a:gd name="T5" fmla="*/ 138152 h 121"/>
                <a:gd name="T6" fmla="*/ 164987 w 98"/>
                <a:gd name="T7" fmla="*/ 115979 h 121"/>
                <a:gd name="T8" fmla="*/ 158184 w 98"/>
                <a:gd name="T9" fmla="*/ 90396 h 121"/>
                <a:gd name="T10" fmla="*/ 158184 w 98"/>
                <a:gd name="T11" fmla="*/ 90396 h 121"/>
                <a:gd name="T12" fmla="*/ 83344 w 98"/>
                <a:gd name="T13" fmla="*/ 0 h 121"/>
                <a:gd name="T14" fmla="*/ 8504 w 98"/>
                <a:gd name="T15" fmla="*/ 90396 h 121"/>
                <a:gd name="T16" fmla="*/ 6804 w 98"/>
                <a:gd name="T17" fmla="*/ 90396 h 121"/>
                <a:gd name="T18" fmla="*/ 1701 w 98"/>
                <a:gd name="T19" fmla="*/ 115979 h 121"/>
                <a:gd name="T20" fmla="*/ 15308 w 98"/>
                <a:gd name="T21" fmla="*/ 138152 h 121"/>
                <a:gd name="T22" fmla="*/ 18710 w 98"/>
                <a:gd name="T23" fmla="*/ 136446 h 121"/>
                <a:gd name="T24" fmla="*/ 83344 w 98"/>
                <a:gd name="T25" fmla="*/ 206375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1">
                  <a:moveTo>
                    <a:pt x="49" y="121"/>
                  </a:moveTo>
                  <a:cubicBezTo>
                    <a:pt x="65" y="121"/>
                    <a:pt x="80" y="103"/>
                    <a:pt x="87" y="81"/>
                  </a:cubicBezTo>
                  <a:cubicBezTo>
                    <a:pt x="88" y="81"/>
                    <a:pt x="88" y="81"/>
                    <a:pt x="89" y="81"/>
                  </a:cubicBezTo>
                  <a:cubicBezTo>
                    <a:pt x="92" y="82"/>
                    <a:pt x="95" y="76"/>
                    <a:pt x="97" y="68"/>
                  </a:cubicBezTo>
                  <a:cubicBezTo>
                    <a:pt x="98" y="60"/>
                    <a:pt x="97" y="54"/>
                    <a:pt x="93" y="53"/>
                  </a:cubicBezTo>
                  <a:cubicBezTo>
                    <a:pt x="93" y="53"/>
                    <a:pt x="93" y="53"/>
                    <a:pt x="93" y="53"/>
                  </a:cubicBezTo>
                  <a:cubicBezTo>
                    <a:pt x="94" y="26"/>
                    <a:pt x="83" y="0"/>
                    <a:pt x="49" y="0"/>
                  </a:cubicBezTo>
                  <a:cubicBezTo>
                    <a:pt x="15" y="0"/>
                    <a:pt x="4" y="26"/>
                    <a:pt x="5" y="53"/>
                  </a:cubicBezTo>
                  <a:cubicBezTo>
                    <a:pt x="5" y="53"/>
                    <a:pt x="5" y="53"/>
                    <a:pt x="4" y="53"/>
                  </a:cubicBezTo>
                  <a:cubicBezTo>
                    <a:pt x="1" y="54"/>
                    <a:pt x="0" y="60"/>
                    <a:pt x="1" y="68"/>
                  </a:cubicBezTo>
                  <a:cubicBezTo>
                    <a:pt x="2" y="76"/>
                    <a:pt x="6" y="82"/>
                    <a:pt x="9" y="81"/>
                  </a:cubicBezTo>
                  <a:cubicBezTo>
                    <a:pt x="10" y="81"/>
                    <a:pt x="10" y="81"/>
                    <a:pt x="11" y="80"/>
                  </a:cubicBezTo>
                  <a:cubicBezTo>
                    <a:pt x="18" y="103"/>
                    <a:pt x="33" y="121"/>
                    <a:pt x="49" y="12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5" name="Freeform 131"/>
            <p:cNvSpPr/>
            <p:nvPr/>
          </p:nvSpPr>
          <p:spPr bwMode="auto">
            <a:xfrm>
              <a:off x="4572000" y="3500438"/>
              <a:ext cx="23813" cy="36513"/>
            </a:xfrm>
            <a:custGeom>
              <a:avLst/>
              <a:gdLst>
                <a:gd name="T0" fmla="*/ 20411 w 14"/>
                <a:gd name="T1" fmla="*/ 36513 h 22"/>
                <a:gd name="T2" fmla="*/ 23813 w 14"/>
                <a:gd name="T3" fmla="*/ 29874 h 22"/>
                <a:gd name="T4" fmla="*/ 11907 w 14"/>
                <a:gd name="T5" fmla="*/ 0 h 22"/>
                <a:gd name="T6" fmla="*/ 0 w 14"/>
                <a:gd name="T7" fmla="*/ 28215 h 22"/>
                <a:gd name="T8" fmla="*/ 3402 w 14"/>
                <a:gd name="T9" fmla="*/ 36513 h 22"/>
                <a:gd name="T10" fmla="*/ 20411 w 14"/>
                <a:gd name="T11" fmla="*/ 36513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2">
                  <a:moveTo>
                    <a:pt x="12" y="22"/>
                  </a:moveTo>
                  <a:cubicBezTo>
                    <a:pt x="14" y="18"/>
                    <a:pt x="14" y="18"/>
                    <a:pt x="14" y="18"/>
                  </a:cubicBezTo>
                  <a:cubicBezTo>
                    <a:pt x="7" y="0"/>
                    <a:pt x="7" y="0"/>
                    <a:pt x="7" y="0"/>
                  </a:cubicBezTo>
                  <a:cubicBezTo>
                    <a:pt x="0" y="17"/>
                    <a:pt x="0" y="17"/>
                    <a:pt x="0" y="17"/>
                  </a:cubicBezTo>
                  <a:cubicBezTo>
                    <a:pt x="2" y="22"/>
                    <a:pt x="2" y="22"/>
                    <a:pt x="2" y="22"/>
                  </a:cubicBezTo>
                  <a:cubicBezTo>
                    <a:pt x="5" y="22"/>
                    <a:pt x="9" y="22"/>
                    <a:pt x="12" y="22"/>
                  </a:cubicBezTo>
                  <a:close/>
                </a:path>
              </a:pathLst>
            </a:custGeom>
            <a:solidFill>
              <a:srgbClr val="133C5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6" name="Freeform 132"/>
            <p:cNvSpPr/>
            <p:nvPr/>
          </p:nvSpPr>
          <p:spPr bwMode="auto">
            <a:xfrm>
              <a:off x="4532313" y="3481388"/>
              <a:ext cx="52388" cy="69850"/>
            </a:xfrm>
            <a:custGeom>
              <a:avLst/>
              <a:gdLst>
                <a:gd name="T0" fmla="*/ 17463 w 33"/>
                <a:gd name="T1" fmla="*/ 0 h 44"/>
                <a:gd name="T2" fmla="*/ 52388 w 33"/>
                <a:gd name="T3" fmla="*/ 19050 h 44"/>
                <a:gd name="T4" fmla="*/ 33338 w 33"/>
                <a:gd name="T5" fmla="*/ 69850 h 44"/>
                <a:gd name="T6" fmla="*/ 0 w 33"/>
                <a:gd name="T7" fmla="*/ 0 h 44"/>
                <a:gd name="T8" fmla="*/ 17463 w 33"/>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44">
                  <a:moveTo>
                    <a:pt x="11" y="0"/>
                  </a:moveTo>
                  <a:lnTo>
                    <a:pt x="33" y="12"/>
                  </a:lnTo>
                  <a:lnTo>
                    <a:pt x="21" y="44"/>
                  </a:lnTo>
                  <a:lnTo>
                    <a:pt x="0" y="0"/>
                  </a:lnTo>
                  <a:lnTo>
                    <a:pt x="11"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7" name="Freeform 133"/>
            <p:cNvSpPr/>
            <p:nvPr/>
          </p:nvSpPr>
          <p:spPr bwMode="auto">
            <a:xfrm>
              <a:off x="4502150" y="3484563"/>
              <a:ext cx="82550" cy="206375"/>
            </a:xfrm>
            <a:custGeom>
              <a:avLst/>
              <a:gdLst>
                <a:gd name="T0" fmla="*/ 23813 w 52"/>
                <a:gd name="T1" fmla="*/ 0 h 130"/>
                <a:gd name="T2" fmla="*/ 82550 w 52"/>
                <a:gd name="T3" fmla="*/ 206375 h 130"/>
                <a:gd name="T4" fmla="*/ 9525 w 52"/>
                <a:gd name="T5" fmla="*/ 88900 h 130"/>
                <a:gd name="T6" fmla="*/ 20638 w 52"/>
                <a:gd name="T7" fmla="*/ 68263 h 130"/>
                <a:gd name="T8" fmla="*/ 0 w 52"/>
                <a:gd name="T9" fmla="*/ 52388 h 130"/>
                <a:gd name="T10" fmla="*/ 17463 w 52"/>
                <a:gd name="T11" fmla="*/ 1588 h 130"/>
                <a:gd name="T12" fmla="*/ 23813 w 52"/>
                <a:gd name="T13" fmla="*/ 0 h 1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130">
                  <a:moveTo>
                    <a:pt x="15" y="0"/>
                  </a:moveTo>
                  <a:lnTo>
                    <a:pt x="52" y="130"/>
                  </a:lnTo>
                  <a:lnTo>
                    <a:pt x="6" y="56"/>
                  </a:lnTo>
                  <a:lnTo>
                    <a:pt x="13" y="43"/>
                  </a:lnTo>
                  <a:lnTo>
                    <a:pt x="0" y="33"/>
                  </a:lnTo>
                  <a:lnTo>
                    <a:pt x="11" y="1"/>
                  </a:lnTo>
                  <a:lnTo>
                    <a:pt x="15" y="0"/>
                  </a:lnTo>
                  <a:close/>
                </a:path>
              </a:pathLst>
            </a:custGeom>
            <a:solidFill>
              <a:srgbClr val="133C5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38" name="Freeform 134"/>
            <p:cNvSpPr/>
            <p:nvPr/>
          </p:nvSpPr>
          <p:spPr bwMode="auto">
            <a:xfrm>
              <a:off x="4584700" y="3481388"/>
              <a:ext cx="50800" cy="69850"/>
            </a:xfrm>
            <a:custGeom>
              <a:avLst/>
              <a:gdLst>
                <a:gd name="T0" fmla="*/ 33338 w 32"/>
                <a:gd name="T1" fmla="*/ 0 h 44"/>
                <a:gd name="T2" fmla="*/ 0 w 32"/>
                <a:gd name="T3" fmla="*/ 19050 h 44"/>
                <a:gd name="T4" fmla="*/ 17463 w 32"/>
                <a:gd name="T5" fmla="*/ 69850 h 44"/>
                <a:gd name="T6" fmla="*/ 50800 w 32"/>
                <a:gd name="T7" fmla="*/ 0 h 44"/>
                <a:gd name="T8" fmla="*/ 33338 w 32"/>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4">
                  <a:moveTo>
                    <a:pt x="21" y="0"/>
                  </a:moveTo>
                  <a:lnTo>
                    <a:pt x="0" y="12"/>
                  </a:lnTo>
                  <a:lnTo>
                    <a:pt x="11" y="44"/>
                  </a:lnTo>
                  <a:lnTo>
                    <a:pt x="32" y="0"/>
                  </a:lnTo>
                  <a:lnTo>
                    <a:pt x="21"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39" name="Freeform 135"/>
            <p:cNvSpPr/>
            <p:nvPr/>
          </p:nvSpPr>
          <p:spPr bwMode="auto">
            <a:xfrm>
              <a:off x="4532313" y="3470275"/>
              <a:ext cx="52388" cy="68263"/>
            </a:xfrm>
            <a:custGeom>
              <a:avLst/>
              <a:gdLst>
                <a:gd name="T0" fmla="*/ 17463 w 33"/>
                <a:gd name="T1" fmla="*/ 0 h 43"/>
                <a:gd name="T2" fmla="*/ 52388 w 33"/>
                <a:gd name="T3" fmla="*/ 30163 h 43"/>
                <a:gd name="T4" fmla="*/ 31750 w 33"/>
                <a:gd name="T5" fmla="*/ 68263 h 43"/>
                <a:gd name="T6" fmla="*/ 0 w 33"/>
                <a:gd name="T7" fmla="*/ 11113 h 43"/>
                <a:gd name="T8" fmla="*/ 17463 w 33"/>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43">
                  <a:moveTo>
                    <a:pt x="11" y="0"/>
                  </a:moveTo>
                  <a:lnTo>
                    <a:pt x="33" y="19"/>
                  </a:lnTo>
                  <a:lnTo>
                    <a:pt x="20" y="43"/>
                  </a:lnTo>
                  <a:lnTo>
                    <a:pt x="0" y="7"/>
                  </a:lnTo>
                  <a:lnTo>
                    <a:pt x="11"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0" name="Freeform 136"/>
            <p:cNvSpPr/>
            <p:nvPr/>
          </p:nvSpPr>
          <p:spPr bwMode="auto">
            <a:xfrm>
              <a:off x="4510088" y="3481388"/>
              <a:ext cx="74613" cy="204788"/>
            </a:xfrm>
            <a:custGeom>
              <a:avLst/>
              <a:gdLst>
                <a:gd name="T0" fmla="*/ 22225 w 47"/>
                <a:gd name="T1" fmla="*/ 0 h 129"/>
                <a:gd name="T2" fmla="*/ 74613 w 47"/>
                <a:gd name="T3" fmla="*/ 204788 h 129"/>
                <a:gd name="T4" fmla="*/ 9525 w 47"/>
                <a:gd name="T5" fmla="*/ 80963 h 129"/>
                <a:gd name="T6" fmla="*/ 20638 w 47"/>
                <a:gd name="T7" fmla="*/ 68263 h 129"/>
                <a:gd name="T8" fmla="*/ 0 w 47"/>
                <a:gd name="T9" fmla="*/ 50800 h 129"/>
                <a:gd name="T10" fmla="*/ 14288 w 47"/>
                <a:gd name="T11" fmla="*/ 3175 h 129"/>
                <a:gd name="T12" fmla="*/ 22225 w 47"/>
                <a:gd name="T13" fmla="*/ 0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29">
                  <a:moveTo>
                    <a:pt x="14" y="0"/>
                  </a:moveTo>
                  <a:lnTo>
                    <a:pt x="47" y="129"/>
                  </a:lnTo>
                  <a:lnTo>
                    <a:pt x="6" y="51"/>
                  </a:lnTo>
                  <a:lnTo>
                    <a:pt x="13" y="43"/>
                  </a:lnTo>
                  <a:lnTo>
                    <a:pt x="0" y="32"/>
                  </a:lnTo>
                  <a:lnTo>
                    <a:pt x="9" y="2"/>
                  </a:lnTo>
                  <a:lnTo>
                    <a:pt x="14"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1" name="Freeform 137"/>
            <p:cNvSpPr/>
            <p:nvPr/>
          </p:nvSpPr>
          <p:spPr bwMode="auto">
            <a:xfrm>
              <a:off x="4584700" y="3481388"/>
              <a:ext cx="80963" cy="209550"/>
            </a:xfrm>
            <a:custGeom>
              <a:avLst/>
              <a:gdLst>
                <a:gd name="T0" fmla="*/ 55563 w 51"/>
                <a:gd name="T1" fmla="*/ 0 h 132"/>
                <a:gd name="T2" fmla="*/ 0 w 51"/>
                <a:gd name="T3" fmla="*/ 209550 h 132"/>
                <a:gd name="T4" fmla="*/ 71438 w 51"/>
                <a:gd name="T5" fmla="*/ 92075 h 132"/>
                <a:gd name="T6" fmla="*/ 60325 w 51"/>
                <a:gd name="T7" fmla="*/ 71438 h 132"/>
                <a:gd name="T8" fmla="*/ 80963 w 51"/>
                <a:gd name="T9" fmla="*/ 55563 h 132"/>
                <a:gd name="T10" fmla="*/ 68263 w 51"/>
                <a:gd name="T11" fmla="*/ 4763 h 132"/>
                <a:gd name="T12" fmla="*/ 55563 w 51"/>
                <a:gd name="T13" fmla="*/ 0 h 1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32">
                  <a:moveTo>
                    <a:pt x="35" y="0"/>
                  </a:moveTo>
                  <a:lnTo>
                    <a:pt x="0" y="132"/>
                  </a:lnTo>
                  <a:lnTo>
                    <a:pt x="45" y="58"/>
                  </a:lnTo>
                  <a:lnTo>
                    <a:pt x="38" y="45"/>
                  </a:lnTo>
                  <a:lnTo>
                    <a:pt x="51" y="35"/>
                  </a:lnTo>
                  <a:lnTo>
                    <a:pt x="43" y="3"/>
                  </a:lnTo>
                  <a:lnTo>
                    <a:pt x="35" y="0"/>
                  </a:lnTo>
                  <a:close/>
                </a:path>
              </a:pathLst>
            </a:custGeom>
            <a:solidFill>
              <a:srgbClr val="133C5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2" name="Freeform 138"/>
            <p:cNvSpPr/>
            <p:nvPr/>
          </p:nvSpPr>
          <p:spPr bwMode="auto">
            <a:xfrm>
              <a:off x="4584700" y="3481388"/>
              <a:ext cx="73025" cy="204788"/>
            </a:xfrm>
            <a:custGeom>
              <a:avLst/>
              <a:gdLst>
                <a:gd name="T0" fmla="*/ 52388 w 46"/>
                <a:gd name="T1" fmla="*/ 0 h 129"/>
                <a:gd name="T2" fmla="*/ 0 w 46"/>
                <a:gd name="T3" fmla="*/ 204788 h 129"/>
                <a:gd name="T4" fmla="*/ 63500 w 46"/>
                <a:gd name="T5" fmla="*/ 80963 h 129"/>
                <a:gd name="T6" fmla="*/ 52388 w 46"/>
                <a:gd name="T7" fmla="*/ 68263 h 129"/>
                <a:gd name="T8" fmla="*/ 73025 w 46"/>
                <a:gd name="T9" fmla="*/ 50800 h 129"/>
                <a:gd name="T10" fmla="*/ 61913 w 46"/>
                <a:gd name="T11" fmla="*/ 3175 h 129"/>
                <a:gd name="T12" fmla="*/ 52388 w 46"/>
                <a:gd name="T13" fmla="*/ 0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29">
                  <a:moveTo>
                    <a:pt x="33" y="0"/>
                  </a:moveTo>
                  <a:lnTo>
                    <a:pt x="0" y="129"/>
                  </a:lnTo>
                  <a:lnTo>
                    <a:pt x="40" y="51"/>
                  </a:lnTo>
                  <a:lnTo>
                    <a:pt x="33" y="43"/>
                  </a:lnTo>
                  <a:lnTo>
                    <a:pt x="46" y="32"/>
                  </a:lnTo>
                  <a:lnTo>
                    <a:pt x="39" y="2"/>
                  </a:lnTo>
                  <a:lnTo>
                    <a:pt x="33"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43" name="Freeform 139"/>
            <p:cNvSpPr/>
            <p:nvPr/>
          </p:nvSpPr>
          <p:spPr bwMode="auto">
            <a:xfrm>
              <a:off x="4584700" y="3470275"/>
              <a:ext cx="50800" cy="68263"/>
            </a:xfrm>
            <a:custGeom>
              <a:avLst/>
              <a:gdLst>
                <a:gd name="T0" fmla="*/ 33338 w 32"/>
                <a:gd name="T1" fmla="*/ 0 h 43"/>
                <a:gd name="T2" fmla="*/ 0 w 32"/>
                <a:gd name="T3" fmla="*/ 30163 h 43"/>
                <a:gd name="T4" fmla="*/ 19050 w 32"/>
                <a:gd name="T5" fmla="*/ 68263 h 43"/>
                <a:gd name="T6" fmla="*/ 50800 w 32"/>
                <a:gd name="T7" fmla="*/ 11113 h 43"/>
                <a:gd name="T8" fmla="*/ 33338 w 32"/>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3">
                  <a:moveTo>
                    <a:pt x="21" y="0"/>
                  </a:moveTo>
                  <a:lnTo>
                    <a:pt x="0" y="19"/>
                  </a:lnTo>
                  <a:lnTo>
                    <a:pt x="12" y="43"/>
                  </a:lnTo>
                  <a:lnTo>
                    <a:pt x="32" y="7"/>
                  </a:lnTo>
                  <a:lnTo>
                    <a:pt x="21"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4" name="Freeform 140"/>
            <p:cNvSpPr/>
            <p:nvPr/>
          </p:nvSpPr>
          <p:spPr bwMode="auto">
            <a:xfrm>
              <a:off x="4572000" y="3536950"/>
              <a:ext cx="25400" cy="20638"/>
            </a:xfrm>
            <a:custGeom>
              <a:avLst/>
              <a:gdLst>
                <a:gd name="T0" fmla="*/ 3387 w 15"/>
                <a:gd name="T1" fmla="*/ 0 h 12"/>
                <a:gd name="T2" fmla="*/ 20320 w 15"/>
                <a:gd name="T3" fmla="*/ 0 h 12"/>
                <a:gd name="T4" fmla="*/ 20320 w 15"/>
                <a:gd name="T5" fmla="*/ 20638 h 12"/>
                <a:gd name="T6" fmla="*/ 3387 w 15"/>
                <a:gd name="T7" fmla="*/ 20638 h 12"/>
                <a:gd name="T8" fmla="*/ 3387 w 15"/>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2">
                  <a:moveTo>
                    <a:pt x="2" y="0"/>
                  </a:moveTo>
                  <a:cubicBezTo>
                    <a:pt x="12" y="0"/>
                    <a:pt x="12" y="0"/>
                    <a:pt x="12" y="0"/>
                  </a:cubicBezTo>
                  <a:cubicBezTo>
                    <a:pt x="15" y="4"/>
                    <a:pt x="14" y="8"/>
                    <a:pt x="12" y="12"/>
                  </a:cubicBezTo>
                  <a:cubicBezTo>
                    <a:pt x="2" y="12"/>
                    <a:pt x="2" y="12"/>
                    <a:pt x="2" y="12"/>
                  </a:cubicBezTo>
                  <a:cubicBezTo>
                    <a:pt x="0" y="8"/>
                    <a:pt x="0" y="4"/>
                    <a:pt x="2" y="0"/>
                  </a:cubicBezTo>
                  <a:close/>
                </a:path>
              </a:pathLst>
            </a:custGeom>
            <a:solidFill>
              <a:srgbClr val="133C5E"/>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5" name="Freeform 141"/>
            <p:cNvSpPr/>
            <p:nvPr/>
          </p:nvSpPr>
          <p:spPr bwMode="auto">
            <a:xfrm>
              <a:off x="4578350" y="3686175"/>
              <a:ext cx="11113" cy="60325"/>
            </a:xfrm>
            <a:custGeom>
              <a:avLst/>
              <a:gdLst>
                <a:gd name="T0" fmla="*/ 0 w 6"/>
                <a:gd name="T1" fmla="*/ 60325 h 35"/>
                <a:gd name="T2" fmla="*/ 11113 w 6"/>
                <a:gd name="T3" fmla="*/ 60325 h 35"/>
                <a:gd name="T4" fmla="*/ 5557 w 6"/>
                <a:gd name="T5" fmla="*/ 0 h 35"/>
                <a:gd name="T6" fmla="*/ 0 w 6"/>
                <a:gd name="T7" fmla="*/ 60325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5">
                  <a:moveTo>
                    <a:pt x="0" y="35"/>
                  </a:moveTo>
                  <a:cubicBezTo>
                    <a:pt x="2" y="35"/>
                    <a:pt x="4" y="35"/>
                    <a:pt x="6" y="35"/>
                  </a:cubicBezTo>
                  <a:cubicBezTo>
                    <a:pt x="6" y="27"/>
                    <a:pt x="4" y="4"/>
                    <a:pt x="3" y="0"/>
                  </a:cubicBezTo>
                  <a:cubicBezTo>
                    <a:pt x="2" y="3"/>
                    <a:pt x="0" y="26"/>
                    <a:pt x="0" y="35"/>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46" name="Freeform 142"/>
            <p:cNvSpPr/>
            <p:nvPr/>
          </p:nvSpPr>
          <p:spPr bwMode="auto">
            <a:xfrm>
              <a:off x="4564063" y="3557588"/>
              <a:ext cx="46038" cy="211138"/>
            </a:xfrm>
            <a:custGeom>
              <a:avLst/>
              <a:gdLst>
                <a:gd name="T0" fmla="*/ 11113 w 29"/>
                <a:gd name="T1" fmla="*/ 0 h 133"/>
                <a:gd name="T2" fmla="*/ 28575 w 29"/>
                <a:gd name="T3" fmla="*/ 0 h 133"/>
                <a:gd name="T4" fmla="*/ 46038 w 29"/>
                <a:gd name="T5" fmla="*/ 211138 h 133"/>
                <a:gd name="T6" fmla="*/ 0 w 29"/>
                <a:gd name="T7" fmla="*/ 211138 h 133"/>
                <a:gd name="T8" fmla="*/ 11113 w 29"/>
                <a:gd name="T9" fmla="*/ 0 h 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133">
                  <a:moveTo>
                    <a:pt x="7" y="0"/>
                  </a:moveTo>
                  <a:lnTo>
                    <a:pt x="18" y="0"/>
                  </a:lnTo>
                  <a:lnTo>
                    <a:pt x="29" y="133"/>
                  </a:lnTo>
                  <a:lnTo>
                    <a:pt x="0" y="133"/>
                  </a:lnTo>
                  <a:lnTo>
                    <a:pt x="7" y="0"/>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7" name="Freeform 143"/>
            <p:cNvSpPr/>
            <p:nvPr/>
          </p:nvSpPr>
          <p:spPr bwMode="auto">
            <a:xfrm>
              <a:off x="4278313" y="3732213"/>
              <a:ext cx="604838" cy="71438"/>
            </a:xfrm>
            <a:custGeom>
              <a:avLst/>
              <a:gdLst>
                <a:gd name="T0" fmla="*/ 35880 w 354"/>
                <a:gd name="T1" fmla="*/ 0 h 42"/>
                <a:gd name="T2" fmla="*/ 568958 w 354"/>
                <a:gd name="T3" fmla="*/ 0 h 42"/>
                <a:gd name="T4" fmla="*/ 604838 w 354"/>
                <a:gd name="T5" fmla="*/ 35719 h 42"/>
                <a:gd name="T6" fmla="*/ 604838 w 354"/>
                <a:gd name="T7" fmla="*/ 35719 h 42"/>
                <a:gd name="T8" fmla="*/ 568958 w 354"/>
                <a:gd name="T9" fmla="*/ 71438 h 42"/>
                <a:gd name="T10" fmla="*/ 35880 w 354"/>
                <a:gd name="T11" fmla="*/ 71438 h 42"/>
                <a:gd name="T12" fmla="*/ 0 w 354"/>
                <a:gd name="T13" fmla="*/ 35719 h 42"/>
                <a:gd name="T14" fmla="*/ 0 w 354"/>
                <a:gd name="T15" fmla="*/ 35719 h 42"/>
                <a:gd name="T16" fmla="*/ 35880 w 354"/>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4" h="42">
                  <a:moveTo>
                    <a:pt x="21" y="0"/>
                  </a:moveTo>
                  <a:cubicBezTo>
                    <a:pt x="333" y="0"/>
                    <a:pt x="333" y="0"/>
                    <a:pt x="333" y="0"/>
                  </a:cubicBezTo>
                  <a:cubicBezTo>
                    <a:pt x="345" y="0"/>
                    <a:pt x="354" y="9"/>
                    <a:pt x="354" y="21"/>
                  </a:cubicBezTo>
                  <a:cubicBezTo>
                    <a:pt x="354" y="21"/>
                    <a:pt x="354" y="21"/>
                    <a:pt x="354" y="21"/>
                  </a:cubicBezTo>
                  <a:cubicBezTo>
                    <a:pt x="354" y="33"/>
                    <a:pt x="345" y="42"/>
                    <a:pt x="333" y="42"/>
                  </a:cubicBezTo>
                  <a:cubicBezTo>
                    <a:pt x="21" y="42"/>
                    <a:pt x="21" y="42"/>
                    <a:pt x="21" y="42"/>
                  </a:cubicBezTo>
                  <a:cubicBezTo>
                    <a:pt x="9" y="42"/>
                    <a:pt x="0" y="33"/>
                    <a:pt x="0" y="21"/>
                  </a:cubicBezTo>
                  <a:cubicBezTo>
                    <a:pt x="0" y="21"/>
                    <a:pt x="0" y="21"/>
                    <a:pt x="0" y="21"/>
                  </a:cubicBezTo>
                  <a:cubicBezTo>
                    <a:pt x="0" y="9"/>
                    <a:pt x="9" y="0"/>
                    <a:pt x="21"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8" name="Freeform 144"/>
            <p:cNvSpPr/>
            <p:nvPr/>
          </p:nvSpPr>
          <p:spPr bwMode="auto">
            <a:xfrm>
              <a:off x="3938588" y="3849688"/>
              <a:ext cx="403225" cy="98425"/>
            </a:xfrm>
            <a:custGeom>
              <a:avLst/>
              <a:gdLst>
                <a:gd name="T0" fmla="*/ 17086 w 236"/>
                <a:gd name="T1" fmla="*/ 0 h 57"/>
                <a:gd name="T2" fmla="*/ 333173 w 236"/>
                <a:gd name="T3" fmla="*/ 0 h 57"/>
                <a:gd name="T4" fmla="*/ 333173 w 236"/>
                <a:gd name="T5" fmla="*/ 98425 h 57"/>
                <a:gd name="T6" fmla="*/ 93972 w 236"/>
                <a:gd name="T7" fmla="*/ 98425 h 57"/>
                <a:gd name="T8" fmla="*/ 17086 w 236"/>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57">
                  <a:moveTo>
                    <a:pt x="10" y="0"/>
                  </a:moveTo>
                  <a:cubicBezTo>
                    <a:pt x="195" y="0"/>
                    <a:pt x="195" y="0"/>
                    <a:pt x="195" y="0"/>
                  </a:cubicBezTo>
                  <a:cubicBezTo>
                    <a:pt x="236" y="0"/>
                    <a:pt x="231" y="57"/>
                    <a:pt x="195" y="57"/>
                  </a:cubicBezTo>
                  <a:cubicBezTo>
                    <a:pt x="55" y="57"/>
                    <a:pt x="55" y="57"/>
                    <a:pt x="55" y="57"/>
                  </a:cubicBezTo>
                  <a:cubicBezTo>
                    <a:pt x="8" y="57"/>
                    <a:pt x="0" y="27"/>
                    <a:pt x="10"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49" name="Freeform 145"/>
            <p:cNvSpPr/>
            <p:nvPr/>
          </p:nvSpPr>
          <p:spPr bwMode="auto">
            <a:xfrm>
              <a:off x="4037013" y="3462338"/>
              <a:ext cx="82550" cy="119063"/>
            </a:xfrm>
            <a:custGeom>
              <a:avLst/>
              <a:gdLst>
                <a:gd name="T0" fmla="*/ 23813 w 52"/>
                <a:gd name="T1" fmla="*/ 0 h 75"/>
                <a:gd name="T2" fmla="*/ 82550 w 52"/>
                <a:gd name="T3" fmla="*/ 17463 h 75"/>
                <a:gd name="T4" fmla="*/ 66675 w 52"/>
                <a:gd name="T5" fmla="*/ 119063 h 75"/>
                <a:gd name="T6" fmla="*/ 0 w 52"/>
                <a:gd name="T7" fmla="*/ 100013 h 75"/>
                <a:gd name="T8" fmla="*/ 23813 w 52"/>
                <a:gd name="T9" fmla="*/ 0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75">
                  <a:moveTo>
                    <a:pt x="15" y="0"/>
                  </a:moveTo>
                  <a:lnTo>
                    <a:pt x="52" y="11"/>
                  </a:lnTo>
                  <a:lnTo>
                    <a:pt x="42" y="75"/>
                  </a:lnTo>
                  <a:lnTo>
                    <a:pt x="0" y="63"/>
                  </a:lnTo>
                  <a:lnTo>
                    <a:pt x="15"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0" name="Freeform 146"/>
            <p:cNvSpPr/>
            <p:nvPr/>
          </p:nvSpPr>
          <p:spPr bwMode="auto">
            <a:xfrm>
              <a:off x="3989388" y="3259138"/>
              <a:ext cx="207963" cy="247650"/>
            </a:xfrm>
            <a:custGeom>
              <a:avLst/>
              <a:gdLst>
                <a:gd name="T0" fmla="*/ 148301 w 122"/>
                <a:gd name="T1" fmla="*/ 237402 h 145"/>
                <a:gd name="T2" fmla="*/ 75003 w 122"/>
                <a:gd name="T3" fmla="*/ 39282 h 145"/>
                <a:gd name="T4" fmla="*/ 49434 w 122"/>
                <a:gd name="T5" fmla="*/ 203244 h 145"/>
                <a:gd name="T6" fmla="*/ 148301 w 122"/>
                <a:gd name="T7" fmla="*/ 237402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145">
                  <a:moveTo>
                    <a:pt x="87" y="139"/>
                  </a:moveTo>
                  <a:cubicBezTo>
                    <a:pt x="122" y="128"/>
                    <a:pt x="119" y="0"/>
                    <a:pt x="44" y="23"/>
                  </a:cubicBezTo>
                  <a:cubicBezTo>
                    <a:pt x="0" y="36"/>
                    <a:pt x="5" y="89"/>
                    <a:pt x="29" y="119"/>
                  </a:cubicBezTo>
                  <a:cubicBezTo>
                    <a:pt x="44" y="137"/>
                    <a:pt x="70" y="145"/>
                    <a:pt x="87" y="13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1" name="Freeform 147"/>
            <p:cNvSpPr/>
            <p:nvPr/>
          </p:nvSpPr>
          <p:spPr bwMode="auto">
            <a:xfrm>
              <a:off x="4037013" y="3297238"/>
              <a:ext cx="127000" cy="104775"/>
            </a:xfrm>
            <a:custGeom>
              <a:avLst/>
              <a:gdLst>
                <a:gd name="T0" fmla="*/ 127000 w 74"/>
                <a:gd name="T1" fmla="*/ 55767 h 62"/>
                <a:gd name="T2" fmla="*/ 27459 w 74"/>
                <a:gd name="T3" fmla="*/ 103085 h 62"/>
                <a:gd name="T4" fmla="*/ 127000 w 74"/>
                <a:gd name="T5" fmla="*/ 55767 h 62"/>
                <a:gd name="T6" fmla="*/ 0 60000 65536"/>
                <a:gd name="T7" fmla="*/ 0 60000 65536"/>
                <a:gd name="T8" fmla="*/ 0 60000 65536"/>
              </a:gdLst>
              <a:ahLst/>
              <a:cxnLst>
                <a:cxn ang="T6">
                  <a:pos x="T0" y="T1"/>
                </a:cxn>
                <a:cxn ang="T7">
                  <a:pos x="T2" y="T3"/>
                </a:cxn>
                <a:cxn ang="T8">
                  <a:pos x="T4" y="T5"/>
                </a:cxn>
              </a:cxnLst>
              <a:rect l="0" t="0" r="r" b="b"/>
              <a:pathLst>
                <a:path w="74" h="62">
                  <a:moveTo>
                    <a:pt x="74" y="33"/>
                  </a:moveTo>
                  <a:cubicBezTo>
                    <a:pt x="70" y="42"/>
                    <a:pt x="32" y="60"/>
                    <a:pt x="16" y="61"/>
                  </a:cubicBezTo>
                  <a:cubicBezTo>
                    <a:pt x="0" y="62"/>
                    <a:pt x="15" y="0"/>
                    <a:pt x="74" y="3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2" name="Freeform 148"/>
            <p:cNvSpPr/>
            <p:nvPr/>
          </p:nvSpPr>
          <p:spPr bwMode="auto">
            <a:xfrm>
              <a:off x="4040188" y="3395663"/>
              <a:ext cx="34925" cy="57150"/>
            </a:xfrm>
            <a:custGeom>
              <a:avLst/>
              <a:gdLst>
                <a:gd name="T0" fmla="*/ 13970 w 20"/>
                <a:gd name="T1" fmla="*/ 0 h 33"/>
                <a:gd name="T2" fmla="*/ 33179 w 20"/>
                <a:gd name="T3" fmla="*/ 25977 h 33"/>
                <a:gd name="T4" fmla="*/ 20955 w 20"/>
                <a:gd name="T5" fmla="*/ 55418 h 33"/>
                <a:gd name="T6" fmla="*/ 1746 w 20"/>
                <a:gd name="T7" fmla="*/ 29441 h 33"/>
                <a:gd name="T8" fmla="*/ 13970 w 20"/>
                <a:gd name="T9" fmla="*/ 0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3">
                  <a:moveTo>
                    <a:pt x="8" y="0"/>
                  </a:moveTo>
                  <a:cubicBezTo>
                    <a:pt x="13" y="0"/>
                    <a:pt x="18" y="7"/>
                    <a:pt x="19" y="15"/>
                  </a:cubicBezTo>
                  <a:cubicBezTo>
                    <a:pt x="20" y="24"/>
                    <a:pt x="17" y="32"/>
                    <a:pt x="12" y="32"/>
                  </a:cubicBezTo>
                  <a:cubicBezTo>
                    <a:pt x="7" y="33"/>
                    <a:pt x="2" y="26"/>
                    <a:pt x="1" y="17"/>
                  </a:cubicBezTo>
                  <a:cubicBezTo>
                    <a:pt x="0" y="9"/>
                    <a:pt x="3" y="1"/>
                    <a:pt x="8"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3" name="Freeform 149"/>
            <p:cNvSpPr/>
            <p:nvPr/>
          </p:nvSpPr>
          <p:spPr bwMode="auto">
            <a:xfrm>
              <a:off x="3944938" y="3511550"/>
              <a:ext cx="166688" cy="381000"/>
            </a:xfrm>
            <a:custGeom>
              <a:avLst/>
              <a:gdLst>
                <a:gd name="T0" fmla="*/ 166688 w 97"/>
                <a:gd name="T1" fmla="*/ 73466 h 223"/>
                <a:gd name="T2" fmla="*/ 147785 w 97"/>
                <a:gd name="T3" fmla="*/ 338287 h 223"/>
                <a:gd name="T4" fmla="*/ 3437 w 97"/>
                <a:gd name="T5" fmla="*/ 381000 h 223"/>
                <a:gd name="T6" fmla="*/ 91077 w 97"/>
                <a:gd name="T7" fmla="*/ 0 h 223"/>
                <a:gd name="T8" fmla="*/ 166688 w 97"/>
                <a:gd name="T9" fmla="*/ 73466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 h="223">
                  <a:moveTo>
                    <a:pt x="97" y="43"/>
                  </a:moveTo>
                  <a:cubicBezTo>
                    <a:pt x="86" y="198"/>
                    <a:pt x="86" y="198"/>
                    <a:pt x="86" y="198"/>
                  </a:cubicBezTo>
                  <a:cubicBezTo>
                    <a:pt x="54" y="198"/>
                    <a:pt x="32" y="212"/>
                    <a:pt x="2" y="223"/>
                  </a:cubicBezTo>
                  <a:cubicBezTo>
                    <a:pt x="0" y="144"/>
                    <a:pt x="20" y="61"/>
                    <a:pt x="53" y="0"/>
                  </a:cubicBezTo>
                  <a:cubicBezTo>
                    <a:pt x="66" y="16"/>
                    <a:pt x="89" y="44"/>
                    <a:pt x="97" y="4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4" name="Freeform 150"/>
            <p:cNvSpPr/>
            <p:nvPr/>
          </p:nvSpPr>
          <p:spPr bwMode="auto">
            <a:xfrm>
              <a:off x="4341813" y="3659188"/>
              <a:ext cx="58738" cy="25400"/>
            </a:xfrm>
            <a:custGeom>
              <a:avLst/>
              <a:gdLst>
                <a:gd name="T0" fmla="*/ 57060 w 35"/>
                <a:gd name="T1" fmla="*/ 0 h 15"/>
                <a:gd name="T2" fmla="*/ 21817 w 35"/>
                <a:gd name="T3" fmla="*/ 6773 h 15"/>
                <a:gd name="T4" fmla="*/ 1678 w 35"/>
                <a:gd name="T5" fmla="*/ 20320 h 15"/>
                <a:gd name="T6" fmla="*/ 20139 w 35"/>
                <a:gd name="T7" fmla="*/ 25400 h 15"/>
                <a:gd name="T8" fmla="*/ 45312 w 35"/>
                <a:gd name="T9" fmla="*/ 18627 h 15"/>
                <a:gd name="T10" fmla="*/ 57060 w 35"/>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5">
                  <a:moveTo>
                    <a:pt x="34" y="0"/>
                  </a:moveTo>
                  <a:cubicBezTo>
                    <a:pt x="13" y="4"/>
                    <a:pt x="13" y="4"/>
                    <a:pt x="13" y="4"/>
                  </a:cubicBezTo>
                  <a:cubicBezTo>
                    <a:pt x="10" y="5"/>
                    <a:pt x="0" y="10"/>
                    <a:pt x="1" y="12"/>
                  </a:cubicBezTo>
                  <a:cubicBezTo>
                    <a:pt x="1" y="15"/>
                    <a:pt x="9" y="15"/>
                    <a:pt x="12" y="15"/>
                  </a:cubicBezTo>
                  <a:cubicBezTo>
                    <a:pt x="27" y="11"/>
                    <a:pt x="27" y="11"/>
                    <a:pt x="27" y="11"/>
                  </a:cubicBezTo>
                  <a:cubicBezTo>
                    <a:pt x="35" y="9"/>
                    <a:pt x="34" y="3"/>
                    <a:pt x="34"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5" name="Freeform 151"/>
            <p:cNvSpPr/>
            <p:nvPr/>
          </p:nvSpPr>
          <p:spPr bwMode="auto">
            <a:xfrm>
              <a:off x="4316413" y="3671888"/>
              <a:ext cx="101600" cy="61913"/>
            </a:xfrm>
            <a:custGeom>
              <a:avLst/>
              <a:gdLst>
                <a:gd name="T0" fmla="*/ 89747 w 60"/>
                <a:gd name="T1" fmla="*/ 17198 h 36"/>
                <a:gd name="T2" fmla="*/ 91440 w 60"/>
                <a:gd name="T3" fmla="*/ 17198 h 36"/>
                <a:gd name="T4" fmla="*/ 86360 w 60"/>
                <a:gd name="T5" fmla="*/ 32676 h 36"/>
                <a:gd name="T6" fmla="*/ 84667 w 60"/>
                <a:gd name="T7" fmla="*/ 46435 h 36"/>
                <a:gd name="T8" fmla="*/ 77893 w 60"/>
                <a:gd name="T9" fmla="*/ 61913 h 36"/>
                <a:gd name="T10" fmla="*/ 42333 w 60"/>
                <a:gd name="T11" fmla="*/ 61913 h 36"/>
                <a:gd name="T12" fmla="*/ 15240 w 60"/>
                <a:gd name="T13" fmla="*/ 51594 h 36"/>
                <a:gd name="T14" fmla="*/ 18627 w 60"/>
                <a:gd name="T15" fmla="*/ 10319 h 36"/>
                <a:gd name="T16" fmla="*/ 35560 w 60"/>
                <a:gd name="T17" fmla="*/ 1720 h 36"/>
                <a:gd name="T18" fmla="*/ 89747 w 60"/>
                <a:gd name="T19" fmla="*/ 0 h 36"/>
                <a:gd name="T20" fmla="*/ 89747 w 60"/>
                <a:gd name="T21" fmla="*/ 17198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36">
                  <a:moveTo>
                    <a:pt x="53" y="10"/>
                  </a:moveTo>
                  <a:cubicBezTo>
                    <a:pt x="54" y="10"/>
                    <a:pt x="54" y="10"/>
                    <a:pt x="54" y="10"/>
                  </a:cubicBezTo>
                  <a:cubicBezTo>
                    <a:pt x="57" y="12"/>
                    <a:pt x="55" y="18"/>
                    <a:pt x="51" y="19"/>
                  </a:cubicBezTo>
                  <a:cubicBezTo>
                    <a:pt x="55" y="21"/>
                    <a:pt x="53" y="26"/>
                    <a:pt x="50" y="27"/>
                  </a:cubicBezTo>
                  <a:cubicBezTo>
                    <a:pt x="53" y="30"/>
                    <a:pt x="51" y="36"/>
                    <a:pt x="46" y="36"/>
                  </a:cubicBezTo>
                  <a:cubicBezTo>
                    <a:pt x="25" y="36"/>
                    <a:pt x="25" y="36"/>
                    <a:pt x="25" y="36"/>
                  </a:cubicBezTo>
                  <a:cubicBezTo>
                    <a:pt x="19" y="36"/>
                    <a:pt x="12" y="32"/>
                    <a:pt x="9" y="30"/>
                  </a:cubicBezTo>
                  <a:cubicBezTo>
                    <a:pt x="0" y="22"/>
                    <a:pt x="5" y="9"/>
                    <a:pt x="11" y="6"/>
                  </a:cubicBezTo>
                  <a:cubicBezTo>
                    <a:pt x="15" y="3"/>
                    <a:pt x="17" y="1"/>
                    <a:pt x="21" y="1"/>
                  </a:cubicBezTo>
                  <a:cubicBezTo>
                    <a:pt x="53" y="0"/>
                    <a:pt x="53" y="0"/>
                    <a:pt x="53" y="0"/>
                  </a:cubicBezTo>
                  <a:cubicBezTo>
                    <a:pt x="60" y="0"/>
                    <a:pt x="59" y="10"/>
                    <a:pt x="53" y="1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6" name="Freeform 152"/>
            <p:cNvSpPr>
              <a:spLocks noEditPoints="1"/>
            </p:cNvSpPr>
            <p:nvPr/>
          </p:nvSpPr>
          <p:spPr bwMode="auto">
            <a:xfrm>
              <a:off x="4387850" y="3689350"/>
              <a:ext cx="22225" cy="30163"/>
            </a:xfrm>
            <a:custGeom>
              <a:avLst/>
              <a:gdLst>
                <a:gd name="T0" fmla="*/ 0 w 13"/>
                <a:gd name="T1" fmla="*/ 30163 h 18"/>
                <a:gd name="T2" fmla="*/ 13677 w 13"/>
                <a:gd name="T3" fmla="*/ 30163 h 18"/>
                <a:gd name="T4" fmla="*/ 13677 w 13"/>
                <a:gd name="T5" fmla="*/ 28487 h 18"/>
                <a:gd name="T6" fmla="*/ 15387 w 13"/>
                <a:gd name="T7" fmla="*/ 28487 h 18"/>
                <a:gd name="T8" fmla="*/ 0 w 13"/>
                <a:gd name="T9" fmla="*/ 30163 h 18"/>
                <a:gd name="T10" fmla="*/ 20515 w 13"/>
                <a:gd name="T11" fmla="*/ 0 h 18"/>
                <a:gd name="T12" fmla="*/ 22225 w 13"/>
                <a:gd name="T13" fmla="*/ 1676 h 18"/>
                <a:gd name="T14" fmla="*/ 3419 w 13"/>
                <a:gd name="T15" fmla="*/ 0 h 18"/>
                <a:gd name="T16" fmla="*/ 20515 w 13"/>
                <a:gd name="T17" fmla="*/ 0 h 18"/>
                <a:gd name="T18" fmla="*/ 20515 w 13"/>
                <a:gd name="T19" fmla="*/ 0 h 18"/>
                <a:gd name="T20" fmla="*/ 18806 w 13"/>
                <a:gd name="T21" fmla="*/ 13406 h 18"/>
                <a:gd name="T22" fmla="*/ 15387 w 13"/>
                <a:gd name="T23" fmla="*/ 15082 h 18"/>
                <a:gd name="T24" fmla="*/ 17096 w 13"/>
                <a:gd name="T25" fmla="*/ 15082 h 18"/>
                <a:gd name="T26" fmla="*/ 1710 w 13"/>
                <a:gd name="T27" fmla="*/ 15082 h 18"/>
                <a:gd name="T28" fmla="*/ 18806 w 13"/>
                <a:gd name="T29" fmla="*/ 13406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3" h="18">
                  <a:moveTo>
                    <a:pt x="0" y="18"/>
                  </a:moveTo>
                  <a:cubicBezTo>
                    <a:pt x="0" y="18"/>
                    <a:pt x="4" y="18"/>
                    <a:pt x="8" y="18"/>
                  </a:cubicBezTo>
                  <a:cubicBezTo>
                    <a:pt x="8" y="18"/>
                    <a:pt x="8" y="18"/>
                    <a:pt x="8" y="17"/>
                  </a:cubicBezTo>
                  <a:cubicBezTo>
                    <a:pt x="8" y="17"/>
                    <a:pt x="8" y="17"/>
                    <a:pt x="9" y="17"/>
                  </a:cubicBezTo>
                  <a:cubicBezTo>
                    <a:pt x="5" y="17"/>
                    <a:pt x="0" y="18"/>
                    <a:pt x="0" y="18"/>
                  </a:cubicBezTo>
                  <a:close/>
                  <a:moveTo>
                    <a:pt x="12" y="0"/>
                  </a:moveTo>
                  <a:cubicBezTo>
                    <a:pt x="12" y="0"/>
                    <a:pt x="13" y="0"/>
                    <a:pt x="13" y="1"/>
                  </a:cubicBezTo>
                  <a:cubicBezTo>
                    <a:pt x="9" y="0"/>
                    <a:pt x="2" y="0"/>
                    <a:pt x="2" y="0"/>
                  </a:cubicBezTo>
                  <a:cubicBezTo>
                    <a:pt x="2" y="0"/>
                    <a:pt x="9" y="0"/>
                    <a:pt x="12" y="0"/>
                  </a:cubicBezTo>
                  <a:cubicBezTo>
                    <a:pt x="12" y="0"/>
                    <a:pt x="12" y="0"/>
                    <a:pt x="12" y="0"/>
                  </a:cubicBezTo>
                  <a:close/>
                  <a:moveTo>
                    <a:pt x="11" y="8"/>
                  </a:moveTo>
                  <a:cubicBezTo>
                    <a:pt x="10" y="8"/>
                    <a:pt x="10" y="8"/>
                    <a:pt x="9" y="9"/>
                  </a:cubicBezTo>
                  <a:cubicBezTo>
                    <a:pt x="9" y="9"/>
                    <a:pt x="10" y="9"/>
                    <a:pt x="10" y="9"/>
                  </a:cubicBezTo>
                  <a:cubicBezTo>
                    <a:pt x="6" y="9"/>
                    <a:pt x="1" y="9"/>
                    <a:pt x="1" y="9"/>
                  </a:cubicBezTo>
                  <a:cubicBezTo>
                    <a:pt x="1" y="9"/>
                    <a:pt x="7" y="8"/>
                    <a:pt x="11" y="8"/>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57" name="Rectangle 153"/>
            <p:cNvSpPr>
              <a:spLocks noChangeArrowheads="1"/>
            </p:cNvSpPr>
            <p:nvPr/>
          </p:nvSpPr>
          <p:spPr bwMode="auto">
            <a:xfrm>
              <a:off x="4311650" y="3675063"/>
              <a:ext cx="36513" cy="571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58" name="Freeform 154"/>
            <p:cNvSpPr/>
            <p:nvPr/>
          </p:nvSpPr>
          <p:spPr bwMode="auto">
            <a:xfrm>
              <a:off x="4011613" y="3527425"/>
              <a:ext cx="312738" cy="212725"/>
            </a:xfrm>
            <a:custGeom>
              <a:avLst/>
              <a:gdLst>
                <a:gd name="T0" fmla="*/ 90574 w 183"/>
                <a:gd name="T1" fmla="*/ 39141 h 125"/>
                <a:gd name="T2" fmla="*/ 170895 w 183"/>
                <a:gd name="T3" fmla="*/ 141249 h 125"/>
                <a:gd name="T4" fmla="*/ 312738 w 183"/>
                <a:gd name="T5" fmla="*/ 141249 h 125"/>
                <a:gd name="T6" fmla="*/ 312738 w 183"/>
                <a:gd name="T7" fmla="*/ 211023 h 125"/>
                <a:gd name="T8" fmla="*/ 160641 w 183"/>
                <a:gd name="T9" fmla="*/ 211023 h 125"/>
                <a:gd name="T10" fmla="*/ 112791 w 183"/>
                <a:gd name="T11" fmla="*/ 183794 h 125"/>
                <a:gd name="T12" fmla="*/ 32470 w 183"/>
                <a:gd name="T13" fmla="*/ 88494 h 125"/>
                <a:gd name="T14" fmla="*/ 90574 w 183"/>
                <a:gd name="T15" fmla="*/ 39141 h 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3" h="125">
                  <a:moveTo>
                    <a:pt x="53" y="23"/>
                  </a:moveTo>
                  <a:cubicBezTo>
                    <a:pt x="100" y="83"/>
                    <a:pt x="100" y="83"/>
                    <a:pt x="100" y="83"/>
                  </a:cubicBezTo>
                  <a:cubicBezTo>
                    <a:pt x="183" y="83"/>
                    <a:pt x="183" y="83"/>
                    <a:pt x="183" y="83"/>
                  </a:cubicBezTo>
                  <a:cubicBezTo>
                    <a:pt x="183" y="124"/>
                    <a:pt x="183" y="124"/>
                    <a:pt x="183" y="124"/>
                  </a:cubicBezTo>
                  <a:cubicBezTo>
                    <a:pt x="94" y="124"/>
                    <a:pt x="94" y="124"/>
                    <a:pt x="94" y="124"/>
                  </a:cubicBezTo>
                  <a:cubicBezTo>
                    <a:pt x="78" y="125"/>
                    <a:pt x="70" y="113"/>
                    <a:pt x="66" y="108"/>
                  </a:cubicBezTo>
                  <a:cubicBezTo>
                    <a:pt x="19" y="52"/>
                    <a:pt x="19" y="52"/>
                    <a:pt x="19" y="52"/>
                  </a:cubicBezTo>
                  <a:cubicBezTo>
                    <a:pt x="0" y="29"/>
                    <a:pt x="34" y="0"/>
                    <a:pt x="53" y="2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59" name="Freeform 155"/>
            <p:cNvSpPr/>
            <p:nvPr/>
          </p:nvSpPr>
          <p:spPr bwMode="auto">
            <a:xfrm>
              <a:off x="4224338" y="3884613"/>
              <a:ext cx="120650" cy="260350"/>
            </a:xfrm>
            <a:custGeom>
              <a:avLst/>
              <a:gdLst>
                <a:gd name="T0" fmla="*/ 16993 w 71"/>
                <a:gd name="T1" fmla="*/ 1702 h 153"/>
                <a:gd name="T2" fmla="*/ 83265 w 71"/>
                <a:gd name="T3" fmla="*/ 1702 h 153"/>
                <a:gd name="T4" fmla="*/ 96860 w 71"/>
                <a:gd name="T5" fmla="*/ 8508 h 153"/>
                <a:gd name="T6" fmla="*/ 120650 w 71"/>
                <a:gd name="T7" fmla="*/ 245035 h 153"/>
                <a:gd name="T8" fmla="*/ 103657 w 71"/>
                <a:gd name="T9" fmla="*/ 260350 h 153"/>
                <a:gd name="T10" fmla="*/ 39084 w 71"/>
                <a:gd name="T11" fmla="*/ 260350 h 153"/>
                <a:gd name="T12" fmla="*/ 22091 w 71"/>
                <a:gd name="T13" fmla="*/ 245035 h 153"/>
                <a:gd name="T14" fmla="*/ 1699 w 71"/>
                <a:gd name="T15" fmla="*/ 17016 h 153"/>
                <a:gd name="T16" fmla="*/ 16993 w 71"/>
                <a:gd name="T17" fmla="*/ 1702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153">
                  <a:moveTo>
                    <a:pt x="10" y="1"/>
                  </a:moveTo>
                  <a:cubicBezTo>
                    <a:pt x="49" y="1"/>
                    <a:pt x="49" y="1"/>
                    <a:pt x="49" y="1"/>
                  </a:cubicBezTo>
                  <a:cubicBezTo>
                    <a:pt x="54" y="1"/>
                    <a:pt x="56" y="0"/>
                    <a:pt x="57" y="5"/>
                  </a:cubicBezTo>
                  <a:cubicBezTo>
                    <a:pt x="71" y="144"/>
                    <a:pt x="71" y="144"/>
                    <a:pt x="71" y="144"/>
                  </a:cubicBezTo>
                  <a:cubicBezTo>
                    <a:pt x="71" y="149"/>
                    <a:pt x="66" y="153"/>
                    <a:pt x="61" y="153"/>
                  </a:cubicBezTo>
                  <a:cubicBezTo>
                    <a:pt x="23" y="153"/>
                    <a:pt x="23" y="153"/>
                    <a:pt x="23" y="153"/>
                  </a:cubicBezTo>
                  <a:cubicBezTo>
                    <a:pt x="18" y="153"/>
                    <a:pt x="14" y="149"/>
                    <a:pt x="13" y="144"/>
                  </a:cubicBezTo>
                  <a:cubicBezTo>
                    <a:pt x="1" y="10"/>
                    <a:pt x="1" y="10"/>
                    <a:pt x="1" y="10"/>
                  </a:cubicBezTo>
                  <a:cubicBezTo>
                    <a:pt x="0" y="5"/>
                    <a:pt x="5" y="1"/>
                    <a:pt x="10"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0" name="Freeform 156"/>
            <p:cNvSpPr/>
            <p:nvPr/>
          </p:nvSpPr>
          <p:spPr bwMode="auto">
            <a:xfrm>
              <a:off x="4248150" y="4160838"/>
              <a:ext cx="171450" cy="71438"/>
            </a:xfrm>
            <a:custGeom>
              <a:avLst/>
              <a:gdLst>
                <a:gd name="T0" fmla="*/ 8488 w 101"/>
                <a:gd name="T1" fmla="*/ 0 h 42"/>
                <a:gd name="T2" fmla="*/ 1698 w 101"/>
                <a:gd name="T3" fmla="*/ 32317 h 42"/>
                <a:gd name="T4" fmla="*/ 6790 w 101"/>
                <a:gd name="T5" fmla="*/ 56130 h 42"/>
                <a:gd name="T6" fmla="*/ 25463 w 101"/>
                <a:gd name="T7" fmla="*/ 57831 h 42"/>
                <a:gd name="T8" fmla="*/ 32253 w 101"/>
                <a:gd name="T9" fmla="*/ 49326 h 42"/>
                <a:gd name="T10" fmla="*/ 83179 w 101"/>
                <a:gd name="T11" fmla="*/ 64634 h 42"/>
                <a:gd name="T12" fmla="*/ 139197 w 101"/>
                <a:gd name="T13" fmla="*/ 69737 h 42"/>
                <a:gd name="T14" fmla="*/ 171450 w 101"/>
                <a:gd name="T15" fmla="*/ 56130 h 42"/>
                <a:gd name="T16" fmla="*/ 115432 w 101"/>
                <a:gd name="T17" fmla="*/ 23813 h 42"/>
                <a:gd name="T18" fmla="*/ 86574 w 101"/>
                <a:gd name="T19" fmla="*/ 0 h 42"/>
                <a:gd name="T20" fmla="*/ 79784 w 101"/>
                <a:gd name="T21" fmla="*/ 1701 h 42"/>
                <a:gd name="T22" fmla="*/ 15278 w 101"/>
                <a:gd name="T23" fmla="*/ 1701 h 42"/>
                <a:gd name="T24" fmla="*/ 8488 w 101"/>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42">
                  <a:moveTo>
                    <a:pt x="5" y="0"/>
                  </a:moveTo>
                  <a:cubicBezTo>
                    <a:pt x="3" y="7"/>
                    <a:pt x="1" y="15"/>
                    <a:pt x="1" y="19"/>
                  </a:cubicBezTo>
                  <a:cubicBezTo>
                    <a:pt x="1" y="27"/>
                    <a:pt x="0" y="32"/>
                    <a:pt x="4" y="33"/>
                  </a:cubicBezTo>
                  <a:cubicBezTo>
                    <a:pt x="15" y="34"/>
                    <a:pt x="15" y="34"/>
                    <a:pt x="15" y="34"/>
                  </a:cubicBezTo>
                  <a:cubicBezTo>
                    <a:pt x="17" y="34"/>
                    <a:pt x="19" y="32"/>
                    <a:pt x="19" y="29"/>
                  </a:cubicBezTo>
                  <a:cubicBezTo>
                    <a:pt x="25" y="28"/>
                    <a:pt x="35" y="36"/>
                    <a:pt x="49" y="38"/>
                  </a:cubicBezTo>
                  <a:cubicBezTo>
                    <a:pt x="82" y="41"/>
                    <a:pt x="82" y="41"/>
                    <a:pt x="82" y="41"/>
                  </a:cubicBezTo>
                  <a:cubicBezTo>
                    <a:pt x="88" y="42"/>
                    <a:pt x="100" y="41"/>
                    <a:pt x="101" y="33"/>
                  </a:cubicBezTo>
                  <a:cubicBezTo>
                    <a:pt x="101" y="25"/>
                    <a:pt x="81" y="20"/>
                    <a:pt x="68" y="14"/>
                  </a:cubicBezTo>
                  <a:cubicBezTo>
                    <a:pt x="62" y="11"/>
                    <a:pt x="56" y="6"/>
                    <a:pt x="51" y="0"/>
                  </a:cubicBezTo>
                  <a:cubicBezTo>
                    <a:pt x="50" y="1"/>
                    <a:pt x="48" y="1"/>
                    <a:pt x="47" y="1"/>
                  </a:cubicBezTo>
                  <a:cubicBezTo>
                    <a:pt x="9" y="1"/>
                    <a:pt x="9" y="1"/>
                    <a:pt x="9" y="1"/>
                  </a:cubicBezTo>
                  <a:cubicBezTo>
                    <a:pt x="8" y="1"/>
                    <a:pt x="6" y="1"/>
                    <a:pt x="5"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1" name="Freeform 157"/>
            <p:cNvSpPr/>
            <p:nvPr/>
          </p:nvSpPr>
          <p:spPr bwMode="auto">
            <a:xfrm>
              <a:off x="3859213" y="3960813"/>
              <a:ext cx="334963" cy="73025"/>
            </a:xfrm>
            <a:custGeom>
              <a:avLst/>
              <a:gdLst>
                <a:gd name="T0" fmla="*/ 37598 w 196"/>
                <a:gd name="T1" fmla="*/ 0 h 43"/>
                <a:gd name="T2" fmla="*/ 299074 w 196"/>
                <a:gd name="T3" fmla="*/ 0 h 43"/>
                <a:gd name="T4" fmla="*/ 334963 w 196"/>
                <a:gd name="T5" fmla="*/ 35663 h 43"/>
                <a:gd name="T6" fmla="*/ 334963 w 196"/>
                <a:gd name="T7" fmla="*/ 35663 h 43"/>
                <a:gd name="T8" fmla="*/ 299074 w 196"/>
                <a:gd name="T9" fmla="*/ 73025 h 43"/>
                <a:gd name="T10" fmla="*/ 37598 w 196"/>
                <a:gd name="T11" fmla="*/ 73025 h 43"/>
                <a:gd name="T12" fmla="*/ 0 w 196"/>
                <a:gd name="T13" fmla="*/ 35663 h 43"/>
                <a:gd name="T14" fmla="*/ 0 w 196"/>
                <a:gd name="T15" fmla="*/ 35663 h 43"/>
                <a:gd name="T16" fmla="*/ 37598 w 19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 h="43">
                  <a:moveTo>
                    <a:pt x="22" y="0"/>
                  </a:moveTo>
                  <a:cubicBezTo>
                    <a:pt x="175" y="0"/>
                    <a:pt x="175" y="0"/>
                    <a:pt x="175" y="0"/>
                  </a:cubicBezTo>
                  <a:cubicBezTo>
                    <a:pt x="187" y="0"/>
                    <a:pt x="196" y="10"/>
                    <a:pt x="196" y="21"/>
                  </a:cubicBezTo>
                  <a:cubicBezTo>
                    <a:pt x="196" y="21"/>
                    <a:pt x="196" y="21"/>
                    <a:pt x="196" y="21"/>
                  </a:cubicBezTo>
                  <a:cubicBezTo>
                    <a:pt x="196" y="33"/>
                    <a:pt x="187" y="43"/>
                    <a:pt x="175" y="43"/>
                  </a:cubicBezTo>
                  <a:cubicBezTo>
                    <a:pt x="22" y="43"/>
                    <a:pt x="22" y="43"/>
                    <a:pt x="22" y="43"/>
                  </a:cubicBezTo>
                  <a:cubicBezTo>
                    <a:pt x="10" y="43"/>
                    <a:pt x="0" y="33"/>
                    <a:pt x="0" y="21"/>
                  </a:cubicBezTo>
                  <a:cubicBezTo>
                    <a:pt x="0" y="21"/>
                    <a:pt x="0" y="21"/>
                    <a:pt x="0" y="21"/>
                  </a:cubicBezTo>
                  <a:cubicBezTo>
                    <a:pt x="0" y="10"/>
                    <a:pt x="10" y="0"/>
                    <a:pt x="22"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2" name="Freeform 158"/>
            <p:cNvSpPr/>
            <p:nvPr/>
          </p:nvSpPr>
          <p:spPr bwMode="auto">
            <a:xfrm>
              <a:off x="3859213" y="3665538"/>
              <a:ext cx="74613" cy="368300"/>
            </a:xfrm>
            <a:custGeom>
              <a:avLst/>
              <a:gdLst>
                <a:gd name="T0" fmla="*/ 0 w 43"/>
                <a:gd name="T1" fmla="*/ 330788 h 216"/>
                <a:gd name="T2" fmla="*/ 0 w 43"/>
                <a:gd name="T3" fmla="*/ 35807 h 216"/>
                <a:gd name="T4" fmla="*/ 38174 w 43"/>
                <a:gd name="T5" fmla="*/ 0 h 216"/>
                <a:gd name="T6" fmla="*/ 38174 w 43"/>
                <a:gd name="T7" fmla="*/ 0 h 216"/>
                <a:gd name="T8" fmla="*/ 74613 w 43"/>
                <a:gd name="T9" fmla="*/ 35807 h 216"/>
                <a:gd name="T10" fmla="*/ 74613 w 43"/>
                <a:gd name="T11" fmla="*/ 330788 h 216"/>
                <a:gd name="T12" fmla="*/ 38174 w 43"/>
                <a:gd name="T13" fmla="*/ 368300 h 216"/>
                <a:gd name="T14" fmla="*/ 38174 w 43"/>
                <a:gd name="T15" fmla="*/ 368300 h 216"/>
                <a:gd name="T16" fmla="*/ 0 w 43"/>
                <a:gd name="T17" fmla="*/ 330788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 h="216">
                  <a:moveTo>
                    <a:pt x="0" y="194"/>
                  </a:moveTo>
                  <a:cubicBezTo>
                    <a:pt x="0" y="21"/>
                    <a:pt x="0" y="21"/>
                    <a:pt x="0" y="21"/>
                  </a:cubicBezTo>
                  <a:cubicBezTo>
                    <a:pt x="0" y="10"/>
                    <a:pt x="10" y="0"/>
                    <a:pt x="22" y="0"/>
                  </a:cubicBezTo>
                  <a:cubicBezTo>
                    <a:pt x="22" y="0"/>
                    <a:pt x="22" y="0"/>
                    <a:pt x="22" y="0"/>
                  </a:cubicBezTo>
                  <a:cubicBezTo>
                    <a:pt x="33" y="0"/>
                    <a:pt x="43" y="10"/>
                    <a:pt x="43" y="21"/>
                  </a:cubicBezTo>
                  <a:cubicBezTo>
                    <a:pt x="43" y="194"/>
                    <a:pt x="43" y="194"/>
                    <a:pt x="43" y="194"/>
                  </a:cubicBezTo>
                  <a:cubicBezTo>
                    <a:pt x="43" y="206"/>
                    <a:pt x="33" y="216"/>
                    <a:pt x="22" y="216"/>
                  </a:cubicBezTo>
                  <a:cubicBezTo>
                    <a:pt x="22" y="216"/>
                    <a:pt x="22" y="216"/>
                    <a:pt x="22" y="216"/>
                  </a:cubicBezTo>
                  <a:cubicBezTo>
                    <a:pt x="10" y="216"/>
                    <a:pt x="0" y="206"/>
                    <a:pt x="0" y="19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3" name="Rectangle 159"/>
            <p:cNvSpPr>
              <a:spLocks noChangeArrowheads="1"/>
            </p:cNvSpPr>
            <p:nvPr/>
          </p:nvSpPr>
          <p:spPr bwMode="auto">
            <a:xfrm>
              <a:off x="4014788" y="3994150"/>
              <a:ext cx="25400" cy="204788"/>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64" name="Freeform 160"/>
            <p:cNvSpPr/>
            <p:nvPr/>
          </p:nvSpPr>
          <p:spPr bwMode="auto">
            <a:xfrm>
              <a:off x="3916363" y="4175125"/>
              <a:ext cx="223838" cy="66675"/>
            </a:xfrm>
            <a:custGeom>
              <a:avLst/>
              <a:gdLst>
                <a:gd name="T0" fmla="*/ 0 w 131"/>
                <a:gd name="T1" fmla="*/ 66675 h 39"/>
                <a:gd name="T2" fmla="*/ 39300 w 131"/>
                <a:gd name="T3" fmla="*/ 23935 h 39"/>
                <a:gd name="T4" fmla="*/ 111065 w 131"/>
                <a:gd name="T5" fmla="*/ 0 h 39"/>
                <a:gd name="T6" fmla="*/ 184538 w 131"/>
                <a:gd name="T7" fmla="*/ 23935 h 39"/>
                <a:gd name="T8" fmla="*/ 223838 w 131"/>
                <a:gd name="T9" fmla="*/ 66675 h 39"/>
                <a:gd name="T10" fmla="*/ 196499 w 131"/>
                <a:gd name="T11" fmla="*/ 66675 h 39"/>
                <a:gd name="T12" fmla="*/ 170869 w 131"/>
                <a:gd name="T13" fmla="*/ 42740 h 39"/>
                <a:gd name="T14" fmla="*/ 111065 w 131"/>
                <a:gd name="T15" fmla="*/ 23935 h 39"/>
                <a:gd name="T16" fmla="*/ 52969 w 131"/>
                <a:gd name="T17" fmla="*/ 42740 h 39"/>
                <a:gd name="T18" fmla="*/ 27339 w 131"/>
                <a:gd name="T19" fmla="*/ 66675 h 39"/>
                <a:gd name="T20" fmla="*/ 0 w 131"/>
                <a:gd name="T21" fmla="*/ 66675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 h="39">
                  <a:moveTo>
                    <a:pt x="0" y="39"/>
                  </a:moveTo>
                  <a:cubicBezTo>
                    <a:pt x="6" y="29"/>
                    <a:pt x="13" y="20"/>
                    <a:pt x="23" y="14"/>
                  </a:cubicBezTo>
                  <a:cubicBezTo>
                    <a:pt x="35" y="5"/>
                    <a:pt x="50" y="0"/>
                    <a:pt x="65" y="0"/>
                  </a:cubicBezTo>
                  <a:cubicBezTo>
                    <a:pt x="81" y="0"/>
                    <a:pt x="96" y="5"/>
                    <a:pt x="108" y="14"/>
                  </a:cubicBezTo>
                  <a:cubicBezTo>
                    <a:pt x="117" y="20"/>
                    <a:pt x="125" y="29"/>
                    <a:pt x="131" y="39"/>
                  </a:cubicBezTo>
                  <a:cubicBezTo>
                    <a:pt x="115" y="39"/>
                    <a:pt x="115" y="39"/>
                    <a:pt x="115" y="39"/>
                  </a:cubicBezTo>
                  <a:cubicBezTo>
                    <a:pt x="111" y="33"/>
                    <a:pt x="106" y="29"/>
                    <a:pt x="100" y="25"/>
                  </a:cubicBezTo>
                  <a:cubicBezTo>
                    <a:pt x="90" y="18"/>
                    <a:pt x="78" y="14"/>
                    <a:pt x="65" y="14"/>
                  </a:cubicBezTo>
                  <a:cubicBezTo>
                    <a:pt x="52" y="14"/>
                    <a:pt x="40" y="18"/>
                    <a:pt x="31" y="25"/>
                  </a:cubicBezTo>
                  <a:cubicBezTo>
                    <a:pt x="25" y="29"/>
                    <a:pt x="20" y="33"/>
                    <a:pt x="16" y="39"/>
                  </a:cubicBezTo>
                  <a:lnTo>
                    <a:pt x="0" y="3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5" name="Freeform 161"/>
            <p:cNvSpPr/>
            <p:nvPr/>
          </p:nvSpPr>
          <p:spPr bwMode="auto">
            <a:xfrm>
              <a:off x="4032250" y="3498850"/>
              <a:ext cx="82550" cy="95250"/>
            </a:xfrm>
            <a:custGeom>
              <a:avLst/>
              <a:gdLst>
                <a:gd name="T0" fmla="*/ 0 w 52"/>
                <a:gd name="T1" fmla="*/ 30163 h 60"/>
                <a:gd name="T2" fmla="*/ 6350 w 52"/>
                <a:gd name="T3" fmla="*/ 0 h 60"/>
                <a:gd name="T4" fmla="*/ 82550 w 52"/>
                <a:gd name="T5" fmla="*/ 77788 h 60"/>
                <a:gd name="T6" fmla="*/ 80963 w 52"/>
                <a:gd name="T7" fmla="*/ 95250 h 60"/>
                <a:gd name="T8" fmla="*/ 0 w 52"/>
                <a:gd name="T9" fmla="*/ 30163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60">
                  <a:moveTo>
                    <a:pt x="0" y="19"/>
                  </a:moveTo>
                  <a:lnTo>
                    <a:pt x="4" y="0"/>
                  </a:lnTo>
                  <a:lnTo>
                    <a:pt x="52" y="49"/>
                  </a:lnTo>
                  <a:lnTo>
                    <a:pt x="51" y="60"/>
                  </a:lnTo>
                  <a:lnTo>
                    <a:pt x="0" y="1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6" name="Freeform 162"/>
            <p:cNvSpPr/>
            <p:nvPr/>
          </p:nvSpPr>
          <p:spPr bwMode="auto">
            <a:xfrm>
              <a:off x="4827588" y="3849688"/>
              <a:ext cx="403225" cy="98425"/>
            </a:xfrm>
            <a:custGeom>
              <a:avLst/>
              <a:gdLst>
                <a:gd name="T0" fmla="*/ 386139 w 236"/>
                <a:gd name="T1" fmla="*/ 0 h 57"/>
                <a:gd name="T2" fmla="*/ 70052 w 236"/>
                <a:gd name="T3" fmla="*/ 0 h 57"/>
                <a:gd name="T4" fmla="*/ 70052 w 236"/>
                <a:gd name="T5" fmla="*/ 98425 h 57"/>
                <a:gd name="T6" fmla="*/ 307544 w 236"/>
                <a:gd name="T7" fmla="*/ 98425 h 57"/>
                <a:gd name="T8" fmla="*/ 386139 w 236"/>
                <a:gd name="T9" fmla="*/ 0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6" h="57">
                  <a:moveTo>
                    <a:pt x="226" y="0"/>
                  </a:moveTo>
                  <a:cubicBezTo>
                    <a:pt x="41" y="0"/>
                    <a:pt x="41" y="0"/>
                    <a:pt x="41" y="0"/>
                  </a:cubicBezTo>
                  <a:cubicBezTo>
                    <a:pt x="0" y="0"/>
                    <a:pt x="5" y="57"/>
                    <a:pt x="41" y="57"/>
                  </a:cubicBezTo>
                  <a:cubicBezTo>
                    <a:pt x="180" y="57"/>
                    <a:pt x="180" y="57"/>
                    <a:pt x="180" y="57"/>
                  </a:cubicBezTo>
                  <a:cubicBezTo>
                    <a:pt x="228" y="57"/>
                    <a:pt x="236" y="27"/>
                    <a:pt x="226"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7" name="Freeform 163"/>
            <p:cNvSpPr/>
            <p:nvPr/>
          </p:nvSpPr>
          <p:spPr bwMode="auto">
            <a:xfrm>
              <a:off x="5049838" y="3462338"/>
              <a:ext cx="82550" cy="119063"/>
            </a:xfrm>
            <a:custGeom>
              <a:avLst/>
              <a:gdLst>
                <a:gd name="T0" fmla="*/ 58738 w 52"/>
                <a:gd name="T1" fmla="*/ 0 h 75"/>
                <a:gd name="T2" fmla="*/ 0 w 52"/>
                <a:gd name="T3" fmla="*/ 17463 h 75"/>
                <a:gd name="T4" fmla="*/ 14288 w 52"/>
                <a:gd name="T5" fmla="*/ 119063 h 75"/>
                <a:gd name="T6" fmla="*/ 82550 w 52"/>
                <a:gd name="T7" fmla="*/ 100013 h 75"/>
                <a:gd name="T8" fmla="*/ 58738 w 52"/>
                <a:gd name="T9" fmla="*/ 0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75">
                  <a:moveTo>
                    <a:pt x="37" y="0"/>
                  </a:moveTo>
                  <a:lnTo>
                    <a:pt x="0" y="11"/>
                  </a:lnTo>
                  <a:lnTo>
                    <a:pt x="9" y="75"/>
                  </a:lnTo>
                  <a:lnTo>
                    <a:pt x="52" y="63"/>
                  </a:lnTo>
                  <a:lnTo>
                    <a:pt x="37" y="0"/>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8" name="Freeform 164"/>
            <p:cNvSpPr/>
            <p:nvPr/>
          </p:nvSpPr>
          <p:spPr bwMode="auto">
            <a:xfrm>
              <a:off x="5057775" y="3511550"/>
              <a:ext cx="163513" cy="373063"/>
            </a:xfrm>
            <a:custGeom>
              <a:avLst/>
              <a:gdLst>
                <a:gd name="T0" fmla="*/ 0 w 96"/>
                <a:gd name="T1" fmla="*/ 73586 h 218"/>
                <a:gd name="T2" fmla="*/ 20439 w 96"/>
                <a:gd name="T3" fmla="*/ 338837 h 218"/>
                <a:gd name="T4" fmla="*/ 163513 w 96"/>
                <a:gd name="T5" fmla="*/ 373063 h 218"/>
                <a:gd name="T6" fmla="*/ 74943 w 96"/>
                <a:gd name="T7" fmla="*/ 0 h 218"/>
                <a:gd name="T8" fmla="*/ 0 w 96"/>
                <a:gd name="T9" fmla="*/ 73586 h 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218">
                  <a:moveTo>
                    <a:pt x="0" y="43"/>
                  </a:moveTo>
                  <a:cubicBezTo>
                    <a:pt x="12" y="198"/>
                    <a:pt x="12" y="198"/>
                    <a:pt x="12" y="198"/>
                  </a:cubicBezTo>
                  <a:cubicBezTo>
                    <a:pt x="43" y="198"/>
                    <a:pt x="66" y="207"/>
                    <a:pt x="96" y="218"/>
                  </a:cubicBezTo>
                  <a:cubicBezTo>
                    <a:pt x="93" y="143"/>
                    <a:pt x="76" y="64"/>
                    <a:pt x="44" y="0"/>
                  </a:cubicBezTo>
                  <a:cubicBezTo>
                    <a:pt x="31" y="16"/>
                    <a:pt x="9" y="44"/>
                    <a:pt x="0" y="4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69" name="Freeform 165"/>
            <p:cNvSpPr/>
            <p:nvPr/>
          </p:nvSpPr>
          <p:spPr bwMode="auto">
            <a:xfrm>
              <a:off x="4768850" y="3659188"/>
              <a:ext cx="57150" cy="25400"/>
            </a:xfrm>
            <a:custGeom>
              <a:avLst/>
              <a:gdLst>
                <a:gd name="T0" fmla="*/ 1681 w 34"/>
                <a:gd name="T1" fmla="*/ 0 h 15"/>
                <a:gd name="T2" fmla="*/ 36979 w 34"/>
                <a:gd name="T3" fmla="*/ 6773 h 15"/>
                <a:gd name="T4" fmla="*/ 57150 w 34"/>
                <a:gd name="T5" fmla="*/ 20320 h 15"/>
                <a:gd name="T6" fmla="*/ 38660 w 34"/>
                <a:gd name="T7" fmla="*/ 25400 h 15"/>
                <a:gd name="T8" fmla="*/ 13447 w 34"/>
                <a:gd name="T9" fmla="*/ 18627 h 15"/>
                <a:gd name="T10" fmla="*/ 1681 w 34"/>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5">
                  <a:moveTo>
                    <a:pt x="1" y="0"/>
                  </a:moveTo>
                  <a:cubicBezTo>
                    <a:pt x="22" y="4"/>
                    <a:pt x="22" y="4"/>
                    <a:pt x="22" y="4"/>
                  </a:cubicBezTo>
                  <a:cubicBezTo>
                    <a:pt x="25" y="5"/>
                    <a:pt x="34" y="10"/>
                    <a:pt x="34" y="12"/>
                  </a:cubicBezTo>
                  <a:cubicBezTo>
                    <a:pt x="34" y="15"/>
                    <a:pt x="25" y="15"/>
                    <a:pt x="23" y="15"/>
                  </a:cubicBezTo>
                  <a:cubicBezTo>
                    <a:pt x="8" y="11"/>
                    <a:pt x="8" y="11"/>
                    <a:pt x="8" y="11"/>
                  </a:cubicBezTo>
                  <a:cubicBezTo>
                    <a:pt x="0" y="9"/>
                    <a:pt x="0" y="3"/>
                    <a:pt x="1"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0" name="Freeform 166"/>
            <p:cNvSpPr/>
            <p:nvPr/>
          </p:nvSpPr>
          <p:spPr bwMode="auto">
            <a:xfrm>
              <a:off x="4749800" y="3671888"/>
              <a:ext cx="104775" cy="61913"/>
            </a:xfrm>
            <a:custGeom>
              <a:avLst/>
              <a:gdLst>
                <a:gd name="T0" fmla="*/ 12023 w 61"/>
                <a:gd name="T1" fmla="*/ 17198 h 36"/>
                <a:gd name="T2" fmla="*/ 12023 w 61"/>
                <a:gd name="T3" fmla="*/ 17198 h 36"/>
                <a:gd name="T4" fmla="*/ 17176 w 61"/>
                <a:gd name="T5" fmla="*/ 32676 h 36"/>
                <a:gd name="T6" fmla="*/ 18894 w 61"/>
                <a:gd name="T7" fmla="*/ 46435 h 36"/>
                <a:gd name="T8" fmla="*/ 25764 w 61"/>
                <a:gd name="T9" fmla="*/ 61913 h 36"/>
                <a:gd name="T10" fmla="*/ 61834 w 61"/>
                <a:gd name="T11" fmla="*/ 61913 h 36"/>
                <a:gd name="T12" fmla="*/ 89316 w 61"/>
                <a:gd name="T13" fmla="*/ 51594 h 36"/>
                <a:gd name="T14" fmla="*/ 85881 w 61"/>
                <a:gd name="T15" fmla="*/ 10319 h 36"/>
                <a:gd name="T16" fmla="*/ 68705 w 61"/>
                <a:gd name="T17" fmla="*/ 1720 h 36"/>
                <a:gd name="T18" fmla="*/ 13741 w 61"/>
                <a:gd name="T19" fmla="*/ 0 h 36"/>
                <a:gd name="T20" fmla="*/ 12023 w 61"/>
                <a:gd name="T21" fmla="*/ 17198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36">
                  <a:moveTo>
                    <a:pt x="7" y="10"/>
                  </a:moveTo>
                  <a:cubicBezTo>
                    <a:pt x="7" y="10"/>
                    <a:pt x="7" y="10"/>
                    <a:pt x="7" y="10"/>
                  </a:cubicBezTo>
                  <a:cubicBezTo>
                    <a:pt x="3" y="12"/>
                    <a:pt x="5" y="18"/>
                    <a:pt x="10" y="19"/>
                  </a:cubicBezTo>
                  <a:cubicBezTo>
                    <a:pt x="6" y="21"/>
                    <a:pt x="7" y="26"/>
                    <a:pt x="11" y="27"/>
                  </a:cubicBezTo>
                  <a:cubicBezTo>
                    <a:pt x="8" y="30"/>
                    <a:pt x="10" y="36"/>
                    <a:pt x="15" y="36"/>
                  </a:cubicBezTo>
                  <a:cubicBezTo>
                    <a:pt x="36" y="36"/>
                    <a:pt x="36" y="36"/>
                    <a:pt x="36" y="36"/>
                  </a:cubicBezTo>
                  <a:cubicBezTo>
                    <a:pt x="41" y="36"/>
                    <a:pt x="49" y="32"/>
                    <a:pt x="52" y="30"/>
                  </a:cubicBezTo>
                  <a:cubicBezTo>
                    <a:pt x="61" y="22"/>
                    <a:pt x="55" y="9"/>
                    <a:pt x="50" y="6"/>
                  </a:cubicBezTo>
                  <a:cubicBezTo>
                    <a:pt x="46" y="3"/>
                    <a:pt x="43" y="1"/>
                    <a:pt x="40" y="1"/>
                  </a:cubicBezTo>
                  <a:cubicBezTo>
                    <a:pt x="8" y="0"/>
                    <a:pt x="8" y="0"/>
                    <a:pt x="8" y="0"/>
                  </a:cubicBezTo>
                  <a:cubicBezTo>
                    <a:pt x="0" y="0"/>
                    <a:pt x="1" y="10"/>
                    <a:pt x="7" y="1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1" name="Freeform 167"/>
            <p:cNvSpPr>
              <a:spLocks noEditPoints="1"/>
            </p:cNvSpPr>
            <p:nvPr/>
          </p:nvSpPr>
          <p:spPr bwMode="auto">
            <a:xfrm>
              <a:off x="4759325" y="3689350"/>
              <a:ext cx="20638" cy="30163"/>
            </a:xfrm>
            <a:custGeom>
              <a:avLst/>
              <a:gdLst>
                <a:gd name="T0" fmla="*/ 20638 w 12"/>
                <a:gd name="T1" fmla="*/ 30163 h 18"/>
                <a:gd name="T2" fmla="*/ 8599 w 12"/>
                <a:gd name="T3" fmla="*/ 30163 h 18"/>
                <a:gd name="T4" fmla="*/ 8599 w 12"/>
                <a:gd name="T5" fmla="*/ 28487 h 18"/>
                <a:gd name="T6" fmla="*/ 6879 w 12"/>
                <a:gd name="T7" fmla="*/ 28487 h 18"/>
                <a:gd name="T8" fmla="*/ 20638 w 12"/>
                <a:gd name="T9" fmla="*/ 30163 h 18"/>
                <a:gd name="T10" fmla="*/ 1720 w 12"/>
                <a:gd name="T11" fmla="*/ 0 h 18"/>
                <a:gd name="T12" fmla="*/ 0 w 12"/>
                <a:gd name="T13" fmla="*/ 1676 h 18"/>
                <a:gd name="T14" fmla="*/ 18918 w 12"/>
                <a:gd name="T15" fmla="*/ 0 h 18"/>
                <a:gd name="T16" fmla="*/ 1720 w 12"/>
                <a:gd name="T17" fmla="*/ 0 h 18"/>
                <a:gd name="T18" fmla="*/ 1720 w 12"/>
                <a:gd name="T19" fmla="*/ 0 h 18"/>
                <a:gd name="T20" fmla="*/ 3440 w 12"/>
                <a:gd name="T21" fmla="*/ 13406 h 18"/>
                <a:gd name="T22" fmla="*/ 6879 w 12"/>
                <a:gd name="T23" fmla="*/ 15082 h 18"/>
                <a:gd name="T24" fmla="*/ 5160 w 12"/>
                <a:gd name="T25" fmla="*/ 15082 h 18"/>
                <a:gd name="T26" fmla="*/ 20638 w 12"/>
                <a:gd name="T27" fmla="*/ 15082 h 18"/>
                <a:gd name="T28" fmla="*/ 3440 w 12"/>
                <a:gd name="T29" fmla="*/ 13406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 h="18">
                  <a:moveTo>
                    <a:pt x="12" y="18"/>
                  </a:moveTo>
                  <a:cubicBezTo>
                    <a:pt x="12" y="18"/>
                    <a:pt x="8" y="18"/>
                    <a:pt x="5" y="18"/>
                  </a:cubicBezTo>
                  <a:cubicBezTo>
                    <a:pt x="5" y="18"/>
                    <a:pt x="5" y="18"/>
                    <a:pt x="5" y="17"/>
                  </a:cubicBezTo>
                  <a:cubicBezTo>
                    <a:pt x="5" y="17"/>
                    <a:pt x="4" y="17"/>
                    <a:pt x="4" y="17"/>
                  </a:cubicBezTo>
                  <a:cubicBezTo>
                    <a:pt x="8" y="17"/>
                    <a:pt x="12" y="18"/>
                    <a:pt x="12" y="18"/>
                  </a:cubicBezTo>
                  <a:close/>
                  <a:moveTo>
                    <a:pt x="1" y="0"/>
                  </a:moveTo>
                  <a:cubicBezTo>
                    <a:pt x="0" y="0"/>
                    <a:pt x="0" y="0"/>
                    <a:pt x="0" y="1"/>
                  </a:cubicBezTo>
                  <a:cubicBezTo>
                    <a:pt x="4" y="0"/>
                    <a:pt x="11" y="0"/>
                    <a:pt x="11" y="0"/>
                  </a:cubicBezTo>
                  <a:cubicBezTo>
                    <a:pt x="11" y="0"/>
                    <a:pt x="4" y="0"/>
                    <a:pt x="1" y="0"/>
                  </a:cubicBezTo>
                  <a:cubicBezTo>
                    <a:pt x="1" y="0"/>
                    <a:pt x="1" y="0"/>
                    <a:pt x="1" y="0"/>
                  </a:cubicBezTo>
                  <a:close/>
                  <a:moveTo>
                    <a:pt x="2" y="8"/>
                  </a:moveTo>
                  <a:cubicBezTo>
                    <a:pt x="2" y="8"/>
                    <a:pt x="3" y="8"/>
                    <a:pt x="4" y="9"/>
                  </a:cubicBezTo>
                  <a:cubicBezTo>
                    <a:pt x="3" y="9"/>
                    <a:pt x="3" y="9"/>
                    <a:pt x="3" y="9"/>
                  </a:cubicBezTo>
                  <a:cubicBezTo>
                    <a:pt x="7" y="9"/>
                    <a:pt x="12" y="9"/>
                    <a:pt x="12" y="9"/>
                  </a:cubicBezTo>
                  <a:cubicBezTo>
                    <a:pt x="12" y="9"/>
                    <a:pt x="6" y="8"/>
                    <a:pt x="2" y="8"/>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72" name="Rectangle 168"/>
            <p:cNvSpPr>
              <a:spLocks noChangeArrowheads="1"/>
            </p:cNvSpPr>
            <p:nvPr/>
          </p:nvSpPr>
          <p:spPr bwMode="auto">
            <a:xfrm>
              <a:off x="4821238" y="3675063"/>
              <a:ext cx="36513" cy="5715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73" name="Freeform 169"/>
            <p:cNvSpPr/>
            <p:nvPr/>
          </p:nvSpPr>
          <p:spPr bwMode="auto">
            <a:xfrm>
              <a:off x="4845050" y="3527425"/>
              <a:ext cx="312738" cy="212725"/>
            </a:xfrm>
            <a:custGeom>
              <a:avLst/>
              <a:gdLst>
                <a:gd name="T0" fmla="*/ 222164 w 183"/>
                <a:gd name="T1" fmla="*/ 39141 h 125"/>
                <a:gd name="T2" fmla="*/ 141843 w 183"/>
                <a:gd name="T3" fmla="*/ 141249 h 125"/>
                <a:gd name="T4" fmla="*/ 0 w 183"/>
                <a:gd name="T5" fmla="*/ 141249 h 125"/>
                <a:gd name="T6" fmla="*/ 0 w 183"/>
                <a:gd name="T7" fmla="*/ 211023 h 125"/>
                <a:gd name="T8" fmla="*/ 152097 w 183"/>
                <a:gd name="T9" fmla="*/ 211023 h 125"/>
                <a:gd name="T10" fmla="*/ 198238 w 183"/>
                <a:gd name="T11" fmla="*/ 183794 h 125"/>
                <a:gd name="T12" fmla="*/ 280268 w 183"/>
                <a:gd name="T13" fmla="*/ 88494 h 125"/>
                <a:gd name="T14" fmla="*/ 222164 w 183"/>
                <a:gd name="T15" fmla="*/ 39141 h 1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3" h="125">
                  <a:moveTo>
                    <a:pt x="130" y="23"/>
                  </a:moveTo>
                  <a:cubicBezTo>
                    <a:pt x="83" y="83"/>
                    <a:pt x="83" y="83"/>
                    <a:pt x="83" y="83"/>
                  </a:cubicBezTo>
                  <a:cubicBezTo>
                    <a:pt x="0" y="83"/>
                    <a:pt x="0" y="83"/>
                    <a:pt x="0" y="83"/>
                  </a:cubicBezTo>
                  <a:cubicBezTo>
                    <a:pt x="0" y="124"/>
                    <a:pt x="0" y="124"/>
                    <a:pt x="0" y="124"/>
                  </a:cubicBezTo>
                  <a:cubicBezTo>
                    <a:pt x="89" y="124"/>
                    <a:pt x="89" y="124"/>
                    <a:pt x="89" y="124"/>
                  </a:cubicBezTo>
                  <a:cubicBezTo>
                    <a:pt x="104" y="125"/>
                    <a:pt x="112" y="113"/>
                    <a:pt x="116" y="108"/>
                  </a:cubicBezTo>
                  <a:cubicBezTo>
                    <a:pt x="164" y="52"/>
                    <a:pt x="164" y="52"/>
                    <a:pt x="164" y="52"/>
                  </a:cubicBezTo>
                  <a:cubicBezTo>
                    <a:pt x="183" y="29"/>
                    <a:pt x="148" y="0"/>
                    <a:pt x="130" y="2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4" name="Freeform 170"/>
            <p:cNvSpPr/>
            <p:nvPr/>
          </p:nvSpPr>
          <p:spPr bwMode="auto">
            <a:xfrm>
              <a:off x="4824413" y="3881438"/>
              <a:ext cx="120650" cy="263525"/>
            </a:xfrm>
            <a:custGeom>
              <a:avLst/>
              <a:gdLst>
                <a:gd name="T0" fmla="*/ 103414 w 70"/>
                <a:gd name="T1" fmla="*/ 5100 h 155"/>
                <a:gd name="T2" fmla="*/ 37919 w 70"/>
                <a:gd name="T3" fmla="*/ 5100 h 155"/>
                <a:gd name="T4" fmla="*/ 24130 w 70"/>
                <a:gd name="T5" fmla="*/ 8501 h 155"/>
                <a:gd name="T6" fmla="*/ 0 w 70"/>
                <a:gd name="T7" fmla="*/ 248224 h 155"/>
                <a:gd name="T8" fmla="*/ 17236 w 70"/>
                <a:gd name="T9" fmla="*/ 263525 h 155"/>
                <a:gd name="T10" fmla="*/ 82731 w 70"/>
                <a:gd name="T11" fmla="*/ 263525 h 155"/>
                <a:gd name="T12" fmla="*/ 98244 w 70"/>
                <a:gd name="T13" fmla="*/ 248224 h 155"/>
                <a:gd name="T14" fmla="*/ 120650 w 70"/>
                <a:gd name="T15" fmla="*/ 20402 h 155"/>
                <a:gd name="T16" fmla="*/ 103414 w 70"/>
                <a:gd name="T17" fmla="*/ 5100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55">
                  <a:moveTo>
                    <a:pt x="60" y="3"/>
                  </a:moveTo>
                  <a:cubicBezTo>
                    <a:pt x="22" y="3"/>
                    <a:pt x="22" y="3"/>
                    <a:pt x="22" y="3"/>
                  </a:cubicBezTo>
                  <a:cubicBezTo>
                    <a:pt x="17" y="3"/>
                    <a:pt x="15" y="0"/>
                    <a:pt x="14" y="5"/>
                  </a:cubicBezTo>
                  <a:cubicBezTo>
                    <a:pt x="0" y="146"/>
                    <a:pt x="0" y="146"/>
                    <a:pt x="0" y="146"/>
                  </a:cubicBezTo>
                  <a:cubicBezTo>
                    <a:pt x="0" y="151"/>
                    <a:pt x="4" y="155"/>
                    <a:pt x="10" y="155"/>
                  </a:cubicBezTo>
                  <a:cubicBezTo>
                    <a:pt x="48" y="155"/>
                    <a:pt x="48" y="155"/>
                    <a:pt x="48" y="155"/>
                  </a:cubicBezTo>
                  <a:cubicBezTo>
                    <a:pt x="53" y="155"/>
                    <a:pt x="57" y="151"/>
                    <a:pt x="57" y="146"/>
                  </a:cubicBezTo>
                  <a:cubicBezTo>
                    <a:pt x="70" y="12"/>
                    <a:pt x="70" y="12"/>
                    <a:pt x="70" y="12"/>
                  </a:cubicBezTo>
                  <a:cubicBezTo>
                    <a:pt x="70" y="7"/>
                    <a:pt x="66" y="3"/>
                    <a:pt x="60" y="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5" name="Freeform 171"/>
            <p:cNvSpPr/>
            <p:nvPr/>
          </p:nvSpPr>
          <p:spPr bwMode="auto">
            <a:xfrm>
              <a:off x="4752975" y="4160838"/>
              <a:ext cx="173038" cy="79375"/>
            </a:xfrm>
            <a:custGeom>
              <a:avLst/>
              <a:gdLst>
                <a:gd name="T0" fmla="*/ 161045 w 101"/>
                <a:gd name="T1" fmla="*/ 0 h 46"/>
                <a:gd name="T2" fmla="*/ 169612 w 101"/>
                <a:gd name="T3" fmla="*/ 29334 h 46"/>
                <a:gd name="T4" fmla="*/ 167898 w 101"/>
                <a:gd name="T5" fmla="*/ 53492 h 46"/>
                <a:gd name="T6" fmla="*/ 147339 w 101"/>
                <a:gd name="T7" fmla="*/ 56943 h 46"/>
                <a:gd name="T8" fmla="*/ 140486 w 101"/>
                <a:gd name="T9" fmla="*/ 48315 h 46"/>
                <a:gd name="T10" fmla="*/ 90802 w 101"/>
                <a:gd name="T11" fmla="*/ 67296 h 46"/>
                <a:gd name="T12" fmla="*/ 34265 w 101"/>
                <a:gd name="T13" fmla="*/ 77649 h 46"/>
                <a:gd name="T14" fmla="*/ 1713 w 101"/>
                <a:gd name="T15" fmla="*/ 65571 h 46"/>
                <a:gd name="T16" fmla="*/ 54824 w 101"/>
                <a:gd name="T17" fmla="*/ 27609 h 46"/>
                <a:gd name="T18" fmla="*/ 83949 w 101"/>
                <a:gd name="T19" fmla="*/ 1726 h 46"/>
                <a:gd name="T20" fmla="*/ 89089 w 101"/>
                <a:gd name="T21" fmla="*/ 1726 h 46"/>
                <a:gd name="T22" fmla="*/ 154192 w 101"/>
                <a:gd name="T23" fmla="*/ 1726 h 46"/>
                <a:gd name="T24" fmla="*/ 161045 w 101"/>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46">
                  <a:moveTo>
                    <a:pt x="94" y="0"/>
                  </a:moveTo>
                  <a:cubicBezTo>
                    <a:pt x="97" y="7"/>
                    <a:pt x="99" y="14"/>
                    <a:pt x="99" y="17"/>
                  </a:cubicBezTo>
                  <a:cubicBezTo>
                    <a:pt x="100" y="25"/>
                    <a:pt x="101" y="30"/>
                    <a:pt x="98" y="31"/>
                  </a:cubicBezTo>
                  <a:cubicBezTo>
                    <a:pt x="86" y="33"/>
                    <a:pt x="86" y="33"/>
                    <a:pt x="86" y="33"/>
                  </a:cubicBezTo>
                  <a:cubicBezTo>
                    <a:pt x="84" y="33"/>
                    <a:pt x="82" y="31"/>
                    <a:pt x="82" y="28"/>
                  </a:cubicBezTo>
                  <a:cubicBezTo>
                    <a:pt x="76" y="28"/>
                    <a:pt x="66" y="37"/>
                    <a:pt x="53" y="39"/>
                  </a:cubicBezTo>
                  <a:cubicBezTo>
                    <a:pt x="20" y="45"/>
                    <a:pt x="20" y="45"/>
                    <a:pt x="20" y="45"/>
                  </a:cubicBezTo>
                  <a:cubicBezTo>
                    <a:pt x="14" y="46"/>
                    <a:pt x="2" y="46"/>
                    <a:pt x="1" y="38"/>
                  </a:cubicBezTo>
                  <a:cubicBezTo>
                    <a:pt x="0" y="30"/>
                    <a:pt x="19" y="23"/>
                    <a:pt x="32" y="16"/>
                  </a:cubicBezTo>
                  <a:cubicBezTo>
                    <a:pt x="38" y="14"/>
                    <a:pt x="44" y="8"/>
                    <a:pt x="49" y="1"/>
                  </a:cubicBezTo>
                  <a:cubicBezTo>
                    <a:pt x="50" y="1"/>
                    <a:pt x="51" y="1"/>
                    <a:pt x="52" y="1"/>
                  </a:cubicBezTo>
                  <a:cubicBezTo>
                    <a:pt x="90" y="1"/>
                    <a:pt x="90" y="1"/>
                    <a:pt x="90" y="1"/>
                  </a:cubicBezTo>
                  <a:cubicBezTo>
                    <a:pt x="91" y="1"/>
                    <a:pt x="93" y="1"/>
                    <a:pt x="94"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6" name="Freeform 172"/>
            <p:cNvSpPr/>
            <p:nvPr/>
          </p:nvSpPr>
          <p:spPr bwMode="auto">
            <a:xfrm>
              <a:off x="4975225" y="3960813"/>
              <a:ext cx="334963" cy="73025"/>
            </a:xfrm>
            <a:custGeom>
              <a:avLst/>
              <a:gdLst>
                <a:gd name="T0" fmla="*/ 299074 w 196"/>
                <a:gd name="T1" fmla="*/ 0 h 43"/>
                <a:gd name="T2" fmla="*/ 35889 w 196"/>
                <a:gd name="T3" fmla="*/ 0 h 43"/>
                <a:gd name="T4" fmla="*/ 0 w 196"/>
                <a:gd name="T5" fmla="*/ 35663 h 43"/>
                <a:gd name="T6" fmla="*/ 0 w 196"/>
                <a:gd name="T7" fmla="*/ 35663 h 43"/>
                <a:gd name="T8" fmla="*/ 35889 w 196"/>
                <a:gd name="T9" fmla="*/ 73025 h 43"/>
                <a:gd name="T10" fmla="*/ 299074 w 196"/>
                <a:gd name="T11" fmla="*/ 73025 h 43"/>
                <a:gd name="T12" fmla="*/ 334963 w 196"/>
                <a:gd name="T13" fmla="*/ 35663 h 43"/>
                <a:gd name="T14" fmla="*/ 334963 w 196"/>
                <a:gd name="T15" fmla="*/ 35663 h 43"/>
                <a:gd name="T16" fmla="*/ 299074 w 196"/>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 h="43">
                  <a:moveTo>
                    <a:pt x="175" y="0"/>
                  </a:moveTo>
                  <a:cubicBezTo>
                    <a:pt x="21" y="0"/>
                    <a:pt x="21" y="0"/>
                    <a:pt x="21" y="0"/>
                  </a:cubicBezTo>
                  <a:cubicBezTo>
                    <a:pt x="10" y="0"/>
                    <a:pt x="0" y="10"/>
                    <a:pt x="0" y="21"/>
                  </a:cubicBezTo>
                  <a:cubicBezTo>
                    <a:pt x="0" y="21"/>
                    <a:pt x="0" y="21"/>
                    <a:pt x="0" y="21"/>
                  </a:cubicBezTo>
                  <a:cubicBezTo>
                    <a:pt x="0" y="33"/>
                    <a:pt x="10" y="43"/>
                    <a:pt x="21" y="43"/>
                  </a:cubicBezTo>
                  <a:cubicBezTo>
                    <a:pt x="175" y="43"/>
                    <a:pt x="175" y="43"/>
                    <a:pt x="175" y="43"/>
                  </a:cubicBezTo>
                  <a:cubicBezTo>
                    <a:pt x="187" y="43"/>
                    <a:pt x="196" y="33"/>
                    <a:pt x="196" y="21"/>
                  </a:cubicBezTo>
                  <a:cubicBezTo>
                    <a:pt x="196" y="21"/>
                    <a:pt x="196" y="21"/>
                    <a:pt x="196" y="21"/>
                  </a:cubicBezTo>
                  <a:cubicBezTo>
                    <a:pt x="196" y="10"/>
                    <a:pt x="187" y="0"/>
                    <a:pt x="175"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7" name="Freeform 173"/>
            <p:cNvSpPr/>
            <p:nvPr/>
          </p:nvSpPr>
          <p:spPr bwMode="auto">
            <a:xfrm>
              <a:off x="5238750" y="3665538"/>
              <a:ext cx="71438" cy="368300"/>
            </a:xfrm>
            <a:custGeom>
              <a:avLst/>
              <a:gdLst>
                <a:gd name="T0" fmla="*/ 71438 w 42"/>
                <a:gd name="T1" fmla="*/ 330788 h 216"/>
                <a:gd name="T2" fmla="*/ 71438 w 42"/>
                <a:gd name="T3" fmla="*/ 35807 h 216"/>
                <a:gd name="T4" fmla="*/ 35719 w 42"/>
                <a:gd name="T5" fmla="*/ 0 h 216"/>
                <a:gd name="T6" fmla="*/ 35719 w 42"/>
                <a:gd name="T7" fmla="*/ 0 h 216"/>
                <a:gd name="T8" fmla="*/ 0 w 42"/>
                <a:gd name="T9" fmla="*/ 35807 h 216"/>
                <a:gd name="T10" fmla="*/ 0 w 42"/>
                <a:gd name="T11" fmla="*/ 330788 h 216"/>
                <a:gd name="T12" fmla="*/ 35719 w 42"/>
                <a:gd name="T13" fmla="*/ 368300 h 216"/>
                <a:gd name="T14" fmla="*/ 35719 w 42"/>
                <a:gd name="T15" fmla="*/ 368300 h 216"/>
                <a:gd name="T16" fmla="*/ 71438 w 42"/>
                <a:gd name="T17" fmla="*/ 330788 h 2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16">
                  <a:moveTo>
                    <a:pt x="42" y="194"/>
                  </a:moveTo>
                  <a:cubicBezTo>
                    <a:pt x="42" y="21"/>
                    <a:pt x="42" y="21"/>
                    <a:pt x="42" y="21"/>
                  </a:cubicBezTo>
                  <a:cubicBezTo>
                    <a:pt x="42" y="10"/>
                    <a:pt x="33" y="0"/>
                    <a:pt x="21" y="0"/>
                  </a:cubicBezTo>
                  <a:cubicBezTo>
                    <a:pt x="21" y="0"/>
                    <a:pt x="21" y="0"/>
                    <a:pt x="21" y="0"/>
                  </a:cubicBezTo>
                  <a:cubicBezTo>
                    <a:pt x="9" y="0"/>
                    <a:pt x="0" y="10"/>
                    <a:pt x="0" y="21"/>
                  </a:cubicBezTo>
                  <a:cubicBezTo>
                    <a:pt x="0" y="194"/>
                    <a:pt x="0" y="194"/>
                    <a:pt x="0" y="194"/>
                  </a:cubicBezTo>
                  <a:cubicBezTo>
                    <a:pt x="0" y="206"/>
                    <a:pt x="9" y="216"/>
                    <a:pt x="21" y="216"/>
                  </a:cubicBezTo>
                  <a:cubicBezTo>
                    <a:pt x="21" y="216"/>
                    <a:pt x="21" y="216"/>
                    <a:pt x="21" y="216"/>
                  </a:cubicBezTo>
                  <a:cubicBezTo>
                    <a:pt x="33" y="216"/>
                    <a:pt x="42" y="206"/>
                    <a:pt x="42" y="194"/>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78" name="Rectangle 174"/>
            <p:cNvSpPr>
              <a:spLocks noChangeArrowheads="1"/>
            </p:cNvSpPr>
            <p:nvPr/>
          </p:nvSpPr>
          <p:spPr bwMode="auto">
            <a:xfrm>
              <a:off x="5130800" y="3994150"/>
              <a:ext cx="25400" cy="204788"/>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79" name="Freeform 175"/>
            <p:cNvSpPr/>
            <p:nvPr/>
          </p:nvSpPr>
          <p:spPr bwMode="auto">
            <a:xfrm>
              <a:off x="5030788" y="4175125"/>
              <a:ext cx="222250" cy="66675"/>
            </a:xfrm>
            <a:custGeom>
              <a:avLst/>
              <a:gdLst>
                <a:gd name="T0" fmla="*/ 222250 w 130"/>
                <a:gd name="T1" fmla="*/ 66675 h 39"/>
                <a:gd name="T2" fmla="*/ 184638 w 130"/>
                <a:gd name="T3" fmla="*/ 23935 h 39"/>
                <a:gd name="T4" fmla="*/ 111125 w 130"/>
                <a:gd name="T5" fmla="*/ 0 h 39"/>
                <a:gd name="T6" fmla="*/ 39321 w 130"/>
                <a:gd name="T7" fmla="*/ 23935 h 39"/>
                <a:gd name="T8" fmla="*/ 0 w 130"/>
                <a:gd name="T9" fmla="*/ 66675 h 39"/>
                <a:gd name="T10" fmla="*/ 27354 w 130"/>
                <a:gd name="T11" fmla="*/ 66675 h 39"/>
                <a:gd name="T12" fmla="*/ 51288 w 130"/>
                <a:gd name="T13" fmla="*/ 42740 h 39"/>
                <a:gd name="T14" fmla="*/ 111125 w 130"/>
                <a:gd name="T15" fmla="*/ 23935 h 39"/>
                <a:gd name="T16" fmla="*/ 170962 w 130"/>
                <a:gd name="T17" fmla="*/ 42740 h 39"/>
                <a:gd name="T18" fmla="*/ 194896 w 130"/>
                <a:gd name="T19" fmla="*/ 66675 h 39"/>
                <a:gd name="T20" fmla="*/ 222250 w 130"/>
                <a:gd name="T21" fmla="*/ 66675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0" h="39">
                  <a:moveTo>
                    <a:pt x="130" y="39"/>
                  </a:moveTo>
                  <a:cubicBezTo>
                    <a:pt x="125" y="29"/>
                    <a:pt x="117" y="20"/>
                    <a:pt x="108" y="14"/>
                  </a:cubicBezTo>
                  <a:cubicBezTo>
                    <a:pt x="96" y="5"/>
                    <a:pt x="81" y="0"/>
                    <a:pt x="65" y="0"/>
                  </a:cubicBezTo>
                  <a:cubicBezTo>
                    <a:pt x="49" y="0"/>
                    <a:pt x="35" y="5"/>
                    <a:pt x="23" y="14"/>
                  </a:cubicBezTo>
                  <a:cubicBezTo>
                    <a:pt x="13" y="20"/>
                    <a:pt x="5" y="29"/>
                    <a:pt x="0" y="39"/>
                  </a:cubicBezTo>
                  <a:cubicBezTo>
                    <a:pt x="16" y="39"/>
                    <a:pt x="16" y="39"/>
                    <a:pt x="16" y="39"/>
                  </a:cubicBezTo>
                  <a:cubicBezTo>
                    <a:pt x="20" y="33"/>
                    <a:pt x="25" y="29"/>
                    <a:pt x="30" y="25"/>
                  </a:cubicBezTo>
                  <a:cubicBezTo>
                    <a:pt x="40" y="18"/>
                    <a:pt x="52" y="14"/>
                    <a:pt x="65" y="14"/>
                  </a:cubicBezTo>
                  <a:cubicBezTo>
                    <a:pt x="78" y="14"/>
                    <a:pt x="90" y="18"/>
                    <a:pt x="100" y="25"/>
                  </a:cubicBezTo>
                  <a:cubicBezTo>
                    <a:pt x="106" y="29"/>
                    <a:pt x="110" y="33"/>
                    <a:pt x="114" y="39"/>
                  </a:cubicBezTo>
                  <a:lnTo>
                    <a:pt x="130" y="3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0" name="Freeform 176"/>
            <p:cNvSpPr/>
            <p:nvPr/>
          </p:nvSpPr>
          <p:spPr bwMode="auto">
            <a:xfrm>
              <a:off x="5054600" y="3498850"/>
              <a:ext cx="82550" cy="95250"/>
            </a:xfrm>
            <a:custGeom>
              <a:avLst/>
              <a:gdLst>
                <a:gd name="T0" fmla="*/ 82550 w 52"/>
                <a:gd name="T1" fmla="*/ 30163 h 60"/>
                <a:gd name="T2" fmla="*/ 74613 w 52"/>
                <a:gd name="T3" fmla="*/ 0 h 60"/>
                <a:gd name="T4" fmla="*/ 0 w 52"/>
                <a:gd name="T5" fmla="*/ 82550 h 60"/>
                <a:gd name="T6" fmla="*/ 3175 w 52"/>
                <a:gd name="T7" fmla="*/ 95250 h 60"/>
                <a:gd name="T8" fmla="*/ 82550 w 52"/>
                <a:gd name="T9" fmla="*/ 30163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60">
                  <a:moveTo>
                    <a:pt x="52" y="19"/>
                  </a:moveTo>
                  <a:lnTo>
                    <a:pt x="47" y="0"/>
                  </a:lnTo>
                  <a:lnTo>
                    <a:pt x="0" y="52"/>
                  </a:lnTo>
                  <a:lnTo>
                    <a:pt x="2" y="60"/>
                  </a:lnTo>
                  <a:lnTo>
                    <a:pt x="52" y="19"/>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1" name="Freeform 177"/>
            <p:cNvSpPr/>
            <p:nvPr/>
          </p:nvSpPr>
          <p:spPr bwMode="auto">
            <a:xfrm>
              <a:off x="4953000" y="3259138"/>
              <a:ext cx="207963" cy="247650"/>
            </a:xfrm>
            <a:custGeom>
              <a:avLst/>
              <a:gdLst>
                <a:gd name="T0" fmla="*/ 61366 w 122"/>
                <a:gd name="T1" fmla="*/ 237402 h 145"/>
                <a:gd name="T2" fmla="*/ 132960 w 122"/>
                <a:gd name="T3" fmla="*/ 39282 h 145"/>
                <a:gd name="T4" fmla="*/ 158529 w 122"/>
                <a:gd name="T5" fmla="*/ 203244 h 145"/>
                <a:gd name="T6" fmla="*/ 61366 w 122"/>
                <a:gd name="T7" fmla="*/ 237402 h 1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 h="145">
                  <a:moveTo>
                    <a:pt x="36" y="139"/>
                  </a:moveTo>
                  <a:cubicBezTo>
                    <a:pt x="0" y="128"/>
                    <a:pt x="3" y="0"/>
                    <a:pt x="78" y="23"/>
                  </a:cubicBezTo>
                  <a:cubicBezTo>
                    <a:pt x="122" y="36"/>
                    <a:pt x="117" y="89"/>
                    <a:pt x="93" y="119"/>
                  </a:cubicBezTo>
                  <a:cubicBezTo>
                    <a:pt x="79" y="137"/>
                    <a:pt x="53" y="145"/>
                    <a:pt x="36" y="139"/>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2" name="Freeform 178"/>
            <p:cNvSpPr/>
            <p:nvPr/>
          </p:nvSpPr>
          <p:spPr bwMode="auto">
            <a:xfrm>
              <a:off x="5080000" y="3386138"/>
              <a:ext cx="33338" cy="55563"/>
            </a:xfrm>
            <a:custGeom>
              <a:avLst/>
              <a:gdLst>
                <a:gd name="T0" fmla="*/ 20003 w 20"/>
                <a:gd name="T1" fmla="*/ 1684 h 33"/>
                <a:gd name="T2" fmla="*/ 1667 w 20"/>
                <a:gd name="T3" fmla="*/ 26940 h 33"/>
                <a:gd name="T4" fmla="*/ 15002 w 20"/>
                <a:gd name="T5" fmla="*/ 55563 h 33"/>
                <a:gd name="T6" fmla="*/ 31671 w 20"/>
                <a:gd name="T7" fmla="*/ 30307 h 33"/>
                <a:gd name="T8" fmla="*/ 20003 w 20"/>
                <a:gd name="T9" fmla="*/ 1684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33">
                  <a:moveTo>
                    <a:pt x="12" y="1"/>
                  </a:moveTo>
                  <a:cubicBezTo>
                    <a:pt x="7" y="0"/>
                    <a:pt x="2" y="7"/>
                    <a:pt x="1" y="16"/>
                  </a:cubicBezTo>
                  <a:cubicBezTo>
                    <a:pt x="0" y="24"/>
                    <a:pt x="4" y="32"/>
                    <a:pt x="9" y="33"/>
                  </a:cubicBezTo>
                  <a:cubicBezTo>
                    <a:pt x="13" y="33"/>
                    <a:pt x="18" y="26"/>
                    <a:pt x="19" y="18"/>
                  </a:cubicBezTo>
                  <a:cubicBezTo>
                    <a:pt x="20" y="9"/>
                    <a:pt x="17" y="1"/>
                    <a:pt x="12"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83" name="Freeform 179"/>
            <p:cNvSpPr/>
            <p:nvPr/>
          </p:nvSpPr>
          <p:spPr bwMode="auto">
            <a:xfrm>
              <a:off x="4030663" y="3478213"/>
              <a:ext cx="87313" cy="103188"/>
            </a:xfrm>
            <a:custGeom>
              <a:avLst/>
              <a:gdLst>
                <a:gd name="T0" fmla="*/ 0 w 55"/>
                <a:gd name="T1" fmla="*/ 26988 h 65"/>
                <a:gd name="T2" fmla="*/ 15875 w 55"/>
                <a:gd name="T3" fmla="*/ 0 h 65"/>
                <a:gd name="T4" fmla="*/ 87313 w 55"/>
                <a:gd name="T5" fmla="*/ 80963 h 65"/>
                <a:gd name="T6" fmla="*/ 84138 w 55"/>
                <a:gd name="T7" fmla="*/ 103188 h 65"/>
                <a:gd name="T8" fmla="*/ 0 w 55"/>
                <a:gd name="T9" fmla="*/ 26988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5">
                  <a:moveTo>
                    <a:pt x="0" y="17"/>
                  </a:moveTo>
                  <a:lnTo>
                    <a:pt x="10" y="0"/>
                  </a:lnTo>
                  <a:lnTo>
                    <a:pt x="55" y="51"/>
                  </a:lnTo>
                  <a:lnTo>
                    <a:pt x="53" y="65"/>
                  </a:lnTo>
                  <a:lnTo>
                    <a:pt x="0" y="17"/>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84" name="Freeform 180"/>
            <p:cNvSpPr/>
            <p:nvPr/>
          </p:nvSpPr>
          <p:spPr bwMode="auto">
            <a:xfrm>
              <a:off x="5048250" y="3476625"/>
              <a:ext cx="87313" cy="101600"/>
            </a:xfrm>
            <a:custGeom>
              <a:avLst/>
              <a:gdLst>
                <a:gd name="T0" fmla="*/ 87313 w 55"/>
                <a:gd name="T1" fmla="*/ 22225 h 64"/>
                <a:gd name="T2" fmla="*/ 71438 w 55"/>
                <a:gd name="T3" fmla="*/ 0 h 64"/>
                <a:gd name="T4" fmla="*/ 0 w 55"/>
                <a:gd name="T5" fmla="*/ 80963 h 64"/>
                <a:gd name="T6" fmla="*/ 11113 w 55"/>
                <a:gd name="T7" fmla="*/ 101600 h 64"/>
                <a:gd name="T8" fmla="*/ 87313 w 55"/>
                <a:gd name="T9" fmla="*/ 22225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4">
                  <a:moveTo>
                    <a:pt x="55" y="14"/>
                  </a:moveTo>
                  <a:lnTo>
                    <a:pt x="45" y="0"/>
                  </a:lnTo>
                  <a:lnTo>
                    <a:pt x="0" y="51"/>
                  </a:lnTo>
                  <a:lnTo>
                    <a:pt x="7" y="64"/>
                  </a:lnTo>
                  <a:lnTo>
                    <a:pt x="55" y="14"/>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5" name="Rectangle 181"/>
            <p:cNvSpPr>
              <a:spLocks noChangeArrowheads="1"/>
            </p:cNvSpPr>
            <p:nvPr/>
          </p:nvSpPr>
          <p:spPr bwMode="auto">
            <a:xfrm>
              <a:off x="4429125" y="3794125"/>
              <a:ext cx="303213" cy="457200"/>
            </a:xfrm>
            <a:prstGeom prst="rect">
              <a:avLst/>
            </a:prstGeom>
            <a:solidFill>
              <a:srgbClr val="F4BD2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sp>
          <p:nvSpPr>
            <p:cNvPr id="8286" name="Freeform 182"/>
            <p:cNvSpPr/>
            <p:nvPr/>
          </p:nvSpPr>
          <p:spPr bwMode="auto">
            <a:xfrm>
              <a:off x="4857750" y="3317875"/>
              <a:ext cx="31750" cy="77788"/>
            </a:xfrm>
            <a:custGeom>
              <a:avLst/>
              <a:gdLst>
                <a:gd name="T0" fmla="*/ 23395 w 19"/>
                <a:gd name="T1" fmla="*/ 0 h 46"/>
                <a:gd name="T2" fmla="*/ 23395 w 19"/>
                <a:gd name="T3" fmla="*/ 0 h 46"/>
                <a:gd name="T4" fmla="*/ 30079 w 19"/>
                <a:gd name="T5" fmla="*/ 8455 h 46"/>
                <a:gd name="T6" fmla="*/ 16711 w 19"/>
                <a:gd name="T7" fmla="*/ 71024 h 46"/>
                <a:gd name="T8" fmla="*/ 6684 w 19"/>
                <a:gd name="T9" fmla="*/ 77788 h 46"/>
                <a:gd name="T10" fmla="*/ 6684 w 19"/>
                <a:gd name="T11" fmla="*/ 77788 h 46"/>
                <a:gd name="T12" fmla="*/ 1671 w 19"/>
                <a:gd name="T13" fmla="*/ 69333 h 46"/>
                <a:gd name="T14" fmla="*/ 15039 w 19"/>
                <a:gd name="T15" fmla="*/ 6764 h 46"/>
                <a:gd name="T16" fmla="*/ 23395 w 19"/>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46">
                  <a:moveTo>
                    <a:pt x="14" y="0"/>
                  </a:moveTo>
                  <a:cubicBezTo>
                    <a:pt x="14" y="0"/>
                    <a:pt x="14" y="0"/>
                    <a:pt x="14" y="0"/>
                  </a:cubicBezTo>
                  <a:cubicBezTo>
                    <a:pt x="17" y="1"/>
                    <a:pt x="19" y="3"/>
                    <a:pt x="18" y="5"/>
                  </a:cubicBezTo>
                  <a:cubicBezTo>
                    <a:pt x="10" y="42"/>
                    <a:pt x="10" y="42"/>
                    <a:pt x="10" y="42"/>
                  </a:cubicBezTo>
                  <a:cubicBezTo>
                    <a:pt x="10" y="44"/>
                    <a:pt x="7" y="46"/>
                    <a:pt x="4" y="46"/>
                  </a:cubicBezTo>
                  <a:cubicBezTo>
                    <a:pt x="4" y="46"/>
                    <a:pt x="4" y="46"/>
                    <a:pt x="4" y="46"/>
                  </a:cubicBezTo>
                  <a:cubicBezTo>
                    <a:pt x="2" y="45"/>
                    <a:pt x="0" y="43"/>
                    <a:pt x="1" y="41"/>
                  </a:cubicBezTo>
                  <a:cubicBezTo>
                    <a:pt x="9" y="4"/>
                    <a:pt x="9" y="4"/>
                    <a:pt x="9" y="4"/>
                  </a:cubicBezTo>
                  <a:cubicBezTo>
                    <a:pt x="9" y="2"/>
                    <a:pt x="12" y="0"/>
                    <a:pt x="14"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7" name="Freeform 183"/>
            <p:cNvSpPr/>
            <p:nvPr/>
          </p:nvSpPr>
          <p:spPr bwMode="auto">
            <a:xfrm>
              <a:off x="4837113" y="3359150"/>
              <a:ext cx="66675" cy="106363"/>
            </a:xfrm>
            <a:custGeom>
              <a:avLst/>
              <a:gdLst>
                <a:gd name="T0" fmla="*/ 8548 w 39"/>
                <a:gd name="T1" fmla="*/ 99501 h 62"/>
                <a:gd name="T2" fmla="*/ 42740 w 39"/>
                <a:gd name="T3" fmla="*/ 106363 h 62"/>
                <a:gd name="T4" fmla="*/ 58127 w 39"/>
                <a:gd name="T5" fmla="*/ 75483 h 62"/>
                <a:gd name="T6" fmla="*/ 58127 w 39"/>
                <a:gd name="T7" fmla="*/ 0 h 62"/>
                <a:gd name="T8" fmla="*/ 30773 w 39"/>
                <a:gd name="T9" fmla="*/ 3431 h 62"/>
                <a:gd name="T10" fmla="*/ 0 w 39"/>
                <a:gd name="T11" fmla="*/ 56613 h 62"/>
                <a:gd name="T12" fmla="*/ 8548 w 39"/>
                <a:gd name="T13" fmla="*/ 9950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62">
                  <a:moveTo>
                    <a:pt x="5" y="58"/>
                  </a:moveTo>
                  <a:cubicBezTo>
                    <a:pt x="25" y="62"/>
                    <a:pt x="25" y="62"/>
                    <a:pt x="25" y="62"/>
                  </a:cubicBezTo>
                  <a:cubicBezTo>
                    <a:pt x="34" y="44"/>
                    <a:pt x="34" y="44"/>
                    <a:pt x="34" y="44"/>
                  </a:cubicBezTo>
                  <a:cubicBezTo>
                    <a:pt x="39" y="35"/>
                    <a:pt x="35" y="11"/>
                    <a:pt x="34" y="0"/>
                  </a:cubicBezTo>
                  <a:cubicBezTo>
                    <a:pt x="18" y="2"/>
                    <a:pt x="18" y="2"/>
                    <a:pt x="18" y="2"/>
                  </a:cubicBezTo>
                  <a:cubicBezTo>
                    <a:pt x="0" y="33"/>
                    <a:pt x="0" y="33"/>
                    <a:pt x="0" y="33"/>
                  </a:cubicBezTo>
                  <a:lnTo>
                    <a:pt x="5" y="58"/>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8" name="Freeform 184"/>
            <p:cNvSpPr/>
            <p:nvPr/>
          </p:nvSpPr>
          <p:spPr bwMode="auto">
            <a:xfrm>
              <a:off x="4835525" y="3351213"/>
              <a:ext cx="30163" cy="74613"/>
            </a:xfrm>
            <a:custGeom>
              <a:avLst/>
              <a:gdLst>
                <a:gd name="T0" fmla="*/ 8379 w 18"/>
                <a:gd name="T1" fmla="*/ 72917 h 44"/>
                <a:gd name="T2" fmla="*/ 13406 w 18"/>
                <a:gd name="T3" fmla="*/ 74613 h 44"/>
                <a:gd name="T4" fmla="*/ 15082 w 18"/>
                <a:gd name="T5" fmla="*/ 67830 h 44"/>
                <a:gd name="T6" fmla="*/ 28487 w 18"/>
                <a:gd name="T7" fmla="*/ 18653 h 44"/>
                <a:gd name="T8" fmla="*/ 25136 w 18"/>
                <a:gd name="T9" fmla="*/ 5087 h 44"/>
                <a:gd name="T10" fmla="*/ 15082 w 18"/>
                <a:gd name="T11" fmla="*/ 3392 h 44"/>
                <a:gd name="T12" fmla="*/ 0 w 18"/>
                <a:gd name="T13" fmla="*/ 59351 h 44"/>
                <a:gd name="T14" fmla="*/ 8379 w 18"/>
                <a:gd name="T15" fmla="*/ 72917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44">
                  <a:moveTo>
                    <a:pt x="5" y="43"/>
                  </a:moveTo>
                  <a:cubicBezTo>
                    <a:pt x="8" y="44"/>
                    <a:pt x="8" y="44"/>
                    <a:pt x="8" y="44"/>
                  </a:cubicBezTo>
                  <a:cubicBezTo>
                    <a:pt x="9" y="40"/>
                    <a:pt x="9" y="40"/>
                    <a:pt x="9" y="40"/>
                  </a:cubicBezTo>
                  <a:cubicBezTo>
                    <a:pt x="17" y="11"/>
                    <a:pt x="17" y="11"/>
                    <a:pt x="17" y="11"/>
                  </a:cubicBezTo>
                  <a:cubicBezTo>
                    <a:pt x="18" y="7"/>
                    <a:pt x="17" y="5"/>
                    <a:pt x="15" y="3"/>
                  </a:cubicBezTo>
                  <a:cubicBezTo>
                    <a:pt x="14" y="2"/>
                    <a:pt x="10" y="0"/>
                    <a:pt x="9" y="2"/>
                  </a:cubicBezTo>
                  <a:cubicBezTo>
                    <a:pt x="0" y="35"/>
                    <a:pt x="0" y="35"/>
                    <a:pt x="0" y="35"/>
                  </a:cubicBezTo>
                  <a:cubicBezTo>
                    <a:pt x="0" y="38"/>
                    <a:pt x="1" y="42"/>
                    <a:pt x="5" y="43"/>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89" name="Freeform 185"/>
            <p:cNvSpPr/>
            <p:nvPr/>
          </p:nvSpPr>
          <p:spPr bwMode="auto">
            <a:xfrm>
              <a:off x="4848225" y="3352800"/>
              <a:ext cx="7938" cy="14288"/>
            </a:xfrm>
            <a:custGeom>
              <a:avLst/>
              <a:gdLst>
                <a:gd name="T0" fmla="*/ 3969 w 4"/>
                <a:gd name="T1" fmla="*/ 0 h 8"/>
                <a:gd name="T2" fmla="*/ 3969 w 4"/>
                <a:gd name="T3" fmla="*/ 0 h 8"/>
                <a:gd name="T4" fmla="*/ 0 w 4"/>
                <a:gd name="T5" fmla="*/ 12502 h 8"/>
                <a:gd name="T6" fmla="*/ 7938 w 4"/>
                <a:gd name="T7" fmla="*/ 1786 h 8"/>
                <a:gd name="T8" fmla="*/ 3969 w 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8">
                  <a:moveTo>
                    <a:pt x="2" y="0"/>
                  </a:moveTo>
                  <a:cubicBezTo>
                    <a:pt x="2" y="0"/>
                    <a:pt x="2" y="0"/>
                    <a:pt x="2" y="0"/>
                  </a:cubicBezTo>
                  <a:cubicBezTo>
                    <a:pt x="0" y="7"/>
                    <a:pt x="0" y="7"/>
                    <a:pt x="0" y="7"/>
                  </a:cubicBezTo>
                  <a:cubicBezTo>
                    <a:pt x="3" y="8"/>
                    <a:pt x="4" y="4"/>
                    <a:pt x="4" y="1"/>
                  </a:cubicBezTo>
                  <a:cubicBezTo>
                    <a:pt x="4" y="1"/>
                    <a:pt x="3" y="0"/>
                    <a:pt x="2" y="0"/>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0" name="Freeform 186"/>
            <p:cNvSpPr/>
            <p:nvPr/>
          </p:nvSpPr>
          <p:spPr bwMode="auto">
            <a:xfrm>
              <a:off x="4876800" y="3402013"/>
              <a:ext cx="23813" cy="23813"/>
            </a:xfrm>
            <a:custGeom>
              <a:avLst/>
              <a:gdLst>
                <a:gd name="T0" fmla="*/ 18710 w 14"/>
                <a:gd name="T1" fmla="*/ 1701 h 14"/>
                <a:gd name="T2" fmla="*/ 18710 w 14"/>
                <a:gd name="T3" fmla="*/ 1701 h 14"/>
                <a:gd name="T4" fmla="*/ 22112 w 14"/>
                <a:gd name="T5" fmla="*/ 10206 h 14"/>
                <a:gd name="T6" fmla="*/ 15308 w 14"/>
                <a:gd name="T7" fmla="*/ 20411 h 14"/>
                <a:gd name="T8" fmla="*/ 5103 w 14"/>
                <a:gd name="T9" fmla="*/ 22112 h 14"/>
                <a:gd name="T10" fmla="*/ 5103 w 14"/>
                <a:gd name="T11" fmla="*/ 22112 h 14"/>
                <a:gd name="T12" fmla="*/ 1701 w 14"/>
                <a:gd name="T13" fmla="*/ 13607 h 14"/>
                <a:gd name="T14" fmla="*/ 8505 w 14"/>
                <a:gd name="T15" fmla="*/ 3402 h 14"/>
                <a:gd name="T16" fmla="*/ 18710 w 14"/>
                <a:gd name="T17" fmla="*/ 1701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4">
                  <a:moveTo>
                    <a:pt x="11" y="1"/>
                  </a:moveTo>
                  <a:cubicBezTo>
                    <a:pt x="11" y="1"/>
                    <a:pt x="11" y="1"/>
                    <a:pt x="11" y="1"/>
                  </a:cubicBezTo>
                  <a:cubicBezTo>
                    <a:pt x="13" y="2"/>
                    <a:pt x="14" y="4"/>
                    <a:pt x="13" y="6"/>
                  </a:cubicBezTo>
                  <a:cubicBezTo>
                    <a:pt x="9" y="12"/>
                    <a:pt x="9" y="12"/>
                    <a:pt x="9" y="12"/>
                  </a:cubicBezTo>
                  <a:cubicBezTo>
                    <a:pt x="8" y="14"/>
                    <a:pt x="5" y="14"/>
                    <a:pt x="3" y="13"/>
                  </a:cubicBezTo>
                  <a:cubicBezTo>
                    <a:pt x="3" y="13"/>
                    <a:pt x="3" y="13"/>
                    <a:pt x="3" y="13"/>
                  </a:cubicBezTo>
                  <a:cubicBezTo>
                    <a:pt x="1" y="12"/>
                    <a:pt x="0" y="10"/>
                    <a:pt x="1" y="8"/>
                  </a:cubicBezTo>
                  <a:cubicBezTo>
                    <a:pt x="5" y="2"/>
                    <a:pt x="5" y="2"/>
                    <a:pt x="5" y="2"/>
                  </a:cubicBezTo>
                  <a:cubicBezTo>
                    <a:pt x="7" y="0"/>
                    <a:pt x="9" y="0"/>
                    <a:pt x="11"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1" name="Freeform 187"/>
            <p:cNvSpPr/>
            <p:nvPr/>
          </p:nvSpPr>
          <p:spPr bwMode="auto">
            <a:xfrm>
              <a:off x="4872038" y="3376613"/>
              <a:ext cx="25400" cy="26988"/>
            </a:xfrm>
            <a:custGeom>
              <a:avLst/>
              <a:gdLst>
                <a:gd name="T0" fmla="*/ 20320 w 15"/>
                <a:gd name="T1" fmla="*/ 3374 h 16"/>
                <a:gd name="T2" fmla="*/ 20320 w 15"/>
                <a:gd name="T3" fmla="*/ 3374 h 16"/>
                <a:gd name="T4" fmla="*/ 23707 w 15"/>
                <a:gd name="T5" fmla="*/ 13494 h 16"/>
                <a:gd name="T6" fmla="*/ 16933 w 15"/>
                <a:gd name="T7" fmla="*/ 23615 h 16"/>
                <a:gd name="T8" fmla="*/ 5080 w 15"/>
                <a:gd name="T9" fmla="*/ 25301 h 16"/>
                <a:gd name="T10" fmla="*/ 5080 w 15"/>
                <a:gd name="T11" fmla="*/ 25301 h 16"/>
                <a:gd name="T12" fmla="*/ 1693 w 15"/>
                <a:gd name="T13" fmla="*/ 15181 h 16"/>
                <a:gd name="T14" fmla="*/ 8467 w 15"/>
                <a:gd name="T15" fmla="*/ 5060 h 16"/>
                <a:gd name="T16" fmla="*/ 20320 w 15"/>
                <a:gd name="T17" fmla="*/ 3374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2" y="2"/>
                  </a:moveTo>
                  <a:cubicBezTo>
                    <a:pt x="12" y="2"/>
                    <a:pt x="12" y="2"/>
                    <a:pt x="12" y="2"/>
                  </a:cubicBezTo>
                  <a:cubicBezTo>
                    <a:pt x="15" y="3"/>
                    <a:pt x="15" y="6"/>
                    <a:pt x="14" y="8"/>
                  </a:cubicBezTo>
                  <a:cubicBezTo>
                    <a:pt x="10" y="14"/>
                    <a:pt x="10" y="14"/>
                    <a:pt x="10" y="14"/>
                  </a:cubicBezTo>
                  <a:cubicBezTo>
                    <a:pt x="8" y="16"/>
                    <a:pt x="5" y="16"/>
                    <a:pt x="3" y="15"/>
                  </a:cubicBezTo>
                  <a:cubicBezTo>
                    <a:pt x="3" y="15"/>
                    <a:pt x="3" y="15"/>
                    <a:pt x="3" y="15"/>
                  </a:cubicBezTo>
                  <a:cubicBezTo>
                    <a:pt x="1" y="14"/>
                    <a:pt x="0" y="11"/>
                    <a:pt x="1" y="9"/>
                  </a:cubicBezTo>
                  <a:cubicBezTo>
                    <a:pt x="5" y="3"/>
                    <a:pt x="5" y="3"/>
                    <a:pt x="5" y="3"/>
                  </a:cubicBezTo>
                  <a:cubicBezTo>
                    <a:pt x="7" y="1"/>
                    <a:pt x="10" y="0"/>
                    <a:pt x="12" y="2"/>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2" name="Freeform 188"/>
            <p:cNvSpPr/>
            <p:nvPr/>
          </p:nvSpPr>
          <p:spPr bwMode="auto">
            <a:xfrm>
              <a:off x="4873625" y="3389313"/>
              <a:ext cx="15875" cy="12700"/>
            </a:xfrm>
            <a:custGeom>
              <a:avLst/>
              <a:gdLst>
                <a:gd name="T0" fmla="*/ 12347 w 9"/>
                <a:gd name="T1" fmla="*/ 1588 h 8"/>
                <a:gd name="T2" fmla="*/ 12347 w 9"/>
                <a:gd name="T3" fmla="*/ 1588 h 8"/>
                <a:gd name="T4" fmla="*/ 14111 w 9"/>
                <a:gd name="T5" fmla="*/ 9525 h 8"/>
                <a:gd name="T6" fmla="*/ 14111 w 9"/>
                <a:gd name="T7" fmla="*/ 9525 h 8"/>
                <a:gd name="T8" fmla="*/ 3528 w 9"/>
                <a:gd name="T9" fmla="*/ 12700 h 8"/>
                <a:gd name="T10" fmla="*/ 3528 w 9"/>
                <a:gd name="T11" fmla="*/ 12700 h 8"/>
                <a:gd name="T12" fmla="*/ 1764 w 9"/>
                <a:gd name="T13" fmla="*/ 4763 h 8"/>
                <a:gd name="T14" fmla="*/ 1764 w 9"/>
                <a:gd name="T15" fmla="*/ 3175 h 8"/>
                <a:gd name="T16" fmla="*/ 12347 w 9"/>
                <a:gd name="T17" fmla="*/ 158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8">
                  <a:moveTo>
                    <a:pt x="7" y="1"/>
                  </a:moveTo>
                  <a:cubicBezTo>
                    <a:pt x="7" y="1"/>
                    <a:pt x="7" y="1"/>
                    <a:pt x="7" y="1"/>
                  </a:cubicBezTo>
                  <a:cubicBezTo>
                    <a:pt x="9" y="2"/>
                    <a:pt x="9" y="4"/>
                    <a:pt x="8" y="6"/>
                  </a:cubicBezTo>
                  <a:cubicBezTo>
                    <a:pt x="8" y="6"/>
                    <a:pt x="8" y="6"/>
                    <a:pt x="8" y="6"/>
                  </a:cubicBezTo>
                  <a:cubicBezTo>
                    <a:pt x="7" y="8"/>
                    <a:pt x="4" y="8"/>
                    <a:pt x="2" y="8"/>
                  </a:cubicBezTo>
                  <a:cubicBezTo>
                    <a:pt x="2" y="8"/>
                    <a:pt x="2" y="8"/>
                    <a:pt x="2" y="8"/>
                  </a:cubicBezTo>
                  <a:cubicBezTo>
                    <a:pt x="0" y="7"/>
                    <a:pt x="0" y="4"/>
                    <a:pt x="1" y="3"/>
                  </a:cubicBezTo>
                  <a:cubicBezTo>
                    <a:pt x="1" y="2"/>
                    <a:pt x="1" y="2"/>
                    <a:pt x="1" y="2"/>
                  </a:cubicBezTo>
                  <a:cubicBezTo>
                    <a:pt x="2" y="1"/>
                    <a:pt x="5" y="0"/>
                    <a:pt x="7"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3" name="Freeform 189"/>
            <p:cNvSpPr/>
            <p:nvPr/>
          </p:nvSpPr>
          <p:spPr bwMode="auto">
            <a:xfrm>
              <a:off x="4878388" y="3411538"/>
              <a:ext cx="14288" cy="12700"/>
            </a:xfrm>
            <a:custGeom>
              <a:avLst/>
              <a:gdLst>
                <a:gd name="T0" fmla="*/ 9525 w 9"/>
                <a:gd name="T1" fmla="*/ 1588 h 8"/>
                <a:gd name="T2" fmla="*/ 9525 w 9"/>
                <a:gd name="T3" fmla="*/ 1588 h 8"/>
                <a:gd name="T4" fmla="*/ 12700 w 9"/>
                <a:gd name="T5" fmla="*/ 9525 h 8"/>
                <a:gd name="T6" fmla="*/ 11113 w 9"/>
                <a:gd name="T7" fmla="*/ 9525 h 8"/>
                <a:gd name="T8" fmla="*/ 3175 w 9"/>
                <a:gd name="T9" fmla="*/ 11113 h 8"/>
                <a:gd name="T10" fmla="*/ 3175 w 9"/>
                <a:gd name="T11" fmla="*/ 11113 h 8"/>
                <a:gd name="T12" fmla="*/ 1588 w 9"/>
                <a:gd name="T13" fmla="*/ 4763 h 8"/>
                <a:gd name="T14" fmla="*/ 1588 w 9"/>
                <a:gd name="T15" fmla="*/ 4763 h 8"/>
                <a:gd name="T16" fmla="*/ 9525 w 9"/>
                <a:gd name="T17" fmla="*/ 158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8">
                  <a:moveTo>
                    <a:pt x="6" y="1"/>
                  </a:moveTo>
                  <a:cubicBezTo>
                    <a:pt x="6" y="1"/>
                    <a:pt x="6" y="1"/>
                    <a:pt x="6" y="1"/>
                  </a:cubicBezTo>
                  <a:cubicBezTo>
                    <a:pt x="8" y="2"/>
                    <a:pt x="9" y="4"/>
                    <a:pt x="8" y="6"/>
                  </a:cubicBezTo>
                  <a:cubicBezTo>
                    <a:pt x="7" y="6"/>
                    <a:pt x="7" y="6"/>
                    <a:pt x="7" y="6"/>
                  </a:cubicBezTo>
                  <a:cubicBezTo>
                    <a:pt x="6" y="8"/>
                    <a:pt x="4" y="8"/>
                    <a:pt x="2" y="7"/>
                  </a:cubicBezTo>
                  <a:cubicBezTo>
                    <a:pt x="2" y="7"/>
                    <a:pt x="2" y="7"/>
                    <a:pt x="2" y="7"/>
                  </a:cubicBezTo>
                  <a:cubicBezTo>
                    <a:pt x="0" y="7"/>
                    <a:pt x="0" y="5"/>
                    <a:pt x="1" y="3"/>
                  </a:cubicBezTo>
                  <a:cubicBezTo>
                    <a:pt x="1" y="3"/>
                    <a:pt x="1" y="3"/>
                    <a:pt x="1" y="3"/>
                  </a:cubicBezTo>
                  <a:cubicBezTo>
                    <a:pt x="2" y="1"/>
                    <a:pt x="5" y="0"/>
                    <a:pt x="6"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4" name="Freeform 190"/>
            <p:cNvSpPr/>
            <p:nvPr/>
          </p:nvSpPr>
          <p:spPr bwMode="auto">
            <a:xfrm>
              <a:off x="4868863" y="3352800"/>
              <a:ext cx="25400" cy="26988"/>
            </a:xfrm>
            <a:custGeom>
              <a:avLst/>
              <a:gdLst>
                <a:gd name="T0" fmla="*/ 20320 w 15"/>
                <a:gd name="T1" fmla="*/ 1687 h 16"/>
                <a:gd name="T2" fmla="*/ 20320 w 15"/>
                <a:gd name="T3" fmla="*/ 1687 h 16"/>
                <a:gd name="T4" fmla="*/ 23707 w 15"/>
                <a:gd name="T5" fmla="*/ 11807 h 16"/>
                <a:gd name="T6" fmla="*/ 16933 w 15"/>
                <a:gd name="T7" fmla="*/ 21928 h 16"/>
                <a:gd name="T8" fmla="*/ 5080 w 15"/>
                <a:gd name="T9" fmla="*/ 25301 h 16"/>
                <a:gd name="T10" fmla="*/ 5080 w 15"/>
                <a:gd name="T11" fmla="*/ 25301 h 16"/>
                <a:gd name="T12" fmla="*/ 1693 w 15"/>
                <a:gd name="T13" fmla="*/ 15181 h 16"/>
                <a:gd name="T14" fmla="*/ 8467 w 15"/>
                <a:gd name="T15" fmla="*/ 5060 h 16"/>
                <a:gd name="T16" fmla="*/ 20320 w 15"/>
                <a:gd name="T17" fmla="*/ 168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2" y="1"/>
                  </a:moveTo>
                  <a:cubicBezTo>
                    <a:pt x="12" y="1"/>
                    <a:pt x="12" y="1"/>
                    <a:pt x="12" y="1"/>
                  </a:cubicBezTo>
                  <a:cubicBezTo>
                    <a:pt x="15" y="2"/>
                    <a:pt x="15" y="5"/>
                    <a:pt x="14" y="7"/>
                  </a:cubicBezTo>
                  <a:cubicBezTo>
                    <a:pt x="10" y="13"/>
                    <a:pt x="10" y="13"/>
                    <a:pt x="10" y="13"/>
                  </a:cubicBezTo>
                  <a:cubicBezTo>
                    <a:pt x="8" y="15"/>
                    <a:pt x="5" y="16"/>
                    <a:pt x="3" y="15"/>
                  </a:cubicBezTo>
                  <a:cubicBezTo>
                    <a:pt x="3" y="15"/>
                    <a:pt x="3" y="15"/>
                    <a:pt x="3" y="15"/>
                  </a:cubicBezTo>
                  <a:cubicBezTo>
                    <a:pt x="1" y="13"/>
                    <a:pt x="0" y="11"/>
                    <a:pt x="1" y="9"/>
                  </a:cubicBezTo>
                  <a:cubicBezTo>
                    <a:pt x="5" y="3"/>
                    <a:pt x="5" y="3"/>
                    <a:pt x="5" y="3"/>
                  </a:cubicBezTo>
                  <a:cubicBezTo>
                    <a:pt x="7" y="1"/>
                    <a:pt x="10" y="0"/>
                    <a:pt x="12"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5" name="Freeform 191"/>
            <p:cNvSpPr/>
            <p:nvPr/>
          </p:nvSpPr>
          <p:spPr bwMode="auto">
            <a:xfrm>
              <a:off x="4870450" y="3363913"/>
              <a:ext cx="15875" cy="14288"/>
            </a:xfrm>
            <a:custGeom>
              <a:avLst/>
              <a:gdLst>
                <a:gd name="T0" fmla="*/ 12347 w 9"/>
                <a:gd name="T1" fmla="*/ 1588 h 9"/>
                <a:gd name="T2" fmla="*/ 12347 w 9"/>
                <a:gd name="T3" fmla="*/ 1588 h 9"/>
                <a:gd name="T4" fmla="*/ 14111 w 9"/>
                <a:gd name="T5" fmla="*/ 9525 h 9"/>
                <a:gd name="T6" fmla="*/ 14111 w 9"/>
                <a:gd name="T7" fmla="*/ 11113 h 9"/>
                <a:gd name="T8" fmla="*/ 3528 w 9"/>
                <a:gd name="T9" fmla="*/ 12700 h 9"/>
                <a:gd name="T10" fmla="*/ 3528 w 9"/>
                <a:gd name="T11" fmla="*/ 12700 h 9"/>
                <a:gd name="T12" fmla="*/ 1764 w 9"/>
                <a:gd name="T13" fmla="*/ 4763 h 9"/>
                <a:gd name="T14" fmla="*/ 1764 w 9"/>
                <a:gd name="T15" fmla="*/ 4763 h 9"/>
                <a:gd name="T16" fmla="*/ 12347 w 9"/>
                <a:gd name="T17" fmla="*/ 158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9">
                  <a:moveTo>
                    <a:pt x="7" y="1"/>
                  </a:moveTo>
                  <a:cubicBezTo>
                    <a:pt x="7" y="1"/>
                    <a:pt x="7" y="1"/>
                    <a:pt x="7" y="1"/>
                  </a:cubicBezTo>
                  <a:cubicBezTo>
                    <a:pt x="9" y="2"/>
                    <a:pt x="9" y="4"/>
                    <a:pt x="8" y="6"/>
                  </a:cubicBezTo>
                  <a:cubicBezTo>
                    <a:pt x="8" y="7"/>
                    <a:pt x="8" y="7"/>
                    <a:pt x="8" y="7"/>
                  </a:cubicBezTo>
                  <a:cubicBezTo>
                    <a:pt x="7" y="8"/>
                    <a:pt x="4" y="9"/>
                    <a:pt x="2" y="8"/>
                  </a:cubicBezTo>
                  <a:cubicBezTo>
                    <a:pt x="2" y="8"/>
                    <a:pt x="2" y="8"/>
                    <a:pt x="2" y="8"/>
                  </a:cubicBezTo>
                  <a:cubicBezTo>
                    <a:pt x="0" y="7"/>
                    <a:pt x="0" y="5"/>
                    <a:pt x="1" y="3"/>
                  </a:cubicBezTo>
                  <a:cubicBezTo>
                    <a:pt x="1" y="3"/>
                    <a:pt x="1" y="3"/>
                    <a:pt x="1" y="3"/>
                  </a:cubicBezTo>
                  <a:cubicBezTo>
                    <a:pt x="2" y="1"/>
                    <a:pt x="5" y="0"/>
                    <a:pt x="7" y="1"/>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6" name="Freeform 192"/>
            <p:cNvSpPr/>
            <p:nvPr/>
          </p:nvSpPr>
          <p:spPr bwMode="auto">
            <a:xfrm>
              <a:off x="4837113" y="3402013"/>
              <a:ext cx="39688" cy="61913"/>
            </a:xfrm>
            <a:custGeom>
              <a:avLst/>
              <a:gdLst>
                <a:gd name="T0" fmla="*/ 8628 w 23"/>
                <a:gd name="T1" fmla="*/ 56754 h 36"/>
                <a:gd name="T2" fmla="*/ 32786 w 23"/>
                <a:gd name="T3" fmla="*/ 61913 h 36"/>
                <a:gd name="T4" fmla="*/ 17256 w 23"/>
                <a:gd name="T5" fmla="*/ 1720 h 36"/>
                <a:gd name="T6" fmla="*/ 8628 w 23"/>
                <a:gd name="T7" fmla="*/ 0 h 36"/>
                <a:gd name="T8" fmla="*/ 0 w 23"/>
                <a:gd name="T9" fmla="*/ 13758 h 36"/>
                <a:gd name="T10" fmla="*/ 8628 w 23"/>
                <a:gd name="T11" fmla="*/ 5675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5" y="33"/>
                  </a:moveTo>
                  <a:cubicBezTo>
                    <a:pt x="19" y="36"/>
                    <a:pt x="19" y="36"/>
                    <a:pt x="19" y="36"/>
                  </a:cubicBezTo>
                  <a:cubicBezTo>
                    <a:pt x="22" y="25"/>
                    <a:pt x="23" y="5"/>
                    <a:pt x="10" y="1"/>
                  </a:cubicBezTo>
                  <a:cubicBezTo>
                    <a:pt x="8" y="0"/>
                    <a:pt x="7" y="0"/>
                    <a:pt x="5" y="0"/>
                  </a:cubicBezTo>
                  <a:cubicBezTo>
                    <a:pt x="0" y="8"/>
                    <a:pt x="0" y="8"/>
                    <a:pt x="0" y="8"/>
                  </a:cubicBezTo>
                  <a:lnTo>
                    <a:pt x="5" y="33"/>
                  </a:ln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97" name="Freeform 193"/>
            <p:cNvSpPr/>
            <p:nvPr/>
          </p:nvSpPr>
          <p:spPr bwMode="auto">
            <a:xfrm>
              <a:off x="4829175" y="3446463"/>
              <a:ext cx="66675" cy="42863"/>
            </a:xfrm>
            <a:custGeom>
              <a:avLst/>
              <a:gdLst>
                <a:gd name="T0" fmla="*/ 0 w 42"/>
                <a:gd name="T1" fmla="*/ 25400 h 27"/>
                <a:gd name="T2" fmla="*/ 58738 w 42"/>
                <a:gd name="T3" fmla="*/ 42863 h 27"/>
                <a:gd name="T4" fmla="*/ 66675 w 42"/>
                <a:gd name="T5" fmla="*/ 17463 h 27"/>
                <a:gd name="T6" fmla="*/ 7938 w 42"/>
                <a:gd name="T7" fmla="*/ 0 h 27"/>
                <a:gd name="T8" fmla="*/ 0 w 42"/>
                <a:gd name="T9" fmla="*/ 2540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7">
                  <a:moveTo>
                    <a:pt x="0" y="16"/>
                  </a:moveTo>
                  <a:lnTo>
                    <a:pt x="37" y="27"/>
                  </a:lnTo>
                  <a:lnTo>
                    <a:pt x="42" y="11"/>
                  </a:lnTo>
                  <a:lnTo>
                    <a:pt x="5" y="0"/>
                  </a:lnTo>
                  <a:lnTo>
                    <a:pt x="0" y="16"/>
                  </a:lnTo>
                  <a:close/>
                </a:path>
              </a:pathLst>
            </a:custGeom>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8298" name="Freeform 194"/>
            <p:cNvSpPr/>
            <p:nvPr/>
          </p:nvSpPr>
          <p:spPr bwMode="auto">
            <a:xfrm>
              <a:off x="4662488" y="3462338"/>
              <a:ext cx="231775" cy="158750"/>
            </a:xfrm>
            <a:custGeom>
              <a:avLst/>
              <a:gdLst>
                <a:gd name="T0" fmla="*/ 15338 w 136"/>
                <a:gd name="T1" fmla="*/ 105833 h 93"/>
                <a:gd name="T2" fmla="*/ 0 w 136"/>
                <a:gd name="T3" fmla="*/ 27312 h 93"/>
                <a:gd name="T4" fmla="*/ 143155 w 136"/>
                <a:gd name="T5" fmla="*/ 76815 h 93"/>
                <a:gd name="T6" fmla="*/ 167014 w 136"/>
                <a:gd name="T7" fmla="*/ 0 h 93"/>
                <a:gd name="T8" fmla="*/ 167014 w 136"/>
                <a:gd name="T9" fmla="*/ 0 h 93"/>
                <a:gd name="T10" fmla="*/ 230071 w 136"/>
                <a:gd name="T11" fmla="*/ 20484 h 93"/>
                <a:gd name="T12" fmla="*/ 231775 w 136"/>
                <a:gd name="T13" fmla="*/ 20484 h 93"/>
                <a:gd name="T14" fmla="*/ 194282 w 136"/>
                <a:gd name="T15" fmla="*/ 136559 h 93"/>
                <a:gd name="T16" fmla="*/ 160197 w 136"/>
                <a:gd name="T17" fmla="*/ 151922 h 93"/>
                <a:gd name="T18" fmla="*/ 15338 w 136"/>
                <a:gd name="T19" fmla="*/ 105833 h 93"/>
                <a:gd name="T20" fmla="*/ 15338 w 136"/>
                <a:gd name="T21" fmla="*/ 105833 h 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6" h="93">
                  <a:moveTo>
                    <a:pt x="9" y="62"/>
                  </a:moveTo>
                  <a:cubicBezTo>
                    <a:pt x="0" y="16"/>
                    <a:pt x="0" y="16"/>
                    <a:pt x="0" y="16"/>
                  </a:cubicBezTo>
                  <a:cubicBezTo>
                    <a:pt x="0" y="16"/>
                    <a:pt x="75" y="42"/>
                    <a:pt x="84" y="45"/>
                  </a:cubicBezTo>
                  <a:cubicBezTo>
                    <a:pt x="98" y="0"/>
                    <a:pt x="98" y="0"/>
                    <a:pt x="98" y="0"/>
                  </a:cubicBezTo>
                  <a:cubicBezTo>
                    <a:pt x="98" y="0"/>
                    <a:pt x="98" y="0"/>
                    <a:pt x="98" y="0"/>
                  </a:cubicBezTo>
                  <a:cubicBezTo>
                    <a:pt x="135" y="12"/>
                    <a:pt x="135" y="12"/>
                    <a:pt x="135" y="12"/>
                  </a:cubicBezTo>
                  <a:cubicBezTo>
                    <a:pt x="135" y="12"/>
                    <a:pt x="136" y="12"/>
                    <a:pt x="136" y="12"/>
                  </a:cubicBezTo>
                  <a:cubicBezTo>
                    <a:pt x="114" y="80"/>
                    <a:pt x="114" y="80"/>
                    <a:pt x="114" y="80"/>
                  </a:cubicBezTo>
                  <a:cubicBezTo>
                    <a:pt x="110" y="93"/>
                    <a:pt x="99" y="91"/>
                    <a:pt x="94" y="89"/>
                  </a:cubicBezTo>
                  <a:cubicBezTo>
                    <a:pt x="66" y="80"/>
                    <a:pt x="37" y="71"/>
                    <a:pt x="9" y="62"/>
                  </a:cubicBezTo>
                  <a:cubicBezTo>
                    <a:pt x="9" y="62"/>
                    <a:pt x="9" y="62"/>
                    <a:pt x="9" y="62"/>
                  </a:cubicBezTo>
                  <a:close/>
                </a:path>
              </a:pathLst>
            </a:custGeom>
            <a:solidFill>
              <a:srgbClr val="F4BD2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800">
                <a:latin typeface="Times New Roman" panose="02020603050405020304" pitchFamily="18" charset="0"/>
                <a:cs typeface="Times New Roman" panose="02020603050405020304" pitchFamily="18" charset="0"/>
              </a:endParaRPr>
            </a:p>
          </p:txBody>
        </p:sp>
        <p:sp useBgFill="1">
          <p:nvSpPr>
            <p:cNvPr id="8299" name="Rectangle 195"/>
            <p:cNvSpPr>
              <a:spLocks noChangeArrowheads="1"/>
            </p:cNvSpPr>
            <p:nvPr/>
          </p:nvSpPr>
          <p:spPr bwMode="auto">
            <a:xfrm>
              <a:off x="4419600" y="3714750"/>
              <a:ext cx="311150" cy="174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endParaRPr lang="en-US" altLang="en-US" sz="2800">
                <a:latin typeface="Times New Roman" panose="02020603050405020304" pitchFamily="18" charset="0"/>
                <a:cs typeface="Times New Roman" panose="02020603050405020304" pitchFamily="18" charset="0"/>
              </a:endParaRPr>
            </a:p>
          </p:txBody>
        </p:sp>
      </p:grpSp>
      <p:grpSp>
        <p:nvGrpSpPr>
          <p:cNvPr id="5" name="Group 4" descr="OPL20U25GSXzBJYl68kk8uQGfFKzs7yb1M4KJWUiLk6ZEvGF+qCIPSnY57AbBFCvTW@21.2022.STT$5+K4lPs7H94VUqPe2XwIsfPRnrXQE//QTEXxb8/8N4CNc6FpgZahzpTjFhMzSA7T/nHJa11DE8Ng2TP3iAmRczFlmslSuUNOgUeb6yRvs0="/>
          <p:cNvGrpSpPr/>
          <p:nvPr/>
        </p:nvGrpSpPr>
        <p:grpSpPr>
          <a:xfrm>
            <a:off x="4601369" y="4187288"/>
            <a:ext cx="2703631" cy="2547766"/>
            <a:chOff x="4601369" y="4187288"/>
            <a:chExt cx="2703631" cy="2547766"/>
          </a:xfrm>
        </p:grpSpPr>
        <p:sp>
          <p:nvSpPr>
            <p:cNvPr id="8203" name="Freeform 26"/>
            <p:cNvSpPr/>
            <p:nvPr/>
          </p:nvSpPr>
          <p:spPr bwMode="auto">
            <a:xfrm>
              <a:off x="4601369" y="4187288"/>
              <a:ext cx="2703631" cy="2547766"/>
            </a:xfrm>
            <a:custGeom>
              <a:avLst/>
              <a:gdLst>
                <a:gd name="T0" fmla="*/ 1040182 w 764"/>
                <a:gd name="T1" fmla="*/ 1644650 h 963"/>
                <a:gd name="T2" fmla="*/ 266451 w 764"/>
                <a:gd name="T3" fmla="*/ 1644650 h 963"/>
                <a:gd name="T4" fmla="*/ 0 w 764"/>
                <a:gd name="T5" fmla="*/ 1378227 h 963"/>
                <a:gd name="T6" fmla="*/ 0 w 764"/>
                <a:gd name="T7" fmla="*/ 604575 h 963"/>
                <a:gd name="T8" fmla="*/ 266451 w 764"/>
                <a:gd name="T9" fmla="*/ 339860 h 963"/>
                <a:gd name="T10" fmla="*/ 857425 w 764"/>
                <a:gd name="T11" fmla="*/ 339860 h 963"/>
                <a:gd name="T12" fmla="*/ 795936 w 764"/>
                <a:gd name="T13" fmla="*/ 0 h 963"/>
                <a:gd name="T14" fmla="*/ 1045306 w 764"/>
                <a:gd name="T15" fmla="*/ 339860 h 963"/>
                <a:gd name="T16" fmla="*/ 1304925 w 764"/>
                <a:gd name="T17" fmla="*/ 604575 h 963"/>
                <a:gd name="T18" fmla="*/ 1304925 w 764"/>
                <a:gd name="T19" fmla="*/ 1378227 h 963"/>
                <a:gd name="T20" fmla="*/ 1040182 w 764"/>
                <a:gd name="T21" fmla="*/ 1644650 h 9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4" h="963">
                  <a:moveTo>
                    <a:pt x="609" y="963"/>
                  </a:moveTo>
                  <a:cubicBezTo>
                    <a:pt x="156" y="963"/>
                    <a:pt x="156" y="963"/>
                    <a:pt x="156" y="963"/>
                  </a:cubicBezTo>
                  <a:cubicBezTo>
                    <a:pt x="70" y="963"/>
                    <a:pt x="0" y="893"/>
                    <a:pt x="0" y="807"/>
                  </a:cubicBezTo>
                  <a:cubicBezTo>
                    <a:pt x="0" y="354"/>
                    <a:pt x="0" y="354"/>
                    <a:pt x="0" y="354"/>
                  </a:cubicBezTo>
                  <a:cubicBezTo>
                    <a:pt x="0" y="268"/>
                    <a:pt x="70" y="199"/>
                    <a:pt x="156" y="199"/>
                  </a:cubicBezTo>
                  <a:cubicBezTo>
                    <a:pt x="502" y="199"/>
                    <a:pt x="502" y="199"/>
                    <a:pt x="502" y="199"/>
                  </a:cubicBezTo>
                  <a:cubicBezTo>
                    <a:pt x="466" y="0"/>
                    <a:pt x="466" y="0"/>
                    <a:pt x="466" y="0"/>
                  </a:cubicBezTo>
                  <a:cubicBezTo>
                    <a:pt x="612" y="199"/>
                    <a:pt x="612" y="199"/>
                    <a:pt x="612" y="199"/>
                  </a:cubicBezTo>
                  <a:cubicBezTo>
                    <a:pt x="696" y="201"/>
                    <a:pt x="764" y="270"/>
                    <a:pt x="764" y="354"/>
                  </a:cubicBezTo>
                  <a:cubicBezTo>
                    <a:pt x="764" y="807"/>
                    <a:pt x="764" y="807"/>
                    <a:pt x="764" y="807"/>
                  </a:cubicBezTo>
                  <a:cubicBezTo>
                    <a:pt x="764" y="893"/>
                    <a:pt x="694" y="963"/>
                    <a:pt x="609" y="963"/>
                  </a:cubicBezTo>
                  <a:close/>
                </a:path>
              </a:pathLst>
            </a:custGeom>
            <a:noFill/>
            <a:ln w="33338"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US" sz="2800" dirty="0">
                <a:latin typeface="Times New Roman" panose="02020603050405020304" pitchFamily="18" charset="0"/>
                <a:cs typeface="Times New Roman" panose="02020603050405020304" pitchFamily="18" charset="0"/>
              </a:endParaRPr>
            </a:p>
          </p:txBody>
        </p:sp>
        <p:sp>
          <p:nvSpPr>
            <p:cNvPr id="361" name="Rectangle 7"/>
            <p:cNvSpPr>
              <a:spLocks noChangeArrowheads="1"/>
            </p:cNvSpPr>
            <p:nvPr/>
          </p:nvSpPr>
          <p:spPr bwMode="auto">
            <a:xfrm>
              <a:off x="4633120" y="4825920"/>
              <a:ext cx="2522423"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vi </a:t>
              </a:r>
              <a:r>
                <a:rPr lang="en-US" altLang="en-US" sz="2800" dirty="0" err="1">
                  <a:latin typeface="Times New Roman" panose="02020603050405020304" pitchFamily="18" charset="0"/>
                  <a:cs typeface="Times New Roman" panose="02020603050405020304" pitchFamily="18" charset="0"/>
                </a:rPr>
                <a:t>phạm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tốc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tai </a:t>
              </a:r>
              <a:r>
                <a:rPr lang="en-US" altLang="en-US" sz="2800" dirty="0" err="1">
                  <a:latin typeface="Times New Roman" panose="02020603050405020304" pitchFamily="18" charset="0"/>
                  <a:cs typeface="Times New Roman" panose="02020603050405020304" pitchFamily="18" charset="0"/>
                </a:rPr>
                <a:t>nạn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thông</a:t>
              </a:r>
              <a:endParaRPr lang="en-US" altLang="en-US" sz="2800" dirty="0">
                <a:latin typeface="Times New Roman" panose="02020603050405020304" pitchFamily="18" charset="0"/>
                <a:cs typeface="Times New Roman" panose="02020603050405020304" pitchFamily="18" charset="0"/>
              </a:endParaRPr>
            </a:p>
          </p:txBody>
        </p:sp>
      </p:grpSp>
      <p:grpSp>
        <p:nvGrpSpPr>
          <p:cNvPr id="4" name="Group 3" descr="OPL20U25GSXzBJYl68kk8uQGfFKzs7yb1M4KJWUiLk6ZEvGF+qCIPSnY57AbBFCvTW@21.2022.STT$5+K4lPs7H94VUqPe2XwIsfPRnrXQE//QTEXxb8/8N4CNc6FpgZahzpTjFhMzSA7T/nHJa11DE8Ng2TP3iAmRczFlmslSuUNOgUeb6yRvs0="/>
          <p:cNvGrpSpPr/>
          <p:nvPr/>
        </p:nvGrpSpPr>
        <p:grpSpPr>
          <a:xfrm>
            <a:off x="6891338" y="2690814"/>
            <a:ext cx="4418014" cy="2128836"/>
            <a:chOff x="6891338" y="2690814"/>
            <a:chExt cx="4418014" cy="2128836"/>
          </a:xfrm>
        </p:grpSpPr>
        <p:sp>
          <p:nvSpPr>
            <p:cNvPr id="14" name="Freeform 12"/>
            <p:cNvSpPr/>
            <p:nvPr/>
          </p:nvSpPr>
          <p:spPr bwMode="auto">
            <a:xfrm>
              <a:off x="6891338" y="2690814"/>
              <a:ext cx="4418014" cy="2128836"/>
            </a:xfrm>
            <a:custGeom>
              <a:avLst/>
              <a:gdLst>
                <a:gd name="T0" fmla="*/ 963 w 963"/>
                <a:gd name="T1" fmla="*/ 155 h 764"/>
                <a:gd name="T2" fmla="*/ 963 w 963"/>
                <a:gd name="T3" fmla="*/ 608 h 764"/>
                <a:gd name="T4" fmla="*/ 807 w 963"/>
                <a:gd name="T5" fmla="*/ 764 h 764"/>
                <a:gd name="T6" fmla="*/ 354 w 963"/>
                <a:gd name="T7" fmla="*/ 764 h 764"/>
                <a:gd name="T8" fmla="*/ 199 w 963"/>
                <a:gd name="T9" fmla="*/ 608 h 764"/>
                <a:gd name="T10" fmla="*/ 199 w 963"/>
                <a:gd name="T11" fmla="*/ 262 h 764"/>
                <a:gd name="T12" fmla="*/ 0 w 963"/>
                <a:gd name="T13" fmla="*/ 298 h 764"/>
                <a:gd name="T14" fmla="*/ 199 w 963"/>
                <a:gd name="T15" fmla="*/ 152 h 764"/>
                <a:gd name="T16" fmla="*/ 354 w 963"/>
                <a:gd name="T17" fmla="*/ 0 h 764"/>
                <a:gd name="T18" fmla="*/ 807 w 963"/>
                <a:gd name="T19" fmla="*/ 0 h 764"/>
                <a:gd name="T20" fmla="*/ 963 w 963"/>
                <a:gd name="T21" fmla="*/ 155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3" h="764">
                  <a:moveTo>
                    <a:pt x="963" y="155"/>
                  </a:moveTo>
                  <a:cubicBezTo>
                    <a:pt x="963" y="608"/>
                    <a:pt x="963" y="608"/>
                    <a:pt x="963" y="608"/>
                  </a:cubicBezTo>
                  <a:cubicBezTo>
                    <a:pt x="963" y="694"/>
                    <a:pt x="893" y="764"/>
                    <a:pt x="807" y="764"/>
                  </a:cubicBezTo>
                  <a:cubicBezTo>
                    <a:pt x="354" y="764"/>
                    <a:pt x="354" y="764"/>
                    <a:pt x="354" y="764"/>
                  </a:cubicBezTo>
                  <a:cubicBezTo>
                    <a:pt x="269" y="764"/>
                    <a:pt x="199" y="694"/>
                    <a:pt x="199" y="608"/>
                  </a:cubicBezTo>
                  <a:cubicBezTo>
                    <a:pt x="199" y="262"/>
                    <a:pt x="199" y="262"/>
                    <a:pt x="199" y="262"/>
                  </a:cubicBezTo>
                  <a:cubicBezTo>
                    <a:pt x="0" y="298"/>
                    <a:pt x="0" y="298"/>
                    <a:pt x="0" y="298"/>
                  </a:cubicBezTo>
                  <a:cubicBezTo>
                    <a:pt x="199" y="152"/>
                    <a:pt x="199" y="152"/>
                    <a:pt x="199" y="152"/>
                  </a:cubicBezTo>
                  <a:cubicBezTo>
                    <a:pt x="201" y="68"/>
                    <a:pt x="270" y="0"/>
                    <a:pt x="354" y="0"/>
                  </a:cubicBezTo>
                  <a:cubicBezTo>
                    <a:pt x="807" y="0"/>
                    <a:pt x="807" y="0"/>
                    <a:pt x="807" y="0"/>
                  </a:cubicBezTo>
                  <a:cubicBezTo>
                    <a:pt x="893" y="0"/>
                    <a:pt x="963" y="70"/>
                    <a:pt x="963" y="155"/>
                  </a:cubicBezTo>
                  <a:close/>
                </a:path>
              </a:pathLst>
            </a:custGeom>
            <a:noFill/>
            <a:ln w="33338" cap="flat">
              <a:solidFill>
                <a:schemeClr val="accent1"/>
              </a:solidFill>
              <a:prstDash val="solid"/>
              <a:miter lim="800000"/>
            </a:ln>
          </p:spPr>
          <p:txBody>
            <a:bodyPr/>
            <a:lstStyle/>
            <a:p>
              <a:pPr>
                <a:defRPr/>
              </a:pPr>
              <a:endParaRPr lang="en-US" sz="2800">
                <a:latin typeface="Times New Roman" panose="02020603050405020304" pitchFamily="18" charset="0"/>
                <a:cs typeface="Times New Roman" panose="02020603050405020304" pitchFamily="18" charset="0"/>
              </a:endParaRPr>
            </a:p>
          </p:txBody>
        </p:sp>
        <p:sp>
          <p:nvSpPr>
            <p:cNvPr id="362" name="Rectangle 7"/>
            <p:cNvSpPr>
              <a:spLocks noChangeArrowheads="1"/>
            </p:cNvSpPr>
            <p:nvPr/>
          </p:nvSpPr>
          <p:spPr bwMode="auto">
            <a:xfrm>
              <a:off x="8155106" y="3010292"/>
              <a:ext cx="305899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800" dirty="0">
                  <a:latin typeface="Times New Roman" panose="02020603050405020304" pitchFamily="18" charset="0"/>
                  <a:cs typeface="Times New Roman" panose="02020603050405020304" pitchFamily="18" charset="0"/>
                </a:rPr>
                <a:t>K</a:t>
              </a:r>
              <a:r>
                <a:rPr lang="vi-VN" altLang="en-US" sz="2800" dirty="0">
                  <a:latin typeface="Times New Roman" panose="02020603050405020304" pitchFamily="18" charset="0"/>
                  <a:cs typeface="Times New Roman" panose="02020603050405020304" pitchFamily="18" charset="0"/>
                </a:rPr>
                <a:t>hoảng cách an toàn tối thiểu giữa các phương tiện tham gia giao thông</a:t>
              </a:r>
              <a:endParaRPr lang="en-US" altLang="en-US" sz="2800" dirty="0">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693057" y="2760662"/>
            <a:ext cx="4607606" cy="2000251"/>
            <a:chOff x="693057" y="2760662"/>
            <a:chExt cx="4607606" cy="2000251"/>
          </a:xfrm>
        </p:grpSpPr>
        <p:sp>
          <p:nvSpPr>
            <p:cNvPr id="8201" name="Freeform 19"/>
            <p:cNvSpPr/>
            <p:nvPr/>
          </p:nvSpPr>
          <p:spPr bwMode="auto">
            <a:xfrm>
              <a:off x="693057" y="2760662"/>
              <a:ext cx="4607606" cy="2000251"/>
            </a:xfrm>
            <a:custGeom>
              <a:avLst/>
              <a:gdLst>
                <a:gd name="T0" fmla="*/ 0 w 963"/>
                <a:gd name="T1" fmla="*/ 1038474 h 764"/>
                <a:gd name="T2" fmla="*/ 0 w 963"/>
                <a:gd name="T3" fmla="*/ 264743 h 764"/>
                <a:gd name="T4" fmla="*/ 266423 w 963"/>
                <a:gd name="T5" fmla="*/ 0 h 764"/>
                <a:gd name="T6" fmla="*/ 1040075 w 963"/>
                <a:gd name="T7" fmla="*/ 0 h 764"/>
                <a:gd name="T8" fmla="*/ 1304790 w 963"/>
                <a:gd name="T9" fmla="*/ 264743 h 764"/>
                <a:gd name="T10" fmla="*/ 1304790 w 963"/>
                <a:gd name="T11" fmla="*/ 857425 h 764"/>
                <a:gd name="T12" fmla="*/ 1644650 w 963"/>
                <a:gd name="T13" fmla="*/ 795936 h 764"/>
                <a:gd name="T14" fmla="*/ 1304790 w 963"/>
                <a:gd name="T15" fmla="*/ 1045306 h 764"/>
                <a:gd name="T16" fmla="*/ 1040075 w 963"/>
                <a:gd name="T17" fmla="*/ 1304925 h 764"/>
                <a:gd name="T18" fmla="*/ 266423 w 963"/>
                <a:gd name="T19" fmla="*/ 1304925 h 764"/>
                <a:gd name="T20" fmla="*/ 0 w 963"/>
                <a:gd name="T21" fmla="*/ 1038474 h 7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3" h="764">
                  <a:moveTo>
                    <a:pt x="0" y="608"/>
                  </a:moveTo>
                  <a:cubicBezTo>
                    <a:pt x="0" y="155"/>
                    <a:pt x="0" y="155"/>
                    <a:pt x="0" y="155"/>
                  </a:cubicBezTo>
                  <a:cubicBezTo>
                    <a:pt x="0" y="70"/>
                    <a:pt x="70" y="0"/>
                    <a:pt x="156" y="0"/>
                  </a:cubicBezTo>
                  <a:cubicBezTo>
                    <a:pt x="609" y="0"/>
                    <a:pt x="609" y="0"/>
                    <a:pt x="609" y="0"/>
                  </a:cubicBezTo>
                  <a:cubicBezTo>
                    <a:pt x="694" y="0"/>
                    <a:pt x="764" y="70"/>
                    <a:pt x="764" y="155"/>
                  </a:cubicBezTo>
                  <a:cubicBezTo>
                    <a:pt x="764" y="502"/>
                    <a:pt x="764" y="502"/>
                    <a:pt x="764" y="502"/>
                  </a:cubicBezTo>
                  <a:cubicBezTo>
                    <a:pt x="963" y="466"/>
                    <a:pt x="963" y="466"/>
                    <a:pt x="963" y="466"/>
                  </a:cubicBezTo>
                  <a:cubicBezTo>
                    <a:pt x="764" y="612"/>
                    <a:pt x="764" y="612"/>
                    <a:pt x="764" y="612"/>
                  </a:cubicBezTo>
                  <a:cubicBezTo>
                    <a:pt x="762" y="696"/>
                    <a:pt x="693" y="764"/>
                    <a:pt x="609" y="764"/>
                  </a:cubicBezTo>
                  <a:cubicBezTo>
                    <a:pt x="156" y="764"/>
                    <a:pt x="156" y="764"/>
                    <a:pt x="156" y="764"/>
                  </a:cubicBezTo>
                  <a:cubicBezTo>
                    <a:pt x="70" y="764"/>
                    <a:pt x="0" y="694"/>
                    <a:pt x="0" y="608"/>
                  </a:cubicBezTo>
                  <a:close/>
                </a:path>
              </a:pathLst>
            </a:custGeom>
            <a:noFill/>
            <a:ln w="33338"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63" name="Rectangle 7"/>
            <p:cNvSpPr>
              <a:spLocks noChangeArrowheads="1"/>
            </p:cNvSpPr>
            <p:nvPr/>
          </p:nvSpPr>
          <p:spPr bwMode="auto">
            <a:xfrm>
              <a:off x="911226" y="3155902"/>
              <a:ext cx="335915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800" dirty="0">
                  <a:latin typeface="Times New Roman" panose="02020603050405020304" pitchFamily="18" charset="0"/>
                  <a:cs typeface="Times New Roman" panose="02020603050405020304" pitchFamily="18" charset="0"/>
                </a:rPr>
                <a:t>T</a:t>
              </a:r>
              <a:r>
                <a:rPr lang="vi-VN" altLang="en-US" sz="2800" dirty="0">
                  <a:latin typeface="Times New Roman" panose="02020603050405020304" pitchFamily="18" charset="0"/>
                  <a:cs typeface="Times New Roman" panose="02020603050405020304" pitchFamily="18" charset="0"/>
                </a:rPr>
                <a:t>ốc độ giới hạn của các phương tiện giao thông khác nhau </a:t>
              </a:r>
              <a:endParaRPr lang="en-US" altLang="en-US" sz="28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title"/>
          </p:nvPr>
        </p:nvSpPr>
        <p:spPr>
          <a:xfrm>
            <a:off x="997858" y="359847"/>
            <a:ext cx="11037124" cy="1325563"/>
          </a:xfrm>
        </p:spPr>
        <p:txBody>
          <a:bodyPr>
            <a:noAutofit/>
          </a:bodyPr>
          <a:lstStyle/>
          <a:p>
            <a:pPr algn="ctr"/>
            <a:r>
              <a:rPr lang="vi-VN" sz="3200" b="1" dirty="0">
                <a:solidFill>
                  <a:srgbClr val="FF0000"/>
                </a:solidFill>
              </a:rPr>
              <a:t>Phân công nhiệm vụ: </a:t>
            </a:r>
            <a:br>
              <a:rPr lang="en-US" sz="3200" b="1" dirty="0">
                <a:solidFill>
                  <a:srgbClr val="FF0000"/>
                </a:solidFill>
              </a:rPr>
            </a:br>
            <a:r>
              <a:rPr lang="vi-VN" sz="3200" b="1" dirty="0">
                <a:solidFill>
                  <a:srgbClr val="FF0000"/>
                </a:solidFill>
              </a:rPr>
              <a:t>Thảo luận về ảnh hưởng của tốc độ trong an toàn giao thông</a:t>
            </a:r>
            <a:br>
              <a:rPr lang="en-US" sz="3200" b="1" dirty="0">
                <a:solidFill>
                  <a:srgbClr val="FF0000"/>
                </a:solidFill>
              </a:rPr>
            </a:br>
            <a:r>
              <a:rPr lang="en-US" sz="3200" i="1" dirty="0" err="1">
                <a:solidFill>
                  <a:srgbClr val="FF0000"/>
                </a:solidFill>
              </a:rPr>
              <a:t>Nhóm</a:t>
            </a:r>
            <a:r>
              <a:rPr lang="en-US" sz="3200" i="1" dirty="0">
                <a:solidFill>
                  <a:srgbClr val="FF0000"/>
                </a:solidFill>
              </a:rPr>
              <a:t> ………. </a:t>
            </a:r>
            <a:r>
              <a:rPr lang="en-US" sz="3200" i="1" dirty="0" err="1">
                <a:solidFill>
                  <a:srgbClr val="FF0000"/>
                </a:solidFill>
              </a:rPr>
              <a:t>Lớp</a:t>
            </a:r>
            <a:r>
              <a:rPr lang="en-US" sz="3200" i="1" dirty="0">
                <a:solidFill>
                  <a:srgbClr val="FF0000"/>
                </a:solidFill>
              </a:rPr>
              <a:t>: 7….</a:t>
            </a:r>
            <a:endParaRPr lang="en-US" sz="3200" i="1" dirty="0">
              <a:solidFill>
                <a:srgbClr val="FF0000"/>
              </a:solidFill>
            </a:endParaRPr>
          </a:p>
        </p:txBody>
      </p:sp>
      <p:graphicFrame>
        <p:nvGraphicFramePr>
          <p:cNvPr id="10" name="Table 9" descr="OPL20U25GSXzBJYl68kk8uQGfFKzs7yb1M4KJWUiLk6ZEvGF+qCIPSnY57AbBFCvTW@21.2022.STT$5+K4lPs7H94VUqPe2XwIsfPRnrXQE//QTEXxb8/8N4CNc6FpgZahzpTjFhMzSA7T/nHJa11DE8Ng2TP3iAmRczFlmslSuUNOgUeb6yRvs0="/>
          <p:cNvGraphicFramePr>
            <a:graphicFrameLocks noGrp="1"/>
          </p:cNvGraphicFramePr>
          <p:nvPr/>
        </p:nvGraphicFramePr>
        <p:xfrm>
          <a:off x="1126837" y="1987435"/>
          <a:ext cx="10034650" cy="3021556"/>
        </p:xfrm>
        <a:graphic>
          <a:graphicData uri="http://schemas.openxmlformats.org/drawingml/2006/table">
            <a:tbl>
              <a:tblPr firstRow="1" firstCol="1" bandRow="1">
                <a:tableStyleId>{5C22544A-7EE6-4342-B048-85BDC9FD1C3A}</a:tableStyleId>
              </a:tblPr>
              <a:tblGrid>
                <a:gridCol w="831272"/>
                <a:gridCol w="2276533"/>
                <a:gridCol w="3713367"/>
                <a:gridCol w="3213478"/>
              </a:tblGrid>
              <a:tr h="534092">
                <a:tc>
                  <a:txBody>
                    <a:bodyPr/>
                    <a:lstStyle/>
                    <a:p>
                      <a:pPr algn="ctr">
                        <a:spcBef>
                          <a:spcPts val="300"/>
                        </a:spcBef>
                        <a:spcAft>
                          <a:spcPts val="30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vụ</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Nhiệm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vụ</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21866">
                <a:tc>
                  <a:txBody>
                    <a:bodyPr/>
                    <a:lstStyle/>
                    <a:p>
                      <a:pPr algn="ctr">
                        <a:spcBef>
                          <a:spcPts val="300"/>
                        </a:spcBef>
                        <a:spcAft>
                          <a:spcPts val="30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Nhóm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trưởng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21866">
                <a:tc>
                  <a:txBody>
                    <a:bodyPr/>
                    <a:lstStyle/>
                    <a:p>
                      <a:pPr algn="ctr">
                        <a:spcBef>
                          <a:spcPts val="300"/>
                        </a:spcBef>
                        <a:spcAft>
                          <a:spcPts val="3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Nhóm phó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21866">
                <a:tc>
                  <a:txBody>
                    <a:bodyPr/>
                    <a:lstStyle/>
                    <a:p>
                      <a:pPr algn="ctr">
                        <a:spcBef>
                          <a:spcPts val="300"/>
                        </a:spcBef>
                        <a:spcAft>
                          <a:spcPts val="300"/>
                        </a:spcAft>
                      </a:pPr>
                      <a:r>
                        <a:rPr lang="en-US" sz="2800" dirty="0">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Thư kí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621866">
                <a:tc>
                  <a:txBody>
                    <a:bodyPr/>
                    <a:lstStyle/>
                    <a:p>
                      <a:pPr algn="ctr">
                        <a:spcBef>
                          <a:spcPts val="300"/>
                        </a:spcBef>
                        <a:spcAft>
                          <a:spcPts val="30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a:effectLst/>
                          <a:latin typeface="Times New Roman" panose="02020603050405020304" pitchFamily="18" charset="0"/>
                          <a:cs typeface="Times New Roman" panose="02020603050405020304" pitchFamily="18" charset="0"/>
                        </a:rPr>
                        <a:t>Thành viên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title"/>
          </p:nvPr>
        </p:nvSpPr>
        <p:spPr>
          <a:xfrm>
            <a:off x="1246908" y="128587"/>
            <a:ext cx="10446327" cy="1325563"/>
          </a:xfrm>
        </p:spPr>
        <p:txBody>
          <a:bodyPr>
            <a:norm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Phân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5" name="Text Box 8" descr="OPL20U25GSXzBJYl68kk8uQGfFKzs7yb1M4KJWUiLk6ZEvGF+qCIPSnY57AbBFCvTW@21.2022.STT$5+K4lPs7H94VUqPe2XwIsfPRnrXQE//QTEXxb8/8N4CNc6FpgZahzpTjFhMzSA7T/nHJa11DE8Ng2TP3iAmRczFlmslSuUNOgUeb6yRvs0="/>
          <p:cNvSpPr txBox="1">
            <a:spLocks noChangeArrowheads="1"/>
          </p:cNvSpPr>
          <p:nvPr/>
        </p:nvSpPr>
        <p:spPr bwMode="gray">
          <a:xfrm>
            <a:off x="1246909" y="1597611"/>
            <a:ext cx="10446327" cy="2246769"/>
          </a:xfrm>
          <a:prstGeom prst="rect">
            <a:avLst/>
          </a:prstGeom>
          <a:noFill/>
          <a:ln w="9525" algn="ctr">
            <a:noFill/>
            <a:miter lim="800000"/>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0" hangingPunct="0"/>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Tại sao phải quy định tốc định tốc độ giới hạn đối với các phương tiện giao thông khác nhau, trên những cung đường khác nhau? So sánh tốc độ tối đa của các phương tiện giao thông khác nhau trong bảng và giải thích tại sao có sự khác biệt giữa các tốc độ này (Xem Hình 11.1)</a:t>
            </a:r>
            <a:endParaRPr lang="en-US" sz="2800" dirty="0">
              <a:latin typeface="Times New Roman" panose="02020603050405020304" pitchFamily="18" charset="0"/>
              <a:cs typeface="Times New Roman" panose="02020603050405020304" pitchFamily="18" charset="0"/>
            </a:endParaRPr>
          </a:p>
        </p:txBody>
      </p:sp>
      <p:sp>
        <p:nvSpPr>
          <p:cNvPr id="70" name="Text Box 8" descr="OPL20U25GSXzBJYl68kk8uQGfFKzs7yb1M4KJWUiLk6ZEvGF+qCIPSnY57AbBFCvTW@21.2022.STT$5+K4lPs7H94VUqPe2XwIsfPRnrXQE//QTEXxb8/8N4CNc6FpgZahzpTjFhMzSA7T/nHJa11DE8Ng2TP3iAmRczFlmslSuUNOgUeb6yRvs0="/>
          <p:cNvSpPr txBox="1">
            <a:spLocks noChangeArrowheads="1"/>
          </p:cNvSpPr>
          <p:nvPr/>
        </p:nvSpPr>
        <p:spPr bwMode="gray">
          <a:xfrm>
            <a:off x="1246910" y="3844380"/>
            <a:ext cx="10446326" cy="954107"/>
          </a:xfrm>
          <a:prstGeom prst="rect">
            <a:avLst/>
          </a:prstGeom>
          <a:noFill/>
          <a:ln w="9525" algn="ctr">
            <a:noFill/>
            <a:miter lim="800000"/>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0" hangingPunct="0"/>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 </a:t>
            </a:r>
            <a:r>
              <a:rPr lang="vi-VN" sz="2800" dirty="0">
                <a:latin typeface="Times New Roman" panose="02020603050405020304" pitchFamily="18" charset="0"/>
                <a:cs typeface="Times New Roman" panose="02020603050405020304" pitchFamily="18" charset="0"/>
              </a:rPr>
              <a:t> Giải thích sự khác biệt về tốc độ tối đa khi trời mưa và khi trời không mưa của biển báo tốc độ trên đường cao tốc ở Hình 11.2</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title"/>
          </p:nvPr>
        </p:nvSpPr>
        <p:spPr>
          <a:xfrm>
            <a:off x="838200" y="128587"/>
            <a:ext cx="11049000" cy="1325563"/>
          </a:xfrm>
        </p:spPr>
        <p:txBody>
          <a:bodyPr>
            <a:normAutofit/>
          </a:bodyPr>
          <a:lstStyle/>
          <a:p>
            <a:pPr algn="ctr"/>
            <a:r>
              <a:rPr lang="en-US" sz="3800" b="1" dirty="0" err="1">
                <a:solidFill>
                  <a:srgbClr val="FF0000"/>
                </a:solidFill>
                <a:latin typeface="Times New Roman" panose="02020603050405020304" pitchFamily="18" charset="0"/>
                <a:cs typeface="Times New Roman" panose="02020603050405020304" pitchFamily="18" charset="0"/>
              </a:rPr>
              <a:t>Phân</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công</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nhiệm</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vụ</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các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nhóm</a:t>
            </a:r>
            <a:r>
              <a:rPr lang="en-US" sz="3800" b="1" dirty="0">
                <a:solidFill>
                  <a:srgbClr val="FF0000"/>
                </a:solidFill>
                <a:latin typeface="Times New Roman" panose="02020603050405020304" pitchFamily="18" charset="0"/>
                <a:cs typeface="Times New Roman" panose="02020603050405020304" pitchFamily="18" charset="0"/>
              </a:rPr>
              <a:t>:</a:t>
            </a:r>
            <a:br>
              <a:rPr lang="en-US" sz="3800" b="1" dirty="0">
                <a:solidFill>
                  <a:srgbClr val="FF0000"/>
                </a:solidFill>
                <a:latin typeface="Times New Roman" panose="02020603050405020304" pitchFamily="18" charset="0"/>
                <a:cs typeface="Times New Roman" panose="02020603050405020304" pitchFamily="18" charset="0"/>
              </a:rPr>
            </a:b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trả</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lời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cho</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các</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câu</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hỏi</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sau</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55" name="Text Box 8" descr="OPL20U25GSXzBJYl68kk8uQGfFKzs7yb1M4KJWUiLk6ZEvGF+qCIPSnY57AbBFCvTW@21.2022.STT$5+K4lPs7H94VUqPe2XwIsfPRnrXQE//QTEXxb8/8N4CNc6FpgZahzpTjFhMzSA7T/nHJa11DE8Ng2TP3iAmRczFlmslSuUNOgUeb6yRvs0="/>
          <p:cNvSpPr txBox="1">
            <a:spLocks noChangeArrowheads="1"/>
          </p:cNvSpPr>
          <p:nvPr/>
        </p:nvSpPr>
        <p:spPr bwMode="gray">
          <a:xfrm>
            <a:off x="988292" y="1597611"/>
            <a:ext cx="10603344" cy="2246769"/>
          </a:xfrm>
          <a:prstGeom prst="rect">
            <a:avLst/>
          </a:prstGeom>
          <a:noFill/>
          <a:ln w="9525" algn="ctr">
            <a:noFill/>
            <a:miter lim="800000"/>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0" hangingPunct="0"/>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3: </a:t>
            </a:r>
            <a:r>
              <a:rPr lang="en-US"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ại sao người ta phải quy định khoảng cách an toàn ứng với các tốc độ khác nhau giữa các phương tiện giao thông đường bộ (xem Bảng 11.1). Tìm cách chứng tỏ người điều khiển phương tiện giao thông có tốc độ càng lớn thì càng không có đủ thời gian cũng như khoảng cách để tránh va chạm gây tai nạn.</a:t>
            </a:r>
            <a:endParaRPr lang="en-US" sz="2800" dirty="0">
              <a:latin typeface="Times New Roman" panose="02020603050405020304" pitchFamily="18" charset="0"/>
              <a:cs typeface="Times New Roman" panose="02020603050405020304" pitchFamily="18" charset="0"/>
            </a:endParaRPr>
          </a:p>
        </p:txBody>
      </p:sp>
      <p:sp>
        <p:nvSpPr>
          <p:cNvPr id="70" name="Text Box 8" descr="OPL20U25GSXzBJYl68kk8uQGfFKzs7yb1M4KJWUiLk6ZEvGF+qCIPSnY57AbBFCvTW@21.2022.STT$5+K4lPs7H94VUqPe2XwIsfPRnrXQE//QTEXxb8/8N4CNc6FpgZahzpTjFhMzSA7T/nHJa11DE8Ng2TP3iAmRczFlmslSuUNOgUeb6yRvs0="/>
          <p:cNvSpPr txBox="1">
            <a:spLocks noChangeArrowheads="1"/>
          </p:cNvSpPr>
          <p:nvPr/>
        </p:nvSpPr>
        <p:spPr bwMode="gray">
          <a:xfrm>
            <a:off x="988291" y="3844380"/>
            <a:ext cx="10603343" cy="1384995"/>
          </a:xfrm>
          <a:prstGeom prst="rect">
            <a:avLst/>
          </a:prstGeom>
          <a:noFill/>
          <a:ln w="9525" algn="ctr">
            <a:noFill/>
            <a:miter lim="800000"/>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0" hangingPunct="0"/>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4: </a:t>
            </a:r>
            <a:r>
              <a:rPr lang="vi-VN" sz="2800" dirty="0">
                <a:latin typeface="Times New Roman" panose="02020603050405020304" pitchFamily="18" charset="0"/>
                <a:cs typeface="Times New Roman" panose="02020603050405020304" pitchFamily="18" charset="0"/>
              </a:rPr>
              <a:t> Các biển báo khoảng cách trên đường cao tốc dùng để làm gì?</a:t>
            </a:r>
            <a:endParaRPr lang="vi-VN" sz="2800" dirty="0">
              <a:latin typeface="Times New Roman" panose="02020603050405020304" pitchFamily="18" charset="0"/>
              <a:cs typeface="Times New Roman" panose="02020603050405020304" pitchFamily="18" charset="0"/>
            </a:endParaRPr>
          </a:p>
          <a:p>
            <a:pPr algn="just" eaLnBrk="0" hangingPunct="0"/>
            <a:r>
              <a:rPr lang="vi-VN" sz="2800" dirty="0">
                <a:latin typeface="Times New Roman" panose="02020603050405020304" pitchFamily="18" charset="0"/>
                <a:cs typeface="Times New Roman" panose="02020603050405020304" pitchFamily="18" charset="0"/>
              </a:rPr>
              <a:t>Dùng quy tắc “3 giây” để ước tính khoảng cách an toàn khi xe chạy với tốc độ 68 km/h.</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additive="base">
                                        <p:cTn id="11" dur="500" fill="hold"/>
                                        <p:tgtEl>
                                          <p:spTgt spid="70"/>
                                        </p:tgtEl>
                                        <p:attrNameLst>
                                          <p:attrName>ppt_x</p:attrName>
                                        </p:attrNameLst>
                                      </p:cBhvr>
                                      <p:tavLst>
                                        <p:tav tm="0">
                                          <p:val>
                                            <p:strVal val="#ppt_x"/>
                                          </p:val>
                                        </p:tav>
                                        <p:tav tm="100000">
                                          <p:val>
                                            <p:strVal val="#ppt_x"/>
                                          </p:val>
                                        </p:tav>
                                      </p:tavLst>
                                    </p:anim>
                                    <p:anim calcmode="lin" valueType="num">
                                      <p:cBhvr additive="base">
                                        <p:cTn id="1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1.2022.STT$5+K4lPs7H94VUqPe2XwIsfPRnrXQE//QTEXxb8/8N4CNc6FpgZahzpTjFhMzSA7T/nHJa11DE8Ng2TP3iAmRczFlmslSuUNOgUeb6yRvs0="/>
          <p:cNvSpPr>
            <a:spLocks noGrp="1"/>
          </p:cNvSpPr>
          <p:nvPr>
            <p:ph type="title"/>
          </p:nvPr>
        </p:nvSpPr>
        <p:spPr>
          <a:xfrm>
            <a:off x="1211117" y="571932"/>
            <a:ext cx="10611428" cy="1325563"/>
          </a:xfrm>
        </p:spPr>
        <p:txBody>
          <a:bodyPr>
            <a:norm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Phân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nhiệm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vụ</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nhóm</a:t>
            </a:r>
            <a:r>
              <a:rPr lang="en-US" sz="4000" b="1" dirty="0">
                <a:solidFill>
                  <a:srgbClr val="FF0000"/>
                </a:solidFill>
                <a:latin typeface="Times New Roman" panose="02020603050405020304" pitchFamily="18" charset="0"/>
                <a:cs typeface="Times New Roman" panose="02020603050405020304" pitchFamily="18" charset="0"/>
              </a:rPr>
              <a:t>:</a:t>
            </a:r>
            <a:br>
              <a:rPr lang="en-US" sz="40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hỏi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5" name="Text Box 8" descr="OPL20U25GSXzBJYl68kk8uQGfFKzs7yb1M4KJWUiLk6ZEvGF+qCIPSnY57AbBFCvTW@21.2022.STT$5+K4lPs7H94VUqPe2XwIsfPRnrXQE//QTEXxb8/8N4CNc6FpgZahzpTjFhMzSA7T/nHJa11DE8Ng2TP3iAmRczFlmslSuUNOgUeb6yRvs0="/>
          <p:cNvSpPr txBox="1">
            <a:spLocks noChangeArrowheads="1"/>
          </p:cNvSpPr>
          <p:nvPr/>
        </p:nvSpPr>
        <p:spPr bwMode="gray">
          <a:xfrm>
            <a:off x="1211117" y="2161029"/>
            <a:ext cx="10592956" cy="2246769"/>
          </a:xfrm>
          <a:prstGeom prst="rect">
            <a:avLst/>
          </a:prstGeom>
          <a:noFill/>
          <a:ln w="9525" algn="ctr">
            <a:noFill/>
            <a:miter lim="800000"/>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just" eaLnBrk="0" hangingPunct="0"/>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5: </a:t>
            </a:r>
            <a:r>
              <a:rPr lang="vi-VN" sz="2800" dirty="0">
                <a:latin typeface="Times New Roman" panose="02020603050405020304" pitchFamily="18" charset="0"/>
                <a:cs typeface="Times New Roman" panose="02020603050405020304" pitchFamily="18" charset="0"/>
              </a:rPr>
              <a:t>Để đảm bảo an toàn giao thông thì người tham gia giao thông phải:</a:t>
            </a:r>
            <a:endParaRPr lang="vi-VN" sz="2800" dirty="0">
              <a:latin typeface="Times New Roman" panose="02020603050405020304" pitchFamily="18" charset="0"/>
              <a:cs typeface="Times New Roman" panose="02020603050405020304" pitchFamily="18" charset="0"/>
            </a:endParaRPr>
          </a:p>
          <a:p>
            <a:pPr algn="just" eaLnBrk="0" hangingPunct="0"/>
            <a:r>
              <a:rPr lang="vi-VN" sz="2800" dirty="0">
                <a:latin typeface="Times New Roman" panose="02020603050405020304" pitchFamily="18" charset="0"/>
                <a:cs typeface="Times New Roman" panose="02020603050405020304" pitchFamily="18" charset="0"/>
              </a:rPr>
              <a:t>- Có ý thức tôn trọng các quy định về an toàn giao thông.</a:t>
            </a:r>
            <a:endParaRPr lang="vi-VN" sz="2800" dirty="0">
              <a:latin typeface="Times New Roman" panose="02020603050405020304" pitchFamily="18" charset="0"/>
              <a:cs typeface="Times New Roman" panose="02020603050405020304" pitchFamily="18" charset="0"/>
            </a:endParaRPr>
          </a:p>
          <a:p>
            <a:pPr algn="just" eaLnBrk="0" hangingPunct="0"/>
            <a:r>
              <a:rPr lang="vi-VN" sz="2800" dirty="0">
                <a:latin typeface="Times New Roman" panose="02020603050405020304" pitchFamily="18" charset="0"/>
                <a:cs typeface="Times New Roman" panose="02020603050405020304" pitchFamily="18" charset="0"/>
              </a:rPr>
              <a:t>- Có hiểu biết về ảnh hưởng của tốc độ trong an toàn giao thông.</a:t>
            </a:r>
            <a:endParaRPr lang="vi-VN" sz="2800" dirty="0">
              <a:latin typeface="Times New Roman" panose="02020603050405020304" pitchFamily="18" charset="0"/>
              <a:cs typeface="Times New Roman" panose="02020603050405020304" pitchFamily="18" charset="0"/>
            </a:endParaRPr>
          </a:p>
          <a:p>
            <a:pPr algn="just" eaLnBrk="0" hangingPunct="0"/>
            <a:r>
              <a:rPr lang="vi-VN" sz="2800" dirty="0">
                <a:latin typeface="Times New Roman" panose="02020603050405020304" pitchFamily="18" charset="0"/>
                <a:cs typeface="Times New Roman" panose="02020603050405020304" pitchFamily="18" charset="0"/>
              </a:rPr>
              <a:t>Hãy thảo luận về tầm quan trọng của hai yếu tố trên.</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3729</Words>
  <Application>WPS Presentation</Application>
  <PresentationFormat>Widescreen</PresentationFormat>
  <Paragraphs>173</Paragraphs>
  <Slides>20</Slides>
  <Notes>0</Notes>
  <HiddenSlides>0</HiddenSlides>
  <MMClips>38</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20</vt:i4>
      </vt:variant>
    </vt:vector>
  </HeadingPairs>
  <TitlesOfParts>
    <vt:vector size="31" baseType="lpstr">
      <vt:lpstr>Arial</vt:lpstr>
      <vt:lpstr>SimSun</vt:lpstr>
      <vt:lpstr>Wingdings</vt:lpstr>
      <vt:lpstr>Times New Roman</vt:lpstr>
      <vt:lpstr>Calibri</vt:lpstr>
      <vt:lpstr>Microsoft YaHei</vt:lpstr>
      <vt:lpstr>Arial Unicode MS</vt:lpstr>
      <vt:lpstr>Calibri Light</vt:lpstr>
      <vt:lpstr>UTM Rockwell</vt:lpstr>
      <vt:lpstr>Rockwell</vt:lpstr>
      <vt:lpstr>Office Theme</vt:lpstr>
      <vt:lpstr>MỘT SỐ VỤ TAI NẠN GIAO THÔNG</vt:lpstr>
      <vt:lpstr>MỘT SỐ VỤ TAI NẠN GIAO THÔNG</vt:lpstr>
      <vt:lpstr>MỘT SỐ VỤ TAI NẠN GIAO THÔNG</vt:lpstr>
      <vt:lpstr>BÀI 11:  Thảo luận về ảnh hưởng của tốc độ trong an toàn giao thông</vt:lpstr>
      <vt:lpstr>PowerPoint 演示文稿</vt:lpstr>
      <vt:lpstr>Phân công nhiệm vụ:  Thảo luận về ảnh hưởng của tốc độ trong an toàn giao thông Nhóm ………. Lớp: 7….</vt:lpstr>
      <vt:lpstr>Phân công nhiệm vụ các nhóm:   trả lời cho các câu hỏi sau</vt:lpstr>
      <vt:lpstr>Phân công nhiệm vụ các nhóm:   trả lời cho các câu hỏi sau</vt:lpstr>
      <vt:lpstr>Phân công nhiệm vụ các nhóm:   trả lời cho các câu hỏi sau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11: Thảo luận về ảnh hưởng của tốc độ trong an toàn giao thông (tiết 1) </dc:title>
  <dc:creator>Admin</dc:creator>
  <cp:lastModifiedBy>Phương thuý Đinh</cp:lastModifiedBy>
  <cp:revision>7</cp:revision>
  <dcterms:created xsi:type="dcterms:W3CDTF">2022-07-16T02:43:00Z</dcterms:created>
  <dcterms:modified xsi:type="dcterms:W3CDTF">2024-01-25T09:23:51Z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1C01836080F44473B8444CA3CF99D3E2_12</vt:lpwstr>
  </property>
  <property fmtid="{D5CDD505-2E9C-101B-9397-08002B2CF9AE}" pid="3" name="KSOProductBuildVer">
    <vt:lpwstr>1033-12.2.0.13431</vt:lpwstr>
  </property>
</Properties>
</file>