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358" r:id="rId9"/>
    <p:sldId id="264" r:id="rId10"/>
    <p:sldId id="265" r:id="rId11"/>
    <p:sldId id="266" r:id="rId12"/>
    <p:sldId id="267" r:id="rId13"/>
    <p:sldId id="268" r:id="rId14"/>
    <p:sldId id="269" r:id="rId15"/>
    <p:sldId id="270" r:id="rId16"/>
    <p:sldId id="271" r:id="rId17"/>
    <p:sldId id="272" r:id="rId18"/>
    <p:sldId id="2359" r:id="rId19"/>
    <p:sldId id="274" r:id="rId20"/>
    <p:sldId id="276" r:id="rId21"/>
    <p:sldId id="277" r:id="rId22"/>
    <p:sldId id="278" r:id="rId23"/>
    <p:sldId id="279" r:id="rId24"/>
    <p:sldId id="280" r:id="rId25"/>
    <p:sldId id="281" r:id="rId26"/>
    <p:sldId id="282" r:id="rId27"/>
    <p:sldId id="283" r:id="rId28"/>
    <p:sldId id="284" r:id="rId29"/>
    <p:sldId id="285"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5"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F59D-643E-AC2F-B8A3-47299C7335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7EE2ED-5796-6FCA-67D1-C5B0284050E5}"/>
              </a:ext>
            </a:extLst>
          </p:cNvPr>
          <p:cNvSpPr>
            <a:spLocks noGrp="1"/>
          </p:cNvSpPr>
          <p:nvPr>
            <p:ph type="dt" sz="half" idx="10"/>
          </p:nvPr>
        </p:nvSpPr>
        <p:spPr/>
        <p:txBody>
          <a:bodyPr/>
          <a:lstStyle/>
          <a:p>
            <a:fld id="{7E602140-6AAC-4D90-9FA3-BF2503EF86EE}" type="datetimeFigureOut">
              <a:rPr lang="en-US" smtClean="0"/>
              <a:t>7/20/2023</a:t>
            </a:fld>
            <a:endParaRPr lang="en-US"/>
          </a:p>
        </p:txBody>
      </p:sp>
      <p:sp>
        <p:nvSpPr>
          <p:cNvPr id="4" name="Footer Placeholder 3">
            <a:extLst>
              <a:ext uri="{FF2B5EF4-FFF2-40B4-BE49-F238E27FC236}">
                <a16:creationId xmlns:a16="http://schemas.microsoft.com/office/drawing/2014/main" id="{0860B1F1-2BE7-65DB-1841-DBE906C9D8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D89352-FE53-58B6-5DAE-F899DCA6F49F}"/>
              </a:ext>
            </a:extLst>
          </p:cNvPr>
          <p:cNvSpPr>
            <a:spLocks noGrp="1"/>
          </p:cNvSpPr>
          <p:nvPr>
            <p:ph type="sldNum" sz="quarter" idx="12"/>
          </p:nvPr>
        </p:nvSpPr>
        <p:spPr/>
        <p:txBody>
          <a:bodyPr/>
          <a:lstStyle/>
          <a:p>
            <a:fld id="{ED70CE55-2A76-4869-91AE-4EBC8D1296AF}" type="slidenum">
              <a:rPr lang="en-US" smtClean="0"/>
              <a:t>‹#›</a:t>
            </a:fld>
            <a:endParaRPr lang="en-US"/>
          </a:p>
        </p:txBody>
      </p:sp>
    </p:spTree>
    <p:extLst>
      <p:ext uri="{BB962C8B-B14F-4D97-AF65-F5344CB8AC3E}">
        <p14:creationId xmlns:p14="http://schemas.microsoft.com/office/powerpoint/2010/main" val="101250219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532CC2-B27C-54D4-A4BB-8766D38CF3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69D1D0-05A8-0A6D-0A8A-55C89DEA7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7216F-985F-D819-0F80-53A8F9A2C3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602140-6AAC-4D90-9FA3-BF2503EF86EE}" type="datetimeFigureOut">
              <a:rPr lang="en-US" smtClean="0"/>
              <a:t>7/20/2023</a:t>
            </a:fld>
            <a:endParaRPr lang="en-US"/>
          </a:p>
        </p:txBody>
      </p:sp>
      <p:sp>
        <p:nvSpPr>
          <p:cNvPr id="5" name="Footer Placeholder 4">
            <a:extLst>
              <a:ext uri="{FF2B5EF4-FFF2-40B4-BE49-F238E27FC236}">
                <a16:creationId xmlns:a16="http://schemas.microsoft.com/office/drawing/2014/main" id="{A1CC3702-4529-51BB-4228-4EAC48CEB3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E84377-2757-03AE-2687-D0BBD03BF3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0CE55-2A76-4869-91AE-4EBC8D1296AF}" type="slidenum">
              <a:rPr lang="en-US" smtClean="0"/>
              <a:t>‹#›</a:t>
            </a:fld>
            <a:endParaRPr lang="en-US"/>
          </a:p>
        </p:txBody>
      </p:sp>
    </p:spTree>
    <p:extLst>
      <p:ext uri="{BB962C8B-B14F-4D97-AF65-F5344CB8AC3E}">
        <p14:creationId xmlns:p14="http://schemas.microsoft.com/office/powerpoint/2010/main" val="543569344"/>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1A18573-6068-1ABB-A0D4-B54BF4264C1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A39B82C-8D9E-5D25-FDF0-10AD9E3C730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3004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CD12064-DD6D-43A6-127D-47EE05F7F11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F22833A-09A9-AE23-C9B9-31B83A071DB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482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0C97E95-820F-E724-2286-08B365E3682B}"/>
              </a:ext>
            </a:extLst>
          </p:cNvPr>
          <p:cNvSpPr>
            <a:spLocks noGrp="1"/>
          </p:cNvSpPr>
          <p:nvPr>
            <p:ph type="title"/>
          </p:nvPr>
        </p:nvSpPr>
        <p:spPr/>
        <p:txBody>
          <a:bodyPr/>
          <a:lstStyle/>
          <a:p>
            <a:endParaRPr lang="en-US"/>
          </a:p>
        </p:txBody>
      </p:sp>
      <p:grpSp>
        <p:nvGrpSpPr>
          <p:cNvPr id="5" name="Group 4"/>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67A8A506-03BB-1531-AB3A-584518742C9D}"/>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F22833A-09A9-AE23-C9B9-31B83A071DBA}"/>
                </a:ext>
              </a:extLst>
            </p:cNvPr>
            <p:cNvPicPr/>
            <p:nvPr/>
          </p:nvPicPr>
          <p:blipFill rotWithShape="1">
            <a:blip r:embed="rId3"/>
            <a:srcRect b="77563"/>
            <a:stretch/>
          </p:blipFill>
          <p:spPr>
            <a:xfrm>
              <a:off x="0" y="0"/>
              <a:ext cx="12192000" cy="1538748"/>
            </a:xfrm>
            <a:prstGeom prst="rect">
              <a:avLst/>
            </a:prstGeom>
          </p:spPr>
        </p:pic>
      </p:grpSp>
    </p:spTree>
    <p:extLst>
      <p:ext uri="{BB962C8B-B14F-4D97-AF65-F5344CB8AC3E}">
        <p14:creationId xmlns:p14="http://schemas.microsoft.com/office/powerpoint/2010/main" val="122620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3DDCF74-6767-E28B-7A5A-81A9832A4A0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1245C2E-2FD8-3B03-7E68-6513C7F9D1B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88699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5CD6929-8E8E-DAA2-48AC-D9DF1EE5990C}"/>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41A1E07-6AD0-B1F9-1C59-6414442BBD3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1409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D07EF88-FEFD-5F79-0664-4846AEF8FA9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F61E783-2E53-FED5-F8C0-25B989516BD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4734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3E37C08-BEA8-0101-6B30-6515B8071772}"/>
              </a:ext>
            </a:extLst>
          </p:cNvPr>
          <p:cNvSpPr>
            <a:spLocks noGrp="1"/>
          </p:cNvSpPr>
          <p:nvPr>
            <p:ph type="title"/>
          </p:nvPr>
        </p:nvSpPr>
        <p:spPr/>
        <p:txBody>
          <a:bodyPr/>
          <a:lstStyle/>
          <a:p>
            <a:endParaRPr lang="en-US"/>
          </a:p>
        </p:txBody>
      </p:sp>
      <p:grpSp>
        <p:nvGrpSpPr>
          <p:cNvPr id="5" name="Group 4"/>
          <p:cNvGrpSpPr/>
          <p:nvPr/>
        </p:nvGrpSpPr>
        <p:grpSpPr>
          <a:xfrm>
            <a:off x="-3" y="0"/>
            <a:ext cx="12300159" cy="6858001"/>
            <a:chOff x="-3" y="0"/>
            <a:chExt cx="12300159" cy="6858001"/>
          </a:xfrm>
        </p:grpSpPr>
        <p:pic>
          <p:nvPicPr>
            <p:cNvPr id="3" name="Picture 2">
              <a:extLst>
                <a:ext uri="{FF2B5EF4-FFF2-40B4-BE49-F238E27FC236}">
                  <a16:creationId xmlns:a16="http://schemas.microsoft.com/office/drawing/2014/main" id="{73D6A27F-B1AE-75AD-46F8-D4E0F4066084}"/>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F22833A-09A9-AE23-C9B9-31B83A071DBA}"/>
                </a:ext>
              </a:extLst>
            </p:cNvPr>
            <p:cNvPicPr/>
            <p:nvPr/>
          </p:nvPicPr>
          <p:blipFill rotWithShape="1">
            <a:blip r:embed="rId3"/>
            <a:srcRect t="22437" r="88347" b="29822"/>
            <a:stretch/>
          </p:blipFill>
          <p:spPr>
            <a:xfrm rot="5400000">
              <a:off x="5867399" y="425243"/>
              <a:ext cx="565356" cy="12300159"/>
            </a:xfrm>
            <a:prstGeom prst="rect">
              <a:avLst/>
            </a:prstGeom>
          </p:spPr>
        </p:pic>
      </p:grpSp>
    </p:spTree>
    <p:extLst>
      <p:ext uri="{BB962C8B-B14F-4D97-AF65-F5344CB8AC3E}">
        <p14:creationId xmlns:p14="http://schemas.microsoft.com/office/powerpoint/2010/main" val="382572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A627DE-D678-B5B3-8544-790DBDC7BBA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E04A9ED-1722-4E83-E200-484FC0D6825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7195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2903D05-32A7-7132-6269-17ECAF4E271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3B8634A-3284-6D00-A281-5BB482401FA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62621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230E399-DB04-6A31-65E4-014B84513181}"/>
              </a:ext>
            </a:extLst>
          </p:cNvPr>
          <p:cNvSpPr>
            <a:spLocks noGrp="1"/>
          </p:cNvSpPr>
          <p:nvPr>
            <p:ph type="title"/>
          </p:nvPr>
        </p:nvSpPr>
        <p:spPr/>
        <p:txBody>
          <a:bodyPr/>
          <a:lstStyle/>
          <a:p>
            <a:endParaRPr lang="en-US"/>
          </a:p>
        </p:txBody>
      </p:sp>
      <p:grpSp>
        <p:nvGrpSpPr>
          <p:cNvPr id="4" name="Group 3"/>
          <p:cNvGrpSpPr/>
          <p:nvPr/>
        </p:nvGrpSpPr>
        <p:grpSpPr>
          <a:xfrm>
            <a:off x="-54080" y="-1"/>
            <a:ext cx="12246080" cy="6858001"/>
            <a:chOff x="-54080" y="-1"/>
            <a:chExt cx="12246080" cy="6858001"/>
          </a:xfrm>
        </p:grpSpPr>
        <p:pic>
          <p:nvPicPr>
            <p:cNvPr id="3" name="Picture 2">
              <a:extLst>
                <a:ext uri="{FF2B5EF4-FFF2-40B4-BE49-F238E27FC236}">
                  <a16:creationId xmlns:a16="http://schemas.microsoft.com/office/drawing/2014/main" id="{A0F0087B-4387-5A0C-06E2-AA64094F951D}"/>
                </a:ext>
              </a:extLst>
            </p:cNvPr>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CF22833A-09A9-AE23-C9B9-31B83A071DBA}"/>
                </a:ext>
              </a:extLst>
            </p:cNvPr>
            <p:cNvPicPr/>
            <p:nvPr/>
          </p:nvPicPr>
          <p:blipFill rotWithShape="1">
            <a:blip r:embed="rId3"/>
            <a:srcRect t="22437" r="88347" b="29822"/>
            <a:stretch/>
          </p:blipFill>
          <p:spPr>
            <a:xfrm rot="5400000">
              <a:off x="5144725" y="-5198806"/>
              <a:ext cx="1848469" cy="12246080"/>
            </a:xfrm>
            <a:prstGeom prst="rect">
              <a:avLst/>
            </a:prstGeom>
          </p:spPr>
        </p:pic>
        <p:grpSp>
          <p:nvGrpSpPr>
            <p:cNvPr id="12" name="Group 11"/>
            <p:cNvGrpSpPr/>
            <p:nvPr/>
          </p:nvGrpSpPr>
          <p:grpSpPr>
            <a:xfrm>
              <a:off x="-27040" y="395749"/>
              <a:ext cx="12219040" cy="1088921"/>
              <a:chOff x="-27040" y="395750"/>
              <a:chExt cx="12219040" cy="1056968"/>
            </a:xfrm>
          </p:grpSpPr>
          <p:pic>
            <p:nvPicPr>
              <p:cNvPr id="7" name="Picture 6">
                <a:extLst>
                  <a:ext uri="{FF2B5EF4-FFF2-40B4-BE49-F238E27FC236}">
                    <a16:creationId xmlns:a16="http://schemas.microsoft.com/office/drawing/2014/main" id="{2A1B5B24-FB22-C3C3-F3F4-C8DEB04FF787}"/>
                  </a:ext>
                </a:extLst>
              </p:cNvPr>
              <p:cNvPicPr/>
              <p:nvPr/>
            </p:nvPicPr>
            <p:blipFill rotWithShape="1">
              <a:blip r:embed="rId4"/>
              <a:srcRect r="81660" b="84588"/>
              <a:stretch/>
            </p:blipFill>
            <p:spPr>
              <a:xfrm>
                <a:off x="-27040" y="395750"/>
                <a:ext cx="2236839" cy="1056968"/>
              </a:xfrm>
              <a:prstGeom prst="rect">
                <a:avLst/>
              </a:prstGeom>
            </p:spPr>
          </p:pic>
          <p:pic>
            <p:nvPicPr>
              <p:cNvPr id="8" name="Picture 7">
                <a:extLst>
                  <a:ext uri="{FF2B5EF4-FFF2-40B4-BE49-F238E27FC236}">
                    <a16:creationId xmlns:a16="http://schemas.microsoft.com/office/drawing/2014/main" id="{2A1B5B24-FB22-C3C3-F3F4-C8DEB04FF787}"/>
                  </a:ext>
                </a:extLst>
              </p:cNvPr>
              <p:cNvPicPr/>
              <p:nvPr/>
            </p:nvPicPr>
            <p:blipFill rotWithShape="1">
              <a:blip r:embed="rId4"/>
              <a:srcRect r="88714" b="84588"/>
              <a:stretch/>
            </p:blipFill>
            <p:spPr>
              <a:xfrm>
                <a:off x="2182758" y="395750"/>
                <a:ext cx="10009242" cy="1056968"/>
              </a:xfrm>
              <a:prstGeom prst="rect">
                <a:avLst/>
              </a:prstGeom>
            </p:spPr>
          </p:pic>
        </p:grpSp>
        <p:sp>
          <p:nvSpPr>
            <p:cNvPr id="13" name="TextBox 12"/>
            <p:cNvSpPr txBox="1"/>
            <p:nvPr/>
          </p:nvSpPr>
          <p:spPr>
            <a:xfrm>
              <a:off x="2209799" y="508735"/>
              <a:ext cx="9468464" cy="830997"/>
            </a:xfrm>
            <a:prstGeom prst="rect">
              <a:avLst/>
            </a:prstGeom>
            <a:noFill/>
          </p:spPr>
          <p:txBody>
            <a:bodyPr wrap="square" rtlCol="0">
              <a:spAutoFit/>
            </a:bodyPr>
            <a:lstStyle/>
            <a:p>
              <a:pPr algn="ctr"/>
              <a:r>
                <a:rPr lang="en-US" sz="2400" b="1" dirty="0" err="1" smtClean="0">
                  <a:solidFill>
                    <a:schemeClr val="bg1"/>
                  </a:solidFill>
                  <a:cs typeface="Times New Roman" panose="02020603050405020304" pitchFamily="18" charset="0"/>
                </a:rPr>
                <a:t>Sắp</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xếp</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nội</a:t>
              </a:r>
              <a:r>
                <a:rPr lang="en-US" sz="2400" b="1" dirty="0" smtClean="0">
                  <a:solidFill>
                    <a:schemeClr val="bg1"/>
                  </a:solidFill>
                  <a:cs typeface="Times New Roman" panose="02020603050405020304" pitchFamily="18" charset="0"/>
                </a:rPr>
                <a:t> dung </a:t>
              </a:r>
              <a:r>
                <a:rPr lang="en-US" sz="2400" b="1" dirty="0" err="1" smtClean="0">
                  <a:solidFill>
                    <a:schemeClr val="bg1"/>
                  </a:solidFill>
                  <a:cs typeface="Times New Roman" panose="02020603050405020304" pitchFamily="18" charset="0"/>
                </a:rPr>
                <a:t>các</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thông</a:t>
              </a:r>
              <a:r>
                <a:rPr lang="en-US" sz="2400" b="1" dirty="0" smtClean="0">
                  <a:solidFill>
                    <a:schemeClr val="bg1"/>
                  </a:solidFill>
                  <a:cs typeface="Times New Roman" panose="02020603050405020304" pitchFamily="18" charset="0"/>
                </a:rPr>
                <a:t> tin </a:t>
              </a:r>
              <a:r>
                <a:rPr lang="en-US" sz="2400" b="1" dirty="0" err="1" smtClean="0">
                  <a:solidFill>
                    <a:schemeClr val="bg1"/>
                  </a:solidFill>
                  <a:cs typeface="Times New Roman" panose="02020603050405020304" pitchFamily="18" charset="0"/>
                </a:rPr>
                <a:t>khi</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nghiên</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cứu</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sự</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hòa</a:t>
              </a:r>
              <a:r>
                <a:rPr lang="en-US" sz="2400" b="1" dirty="0" smtClean="0">
                  <a:solidFill>
                    <a:schemeClr val="bg1"/>
                  </a:solidFill>
                  <a:cs typeface="Times New Roman" panose="02020603050405020304" pitchFamily="18" charset="0"/>
                </a:rPr>
                <a:t> tan </a:t>
              </a:r>
              <a:r>
                <a:rPr lang="en-US" sz="2400" b="1" dirty="0" err="1" smtClean="0">
                  <a:solidFill>
                    <a:schemeClr val="bg1"/>
                  </a:solidFill>
                  <a:cs typeface="Times New Roman" panose="02020603050405020304" pitchFamily="18" charset="0"/>
                </a:rPr>
                <a:t>của</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một</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số</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chất</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rắn</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theo</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các</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bước</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của</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phương</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pháp</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tìm</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hiểu</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tự</a:t>
              </a:r>
              <a:r>
                <a:rPr lang="en-US" sz="2400" b="1" dirty="0" smtClean="0">
                  <a:solidFill>
                    <a:schemeClr val="bg1"/>
                  </a:solidFill>
                  <a:cs typeface="Times New Roman" panose="02020603050405020304" pitchFamily="18" charset="0"/>
                </a:rPr>
                <a:t> </a:t>
              </a:r>
              <a:r>
                <a:rPr lang="en-US" sz="2400" b="1" dirty="0" err="1" smtClean="0">
                  <a:solidFill>
                    <a:schemeClr val="bg1"/>
                  </a:solidFill>
                  <a:cs typeface="Times New Roman" panose="02020603050405020304" pitchFamily="18" charset="0"/>
                </a:rPr>
                <a:t>nhiên</a:t>
              </a:r>
              <a:r>
                <a:rPr lang="en-US" sz="2400" b="1" dirty="0" smtClean="0">
                  <a:solidFill>
                    <a:schemeClr val="bg1"/>
                  </a:solidFill>
                  <a:cs typeface="Times New Roman" panose="02020603050405020304" pitchFamily="18" charset="0"/>
                </a:rPr>
                <a:t>.  </a:t>
              </a:r>
              <a:endParaRPr lang="en-US" sz="2400" b="1" dirty="0">
                <a:solidFill>
                  <a:schemeClr val="bg1"/>
                </a:solidFill>
                <a:cs typeface="Times New Roman" panose="02020603050405020304" pitchFamily="18" charset="0"/>
              </a:endParaRPr>
            </a:p>
          </p:txBody>
        </p:sp>
        <p:pic>
          <p:nvPicPr>
            <p:cNvPr id="9" name="Picture 8">
              <a:extLst>
                <a:ext uri="{FF2B5EF4-FFF2-40B4-BE49-F238E27FC236}">
                  <a16:creationId xmlns:a16="http://schemas.microsoft.com/office/drawing/2014/main" id="{CA5F7A31-87FA-508C-7E3B-9DC1BCBF04D7}"/>
                </a:ext>
              </a:extLst>
            </p:cNvPr>
            <p:cNvPicPr/>
            <p:nvPr/>
          </p:nvPicPr>
          <p:blipFill rotWithShape="1">
            <a:blip r:embed="rId5"/>
            <a:srcRect r="96250"/>
            <a:stretch/>
          </p:blipFill>
          <p:spPr>
            <a:xfrm rot="10800000">
              <a:off x="11710219" y="0"/>
              <a:ext cx="479324" cy="6858000"/>
            </a:xfrm>
            <a:prstGeom prst="rect">
              <a:avLst/>
            </a:prstGeom>
          </p:spPr>
        </p:pic>
        <p:pic>
          <p:nvPicPr>
            <p:cNvPr id="10" name="Picture 9">
              <a:extLst>
                <a:ext uri="{FF2B5EF4-FFF2-40B4-BE49-F238E27FC236}">
                  <a16:creationId xmlns:a16="http://schemas.microsoft.com/office/drawing/2014/main" id="{CA5F7A31-87FA-508C-7E3B-9DC1BCBF04D7}"/>
                </a:ext>
              </a:extLst>
            </p:cNvPr>
            <p:cNvPicPr/>
            <p:nvPr/>
          </p:nvPicPr>
          <p:blipFill rotWithShape="1">
            <a:blip r:embed="rId5"/>
            <a:srcRect r="96250"/>
            <a:stretch/>
          </p:blipFill>
          <p:spPr>
            <a:xfrm>
              <a:off x="-29497" y="0"/>
              <a:ext cx="479324" cy="6858000"/>
            </a:xfrm>
            <a:prstGeom prst="rect">
              <a:avLst/>
            </a:prstGeom>
          </p:spPr>
        </p:pic>
      </p:grpSp>
    </p:spTree>
    <p:extLst>
      <p:ext uri="{BB962C8B-B14F-4D97-AF65-F5344CB8AC3E}">
        <p14:creationId xmlns:p14="http://schemas.microsoft.com/office/powerpoint/2010/main" val="189208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0BE7D7E-DEC4-69F7-3508-AC4D2C7A2F2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740E410-9A40-7276-89F8-2522E03DCEA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2410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B1336F9-DA70-4882-7F3C-02EA5E2B55C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9CEA976-B925-876F-E48A-EA5F34CD551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2722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F808E4F-CE03-F8E4-75A3-FFA8A0AEFFD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3DA899A-51AA-6A4D-434E-640FE34D5C6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1216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2CC698B-451F-129D-857F-C33D0B32D60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035F07B-E92E-89DE-93AE-BF85BE4CF83E}"/>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F22833A-09A9-AE23-C9B9-31B83A071DBA}"/>
              </a:ext>
            </a:extLst>
          </p:cNvPr>
          <p:cNvPicPr/>
          <p:nvPr/>
        </p:nvPicPr>
        <p:blipFill rotWithShape="1">
          <a:blip r:embed="rId3"/>
          <a:srcRect t="22437" r="88347" b="29822"/>
          <a:stretch/>
        </p:blipFill>
        <p:spPr>
          <a:xfrm rot="5400000">
            <a:off x="5813322" y="135195"/>
            <a:ext cx="565356" cy="12191999"/>
          </a:xfrm>
          <a:prstGeom prst="rect">
            <a:avLst/>
          </a:prstGeom>
        </p:spPr>
      </p:pic>
    </p:spTree>
    <p:extLst>
      <p:ext uri="{BB962C8B-B14F-4D97-AF65-F5344CB8AC3E}">
        <p14:creationId xmlns:p14="http://schemas.microsoft.com/office/powerpoint/2010/main" val="281943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B662A0C-C076-37B4-6A77-128C4DC83DE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D849EE5-93BF-AB07-7AC8-C00941DA4B5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941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52550EC-318D-D0C5-0069-66C72B83C99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1EA391B-107F-C998-9F83-239EC28C59C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226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5624616-9D3E-C8C0-28B2-5582A9C58774}"/>
              </a:ext>
            </a:extLst>
          </p:cNvPr>
          <p:cNvSpPr>
            <a:spLocks noGrp="1"/>
          </p:cNvSpPr>
          <p:nvPr>
            <p:ph type="title"/>
          </p:nvPr>
        </p:nvSpPr>
        <p:spPr/>
        <p:txBody>
          <a:bodyPr/>
          <a:lstStyle/>
          <a:p>
            <a:endParaRPr lang="en-US"/>
          </a:p>
        </p:txBody>
      </p:sp>
      <p:grpSp>
        <p:nvGrpSpPr>
          <p:cNvPr id="6" name="Group 5"/>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2A1B5B24-FB22-C3C3-F3F4-C8DEB04FF787}"/>
                </a:ext>
              </a:extLst>
            </p:cNvPr>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1EA391B-107F-C998-9F83-239EC28C59C1}"/>
                </a:ext>
              </a:extLst>
            </p:cNvPr>
            <p:cNvPicPr/>
            <p:nvPr/>
          </p:nvPicPr>
          <p:blipFill rotWithShape="1">
            <a:blip r:embed="rId3"/>
            <a:srcRect b="81434"/>
            <a:stretch/>
          </p:blipFill>
          <p:spPr>
            <a:xfrm>
              <a:off x="0" y="0"/>
              <a:ext cx="12192000" cy="1273277"/>
            </a:xfrm>
            <a:prstGeom prst="rect">
              <a:avLst/>
            </a:prstGeom>
          </p:spPr>
        </p:pic>
      </p:grpSp>
    </p:spTree>
    <p:extLst>
      <p:ext uri="{BB962C8B-B14F-4D97-AF65-F5344CB8AC3E}">
        <p14:creationId xmlns:p14="http://schemas.microsoft.com/office/powerpoint/2010/main" val="2142106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481EC52-F3D1-4192-39CA-726C0E7CBEB4}"/>
              </a:ext>
            </a:extLst>
          </p:cNvPr>
          <p:cNvSpPr>
            <a:spLocks noGrp="1"/>
          </p:cNvSpPr>
          <p:nvPr>
            <p:ph type="title"/>
          </p:nvPr>
        </p:nvSpPr>
        <p:spPr/>
        <p:txBody>
          <a:bodyPr/>
          <a:lstStyle/>
          <a:p>
            <a:endParaRPr lang="en-US"/>
          </a:p>
        </p:txBody>
      </p:sp>
      <p:grpSp>
        <p:nvGrpSpPr>
          <p:cNvPr id="5" name="Group 4"/>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F5B9A683-57E1-39BA-262E-99768FE870C7}"/>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1EA391B-107F-C998-9F83-239EC28C59C1}"/>
                </a:ext>
              </a:extLst>
            </p:cNvPr>
            <p:cNvPicPr/>
            <p:nvPr/>
          </p:nvPicPr>
          <p:blipFill rotWithShape="1">
            <a:blip r:embed="rId3"/>
            <a:srcRect b="81434"/>
            <a:stretch/>
          </p:blipFill>
          <p:spPr>
            <a:xfrm>
              <a:off x="0" y="0"/>
              <a:ext cx="12192000" cy="1273277"/>
            </a:xfrm>
            <a:prstGeom prst="rect">
              <a:avLst/>
            </a:prstGeom>
          </p:spPr>
        </p:pic>
      </p:grpSp>
      <p:pic>
        <p:nvPicPr>
          <p:cNvPr id="6" name="Picture 5">
            <a:extLst>
              <a:ext uri="{FF2B5EF4-FFF2-40B4-BE49-F238E27FC236}">
                <a16:creationId xmlns:a16="http://schemas.microsoft.com/office/drawing/2014/main" id="{DD849EE5-93BF-AB07-7AC8-C00941DA4B50}"/>
              </a:ext>
            </a:extLst>
          </p:cNvPr>
          <p:cNvPicPr/>
          <p:nvPr/>
        </p:nvPicPr>
        <p:blipFill rotWithShape="1">
          <a:blip r:embed="rId4"/>
          <a:srcRect l="70605" t="24588" r="21107" b="10753"/>
          <a:stretch/>
        </p:blipFill>
        <p:spPr>
          <a:xfrm rot="5400000">
            <a:off x="5710082" y="376083"/>
            <a:ext cx="771834" cy="12192003"/>
          </a:xfrm>
          <a:prstGeom prst="rect">
            <a:avLst/>
          </a:prstGeom>
        </p:spPr>
      </p:pic>
    </p:spTree>
    <p:extLst>
      <p:ext uri="{BB962C8B-B14F-4D97-AF65-F5344CB8AC3E}">
        <p14:creationId xmlns:p14="http://schemas.microsoft.com/office/powerpoint/2010/main" val="88140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3A7FEDC-1F0F-D8E7-EA6C-E0381E1B9B0F}"/>
              </a:ext>
            </a:extLst>
          </p:cNvPr>
          <p:cNvSpPr>
            <a:spLocks noGrp="1"/>
          </p:cNvSpPr>
          <p:nvPr>
            <p:ph type="title"/>
          </p:nvPr>
        </p:nvSpPr>
        <p:spPr/>
        <p:txBody>
          <a:bodyPr/>
          <a:lstStyle/>
          <a:p>
            <a:endParaRPr lang="en-US"/>
          </a:p>
        </p:txBody>
      </p:sp>
      <p:grpSp>
        <p:nvGrpSpPr>
          <p:cNvPr id="5" name="Group 4"/>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B54478C1-6AC0-4902-CDA3-6FA48485711A}"/>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1EA391B-107F-C998-9F83-239EC28C59C1}"/>
                </a:ext>
              </a:extLst>
            </p:cNvPr>
            <p:cNvPicPr/>
            <p:nvPr/>
          </p:nvPicPr>
          <p:blipFill rotWithShape="1">
            <a:blip r:embed="rId3"/>
            <a:srcRect b="81434"/>
            <a:stretch/>
          </p:blipFill>
          <p:spPr>
            <a:xfrm>
              <a:off x="0" y="0"/>
              <a:ext cx="12192000" cy="1273277"/>
            </a:xfrm>
            <a:prstGeom prst="rect">
              <a:avLst/>
            </a:prstGeom>
          </p:spPr>
        </p:pic>
      </p:grpSp>
    </p:spTree>
    <p:extLst>
      <p:ext uri="{BB962C8B-B14F-4D97-AF65-F5344CB8AC3E}">
        <p14:creationId xmlns:p14="http://schemas.microsoft.com/office/powerpoint/2010/main" val="168327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CA84BF3-A6F2-227C-FEE1-7B4D40F5DD8D}"/>
              </a:ext>
            </a:extLst>
          </p:cNvPr>
          <p:cNvSpPr>
            <a:spLocks noGrp="1"/>
          </p:cNvSpPr>
          <p:nvPr>
            <p:ph type="title"/>
          </p:nvPr>
        </p:nvSpPr>
        <p:spPr/>
        <p:txBody>
          <a:bodyPr/>
          <a:lstStyle/>
          <a:p>
            <a:endParaRPr lang="en-US"/>
          </a:p>
        </p:txBody>
      </p:sp>
      <p:grpSp>
        <p:nvGrpSpPr>
          <p:cNvPr id="5" name="Group 4"/>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37B59FC0-503A-A60B-49C4-B55C62A6E2E1}"/>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1EA391B-107F-C998-9F83-239EC28C59C1}"/>
                </a:ext>
              </a:extLst>
            </p:cNvPr>
            <p:cNvPicPr/>
            <p:nvPr/>
          </p:nvPicPr>
          <p:blipFill rotWithShape="1">
            <a:blip r:embed="rId3"/>
            <a:srcRect b="81434"/>
            <a:stretch/>
          </p:blipFill>
          <p:spPr>
            <a:xfrm>
              <a:off x="0" y="0"/>
              <a:ext cx="12192000" cy="1273277"/>
            </a:xfrm>
            <a:prstGeom prst="rect">
              <a:avLst/>
            </a:prstGeom>
          </p:spPr>
        </p:pic>
      </p:grpSp>
    </p:spTree>
    <p:extLst>
      <p:ext uri="{BB962C8B-B14F-4D97-AF65-F5344CB8AC3E}">
        <p14:creationId xmlns:p14="http://schemas.microsoft.com/office/powerpoint/2010/main" val="274226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58F1053-6601-A6F8-9CF6-A63B6B3C9916}"/>
              </a:ext>
            </a:extLst>
          </p:cNvPr>
          <p:cNvSpPr>
            <a:spLocks noGrp="1"/>
          </p:cNvSpPr>
          <p:nvPr>
            <p:ph type="title"/>
          </p:nvPr>
        </p:nvSpPr>
        <p:spPr/>
        <p:txBody>
          <a:bodyPr/>
          <a:lstStyle/>
          <a:p>
            <a:endParaRPr lang="en-US"/>
          </a:p>
        </p:txBody>
      </p:sp>
      <p:grpSp>
        <p:nvGrpSpPr>
          <p:cNvPr id="5" name="Group 4"/>
          <p:cNvGrpSpPr/>
          <p:nvPr/>
        </p:nvGrpSpPr>
        <p:grpSpPr>
          <a:xfrm>
            <a:off x="0" y="0"/>
            <a:ext cx="12192000" cy="6863137"/>
            <a:chOff x="0" y="0"/>
            <a:chExt cx="12192000" cy="6863137"/>
          </a:xfrm>
        </p:grpSpPr>
        <p:pic>
          <p:nvPicPr>
            <p:cNvPr id="3" name="Picture 2">
              <a:extLst>
                <a:ext uri="{FF2B5EF4-FFF2-40B4-BE49-F238E27FC236}">
                  <a16:creationId xmlns:a16="http://schemas.microsoft.com/office/drawing/2014/main" id="{861A056A-4C5F-2A1A-4DC8-EA82C5C5AC5F}"/>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D849EE5-93BF-AB07-7AC8-C00941DA4B50}"/>
                </a:ext>
              </a:extLst>
            </p:cNvPr>
            <p:cNvPicPr/>
            <p:nvPr/>
          </p:nvPicPr>
          <p:blipFill rotWithShape="1">
            <a:blip r:embed="rId3"/>
            <a:srcRect l="70605" t="24588" r="21107" b="10753"/>
            <a:stretch/>
          </p:blipFill>
          <p:spPr>
            <a:xfrm rot="5400000">
              <a:off x="5584613" y="904678"/>
              <a:ext cx="1010483" cy="10906436"/>
            </a:xfrm>
            <a:prstGeom prst="rect">
              <a:avLst/>
            </a:prstGeom>
          </p:spPr>
        </p:pic>
      </p:grpSp>
    </p:spTree>
    <p:extLst>
      <p:ext uri="{BB962C8B-B14F-4D97-AF65-F5344CB8AC3E}">
        <p14:creationId xmlns:p14="http://schemas.microsoft.com/office/powerpoint/2010/main" val="429152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96C7939-D057-D453-75F7-FBCB15BBEF1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C228C4F-19FA-F555-FF8C-26750EC62F27}"/>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D849EE5-93BF-AB07-7AC8-C00941DA4B50}"/>
              </a:ext>
            </a:extLst>
          </p:cNvPr>
          <p:cNvPicPr/>
          <p:nvPr/>
        </p:nvPicPr>
        <p:blipFill rotWithShape="1">
          <a:blip r:embed="rId3"/>
          <a:srcRect l="70605" t="24588" r="21107" b="10753"/>
          <a:stretch/>
        </p:blipFill>
        <p:spPr>
          <a:xfrm rot="5400000">
            <a:off x="5523270" y="832055"/>
            <a:ext cx="1145460" cy="10906436"/>
          </a:xfrm>
          <a:prstGeom prst="rect">
            <a:avLst/>
          </a:prstGeom>
        </p:spPr>
      </p:pic>
      <p:sp>
        <p:nvSpPr>
          <p:cNvPr id="5" name="Down Arrow 4"/>
          <p:cNvSpPr/>
          <p:nvPr/>
        </p:nvSpPr>
        <p:spPr>
          <a:xfrm>
            <a:off x="1966452" y="5761703"/>
            <a:ext cx="226142" cy="324463"/>
          </a:xfrm>
          <a:prstGeom prst="downArrow">
            <a:avLst/>
          </a:prstGeom>
          <a:solidFill>
            <a:schemeClr val="tx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a:off x="5491316" y="5732207"/>
            <a:ext cx="226142" cy="324463"/>
          </a:xfrm>
          <a:prstGeom prst="downArrow">
            <a:avLst/>
          </a:prstGeom>
          <a:solidFill>
            <a:schemeClr val="tx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9365226" y="5732207"/>
            <a:ext cx="226142" cy="324463"/>
          </a:xfrm>
          <a:prstGeom prst="downArrow">
            <a:avLst/>
          </a:prstGeom>
          <a:solidFill>
            <a:schemeClr val="tx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2782" y="6167286"/>
            <a:ext cx="3113141" cy="410498"/>
          </a:xfrm>
          <a:prstGeom prst="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latin typeface="Arial" panose="020B0604020202020204" pitchFamily="34" charset="0"/>
                <a:cs typeface="Arial" panose="020B0604020202020204" pitchFamily="34" charset="0"/>
              </a:rPr>
              <a:t>Thảm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hoa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thiên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nhiên</a:t>
            </a:r>
            <a:endParaRPr lang="en-US" sz="2000" dirty="0">
              <a:latin typeface="Arial" panose="020B0604020202020204" pitchFamily="34" charset="0"/>
              <a:cs typeface="Arial" panose="020B0604020202020204" pitchFamily="34" charset="0"/>
            </a:endParaRPr>
          </a:p>
        </p:txBody>
      </p:sp>
      <p:sp>
        <p:nvSpPr>
          <p:cNvPr id="9" name="Rectangle 8"/>
          <p:cNvSpPr/>
          <p:nvPr/>
        </p:nvSpPr>
        <p:spPr>
          <a:xfrm>
            <a:off x="4047816" y="6167286"/>
            <a:ext cx="3113141" cy="410498"/>
          </a:xfrm>
          <a:prstGeom prst="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latin typeface="Arial" panose="020B0604020202020204" pitchFamily="34" charset="0"/>
                <a:cs typeface="Arial" panose="020B0604020202020204" pitchFamily="34" charset="0"/>
              </a:rPr>
              <a:t>Thảm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hoa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thiên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nhiên</a:t>
            </a:r>
            <a:endParaRPr lang="en-US" sz="2000" dirty="0">
              <a:latin typeface="Arial" panose="020B0604020202020204" pitchFamily="34" charset="0"/>
              <a:cs typeface="Arial" panose="020B0604020202020204" pitchFamily="34" charset="0"/>
            </a:endParaRPr>
          </a:p>
        </p:txBody>
      </p:sp>
      <p:sp>
        <p:nvSpPr>
          <p:cNvPr id="10" name="Rectangle 9"/>
          <p:cNvSpPr/>
          <p:nvPr/>
        </p:nvSpPr>
        <p:spPr>
          <a:xfrm>
            <a:off x="7452850" y="6159914"/>
            <a:ext cx="4096368" cy="410498"/>
          </a:xfrm>
          <a:prstGeom prst="rect">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latin typeface="Arial" panose="020B0604020202020204" pitchFamily="34" charset="0"/>
                <a:cs typeface="Arial" panose="020B0604020202020204" pitchFamily="34" charset="0"/>
              </a:rPr>
              <a:t>Hiện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tượng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tự</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nhiên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thông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thường</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51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DA90C24-E15A-8CF9-90FE-30BC38456C5C}"/>
              </a:ext>
            </a:extLst>
          </p:cNvPr>
          <p:cNvSpPr>
            <a:spLocks noGrp="1"/>
          </p:cNvSpPr>
          <p:nvPr>
            <p:ph type="title"/>
          </p:nvPr>
        </p:nvSpPr>
        <p:spPr/>
        <p:txBody>
          <a:bodyPr/>
          <a:lstStyle/>
          <a:p>
            <a:endParaRPr lang="en-US"/>
          </a:p>
        </p:txBody>
      </p:sp>
      <p:grpSp>
        <p:nvGrpSpPr>
          <p:cNvPr id="5" name="Group 4"/>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602142E6-1E39-4B36-9817-24EAA2995C0F}"/>
                </a:ext>
              </a:extLst>
            </p:cNvPr>
            <p:cNvPicPr/>
            <p:nvPr/>
          </p:nvPicPr>
          <p:blipFill>
            <a:blip r:embed="rId2"/>
            <a:stretch>
              <a:fillRect/>
            </a:stretch>
          </p:blipFill>
          <p:spPr>
            <a:xfrm>
              <a:off x="0" y="0"/>
              <a:ext cx="12192000" cy="6858000"/>
            </a:xfrm>
            <a:prstGeom prst="rect">
              <a:avLst/>
            </a:prstGeom>
          </p:spPr>
        </p:pic>
        <p:sp>
          <p:nvSpPr>
            <p:cNvPr id="4" name="Rounded Rectangle 3"/>
            <p:cNvSpPr/>
            <p:nvPr/>
          </p:nvSpPr>
          <p:spPr>
            <a:xfrm>
              <a:off x="9281652" y="0"/>
              <a:ext cx="2910348" cy="825910"/>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2945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18FA109-ADEC-5DA2-3BFF-F650C71E779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7E7F400-EB9B-C4E7-636F-D6965A645BF2}"/>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EF3E1720-2310-EB16-E128-D2F1A17356E6}"/>
              </a:ext>
            </a:extLst>
          </p:cNvPr>
          <p:cNvPicPr/>
          <p:nvPr/>
        </p:nvPicPr>
        <p:blipFill rotWithShape="1">
          <a:blip r:embed="rId3"/>
          <a:srcRect l="3791" t="25520" r="3791"/>
          <a:stretch/>
        </p:blipFill>
        <p:spPr>
          <a:xfrm>
            <a:off x="462116" y="1750142"/>
            <a:ext cx="11267768" cy="5107858"/>
          </a:xfrm>
          <a:prstGeom prst="rect">
            <a:avLst/>
          </a:prstGeom>
        </p:spPr>
      </p:pic>
    </p:spTree>
    <p:extLst>
      <p:ext uri="{BB962C8B-B14F-4D97-AF65-F5344CB8AC3E}">
        <p14:creationId xmlns:p14="http://schemas.microsoft.com/office/powerpoint/2010/main" val="268288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A864B95-8E7F-1DF3-5F1B-4594B91B550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5C99E54-388D-C5BE-55B5-38E9D97177A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1509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7E9282C-9790-AAB9-3097-17F960A2C3E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6C5E940-F37E-90B8-E7D7-EDCCCE02C7A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2841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916555-E95A-212F-10F2-177C5CA54AC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5A87347-FB0B-437A-01B5-FD0DDCCFBDC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9372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73E020B-B233-E130-5216-FFFCC1A26798}"/>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3AE47BF-BF32-F459-F187-61BB40CDF39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03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13D3AEC-8371-9D50-A545-0E0418EA4D9A}"/>
              </a:ext>
            </a:extLst>
          </p:cNvPr>
          <p:cNvSpPr>
            <a:spLocks noGrp="1"/>
          </p:cNvSpPr>
          <p:nvPr>
            <p:ph type="title"/>
          </p:nvPr>
        </p:nvSpPr>
        <p:spPr/>
        <p:txBody>
          <a:bodyPr/>
          <a:lstStyle/>
          <a:p>
            <a:endParaRPr lang="en-US"/>
          </a:p>
        </p:txBody>
      </p:sp>
      <p:grpSp>
        <p:nvGrpSpPr>
          <p:cNvPr id="5" name="Group 4"/>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1C12F267-E6CB-3B2D-1477-B07D537088C5}"/>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AAEE615-FAE6-E414-BFA5-C8E98D3BE8C6}"/>
                </a:ext>
              </a:extLst>
            </p:cNvPr>
            <p:cNvPicPr/>
            <p:nvPr/>
          </p:nvPicPr>
          <p:blipFill rotWithShape="1">
            <a:blip r:embed="rId3"/>
            <a:srcRect r="76895" b="85385"/>
            <a:stretch/>
          </p:blipFill>
          <p:spPr>
            <a:xfrm>
              <a:off x="9271819" y="0"/>
              <a:ext cx="2920181" cy="1125794"/>
            </a:xfrm>
            <a:prstGeom prst="rect">
              <a:avLst/>
            </a:prstGeom>
          </p:spPr>
        </p:pic>
      </p:grpSp>
    </p:spTree>
    <p:extLst>
      <p:ext uri="{BB962C8B-B14F-4D97-AF65-F5344CB8AC3E}">
        <p14:creationId xmlns:p14="http://schemas.microsoft.com/office/powerpoint/2010/main" val="95917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3972F30-79F4-13D1-8E91-7DE89DC27B52}"/>
              </a:ext>
            </a:extLst>
          </p:cNvPr>
          <p:cNvSpPr>
            <a:spLocks noGrp="1"/>
          </p:cNvSpPr>
          <p:nvPr>
            <p:ph type="title"/>
          </p:nvPr>
        </p:nvSpPr>
        <p:spPr/>
        <p:txBody>
          <a:bodyPr/>
          <a:lstStyle/>
          <a:p>
            <a:endParaRPr lang="en-US"/>
          </a:p>
        </p:txBody>
      </p:sp>
      <p:grpSp>
        <p:nvGrpSpPr>
          <p:cNvPr id="6" name="Group 5"/>
          <p:cNvGrpSpPr/>
          <p:nvPr/>
        </p:nvGrpSpPr>
        <p:grpSpPr>
          <a:xfrm>
            <a:off x="0" y="0"/>
            <a:ext cx="12192002" cy="6858002"/>
            <a:chOff x="0" y="0"/>
            <a:chExt cx="12192002" cy="6858002"/>
          </a:xfrm>
        </p:grpSpPr>
        <p:pic>
          <p:nvPicPr>
            <p:cNvPr id="3" name="Picture 2">
              <a:extLst>
                <a:ext uri="{FF2B5EF4-FFF2-40B4-BE49-F238E27FC236}">
                  <a16:creationId xmlns:a16="http://schemas.microsoft.com/office/drawing/2014/main" id="{5DC06046-B8C6-8C02-A628-BF6E63151574}"/>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D849EE5-93BF-AB07-7AC8-C00941DA4B50}"/>
                </a:ext>
              </a:extLst>
            </p:cNvPr>
            <p:cNvPicPr/>
            <p:nvPr/>
          </p:nvPicPr>
          <p:blipFill rotWithShape="1">
            <a:blip r:embed="rId3"/>
            <a:srcRect l="70605" t="24588" r="21107" b="10753"/>
            <a:stretch/>
          </p:blipFill>
          <p:spPr>
            <a:xfrm rot="5400000">
              <a:off x="5847735" y="513736"/>
              <a:ext cx="496531" cy="12192002"/>
            </a:xfrm>
            <a:prstGeom prst="rect">
              <a:avLst/>
            </a:prstGeom>
          </p:spPr>
        </p:pic>
        <p:pic>
          <p:nvPicPr>
            <p:cNvPr id="5" name="Picture 4">
              <a:extLst>
                <a:ext uri="{FF2B5EF4-FFF2-40B4-BE49-F238E27FC236}">
                  <a16:creationId xmlns:a16="http://schemas.microsoft.com/office/drawing/2014/main" id="{DD849EE5-93BF-AB07-7AC8-C00941DA4B50}"/>
                </a:ext>
              </a:extLst>
            </p:cNvPr>
            <p:cNvPicPr/>
            <p:nvPr/>
          </p:nvPicPr>
          <p:blipFill rotWithShape="1">
            <a:blip r:embed="rId3"/>
            <a:srcRect l="70605" t="24588" r="21107" b="10753"/>
            <a:stretch/>
          </p:blipFill>
          <p:spPr>
            <a:xfrm rot="5400000">
              <a:off x="7300340" y="2782417"/>
              <a:ext cx="570493" cy="7580673"/>
            </a:xfrm>
            <a:prstGeom prst="rect">
              <a:avLst/>
            </a:prstGeom>
          </p:spPr>
        </p:pic>
      </p:grpSp>
    </p:spTree>
    <p:extLst>
      <p:ext uri="{BB962C8B-B14F-4D97-AF65-F5344CB8AC3E}">
        <p14:creationId xmlns:p14="http://schemas.microsoft.com/office/powerpoint/2010/main" val="1912191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28E4956-008E-1CB3-2A97-EFB91E08CDB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080D916-D09E-10BC-A37D-4310882B95BC}"/>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8165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A2FF02B-C593-0888-1D54-F32B31BE497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ABC973C-1D4A-A4EC-5740-D7192A9D948F}"/>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D849EE5-93BF-AB07-7AC8-C00941DA4B50}"/>
              </a:ext>
            </a:extLst>
          </p:cNvPr>
          <p:cNvPicPr/>
          <p:nvPr/>
        </p:nvPicPr>
        <p:blipFill rotWithShape="1">
          <a:blip r:embed="rId3"/>
          <a:srcRect l="70605" t="24588" r="21107" b="10753"/>
          <a:stretch/>
        </p:blipFill>
        <p:spPr>
          <a:xfrm rot="5400000">
            <a:off x="5802257" y="950042"/>
            <a:ext cx="575189" cy="11240732"/>
          </a:xfrm>
          <a:prstGeom prst="rect">
            <a:avLst/>
          </a:prstGeom>
        </p:spPr>
      </p:pic>
    </p:spTree>
    <p:extLst>
      <p:ext uri="{BB962C8B-B14F-4D97-AF65-F5344CB8AC3E}">
        <p14:creationId xmlns:p14="http://schemas.microsoft.com/office/powerpoint/2010/main" val="254885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A952618-F8E8-DBBB-8042-39ED30CF177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4DE5377-A65F-990F-8B33-6971E2066B7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58494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0DFB939-3038-540C-266E-CBBB889F89D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80E1371-578A-81EC-E33E-BE050B4840B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47086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3F68657-786A-A1AC-C128-20ADD5F3A84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FCABEEC-6195-CEAD-5DAA-DBF1C9C5DE7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7864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8E4B930-777C-CC6B-7D8C-23C3138BB587}"/>
              </a:ext>
            </a:extLst>
          </p:cNvPr>
          <p:cNvSpPr>
            <a:spLocks noGrp="1"/>
          </p:cNvSpPr>
          <p:nvPr>
            <p:ph type="title"/>
          </p:nvPr>
        </p:nvSpPr>
        <p:spPr/>
        <p:txBody>
          <a:bodyPr/>
          <a:lstStyle/>
          <a:p>
            <a:endParaRPr lang="en-US"/>
          </a:p>
        </p:txBody>
      </p:sp>
      <p:grpSp>
        <p:nvGrpSpPr>
          <p:cNvPr id="5" name="Group 4"/>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AAAEE615-FAE6-E414-BFA5-C8E98D3BE8C6}"/>
                </a:ext>
              </a:extLst>
            </p:cNvPr>
            <p:cNvPicPr/>
            <p:nvPr/>
          </p:nvPicPr>
          <p:blipFill rotWithShape="1">
            <a:blip r:embed="rId2"/>
            <a:srcRect b="10967"/>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AAEE615-FAE6-E414-BFA5-C8E98D3BE8C6}"/>
                </a:ext>
              </a:extLst>
            </p:cNvPr>
            <p:cNvPicPr/>
            <p:nvPr/>
          </p:nvPicPr>
          <p:blipFill rotWithShape="1">
            <a:blip r:embed="rId2"/>
            <a:srcRect r="76895" b="85385"/>
            <a:stretch/>
          </p:blipFill>
          <p:spPr>
            <a:xfrm>
              <a:off x="9271819" y="0"/>
              <a:ext cx="2920181" cy="1125794"/>
            </a:xfrm>
            <a:prstGeom prst="rect">
              <a:avLst/>
            </a:prstGeom>
          </p:spPr>
        </p:pic>
      </p:grpSp>
    </p:spTree>
    <p:extLst>
      <p:ext uri="{BB962C8B-B14F-4D97-AF65-F5344CB8AC3E}">
        <p14:creationId xmlns:p14="http://schemas.microsoft.com/office/powerpoint/2010/main" val="373809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7BAD7F4-F633-F6D0-6A94-4ED0D15EF08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42F5E1A-F8ED-D88E-1B4C-7D35A777F33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9235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4CDD45E-5400-625B-AB9D-2AB4A51161E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5C57FA3-EC94-4919-C946-EC00811AB8C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152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6820462-59CF-8AD6-C076-9A7E9F101A5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DA5CE08-5346-B90F-EB79-A516B76BF11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16106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1086CAD-3DED-6144-4BA4-3C358E9C14A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329C040-8D23-E7C0-C2B2-30281193EB65}"/>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D849EE5-93BF-AB07-7AC8-C00941DA4B50}"/>
              </a:ext>
            </a:extLst>
          </p:cNvPr>
          <p:cNvPicPr/>
          <p:nvPr/>
        </p:nvPicPr>
        <p:blipFill rotWithShape="1">
          <a:blip r:embed="rId3"/>
          <a:srcRect l="70605" t="24588" r="21107" b="10753"/>
          <a:stretch/>
        </p:blipFill>
        <p:spPr>
          <a:xfrm rot="5400000">
            <a:off x="5860869" y="975013"/>
            <a:ext cx="4943164" cy="6518015"/>
          </a:xfrm>
          <a:prstGeom prst="rect">
            <a:avLst/>
          </a:prstGeom>
        </p:spPr>
      </p:pic>
    </p:spTree>
    <p:extLst>
      <p:ext uri="{BB962C8B-B14F-4D97-AF65-F5344CB8AC3E}">
        <p14:creationId xmlns:p14="http://schemas.microsoft.com/office/powerpoint/2010/main" val="4005046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10EF627-2F7D-37CB-F4F4-142C2DC7D3B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49E61F4-F57E-809D-219E-1E8858F215B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9789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A3A2AC2-8445-134A-6DE7-2E2FDA9390A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9235240-B50A-199B-E380-6C784E42EC1E}"/>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06848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35FB6B3-7345-5CFF-E953-3FCD0AD4EF9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58D02DA-078D-4058-DAD0-084ED9C01B1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6056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C8B06FC-44FE-918F-A4BA-59BA943E29E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AF86304-1463-0AAB-E7E5-AC3049880C4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944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85B8018-A1D3-1D72-9D1C-862A3E69537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BD7ACA6-4A80-37E9-6926-7C46054A92A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36007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55C8315-CF00-F8C2-CB1C-B23973DAC65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4EB295DC-C69B-1930-C690-5048C165ED19}"/>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9344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EDBA8FE-57EF-48CF-B405-F3738CA378D1}"/>
              </a:ext>
            </a:extLst>
          </p:cNvPr>
          <p:cNvSpPr>
            <a:spLocks noGrp="1"/>
          </p:cNvSpPr>
          <p:nvPr>
            <p:ph type="title"/>
          </p:nvPr>
        </p:nvSpPr>
        <p:spPr/>
        <p:txBody>
          <a:bodyPr/>
          <a:lstStyle/>
          <a:p>
            <a:endParaRPr lang="en-US"/>
          </a:p>
        </p:txBody>
      </p:sp>
      <p:grpSp>
        <p:nvGrpSpPr>
          <p:cNvPr id="5" name="Group 4"/>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06D4679A-84E8-97C8-2CA7-F69DE4C26D41}"/>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7638C5FB-B41B-0CBC-3E16-9D41EA253788}"/>
                </a:ext>
              </a:extLst>
            </p:cNvPr>
            <p:cNvPicPr/>
            <p:nvPr/>
          </p:nvPicPr>
          <p:blipFill rotWithShape="1">
            <a:blip r:embed="rId3"/>
            <a:srcRect b="81505"/>
            <a:stretch/>
          </p:blipFill>
          <p:spPr>
            <a:xfrm>
              <a:off x="0" y="0"/>
              <a:ext cx="12192000" cy="1268361"/>
            </a:xfrm>
            <a:prstGeom prst="rect">
              <a:avLst/>
            </a:prstGeom>
          </p:spPr>
        </p:pic>
      </p:grpSp>
    </p:spTree>
    <p:extLst>
      <p:ext uri="{BB962C8B-B14F-4D97-AF65-F5344CB8AC3E}">
        <p14:creationId xmlns:p14="http://schemas.microsoft.com/office/powerpoint/2010/main" val="133937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A0A4855-29C7-C690-B215-8EC42E886C0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7638C5FB-B41B-0CBC-3E16-9D41EA253788}"/>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38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CEEB8CC-324A-9EB3-6AC0-DF447EC4B50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B5B52D3-4E01-59E5-27A4-704FD767AA9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586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3F7A4DE-CB55-4856-EF94-9D92F894E5B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B991B46-ED76-7315-00CF-2C5756DF564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9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3D8F99D-EB85-C5DF-7E0A-F6EE64123EE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1053BDA5-E704-415C-E84E-798293C961E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46206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F0F1CA-41C8-DFBA-982C-946985C57C3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984415F-6817-AF7C-7DD4-ABDFC6354DE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1390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434FB63-1665-4ADD-BCF2-699F09CB843F}"/>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5C676EF-2FF9-338C-0166-C60B39B741A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670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609A170-50B6-E48E-0244-28DC6FFF0FE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1A79189-28DB-8232-DEE7-0516B0C0D03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7055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1460672-FB18-4CD4-74EC-951D53114644}"/>
              </a:ext>
            </a:extLst>
          </p:cNvPr>
          <p:cNvSpPr>
            <a:spLocks noGrp="1"/>
          </p:cNvSpPr>
          <p:nvPr>
            <p:ph type="title"/>
          </p:nvPr>
        </p:nvSpPr>
        <p:spPr/>
        <p:txBody>
          <a:bodyPr/>
          <a:lstStyle/>
          <a:p>
            <a:endParaRPr lang="en-US"/>
          </a:p>
        </p:txBody>
      </p:sp>
      <p:grpSp>
        <p:nvGrpSpPr>
          <p:cNvPr id="6" name="Group 5"/>
          <p:cNvGrpSpPr/>
          <p:nvPr/>
        </p:nvGrpSpPr>
        <p:grpSpPr>
          <a:xfrm>
            <a:off x="0" y="0"/>
            <a:ext cx="12192000" cy="6858000"/>
            <a:chOff x="0" y="0"/>
            <a:chExt cx="12192000" cy="6858000"/>
          </a:xfrm>
        </p:grpSpPr>
        <p:pic>
          <p:nvPicPr>
            <p:cNvPr id="3" name="Picture 2">
              <a:extLst>
                <a:ext uri="{FF2B5EF4-FFF2-40B4-BE49-F238E27FC236}">
                  <a16:creationId xmlns:a16="http://schemas.microsoft.com/office/drawing/2014/main" id="{CA5F7A31-87FA-508C-7E3B-9DC1BCBF04D7}"/>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D849EE5-93BF-AB07-7AC8-C00941DA4B50}"/>
                </a:ext>
              </a:extLst>
            </p:cNvPr>
            <p:cNvPicPr/>
            <p:nvPr/>
          </p:nvPicPr>
          <p:blipFill rotWithShape="1">
            <a:blip r:embed="rId3"/>
            <a:srcRect l="70605" t="24588" r="21107" b="10753"/>
            <a:stretch/>
          </p:blipFill>
          <p:spPr>
            <a:xfrm rot="5400000">
              <a:off x="6833417" y="-3421625"/>
              <a:ext cx="1936958" cy="8780209"/>
            </a:xfrm>
            <a:prstGeom prst="rect">
              <a:avLst/>
            </a:prstGeom>
          </p:spPr>
        </p:pic>
        <p:pic>
          <p:nvPicPr>
            <p:cNvPr id="5" name="Picture 4">
              <a:extLst>
                <a:ext uri="{FF2B5EF4-FFF2-40B4-BE49-F238E27FC236}">
                  <a16:creationId xmlns:a16="http://schemas.microsoft.com/office/drawing/2014/main" id="{CA5F7A31-87FA-508C-7E3B-9DC1BCBF04D7}"/>
                </a:ext>
              </a:extLst>
            </p:cNvPr>
            <p:cNvPicPr/>
            <p:nvPr/>
          </p:nvPicPr>
          <p:blipFill rotWithShape="1">
            <a:blip r:embed="rId2"/>
            <a:srcRect r="96250"/>
            <a:stretch/>
          </p:blipFill>
          <p:spPr>
            <a:xfrm rot="10800000">
              <a:off x="11710219" y="0"/>
              <a:ext cx="479324" cy="6858000"/>
            </a:xfrm>
            <a:prstGeom prst="rect">
              <a:avLst/>
            </a:prstGeom>
          </p:spPr>
        </p:pic>
      </p:grpSp>
      <p:sp>
        <p:nvSpPr>
          <p:cNvPr id="7" name="TextBox 6"/>
          <p:cNvSpPr txBox="1"/>
          <p:nvPr/>
        </p:nvSpPr>
        <p:spPr>
          <a:xfrm>
            <a:off x="3539613" y="368314"/>
            <a:ext cx="7905136" cy="1200329"/>
          </a:xfrm>
          <a:prstGeom prst="rect">
            <a:avLst/>
          </a:prstGeom>
          <a:noFill/>
        </p:spPr>
        <p:txBody>
          <a:bodyPr wrap="square" rtlCol="0">
            <a:spAutoFit/>
          </a:bodyPr>
          <a:lstStyle/>
          <a:p>
            <a:r>
              <a:rPr lang="en-US" sz="2400" b="1" dirty="0" err="1">
                <a:latin typeface="Arial" panose="020B0604020202020204" pitchFamily="34" charset="0"/>
                <a:cs typeface="Arial" panose="020B0604020202020204" pitchFamily="34" charset="0"/>
              </a:rPr>
              <a:t>Hãy</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viết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báo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thực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hành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Quan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sát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phân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biệt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một</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số</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loại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tế</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bào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đã</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môn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Khoa</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tự</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nhiên</a:t>
            </a:r>
            <a:r>
              <a:rPr lang="en-US" sz="2400" b="1" dirty="0">
                <a:latin typeface="Arial" panose="020B0604020202020204" pitchFamily="34" charset="0"/>
                <a:cs typeface="Arial" panose="020B0604020202020204" pitchFamily="34" charset="0"/>
              </a:rPr>
              <a:t> ở </a:t>
            </a:r>
            <a:r>
              <a:rPr lang="en-US" sz="2400" b="1" dirty="0" err="1">
                <a:latin typeface="Arial" panose="020B0604020202020204" pitchFamily="34" charset="0"/>
                <a:cs typeface="Arial" panose="020B0604020202020204" pitchFamily="34" charset="0"/>
              </a:rPr>
              <a:t>lớp</a:t>
            </a:r>
            <a:r>
              <a:rPr lang="en-US" sz="2400" b="1" dirty="0">
                <a:latin typeface="Arial" panose="020B0604020202020204" pitchFamily="34" charset="0"/>
                <a:cs typeface="Arial" panose="020B0604020202020204" pitchFamily="34" charset="0"/>
              </a:rPr>
              <a:t> 6 </a:t>
            </a:r>
            <a:r>
              <a:rPr lang="en-US" sz="2400" b="1" dirty="0" err="1">
                <a:latin typeface="Arial" panose="020B0604020202020204" pitchFamily="34" charset="0"/>
                <a:cs typeface="Arial" panose="020B0604020202020204" pitchFamily="34" charset="0"/>
              </a:rPr>
              <a:t>theo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mẫu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trên</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754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32F8D3-D897-2F01-4978-80FFC58C243A}"/>
              </a:ext>
            </a:extLst>
          </p:cNvPr>
          <p:cNvSpPr>
            <a:spLocks noGrp="1"/>
          </p:cNvSpPr>
          <p:nvPr>
            <p:ph type="title"/>
          </p:nvPr>
        </p:nvSpPr>
        <p:spPr/>
        <p:txBody>
          <a:bodyPr/>
          <a:lstStyle/>
          <a:p>
            <a:endParaRPr lang="en-US"/>
          </a:p>
        </p:txBody>
      </p:sp>
      <p:grpSp>
        <p:nvGrpSpPr>
          <p:cNvPr id="7" name="Group 6"/>
          <p:cNvGrpSpPr/>
          <p:nvPr/>
        </p:nvGrpSpPr>
        <p:grpSpPr>
          <a:xfrm>
            <a:off x="0" y="-117987"/>
            <a:ext cx="12192000" cy="6975987"/>
            <a:chOff x="0" y="-117987"/>
            <a:chExt cx="12192000" cy="6975987"/>
          </a:xfrm>
        </p:grpSpPr>
        <p:pic>
          <p:nvPicPr>
            <p:cNvPr id="3" name="Picture 2">
              <a:extLst>
                <a:ext uri="{FF2B5EF4-FFF2-40B4-BE49-F238E27FC236}">
                  <a16:creationId xmlns:a16="http://schemas.microsoft.com/office/drawing/2014/main" id="{C4898F49-4FD5-0FD9-E89C-54110964E20D}"/>
                </a:ext>
              </a:extLst>
            </p:cNvPr>
            <p:cNvPicPr/>
            <p:nvPr/>
          </p:nvPicPr>
          <p:blipFill>
            <a:blip r:embed="rId2"/>
            <a:stretch>
              <a:fillRect/>
            </a:stretch>
          </p:blipFill>
          <p:spPr>
            <a:xfrm>
              <a:off x="0" y="0"/>
              <a:ext cx="12192000" cy="6858000"/>
            </a:xfrm>
            <a:prstGeom prst="rect">
              <a:avLst/>
            </a:prstGeom>
          </p:spPr>
        </p:pic>
        <p:pic>
          <p:nvPicPr>
            <p:cNvPr id="6" name="Picture 5"/>
            <p:cNvPicPr>
              <a:picLocks noChangeAspect="1"/>
            </p:cNvPicPr>
            <p:nvPr/>
          </p:nvPicPr>
          <p:blipFill>
            <a:blip r:embed="rId3"/>
            <a:stretch>
              <a:fillRect/>
            </a:stretch>
          </p:blipFill>
          <p:spPr>
            <a:xfrm>
              <a:off x="6725263" y="-117987"/>
              <a:ext cx="5466737" cy="5358581"/>
            </a:xfrm>
            <a:prstGeom prst="rect">
              <a:avLst/>
            </a:prstGeom>
          </p:spPr>
        </p:pic>
      </p:grpSp>
    </p:spTree>
    <p:extLst>
      <p:ext uri="{BB962C8B-B14F-4D97-AF65-F5344CB8AC3E}">
        <p14:creationId xmlns:p14="http://schemas.microsoft.com/office/powerpoint/2010/main" val="296777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A21FE01-607D-FAD6-DB72-8A9061EFA04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EE7D490-FA5D-E07A-3AD1-ED3CCD38E1A6}"/>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7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1D6A108-73E6-9B79-E13E-DCCD0C13CB2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F58D70F7-2204-C987-8B25-412BC66F1347}"/>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9923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A93D052-C563-70C7-F824-7ACA1344D23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851EC01-F9D1-1227-1BEE-D3FEB054C16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0362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0DCE0A6-06F2-BF71-F4F5-C1812D382C0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6EFACCE-8367-7C00-0EC4-A8C47B30148F}"/>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005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B5FC7DD-19BB-69F2-FA0A-F495AC273CF0}"/>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06CAD7BD-152E-D086-9618-7C0808A7F81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628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63B58D7-C3AF-C72D-FB22-F6055449845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2983211-1AB0-49DB-CF67-344E1FAC2291}"/>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7874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5900ECF1-CCFC-EC5B-5FFB-4D85849D9A5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810B154-72C0-A1F2-BF21-C3E911DC8CE0}"/>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8903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71831AC-34D2-C81F-0598-C3750344EDB1}"/>
              </a:ext>
            </a:extLst>
          </p:cNvPr>
          <p:cNvSpPr>
            <a:spLocks noGrp="1"/>
          </p:cNvSpPr>
          <p:nvPr>
            <p:ph type="title"/>
          </p:nvPr>
        </p:nvSpPr>
        <p:spPr/>
        <p:txBody>
          <a:bodyPr/>
          <a:lstStyle/>
          <a:p>
            <a:endParaRPr lang="en-US"/>
          </a:p>
        </p:txBody>
      </p:sp>
      <p:grpSp>
        <p:nvGrpSpPr>
          <p:cNvPr id="6" name="Group 5"/>
          <p:cNvGrpSpPr/>
          <p:nvPr/>
        </p:nvGrpSpPr>
        <p:grpSpPr>
          <a:xfrm>
            <a:off x="0" y="-530941"/>
            <a:ext cx="12408310" cy="7388941"/>
            <a:chOff x="0" y="-530941"/>
            <a:chExt cx="12408310" cy="7388941"/>
          </a:xfrm>
        </p:grpSpPr>
        <p:pic>
          <p:nvPicPr>
            <p:cNvPr id="3" name="Picture 2">
              <a:extLst>
                <a:ext uri="{FF2B5EF4-FFF2-40B4-BE49-F238E27FC236}">
                  <a16:creationId xmlns:a16="http://schemas.microsoft.com/office/drawing/2014/main" id="{8318CC83-7B13-9B40-6A16-FE32952D1984}"/>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AAEE615-FAE6-E414-BFA5-C8E98D3BE8C6}"/>
                </a:ext>
              </a:extLst>
            </p:cNvPr>
            <p:cNvPicPr/>
            <p:nvPr/>
          </p:nvPicPr>
          <p:blipFill rotWithShape="1">
            <a:blip r:embed="rId3"/>
            <a:srcRect r="76895" b="85385"/>
            <a:stretch/>
          </p:blipFill>
          <p:spPr>
            <a:xfrm>
              <a:off x="9271819" y="-530941"/>
              <a:ext cx="3136491" cy="1956618"/>
            </a:xfrm>
            <a:prstGeom prst="ellipse">
              <a:avLst/>
            </a:prstGeom>
          </p:spPr>
        </p:pic>
      </p:grpSp>
    </p:spTree>
    <p:extLst>
      <p:ext uri="{BB962C8B-B14F-4D97-AF65-F5344CB8AC3E}">
        <p14:creationId xmlns:p14="http://schemas.microsoft.com/office/powerpoint/2010/main" val="242487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BCECE4A-85C9-1BBA-A8CC-CB17477F392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F5FA2E-44E8-5E22-922E-6490D7C5EE8D}"/>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00588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B181063C-A2EB-6060-1B5A-8C082CEAF8C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58EC00F-66BF-2338-FF3F-D2A70ECB7A2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314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9" name="Group 8"/>
          <p:cNvGrpSpPr/>
          <p:nvPr/>
        </p:nvGrpSpPr>
        <p:grpSpPr>
          <a:xfrm>
            <a:off x="0" y="19664"/>
            <a:ext cx="12192002" cy="6858000"/>
            <a:chOff x="0" y="19664"/>
            <a:chExt cx="12192002" cy="6858000"/>
          </a:xfrm>
        </p:grpSpPr>
        <p:pic>
          <p:nvPicPr>
            <p:cNvPr id="3" name="Picture 2">
              <a:extLst>
                <a:ext uri="{FF2B5EF4-FFF2-40B4-BE49-F238E27FC236}">
                  <a16:creationId xmlns:a16="http://schemas.microsoft.com/office/drawing/2014/main" id="{9D3CBF9D-D7F7-CF25-FCD6-90573C84F991}"/>
                </a:ext>
              </a:extLst>
            </p:cNvPr>
            <p:cNvPicPr/>
            <p:nvPr/>
          </p:nvPicPr>
          <p:blipFill>
            <a:blip r:embed="rId2"/>
            <a:stretch>
              <a:fillRect/>
            </a:stretch>
          </p:blipFill>
          <p:spPr>
            <a:xfrm>
              <a:off x="0" y="19664"/>
              <a:ext cx="12192000" cy="6858000"/>
            </a:xfrm>
            <a:prstGeom prst="rect">
              <a:avLst/>
            </a:prstGeom>
          </p:spPr>
        </p:pic>
        <p:pic>
          <p:nvPicPr>
            <p:cNvPr id="8" name="Picture 7">
              <a:extLst>
                <a:ext uri="{FF2B5EF4-FFF2-40B4-BE49-F238E27FC236}">
                  <a16:creationId xmlns:a16="http://schemas.microsoft.com/office/drawing/2014/main" id="{CF22833A-09A9-AE23-C9B9-31B83A071DBA}"/>
                </a:ext>
              </a:extLst>
            </p:cNvPr>
            <p:cNvPicPr/>
            <p:nvPr/>
          </p:nvPicPr>
          <p:blipFill rotWithShape="1">
            <a:blip r:embed="rId3"/>
            <a:srcRect t="22437" r="88347" b="29822"/>
            <a:stretch/>
          </p:blipFill>
          <p:spPr>
            <a:xfrm rot="5400000">
              <a:off x="5192661" y="-5062382"/>
              <a:ext cx="1806679" cy="12192002"/>
            </a:xfrm>
            <a:prstGeom prst="rect">
              <a:avLst/>
            </a:prstGeom>
          </p:spPr>
        </p:pic>
      </p:grpSp>
      <p:sp>
        <p:nvSpPr>
          <p:cNvPr id="2" name="Title 1" hidden="1">
            <a:extLst>
              <a:ext uri="{FF2B5EF4-FFF2-40B4-BE49-F238E27FC236}">
                <a16:creationId xmlns:a16="http://schemas.microsoft.com/office/drawing/2014/main" id="{C7DCF15F-37C4-A491-6E23-7778489A95DD}"/>
              </a:ext>
            </a:extLst>
          </p:cNvPr>
          <p:cNvSpPr>
            <a:spLocks noGrp="1"/>
          </p:cNvSpPr>
          <p:nvPr>
            <p:ph type="title"/>
          </p:nvPr>
        </p:nvSpPr>
        <p:spPr/>
        <p:txBody>
          <a:bodyPr/>
          <a:lstStyle/>
          <a:p>
            <a:endParaRPr lang="en-US"/>
          </a:p>
        </p:txBody>
      </p:sp>
      <p:sp>
        <p:nvSpPr>
          <p:cNvPr id="7" name="Cloud Callout 6"/>
          <p:cNvSpPr/>
          <p:nvPr/>
        </p:nvSpPr>
        <p:spPr>
          <a:xfrm>
            <a:off x="3765755" y="216310"/>
            <a:ext cx="8150942" cy="1907458"/>
          </a:xfrm>
          <a:prstGeom prst="cloudCallout">
            <a:avLst>
              <a:gd name="adj1" fmla="val -17754"/>
              <a:gd name="adj2" fmla="val 70232"/>
            </a:avLst>
          </a:prstGeom>
          <a:solidFill>
            <a:schemeClr val="bg2">
              <a:lumMod val="50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 name="TextBox 4"/>
          <p:cNvSpPr txBox="1"/>
          <p:nvPr/>
        </p:nvSpPr>
        <p:spPr>
          <a:xfrm>
            <a:off x="4129549" y="539567"/>
            <a:ext cx="7924800" cy="1323439"/>
          </a:xfrm>
          <a:prstGeom prst="rect">
            <a:avLst/>
          </a:prstGeom>
          <a:noFill/>
        </p:spPr>
        <p:txBody>
          <a:bodyPr wrap="square" rtlCol="0">
            <a:spAutoFit/>
          </a:bodyPr>
          <a:lstStyle/>
          <a:p>
            <a:pPr algn="ctr"/>
            <a:r>
              <a:rPr lang="en-US" sz="4000" dirty="0" err="1" smtClean="0">
                <a:solidFill>
                  <a:schemeClr val="bg1"/>
                </a:solidFill>
                <a:latin typeface="Times New Roman" panose="02020603050405020304" pitchFamily="18" charset="0"/>
                <a:cs typeface="Times New Roman" panose="02020603050405020304" pitchFamily="18" charset="0"/>
              </a:rPr>
              <a:t>Phương</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pháp</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tìm</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hiểu</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tự</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nhiên</a:t>
            </a:r>
            <a:r>
              <a:rPr lang="en-US" sz="4000" dirty="0" smtClean="0">
                <a:solidFill>
                  <a:schemeClr val="bg1"/>
                </a:solidFill>
                <a:latin typeface="Times New Roman" panose="02020603050405020304" pitchFamily="18" charset="0"/>
                <a:cs typeface="Times New Roman" panose="02020603050405020304" pitchFamily="18" charset="0"/>
              </a:rPr>
              <a:t> </a:t>
            </a:r>
          </a:p>
          <a:p>
            <a:pPr algn="ctr"/>
            <a:r>
              <a:rPr lang="en-US" sz="4000" dirty="0" err="1" smtClean="0">
                <a:solidFill>
                  <a:schemeClr val="bg1"/>
                </a:solidFill>
                <a:latin typeface="Times New Roman" panose="02020603050405020304" pitchFamily="18" charset="0"/>
                <a:cs typeface="Times New Roman" panose="02020603050405020304" pitchFamily="18" charset="0"/>
              </a:rPr>
              <a:t>là</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smtClean="0">
                <a:solidFill>
                  <a:schemeClr val="bg1"/>
                </a:solidFill>
                <a:latin typeface="Times New Roman" panose="02020603050405020304" pitchFamily="18" charset="0"/>
                <a:cs typeface="Times New Roman" panose="02020603050405020304" pitchFamily="18" charset="0"/>
              </a:rPr>
              <a:t>gì</a:t>
            </a:r>
            <a:r>
              <a:rPr lang="en-US" sz="4000" dirty="0" smtClean="0">
                <a:solidFill>
                  <a:schemeClr val="bg1"/>
                </a:solidFill>
                <a:latin typeface="Times New Roman" panose="02020603050405020304" pitchFamily="18" charset="0"/>
                <a:cs typeface="Times New Roman" panose="02020603050405020304" pitchFamily="18" charset="0"/>
              </a:rPr>
              <a:t>?</a:t>
            </a:r>
            <a:endParaRPr lang="en-US" sz="4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506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6894967-02C9-CB71-0F74-B279E4B33E6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80B73167-33B5-D241-F5F0-A0CD99334AF5}"/>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5409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C9D2C78-6899-4BFA-DD11-15B386E410C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E8F1F3B-B742-528E-CB38-1A3853C0C8AA}"/>
              </a:ext>
            </a:extLst>
          </p:cNvPr>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AAEE615-FAE6-E414-BFA5-C8E98D3BE8C6}"/>
              </a:ext>
            </a:extLst>
          </p:cNvPr>
          <p:cNvPicPr/>
          <p:nvPr/>
        </p:nvPicPr>
        <p:blipFill rotWithShape="1">
          <a:blip r:embed="rId3"/>
          <a:srcRect r="76895" b="85385"/>
          <a:stretch/>
        </p:blipFill>
        <p:spPr>
          <a:xfrm>
            <a:off x="9271819" y="-530941"/>
            <a:ext cx="3136491" cy="1956618"/>
          </a:xfrm>
          <a:prstGeom prst="ellipse">
            <a:avLst/>
          </a:prstGeom>
        </p:spPr>
      </p:pic>
    </p:spTree>
    <p:extLst>
      <p:ext uri="{BB962C8B-B14F-4D97-AF65-F5344CB8AC3E}">
        <p14:creationId xmlns:p14="http://schemas.microsoft.com/office/powerpoint/2010/main" val="30199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E699314-EADF-49F2-C883-E102B9B1612D}"/>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3967881-1BA8-A75F-C9AC-97EF44E8BE84}"/>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6589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D0728FE-BA53-926E-B557-C58D62AE7A7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DDE595E-8FA5-4042-6B3F-60F9B9E2225A}"/>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8043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7DCF15F-37C4-A491-6E23-7778489A95DD}"/>
              </a:ext>
            </a:extLst>
          </p:cNvPr>
          <p:cNvSpPr>
            <a:spLocks noGrp="1"/>
          </p:cNvSpPr>
          <p:nvPr>
            <p:ph type="title"/>
          </p:nvPr>
        </p:nvSpPr>
        <p:spPr/>
        <p:txBody>
          <a:bodyPr/>
          <a:lstStyle/>
          <a:p>
            <a:endParaRPr lang="en-US"/>
          </a:p>
        </p:txBody>
      </p:sp>
      <p:grpSp>
        <p:nvGrpSpPr>
          <p:cNvPr id="9" name="Group 8"/>
          <p:cNvGrpSpPr/>
          <p:nvPr/>
        </p:nvGrpSpPr>
        <p:grpSpPr>
          <a:xfrm>
            <a:off x="0" y="19664"/>
            <a:ext cx="12192002" cy="6858000"/>
            <a:chOff x="0" y="19664"/>
            <a:chExt cx="12192002" cy="6858000"/>
          </a:xfrm>
        </p:grpSpPr>
        <p:pic>
          <p:nvPicPr>
            <p:cNvPr id="3" name="Picture 2">
              <a:extLst>
                <a:ext uri="{FF2B5EF4-FFF2-40B4-BE49-F238E27FC236}">
                  <a16:creationId xmlns:a16="http://schemas.microsoft.com/office/drawing/2014/main" id="{9D3CBF9D-D7F7-CF25-FCD6-90573C84F991}"/>
                </a:ext>
              </a:extLst>
            </p:cNvPr>
            <p:cNvPicPr/>
            <p:nvPr/>
          </p:nvPicPr>
          <p:blipFill>
            <a:blip r:embed="rId2"/>
            <a:stretch>
              <a:fillRect/>
            </a:stretch>
          </p:blipFill>
          <p:spPr>
            <a:xfrm>
              <a:off x="0" y="19664"/>
              <a:ext cx="12192000" cy="6858000"/>
            </a:xfrm>
            <a:prstGeom prst="rect">
              <a:avLst/>
            </a:prstGeom>
          </p:spPr>
        </p:pic>
        <p:pic>
          <p:nvPicPr>
            <p:cNvPr id="8" name="Picture 7">
              <a:extLst>
                <a:ext uri="{FF2B5EF4-FFF2-40B4-BE49-F238E27FC236}">
                  <a16:creationId xmlns:a16="http://schemas.microsoft.com/office/drawing/2014/main" id="{CF22833A-09A9-AE23-C9B9-31B83A071DBA}"/>
                </a:ext>
              </a:extLst>
            </p:cNvPr>
            <p:cNvPicPr/>
            <p:nvPr/>
          </p:nvPicPr>
          <p:blipFill rotWithShape="1">
            <a:blip r:embed="rId3"/>
            <a:srcRect t="22437" r="88347" b="29822"/>
            <a:stretch/>
          </p:blipFill>
          <p:spPr>
            <a:xfrm rot="5400000">
              <a:off x="5207409" y="-5057466"/>
              <a:ext cx="1777183" cy="12192002"/>
            </a:xfrm>
            <a:prstGeom prst="rect">
              <a:avLst/>
            </a:prstGeom>
          </p:spPr>
        </p:pic>
      </p:grpSp>
      <p:sp>
        <p:nvSpPr>
          <p:cNvPr id="5" name="TextBox 4"/>
          <p:cNvSpPr txBox="1"/>
          <p:nvPr/>
        </p:nvSpPr>
        <p:spPr>
          <a:xfrm>
            <a:off x="206477" y="363794"/>
            <a:ext cx="11641394" cy="1384995"/>
          </a:xfrm>
          <a:prstGeom prst="rect">
            <a:avLst/>
          </a:prstGeom>
          <a:noFill/>
        </p:spPr>
        <p:txBody>
          <a:bodyPr wrap="square" rtlCol="0">
            <a:spAutoFit/>
          </a:bodyPr>
          <a:lstStyle/>
          <a:p>
            <a:pPr algn="ctr"/>
            <a:r>
              <a:rPr lang="vi-VN" sz="2800" dirty="0" smtClean="0"/>
              <a:t>Phương </a:t>
            </a:r>
            <a:r>
              <a:rPr lang="vi-VN" sz="2800" dirty="0"/>
              <a:t>pháp tìm hiểu tự nhiên là cách thức tìm hiểu sự vật, hiện tượng tự nhiên và đời sống, chứng minh các vấn đề trong thực tiễn bằng các dẫn chứng khoa học. </a:t>
            </a:r>
            <a:endParaRPr lang="en-US" sz="2800" dirty="0"/>
          </a:p>
        </p:txBody>
      </p:sp>
    </p:spTree>
    <p:extLst>
      <p:ext uri="{BB962C8B-B14F-4D97-AF65-F5344CB8AC3E}">
        <p14:creationId xmlns:p14="http://schemas.microsoft.com/office/powerpoint/2010/main" val="86618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B61CE6A-28C3-AAFF-BE3F-0EC5A3E619F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337FF61C-2415-9A90-B05A-AB1163AD7AFB}"/>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34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122</Words>
  <Application>Microsoft Office PowerPoint</Application>
  <PresentationFormat>Widescreen</PresentationFormat>
  <Paragraphs>8</Paragraphs>
  <Slides>73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 Anh</dc:creator>
  <cp:lastModifiedBy>Hien Pham</cp:lastModifiedBy>
  <cp:revision>9</cp:revision>
  <dcterms:created xsi:type="dcterms:W3CDTF">2022-07-04T03:42:46Z</dcterms:created>
  <dcterms:modified xsi:type="dcterms:W3CDTF">2023-07-20T02:21:34Z</dcterms:modified>
</cp:coreProperties>
</file>