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5" r:id="rId5"/>
    <p:sldId id="276" r:id="rId6"/>
    <p:sldId id="278" r:id="rId7"/>
    <p:sldId id="268" r:id="rId8"/>
    <p:sldId id="27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C52"/>
    <a:srgbClr val="7E1A36"/>
    <a:srgbClr val="80C8A9"/>
    <a:srgbClr val="F6DCBF"/>
    <a:srgbClr val="E1711B"/>
    <a:srgbClr val="AAAAAA"/>
    <a:srgbClr val="F7A441"/>
    <a:srgbClr val="E63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7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9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4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DE2B-2A90-4537-8D03-5DE72301B08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%20&#273;&#432;&#7901;ng%20h&#7885;c%20tr&#242;-V&#7853;n%20&#273;&#7897;ng%20c&#417;%20th&#7875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tdn%20so%201%20l&#7899;p%206%20video%20c&#243;%20&#273;&#7863;t%20l&#7901;i.mp4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0" y="90152"/>
            <a:ext cx="3961997" cy="671847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9" y="965915"/>
            <a:ext cx="11288869" cy="4634785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1: TUỔI HỌC TRÒ</a:t>
            </a:r>
          </a:p>
          <a:p>
            <a:r>
              <a:rPr lang="en-US" sz="3900" b="1" dirty="0" err="1" smtClean="0">
                <a:solidFill>
                  <a:srgbClr val="B42C5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00" b="1" dirty="0" smtClean="0">
                <a:solidFill>
                  <a:srgbClr val="B42C52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 - SÁNG TẠO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7E1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7E1A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solidFill>
                <a:srgbClr val="7E1A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" y="3695700"/>
            <a:ext cx="24130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9000" y="3949700"/>
            <a:ext cx="4445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81150" y="4406900"/>
            <a:ext cx="698500" cy="7048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940158"/>
            <a:ext cx="9890974" cy="48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519707" y="1184856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08467" y="4247881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306355" y="3513784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8287555" y="2137892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752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2331076"/>
            <a:ext cx="9491729" cy="25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9439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 RA CÁC THUỘC TÍNH CỦA ÂM THANH CÓ TÍNH NHẠC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94326"/>
            <a:ext cx="9002332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59242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BIỂU DIỄN BÀI HÁT KẾT HỢP VẬN ĐỘNG CƠ THỂ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 duong hoc tro  lớp 6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073" y="617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>
            <a:hlinkClick r:id="rId2" action="ppaction://hlinkfile"/>
          </p:cNvPr>
          <p:cNvSpPr/>
          <p:nvPr/>
        </p:nvSpPr>
        <p:spPr>
          <a:xfrm>
            <a:off x="2086377" y="772733"/>
            <a:ext cx="7237927" cy="448184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249251"/>
            <a:ext cx="10303098" cy="45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dn so 1 lớp 6 - chuẩ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467" y="5893158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1028" y="210578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ĐỌC NHẠC VÀ KẾT HỢP ĐẶT LỜI CHO BÀI ĐỌC NHẠC</a:t>
            </a:r>
            <a:endParaRPr lang="en-US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>
            <a:hlinkClick r:id="rId2" action="ppaction://hlinkfile"/>
          </p:cNvPr>
          <p:cNvSpPr/>
          <p:nvPr/>
        </p:nvSpPr>
        <p:spPr>
          <a:xfrm>
            <a:off x="2086377" y="772733"/>
            <a:ext cx="7237927" cy="4481848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346" y="1688122"/>
            <a:ext cx="7894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</a:t>
            </a:r>
            <a:r>
              <a:rPr lang="en-US" sz="3200" dirty="0" err="1" smtClean="0">
                <a:solidFill>
                  <a:schemeClr val="accent6"/>
                </a:solidFill>
              </a:rPr>
              <a:t>Bài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tập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về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nhà</a:t>
            </a:r>
            <a:r>
              <a:rPr lang="en-US" sz="3200" dirty="0" smtClean="0">
                <a:solidFill>
                  <a:schemeClr val="accent6"/>
                </a:solidFill>
              </a:rPr>
              <a:t>: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“con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”, 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nhạc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1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1</a:t>
            </a:r>
          </a:p>
          <a:p>
            <a:pPr marL="457200" lvl="0" indent="-457200">
              <a:buFontTx/>
              <a:buChar char="-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i="1" dirty="0" err="1"/>
              <a:t>Đời</a:t>
            </a:r>
            <a:r>
              <a:rPr lang="en-US" sz="3200" i="1" dirty="0"/>
              <a:t> </a:t>
            </a:r>
            <a:r>
              <a:rPr lang="en-US" sz="3200" i="1" dirty="0" err="1"/>
              <a:t>sống</a:t>
            </a:r>
            <a:r>
              <a:rPr lang="en-US" sz="3200" i="1" dirty="0"/>
              <a:t> </a:t>
            </a:r>
            <a:r>
              <a:rPr lang="en-US" sz="3200" i="1" dirty="0" err="1"/>
              <a:t>không</a:t>
            </a:r>
            <a:r>
              <a:rPr lang="en-US" sz="3200" i="1" dirty="0"/>
              <a:t> </a:t>
            </a:r>
            <a:r>
              <a:rPr lang="en-US" sz="3200" i="1" dirty="0" err="1"/>
              <a:t>già</a:t>
            </a:r>
            <a:r>
              <a:rPr lang="en-US" sz="3200" i="1" dirty="0"/>
              <a:t>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chúng</a:t>
            </a:r>
            <a:r>
              <a:rPr lang="en-US" sz="3200" i="1" dirty="0"/>
              <a:t> </a:t>
            </a:r>
            <a:r>
              <a:rPr lang="en-US" sz="3200" i="1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nhạc</a:t>
            </a:r>
            <a:r>
              <a:rPr lang="en-US" sz="3200" dirty="0"/>
              <a:t> </a:t>
            </a:r>
            <a:r>
              <a:rPr lang="en-US" sz="3200" dirty="0" err="1"/>
              <a:t>sĩ</a:t>
            </a:r>
            <a:r>
              <a:rPr lang="en-US" sz="3200" dirty="0"/>
              <a:t> </a:t>
            </a:r>
            <a:r>
              <a:rPr lang="en-US" sz="3200" dirty="0" err="1"/>
              <a:t>Trịnh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Sơn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624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111</Words>
  <Application>Microsoft Office PowerPoint</Application>
  <PresentationFormat>Custom</PresentationFormat>
  <Paragraphs>18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Môn Âm Nhạc Lớp 6</vt:lpstr>
      <vt:lpstr>PowerPoint Presentation</vt:lpstr>
      <vt:lpstr>CHỈ RA CÁC THUỘC TÍNH CỦA ÂM THANH CÓ TÍNH NHẠC</vt:lpstr>
      <vt:lpstr>BIỂU DIỄN BÀI HÁT KẾT HỢP VẬN ĐỘNG CƠ THỂ</vt:lpstr>
      <vt:lpstr>PowerPoint Presentation</vt:lpstr>
      <vt:lpstr>ĐỌC NHẠC VÀ KẾT HỢP ĐẶT LỜI CHO BÀI ĐỌC NHẠC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Âm Nhạc Lớp 6</dc:title>
  <dc:creator>Admin</dc:creator>
  <cp:lastModifiedBy>Admin</cp:lastModifiedBy>
  <cp:revision>70</cp:revision>
  <dcterms:created xsi:type="dcterms:W3CDTF">2021-08-24T14:41:56Z</dcterms:created>
  <dcterms:modified xsi:type="dcterms:W3CDTF">2021-08-30T11:12:39Z</dcterms:modified>
</cp:coreProperties>
</file>