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Lst>
  <p:notesMasterIdLst>
    <p:notesMasterId r:id="rId41"/>
  </p:notesMasterIdLst>
  <p:sldIdLst>
    <p:sldId id="256" r:id="rId3"/>
    <p:sldId id="371" r:id="rId4"/>
    <p:sldId id="332" r:id="rId5"/>
    <p:sldId id="331" r:id="rId6"/>
    <p:sldId id="335" r:id="rId7"/>
    <p:sldId id="372" r:id="rId8"/>
    <p:sldId id="440" r:id="rId9"/>
    <p:sldId id="337" r:id="rId10"/>
    <p:sldId id="374" r:id="rId11"/>
    <p:sldId id="375" r:id="rId12"/>
    <p:sldId id="340" r:id="rId13"/>
    <p:sldId id="266" r:id="rId14"/>
    <p:sldId id="342" r:id="rId15"/>
    <p:sldId id="352" r:id="rId16"/>
    <p:sldId id="344" r:id="rId17"/>
    <p:sldId id="421" r:id="rId18"/>
    <p:sldId id="441" r:id="rId19"/>
    <p:sldId id="347" r:id="rId20"/>
    <p:sldId id="348" r:id="rId21"/>
    <p:sldId id="473" r:id="rId22"/>
    <p:sldId id="378" r:id="rId23"/>
    <p:sldId id="380" r:id="rId24"/>
    <p:sldId id="470" r:id="rId25"/>
    <p:sldId id="471" r:id="rId26"/>
    <p:sldId id="407" r:id="rId27"/>
    <p:sldId id="474" r:id="rId28"/>
    <p:sldId id="409" r:id="rId29"/>
    <p:sldId id="349" r:id="rId30"/>
    <p:sldId id="350" r:id="rId31"/>
    <p:sldId id="311" r:id="rId32"/>
    <p:sldId id="312" r:id="rId33"/>
    <p:sldId id="313" r:id="rId34"/>
    <p:sldId id="314" r:id="rId35"/>
    <p:sldId id="315" r:id="rId36"/>
    <p:sldId id="317" r:id="rId37"/>
    <p:sldId id="318" r:id="rId38"/>
    <p:sldId id="319" r:id="rId39"/>
    <p:sldId id="320" r:id="rId40"/>
  </p:sldIdLst>
  <p:sldSz cx="9144000" cy="6858000" type="screen4x3"/>
  <p:notesSz cx="6858000" cy="9144000"/>
  <p:defaultTextStyle>
    <a:defPPr>
      <a:defRPr lang="fr-FR"/>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Arial" panose="020B0604020202020204" pitchFamily="34" charset="0"/>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Arial" panose="020B0604020202020204" pitchFamily="34" charset="0"/>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Arial" panose="020B0604020202020204" pitchFamily="34" charset="0"/>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Arial" panose="020B0604020202020204" pitchFamily="34" charset="0"/>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Arial" panose="020B0604020202020204" pitchFamily="34" charset="0"/>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Arial" panose="020B0604020202020204" pitchFamily="34"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FF0066"/>
    <a:srgbClr val="00FF00"/>
    <a:srgbClr val="CC3300"/>
    <a:srgbClr val="FF3300"/>
    <a:srgbClr val="CC00CC"/>
    <a:srgbClr val="FF00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p:scale>
          <a:sx n="75" d="100"/>
          <a:sy n="75" d="100"/>
        </p:scale>
        <p:origin x="-1194" y="-72"/>
      </p:cViewPr>
      <p:guideLst>
        <p:guide orient="horz" pos="2186"/>
        <p:guide pos="2880"/>
      </p:guideLst>
    </p:cSldViewPr>
  </p:slideViewPr>
  <p:notesTextViewPr>
    <p:cViewPr>
      <p:scale>
        <a:sx n="100" d="100"/>
        <a:sy n="100" d="100"/>
      </p:scale>
      <p:origin x="0" y="0"/>
    </p:cViewPr>
  </p:notesTextViewPr>
  <p:gridSpacing cx="76198" cy="7619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fr-FR" sz="1200" b="0" i="0" u="none" strike="noStrike" kern="1200" cap="none" spc="0" normalizeH="0" baseline="0" noProof="0">
              <a:ln>
                <a:noFill/>
              </a:ln>
              <a:solidFill>
                <a:schemeClr val="tx1"/>
              </a:solidFill>
              <a:effectLst/>
              <a:uLnTx/>
              <a:uFillTx/>
              <a:latin typeface="+mn-lt"/>
              <a:ea typeface="+mn-ea"/>
              <a:cs typeface="+mn-cs"/>
            </a:endParaRP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fr-FR" sz="1200" b="0" i="0" u="none" strike="noStrike" kern="1200" cap="none" spc="0" normalizeH="0" baseline="0" noProof="0">
              <a:ln>
                <a:noFill/>
              </a:ln>
              <a:solidFill>
                <a:schemeClr val="tx1"/>
              </a:solidFill>
              <a:effectLst/>
              <a:uLnTx/>
              <a:uFillTx/>
              <a:latin typeface="+mn-lt"/>
              <a:ea typeface="+mn-ea"/>
              <a:cs typeface="+mn-cs"/>
            </a:endParaRP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fr-FR"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5125" name="Espace réservé des commentaires 4"/>
          <p:cNvSpPr>
            <a:spLocks noGrp="1"/>
          </p:cNvSpPr>
          <p:nvPr>
            <p:ph type="body" sz="quarter"/>
          </p:nvPr>
        </p:nvSpPr>
        <p:spPr>
          <a:xfrm>
            <a:off x="685800" y="4343400"/>
            <a:ext cx="5486400" cy="4114800"/>
          </a:xfrm>
          <a:prstGeom prst="rect">
            <a:avLst/>
          </a:prstGeom>
          <a:noFill/>
          <a:ln w="9525">
            <a:noFill/>
          </a:ln>
        </p:spPr>
        <p:txBody>
          <a:bodyPr lIns="91440" tIns="45720" rIns="91440" bIns="45720" anchor="t"/>
          <a:lstStyle/>
          <a:p>
            <a:pPr lvl="0"/>
            <a:r>
              <a:rPr lang="en-US" dirty="0"/>
              <a:t>Cliquez pour modifier les styles du texte du masque</a:t>
            </a:r>
          </a:p>
          <a:p>
            <a:pPr lvl="1" indent="0"/>
            <a:r>
              <a:rPr lang="en-US" dirty="0"/>
              <a:t>Deuxième niveau</a:t>
            </a:r>
          </a:p>
          <a:p>
            <a:pPr lvl="2" indent="0"/>
            <a:r>
              <a:rPr lang="en-US" dirty="0"/>
              <a:t>Troisième niveau</a:t>
            </a:r>
          </a:p>
          <a:p>
            <a:pPr lvl="3" indent="0"/>
            <a:r>
              <a:rPr lang="en-US" dirty="0"/>
              <a:t>Quatrième niveau</a:t>
            </a:r>
          </a:p>
          <a:p>
            <a:pPr lvl="4" indent="0"/>
            <a:r>
              <a:rPr lang="en-US"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fr-FR" sz="1200" b="0" i="0" u="none" strike="noStrike" kern="1200" cap="none" spc="0" normalizeH="0" baseline="0" noProof="0">
              <a:ln>
                <a:noFill/>
              </a:ln>
              <a:solidFill>
                <a:schemeClr val="tx1"/>
              </a:solidFill>
              <a:effectLst/>
              <a:uLnTx/>
              <a:uFillTx/>
              <a:latin typeface="+mn-lt"/>
              <a:ea typeface="+mn-ea"/>
              <a:cs typeface="+mn-cs"/>
            </a:endParaRP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p>
            <a:pPr lvl="0" algn="r" eaLnBrk="1" fontAlgn="base" hangingPunct="1"/>
            <a:fld id="{9A0DB2DC-4C9A-4742-B13C-FB6460FD3503}" type="slidenum">
              <a:rPr lang="fr-FR" sz="1200" strike="noStrike" noProof="1" dirty="0">
                <a:latin typeface="Calibri" panose="020F0502020204030204" pitchFamily="34" charset="0"/>
                <a:ea typeface="Arial" panose="020B0604020202020204" pitchFamily="34" charset="0"/>
                <a:cs typeface="+mn-cs"/>
              </a:rPr>
              <a:t>‹#›</a:t>
            </a:fld>
            <a:endParaRPr lang="fr-FR" sz="1200" strike="noStrike" noProof="1">
              <a:latin typeface="Calibri" panose="020F0502020204030204" pitchFamily="34" charset="0"/>
            </a:endParaRPr>
          </a:p>
        </p:txBody>
      </p:sp>
    </p:spTree>
    <p:extLst>
      <p:ext uri="{BB962C8B-B14F-4D97-AF65-F5344CB8AC3E}">
        <p14:creationId xmlns:p14="http://schemas.microsoft.com/office/powerpoint/2010/main" val="658182942"/>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Espace réservé de l'image des diapositives 1"/>
          <p:cNvSpPr>
            <a:spLocks noGrp="1" noRot="1" noChangeAspect="1" noTextEdit="1"/>
          </p:cNvSpPr>
          <p:nvPr>
            <p:ph type="sldImg"/>
          </p:nvPr>
        </p:nvSpPr>
        <p:spPr>
          <a:ln>
            <a:solidFill>
              <a:srgbClr val="000000"/>
            </a:solidFill>
            <a:miter/>
          </a:ln>
        </p:spPr>
      </p:sp>
      <p:sp>
        <p:nvSpPr>
          <p:cNvPr id="9218" name="Espace réservé des commentaires 2"/>
          <p:cNvSpPr>
            <a:spLocks noGrp="1"/>
          </p:cNvSpPr>
          <p:nvPr>
            <p:ph type="body"/>
          </p:nvPr>
        </p:nvSpPr>
        <p:spPr/>
        <p:txBody>
          <a:bodyPr wrap="square" lIns="91440" tIns="45720" rIns="91440" bIns="45720" anchor="t"/>
          <a:lstStyle/>
          <a:p>
            <a:pPr lvl="0">
              <a:spcBef>
                <a:spcPct val="0"/>
              </a:spcBef>
            </a:pPr>
            <a:endParaRPr lang="en-US" altLang="x-none" dirty="0"/>
          </a:p>
        </p:txBody>
      </p:sp>
      <p:sp>
        <p:nvSpPr>
          <p:cNvPr id="9219" name="Espace réservé du numéro de diapositive 3"/>
          <p:cNvSpPr txBox="1">
            <a:spLocks noGrp="1"/>
          </p:cNvSpPr>
          <p:nvPr/>
        </p:nvSpPr>
        <p:spPr>
          <a:xfrm>
            <a:off x="3884613" y="8685213"/>
            <a:ext cx="2971800" cy="457200"/>
          </a:xfrm>
          <a:prstGeom prst="rect">
            <a:avLst/>
          </a:prstGeom>
          <a:noFill/>
          <a:ln w="9525">
            <a:noFill/>
          </a:ln>
        </p:spPr>
        <p:txBody>
          <a:bodyPr wrap="square" lIns="91440" tIns="45720" rIns="91440" bIns="45720" anchor="b"/>
          <a:lstStyle/>
          <a:p>
            <a:pPr lvl="0" indent="0" algn="r"/>
            <a:fld id="{9A0DB2DC-4C9A-4742-B13C-FB6460FD3503}" type="slidenum">
              <a:rPr lang="fr-FR" altLang="en-US" sz="1200" dirty="0">
                <a:latin typeface="Calibri" panose="020F0502020204030204" pitchFamily="34" charset="0"/>
              </a:rPr>
              <a:t>3</a:t>
            </a:fld>
            <a:endParaRPr lang="fr-FR" altLang="en-US" sz="1200" dirty="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Espace réservé de l'image des diapositives 1"/>
          <p:cNvSpPr>
            <a:spLocks noGrp="1" noRot="1" noChangeAspect="1" noTextEdit="1"/>
          </p:cNvSpPr>
          <p:nvPr>
            <p:ph type="sldImg"/>
          </p:nvPr>
        </p:nvSpPr>
        <p:spPr>
          <a:ln>
            <a:solidFill>
              <a:srgbClr val="000000"/>
            </a:solidFill>
            <a:miter/>
          </a:ln>
        </p:spPr>
      </p:sp>
      <p:sp>
        <p:nvSpPr>
          <p:cNvPr id="33794" name="Espace réservé des commentaires 2"/>
          <p:cNvSpPr>
            <a:spLocks noGrp="1"/>
          </p:cNvSpPr>
          <p:nvPr>
            <p:ph type="body"/>
          </p:nvPr>
        </p:nvSpPr>
        <p:spPr/>
        <p:txBody>
          <a:bodyPr wrap="square" lIns="91440" tIns="45720" rIns="91440" bIns="45720" anchor="t"/>
          <a:lstStyle/>
          <a:p>
            <a:pPr lvl="0">
              <a:spcBef>
                <a:spcPct val="0"/>
              </a:spcBef>
            </a:pPr>
            <a:endParaRPr lang="en-US" altLang="x-none" dirty="0"/>
          </a:p>
        </p:txBody>
      </p:sp>
      <p:sp>
        <p:nvSpPr>
          <p:cNvPr id="33795" name="Espace réservé du numéro de diapositive 3"/>
          <p:cNvSpPr txBox="1">
            <a:spLocks noGrp="1"/>
          </p:cNvSpPr>
          <p:nvPr/>
        </p:nvSpPr>
        <p:spPr>
          <a:xfrm>
            <a:off x="3884613" y="8685213"/>
            <a:ext cx="2971800" cy="457200"/>
          </a:xfrm>
          <a:prstGeom prst="rect">
            <a:avLst/>
          </a:prstGeom>
          <a:noFill/>
          <a:ln w="9525">
            <a:noFill/>
          </a:ln>
        </p:spPr>
        <p:txBody>
          <a:bodyPr wrap="square" lIns="91440" tIns="45720" rIns="91440" bIns="45720" anchor="b"/>
          <a:lstStyle/>
          <a:p>
            <a:pPr lvl="0" indent="0" algn="r"/>
            <a:fld id="{9A0DB2DC-4C9A-4742-B13C-FB6460FD3503}" type="slidenum">
              <a:rPr lang="fr-FR" altLang="en-US" sz="1200" dirty="0">
                <a:latin typeface="Calibri" panose="020F0502020204030204" pitchFamily="34" charset="0"/>
              </a:rPr>
              <a:t>27</a:t>
            </a:fld>
            <a:endParaRPr lang="fr-FR" altLang="en-US" sz="1200" dirty="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pPr fontAlgn="base"/>
            <a:r>
              <a:rPr lang="en-US" strike="noStrike" noProof="1" smtClean="0"/>
              <a:t>Click to edit Master title style</a:t>
            </a:r>
            <a:endParaRPr lang="fr-FR" strike="noStrike" noProof="1"/>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base"/>
            <a:r>
              <a:rPr lang="en-US" strike="noStrike" noProof="1" smtClean="0"/>
              <a:t>Click to edit Master subtitle style</a:t>
            </a:r>
            <a:endParaRPr lang="fr-FR" strike="noStrike" noProof="1"/>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fontAlgn="base" hangingPunct="1"/>
            <a:fld id="{9A0DB2DC-4C9A-4742-B13C-FB6460FD3503}" type="slidenum">
              <a:rPr lang="fr-FR" strike="noStrike" noProof="1" dirty="0">
                <a:latin typeface="Calibri" panose="020F0502020204030204" pitchFamily="34" charset="0"/>
                <a:ea typeface="Arial" panose="020B0604020202020204" pitchFamily="34" charset="0"/>
                <a:cs typeface="+mn-cs"/>
              </a:rPr>
              <a:t>‹#›</a:t>
            </a:fld>
            <a:endParaRPr lang="fr-FR" strike="noStrike"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fontAlgn="base"/>
            <a:r>
              <a:rPr lang="en-US" strike="noStrike" noProof="1" smtClean="0"/>
              <a:t>Click to edit Master title style</a:t>
            </a:r>
            <a:endParaRPr lang="fr-FR" strike="noStrike" noProof="1"/>
          </a:p>
        </p:txBody>
      </p:sp>
      <p:sp>
        <p:nvSpPr>
          <p:cNvPr id="3" name="Espace réservé du texte vertical 2"/>
          <p:cNvSpPr>
            <a:spLocks noGrp="1"/>
          </p:cNvSpPr>
          <p:nvPr>
            <p:ph type="body" orient="vert" idx="1"/>
          </p:nvPr>
        </p:nvSpPr>
        <p:spPr/>
        <p:txBody>
          <a:bodyPr vert="eaVert"/>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fr-FR" strike="noStrike" noProof="1"/>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fontAlgn="base" hangingPunct="1"/>
            <a:fld id="{9A0DB2DC-4C9A-4742-B13C-FB6460FD3503}" type="slidenum">
              <a:rPr lang="fr-FR" strike="noStrike" noProof="1" dirty="0">
                <a:latin typeface="Calibri" panose="020F0502020204030204" pitchFamily="34" charset="0"/>
                <a:ea typeface="Arial" panose="020B0604020202020204" pitchFamily="34" charset="0"/>
                <a:cs typeface="+mn-cs"/>
              </a:rPr>
              <a:t>‹#›</a:t>
            </a:fld>
            <a:endParaRPr lang="fr-FR" strike="noStrike"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pPr fontAlgn="base"/>
            <a:r>
              <a:rPr lang="en-US" strike="noStrike" noProof="1" smtClean="0"/>
              <a:t>Click to edit Master title style</a:t>
            </a:r>
            <a:endParaRPr lang="fr-FR" strike="noStrike" noProof="1"/>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fr-FR" strike="noStrike" noProof="1"/>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fontAlgn="base" hangingPunct="1"/>
            <a:fld id="{9A0DB2DC-4C9A-4742-B13C-FB6460FD3503}" type="slidenum">
              <a:rPr lang="fr-FR" strike="noStrike" noProof="1" dirty="0">
                <a:latin typeface="Calibri" panose="020F0502020204030204" pitchFamily="34" charset="0"/>
                <a:ea typeface="Arial" panose="020B0604020202020204" pitchFamily="34" charset="0"/>
                <a:cs typeface="+mn-cs"/>
              </a:rPr>
              <a:t>‹#›</a:t>
            </a:fld>
            <a:endParaRPr lang="fr-FR" strike="noStrike" noProof="1"/>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pPr fontAlgn="base"/>
            <a:r>
              <a:rPr lang="en-US" strike="noStrike" noProof="1" smtClean="0"/>
              <a:t>Click to edit Master title style</a:t>
            </a:r>
            <a:endParaRPr lang="en-US" strike="noStrike" noProof="1"/>
          </a:p>
        </p:txBody>
      </p:sp>
      <p:sp>
        <p:nvSpPr>
          <p:cNvPr id="3" name="Content Placeholder 2"/>
          <p:cNvSpPr>
            <a:spLocks noGrp="1"/>
          </p:cNvSpPr>
          <p:nvPr>
            <p:ph sz="quarter" idx="1"/>
          </p:nvPr>
        </p:nvSpPr>
        <p:spPr>
          <a:xfrm>
            <a:off x="457200" y="1600200"/>
            <a:ext cx="4038600" cy="2185988"/>
          </a:xfrm>
        </p:spPr>
        <p:txBody>
          <a:bodyPr/>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en-US" strike="noStrike" noProof="1"/>
          </a:p>
        </p:txBody>
      </p:sp>
      <p:sp>
        <p:nvSpPr>
          <p:cNvPr id="4" name="Content Placeholder 3"/>
          <p:cNvSpPr>
            <a:spLocks noGrp="1"/>
          </p:cNvSpPr>
          <p:nvPr>
            <p:ph sz="quarter" idx="2"/>
          </p:nvPr>
        </p:nvSpPr>
        <p:spPr>
          <a:xfrm>
            <a:off x="4648200" y="1600200"/>
            <a:ext cx="4038600" cy="2185988"/>
          </a:xfrm>
        </p:spPr>
        <p:txBody>
          <a:bodyPr/>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en-US" strike="noStrike" noProof="1"/>
          </a:p>
        </p:txBody>
      </p:sp>
      <p:sp>
        <p:nvSpPr>
          <p:cNvPr id="5" name="Content Placeholder 4"/>
          <p:cNvSpPr>
            <a:spLocks noGrp="1"/>
          </p:cNvSpPr>
          <p:nvPr>
            <p:ph sz="quarter" idx="3"/>
          </p:nvPr>
        </p:nvSpPr>
        <p:spPr>
          <a:xfrm>
            <a:off x="457200" y="3938588"/>
            <a:ext cx="4038600" cy="2187575"/>
          </a:xfrm>
        </p:spPr>
        <p:txBody>
          <a:bodyPr/>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en-US" strike="noStrike" noProof="1"/>
          </a:p>
        </p:txBody>
      </p:sp>
      <p:sp>
        <p:nvSpPr>
          <p:cNvPr id="6" name="Content Placeholder 5"/>
          <p:cNvSpPr>
            <a:spLocks noGrp="1"/>
          </p:cNvSpPr>
          <p:nvPr>
            <p:ph sz="quarter" idx="4"/>
          </p:nvPr>
        </p:nvSpPr>
        <p:spPr>
          <a:xfrm>
            <a:off x="4648200" y="3938588"/>
            <a:ext cx="4038600" cy="2187575"/>
          </a:xfrm>
        </p:spPr>
        <p:txBody>
          <a:bodyPr/>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en-US" strike="noStrike" noProof="1"/>
          </a:p>
        </p:txBody>
      </p:sp>
      <p:sp>
        <p:nvSpPr>
          <p:cNvPr id="7" name="Rectangle 4"/>
          <p:cNvSpPr>
            <a:spLocks noGrp="1" noChangeArrowheads="1"/>
          </p:cNvSpPr>
          <p:nvPr>
            <p:ph type="dt" sz="half" idx="12"/>
          </p:nvPr>
        </p:nvSpPr>
        <p:spPr>
          <a:xfrm>
            <a:off x="457200" y="6356350"/>
            <a:ext cx="21336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Rectangle 5"/>
          <p:cNvSpPr>
            <a:spLocks noGrp="1" noChangeArrowheads="1"/>
          </p:cNvSpPr>
          <p:nvPr>
            <p:ph type="ftr" sz="quarter" idx="13"/>
          </p:nvPr>
        </p:nvSpPr>
        <p:spPr>
          <a:xfrm>
            <a:off x="3124200" y="6356350"/>
            <a:ext cx="28956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Rectangle 6"/>
          <p:cNvSpPr>
            <a:spLocks noGrp="1" noChangeArrowheads="1"/>
          </p:cNvSpPr>
          <p:nvPr>
            <p:ph type="sldNum" sz="quarter" idx="14"/>
          </p:nvPr>
        </p:nvSpPr>
        <p:spPr>
          <a:xfrm>
            <a:off x="6553200" y="6356350"/>
            <a:ext cx="2133600" cy="365125"/>
          </a:xfrm>
          <a:prstGeom prst="rect">
            <a:avLst/>
          </a:prstGeom>
        </p:spPr>
        <p:txBody>
          <a:bodyPr vert="horz" lIns="91440" tIns="45720" rIns="91440" bIns="45720" rtlCol="0" anchor="ctr"/>
          <a:lstStyle/>
          <a:p>
            <a:pPr algn="r" fontAlgn="base"/>
            <a:fld id="{9A0DB2DC-4C9A-4742-B13C-FB6460FD3503}" type="slidenum">
              <a:rPr lang="en-US" altLang="x-none" strike="noStrike" noProof="1">
                <a:latin typeface="Calibri" panose="020F0502020204030204" pitchFamily="34" charset="0"/>
                <a:ea typeface="Arial" panose="020B0604020202020204" pitchFamily="34" charset="0"/>
                <a:cs typeface="+mn-cs"/>
              </a:rPr>
              <a:t>‹#›</a:t>
            </a:fld>
            <a:endParaRPr lang="en-US" altLang="x-none" strike="noStrike" noProof="1">
              <a:latin typeface="Calibri" panose="020F050202020403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pPr fontAlgn="base"/>
            <a:r>
              <a:rPr lang="en-US" strike="noStrike" noProof="1" smtClean="0"/>
              <a:t>Click to edit Master title style</a:t>
            </a:r>
            <a:endParaRPr lang="en-US" strike="noStrike" noProof="1"/>
          </a:p>
        </p:txBody>
      </p:sp>
      <p:sp>
        <p:nvSpPr>
          <p:cNvPr id="3" name="Table Placeholder 2"/>
          <p:cNvSpPr>
            <a:spLocks noGrp="1"/>
          </p:cNvSpPr>
          <p:nvPr>
            <p:ph type="tbl" idx="1"/>
          </p:nvPr>
        </p:nvSpPr>
        <p:spPr>
          <a:xfrm>
            <a:off x="457200" y="1600200"/>
            <a:ext cx="8229600" cy="4525963"/>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Date Placeholder 3"/>
          <p:cNvSpPr>
            <a:spLocks noGrp="1"/>
          </p:cNvSpPr>
          <p:nvPr>
            <p:ph type="dt" sz="half" idx="10"/>
          </p:nvPr>
        </p:nvSpPr>
        <p:spPr>
          <a:xfrm>
            <a:off x="457200" y="6356350"/>
            <a:ext cx="2133600" cy="365125"/>
          </a:xfrm>
          <a:prstGeom prst="rect">
            <a:avLst/>
          </a:prstGeom>
        </p:spPr>
        <p:txBody>
          <a:bodyPr vert="horz" lIns="91440" tIns="45720" rIns="91440" bIns="45720"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defRPr/>
            </a:pPr>
            <a:fld id="{562E4032-8972-488C-8E33-CB28B935EF34}" type="slidenum">
              <a:rPr kumimoji="0" lang="vi-V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t>‹#›</a:t>
            </a:fld>
            <a:endParaRPr kumimoji="0" lang="vi-V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pPr fontAlgn="base"/>
            <a:r>
              <a:rPr lang="en-US" strike="noStrike" noProof="1" smtClean="0"/>
              <a:t>Click to edit Master title style</a:t>
            </a:r>
            <a:endParaRPr lang="en-US" strike="noStrike" noProof="1"/>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en-US" strike="noStrike" noProof="1" smtClean="0"/>
              <a:t>Click to edit Master subtitle style</a:t>
            </a:r>
            <a:endParaRPr lang="en-US" strike="noStrike" noProof="1"/>
          </a:p>
        </p:txBody>
      </p:sp>
      <p:sp>
        <p:nvSpPr>
          <p:cNvPr id="4" name="Date Placeholder 3"/>
          <p:cNvSpPr>
            <a:spLocks noGrp="1"/>
          </p:cNvSpPr>
          <p:nvPr>
            <p:ph type="dt" sz="half" idx="10"/>
          </p:nvPr>
        </p:nvSpPr>
        <p:spPr/>
        <p:txBody>
          <a:bodyPr/>
          <a:lstStyle/>
          <a:p>
            <a:pPr lvl="0" eaLnBrk="1" fontAlgn="base" hangingPunct="1"/>
            <a:endParaRPr lang="fr-FR" strike="noStrike" noProof="1">
              <a:latin typeface="Arial" panose="020B0604020202020204" pitchFamily="34" charset="0"/>
            </a:endParaRPr>
          </a:p>
        </p:txBody>
      </p:sp>
      <p:sp>
        <p:nvSpPr>
          <p:cNvPr id="5" name="Footer Placeholder 4"/>
          <p:cNvSpPr>
            <a:spLocks noGrp="1"/>
          </p:cNvSpPr>
          <p:nvPr>
            <p:ph type="ftr" sz="quarter" idx="11"/>
          </p:nvPr>
        </p:nvSpPr>
        <p:spPr/>
        <p:txBody>
          <a:bodyPr/>
          <a:lstStyle/>
          <a:p>
            <a:pPr lvl="0" eaLnBrk="1" fontAlgn="base" hangingPunct="1"/>
            <a:endParaRPr lang="en-US" altLang="x-none" strike="noStrike" noProof="1">
              <a:latin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fontAlgn="base" hangingPunct="1"/>
            <a:fld id="{9A0DB2DC-4C9A-4742-B13C-FB6460FD3503}" type="slidenum">
              <a:rPr lang="en-US" altLang="x-none" strike="noStrike" noProof="1">
                <a:latin typeface="Arial" panose="020B0604020202020204" pitchFamily="34" charset="0"/>
                <a:ea typeface="Arial" panose="020B0604020202020204" pitchFamily="34" charset="0"/>
                <a:cs typeface="+mn-cs"/>
              </a:rPr>
              <a:t>‹#›</a:t>
            </a:fld>
            <a:endParaRPr lang="en-US" altLang="x-none" strike="noStrike" noProof="1">
              <a:latin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en-US" strike="noStrike" noProof="1"/>
          </a:p>
        </p:txBody>
      </p:sp>
      <p:sp>
        <p:nvSpPr>
          <p:cNvPr id="3" name="Content Placeholder 2"/>
          <p:cNvSpPr>
            <a:spLocks noGrp="1"/>
          </p:cNvSpPr>
          <p:nvPr>
            <p:ph idx="1"/>
          </p:nvPr>
        </p:nvSpPr>
        <p:spPr/>
        <p:txBody>
          <a:bodyPr/>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en-US" strike="noStrike" noProof="1"/>
          </a:p>
        </p:txBody>
      </p:sp>
      <p:sp>
        <p:nvSpPr>
          <p:cNvPr id="4" name="Date Placeholder 3"/>
          <p:cNvSpPr>
            <a:spLocks noGrp="1"/>
          </p:cNvSpPr>
          <p:nvPr>
            <p:ph type="dt" sz="half" idx="10"/>
          </p:nvPr>
        </p:nvSpPr>
        <p:spPr/>
        <p:txBody>
          <a:bodyPr/>
          <a:lstStyle/>
          <a:p>
            <a:pPr lvl="0" eaLnBrk="1" fontAlgn="base" hangingPunct="1"/>
            <a:endParaRPr lang="fr-FR" strike="noStrike" noProof="1">
              <a:latin typeface="Arial" panose="020B0604020202020204" pitchFamily="34" charset="0"/>
            </a:endParaRPr>
          </a:p>
        </p:txBody>
      </p:sp>
      <p:sp>
        <p:nvSpPr>
          <p:cNvPr id="5" name="Footer Placeholder 4"/>
          <p:cNvSpPr>
            <a:spLocks noGrp="1"/>
          </p:cNvSpPr>
          <p:nvPr>
            <p:ph type="ftr" sz="quarter" idx="11"/>
          </p:nvPr>
        </p:nvSpPr>
        <p:spPr/>
        <p:txBody>
          <a:bodyPr/>
          <a:lstStyle/>
          <a:p>
            <a:pPr lvl="0" eaLnBrk="1" fontAlgn="base" hangingPunct="1"/>
            <a:endParaRPr lang="en-US" altLang="x-none" strike="noStrike" noProof="1">
              <a:latin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fontAlgn="base" hangingPunct="1"/>
            <a:fld id="{9A0DB2DC-4C9A-4742-B13C-FB6460FD3503}" type="slidenum">
              <a:rPr lang="en-US" altLang="x-none" strike="noStrike" noProof="1">
                <a:latin typeface="Arial" panose="020B0604020202020204" pitchFamily="34" charset="0"/>
                <a:ea typeface="Arial" panose="020B0604020202020204" pitchFamily="34" charset="0"/>
                <a:cs typeface="+mn-cs"/>
              </a:rPr>
              <a:t>‹#›</a:t>
            </a:fld>
            <a:endParaRPr lang="en-US" altLang="x-none" strike="noStrike" noProof="1">
              <a:latin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pPr fontAlgn="base"/>
            <a:r>
              <a:rPr lang="en-US" strike="noStrike" noProof="1" smtClean="0"/>
              <a:t>Click to edit Master title style</a:t>
            </a:r>
            <a:endParaRPr lang="en-US" strike="noStrike" noProof="1"/>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en-US" strike="noStrike" noProof="1" smtClean="0"/>
              <a:t>Click to edit Master text styles</a:t>
            </a:r>
          </a:p>
        </p:txBody>
      </p:sp>
      <p:sp>
        <p:nvSpPr>
          <p:cNvPr id="4" name="Date Placeholder 3"/>
          <p:cNvSpPr>
            <a:spLocks noGrp="1"/>
          </p:cNvSpPr>
          <p:nvPr>
            <p:ph type="dt" sz="half" idx="10"/>
          </p:nvPr>
        </p:nvSpPr>
        <p:spPr/>
        <p:txBody>
          <a:bodyPr/>
          <a:lstStyle/>
          <a:p>
            <a:pPr lvl="0" eaLnBrk="1" fontAlgn="base" hangingPunct="1"/>
            <a:endParaRPr lang="fr-FR" strike="noStrike" noProof="1">
              <a:latin typeface="Arial" panose="020B0604020202020204" pitchFamily="34" charset="0"/>
            </a:endParaRPr>
          </a:p>
        </p:txBody>
      </p:sp>
      <p:sp>
        <p:nvSpPr>
          <p:cNvPr id="5" name="Footer Placeholder 4"/>
          <p:cNvSpPr>
            <a:spLocks noGrp="1"/>
          </p:cNvSpPr>
          <p:nvPr>
            <p:ph type="ftr" sz="quarter" idx="11"/>
          </p:nvPr>
        </p:nvSpPr>
        <p:spPr/>
        <p:txBody>
          <a:bodyPr/>
          <a:lstStyle/>
          <a:p>
            <a:pPr lvl="0" eaLnBrk="1" fontAlgn="base" hangingPunct="1"/>
            <a:endParaRPr lang="en-US" altLang="x-none" strike="noStrike" noProof="1">
              <a:latin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fontAlgn="base" hangingPunct="1"/>
            <a:fld id="{9A0DB2DC-4C9A-4742-B13C-FB6460FD3503}" type="slidenum">
              <a:rPr lang="en-US" altLang="x-none" strike="noStrike" noProof="1">
                <a:latin typeface="Arial" panose="020B0604020202020204" pitchFamily="34" charset="0"/>
                <a:ea typeface="Arial" panose="020B0604020202020204" pitchFamily="34" charset="0"/>
                <a:cs typeface="+mn-cs"/>
              </a:rPr>
              <a:t>‹#›</a:t>
            </a:fld>
            <a:endParaRPr lang="en-US" altLang="x-none" strike="noStrike" noProof="1">
              <a:latin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en-US" strike="noStrike" noProof="1"/>
          </a:p>
        </p:txBody>
      </p:sp>
      <p:sp>
        <p:nvSpPr>
          <p:cNvPr id="3" name="Content Placeholder 2"/>
          <p:cNvSpPr>
            <a:spLocks noGrp="1"/>
          </p:cNvSpPr>
          <p:nvPr>
            <p:ph sz="half" idx="1"/>
          </p:nvPr>
        </p:nvSpPr>
        <p:spPr>
          <a:xfrm>
            <a:off x="457200" y="1600200"/>
            <a:ext cx="4032504" cy="4525963"/>
          </a:xfrm>
        </p:spPr>
        <p:txBody>
          <a:bodyPr/>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en-US" strike="noStrike" noProof="1"/>
          </a:p>
        </p:txBody>
      </p:sp>
      <p:sp>
        <p:nvSpPr>
          <p:cNvPr id="4" name="Content Placeholder 3"/>
          <p:cNvSpPr>
            <a:spLocks noGrp="1"/>
          </p:cNvSpPr>
          <p:nvPr>
            <p:ph sz="half" idx="2"/>
          </p:nvPr>
        </p:nvSpPr>
        <p:spPr>
          <a:xfrm>
            <a:off x="4654296" y="1600200"/>
            <a:ext cx="4032504" cy="4525963"/>
          </a:xfrm>
        </p:spPr>
        <p:txBody>
          <a:bodyPr/>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en-US" strike="noStrike" noProof="1"/>
          </a:p>
        </p:txBody>
      </p:sp>
      <p:sp>
        <p:nvSpPr>
          <p:cNvPr id="5" name="Date Placeholder 4"/>
          <p:cNvSpPr>
            <a:spLocks noGrp="1"/>
          </p:cNvSpPr>
          <p:nvPr>
            <p:ph type="dt" sz="half" idx="10"/>
          </p:nvPr>
        </p:nvSpPr>
        <p:spPr/>
        <p:txBody>
          <a:bodyPr/>
          <a:lstStyle/>
          <a:p>
            <a:pPr lvl="0" eaLnBrk="1" fontAlgn="base" hangingPunct="1"/>
            <a:endParaRPr lang="fr-FR" strike="noStrike" noProof="1">
              <a:latin typeface="Arial" panose="020B0604020202020204" pitchFamily="34" charset="0"/>
            </a:endParaRPr>
          </a:p>
        </p:txBody>
      </p:sp>
      <p:sp>
        <p:nvSpPr>
          <p:cNvPr id="6" name="Footer Placeholder 5"/>
          <p:cNvSpPr>
            <a:spLocks noGrp="1"/>
          </p:cNvSpPr>
          <p:nvPr>
            <p:ph type="ftr" sz="quarter" idx="11"/>
          </p:nvPr>
        </p:nvSpPr>
        <p:spPr/>
        <p:txBody>
          <a:bodyPr/>
          <a:lstStyle/>
          <a:p>
            <a:pPr lvl="0" eaLnBrk="1" fontAlgn="base" hangingPunct="1"/>
            <a:endParaRPr lang="en-US" altLang="x-none" strike="noStrike" noProof="1">
              <a:latin typeface="Arial" panose="020B0604020202020204" pitchFamily="34" charset="0"/>
            </a:endParaRPr>
          </a:p>
        </p:txBody>
      </p:sp>
      <p:sp>
        <p:nvSpPr>
          <p:cNvPr id="7" name="Slide Number Placeholder 6"/>
          <p:cNvSpPr>
            <a:spLocks noGrp="1"/>
          </p:cNvSpPr>
          <p:nvPr>
            <p:ph type="sldNum" sz="quarter" idx="12"/>
          </p:nvPr>
        </p:nvSpPr>
        <p:spPr/>
        <p:txBody>
          <a:bodyPr/>
          <a:lstStyle/>
          <a:p>
            <a:pPr lvl="0" eaLnBrk="1" fontAlgn="base" hangingPunct="1"/>
            <a:fld id="{9A0DB2DC-4C9A-4742-B13C-FB6460FD3503}" type="slidenum">
              <a:rPr lang="en-US" altLang="x-none" strike="noStrike" noProof="1">
                <a:latin typeface="Arial" panose="020B0604020202020204" pitchFamily="34" charset="0"/>
                <a:ea typeface="Arial" panose="020B0604020202020204" pitchFamily="34" charset="0"/>
                <a:cs typeface="+mn-cs"/>
              </a:rPr>
              <a:t>‹#›</a:t>
            </a:fld>
            <a:endParaRPr lang="en-US" altLang="x-none" strike="noStrike" noProof="1">
              <a:latin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pPr fontAlgn="base"/>
            <a:r>
              <a:rPr lang="en-US" strike="noStrike" noProof="1" smtClean="0"/>
              <a:t>Click to edit Master title style</a:t>
            </a:r>
            <a:endParaRPr lang="en-US" strike="noStrike" noProof="1"/>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en-US" strike="noStrike" noProof="1" smtClean="0"/>
              <a:t>Click to edit Master text styles</a:t>
            </a:r>
          </a:p>
        </p:txBody>
      </p:sp>
      <p:sp>
        <p:nvSpPr>
          <p:cNvPr id="4" name="Content Placeholder 3"/>
          <p:cNvSpPr>
            <a:spLocks noGrp="1"/>
          </p:cNvSpPr>
          <p:nvPr>
            <p:ph sz="half" idx="2"/>
          </p:nvPr>
        </p:nvSpPr>
        <p:spPr>
          <a:xfrm>
            <a:off x="629841" y="2505075"/>
            <a:ext cx="3868340" cy="3684588"/>
          </a:xfrm>
        </p:spPr>
        <p:txBody>
          <a:bodyPr/>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en-US" strike="noStrike" noProof="1"/>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en-US" strike="noStrike" noProof="1"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en-US" strike="noStrike" noProof="1"/>
          </a:p>
        </p:txBody>
      </p:sp>
      <p:sp>
        <p:nvSpPr>
          <p:cNvPr id="7" name="Date Placeholder 6"/>
          <p:cNvSpPr>
            <a:spLocks noGrp="1"/>
          </p:cNvSpPr>
          <p:nvPr>
            <p:ph type="dt" sz="half" idx="10"/>
          </p:nvPr>
        </p:nvSpPr>
        <p:spPr/>
        <p:txBody>
          <a:bodyPr/>
          <a:lstStyle/>
          <a:p>
            <a:pPr lvl="0" eaLnBrk="1" fontAlgn="base" hangingPunct="1"/>
            <a:endParaRPr lang="fr-FR" strike="noStrike" noProof="1">
              <a:latin typeface="Arial" panose="020B0604020202020204" pitchFamily="34" charset="0"/>
            </a:endParaRPr>
          </a:p>
        </p:txBody>
      </p:sp>
      <p:sp>
        <p:nvSpPr>
          <p:cNvPr id="8" name="Footer Placeholder 7"/>
          <p:cNvSpPr>
            <a:spLocks noGrp="1"/>
          </p:cNvSpPr>
          <p:nvPr>
            <p:ph type="ftr" sz="quarter" idx="11"/>
          </p:nvPr>
        </p:nvSpPr>
        <p:spPr/>
        <p:txBody>
          <a:bodyPr/>
          <a:lstStyle/>
          <a:p>
            <a:pPr lvl="0" eaLnBrk="1" fontAlgn="base" hangingPunct="1"/>
            <a:endParaRPr lang="en-US" altLang="x-none" strike="noStrike" noProof="1">
              <a:latin typeface="Arial" panose="020B0604020202020204" pitchFamily="34" charset="0"/>
            </a:endParaRPr>
          </a:p>
        </p:txBody>
      </p:sp>
      <p:sp>
        <p:nvSpPr>
          <p:cNvPr id="9" name="Slide Number Placeholder 8"/>
          <p:cNvSpPr>
            <a:spLocks noGrp="1"/>
          </p:cNvSpPr>
          <p:nvPr>
            <p:ph type="sldNum" sz="quarter" idx="12"/>
          </p:nvPr>
        </p:nvSpPr>
        <p:spPr/>
        <p:txBody>
          <a:bodyPr/>
          <a:lstStyle/>
          <a:p>
            <a:pPr lvl="0" eaLnBrk="1" fontAlgn="base" hangingPunct="1"/>
            <a:fld id="{9A0DB2DC-4C9A-4742-B13C-FB6460FD3503}" type="slidenum">
              <a:rPr lang="en-US" altLang="x-none" strike="noStrike" noProof="1">
                <a:latin typeface="Arial" panose="020B0604020202020204" pitchFamily="34" charset="0"/>
                <a:ea typeface="Arial" panose="020B0604020202020204" pitchFamily="34" charset="0"/>
                <a:cs typeface="+mn-cs"/>
              </a:rPr>
              <a:t>‹#›</a:t>
            </a:fld>
            <a:endParaRPr lang="en-US" altLang="x-none" strike="noStrike" noProof="1">
              <a:latin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en-US" strike="noStrike" noProof="1"/>
          </a:p>
        </p:txBody>
      </p:sp>
      <p:sp>
        <p:nvSpPr>
          <p:cNvPr id="3" name="Date Placeholder 2"/>
          <p:cNvSpPr>
            <a:spLocks noGrp="1"/>
          </p:cNvSpPr>
          <p:nvPr>
            <p:ph type="dt" sz="half" idx="10"/>
          </p:nvPr>
        </p:nvSpPr>
        <p:spPr/>
        <p:txBody>
          <a:bodyPr/>
          <a:lstStyle/>
          <a:p>
            <a:pPr lvl="0" eaLnBrk="1" fontAlgn="base" hangingPunct="1"/>
            <a:endParaRPr lang="fr-FR" strike="noStrike" noProof="1">
              <a:latin typeface="Arial" panose="020B0604020202020204" pitchFamily="34" charset="0"/>
            </a:endParaRPr>
          </a:p>
        </p:txBody>
      </p:sp>
      <p:sp>
        <p:nvSpPr>
          <p:cNvPr id="4" name="Footer Placeholder 3"/>
          <p:cNvSpPr>
            <a:spLocks noGrp="1"/>
          </p:cNvSpPr>
          <p:nvPr>
            <p:ph type="ftr" sz="quarter" idx="11"/>
          </p:nvPr>
        </p:nvSpPr>
        <p:spPr/>
        <p:txBody>
          <a:bodyPr/>
          <a:lstStyle/>
          <a:p>
            <a:pPr lvl="0" eaLnBrk="1" fontAlgn="base" hangingPunct="1"/>
            <a:endParaRPr lang="en-US" altLang="x-none" strike="noStrike" noProof="1">
              <a:latin typeface="Arial" panose="020B0604020202020204" pitchFamily="34" charset="0"/>
            </a:endParaRPr>
          </a:p>
        </p:txBody>
      </p:sp>
      <p:sp>
        <p:nvSpPr>
          <p:cNvPr id="5" name="Slide Number Placeholder 4"/>
          <p:cNvSpPr>
            <a:spLocks noGrp="1"/>
          </p:cNvSpPr>
          <p:nvPr>
            <p:ph type="sldNum" sz="quarter" idx="12"/>
          </p:nvPr>
        </p:nvSpPr>
        <p:spPr/>
        <p:txBody>
          <a:bodyPr/>
          <a:lstStyle/>
          <a:p>
            <a:pPr lvl="0" eaLnBrk="1" fontAlgn="base" hangingPunct="1"/>
            <a:fld id="{9A0DB2DC-4C9A-4742-B13C-FB6460FD3503}" type="slidenum">
              <a:rPr lang="en-US" altLang="x-none" strike="noStrike" noProof="1">
                <a:latin typeface="Arial" panose="020B0604020202020204" pitchFamily="34" charset="0"/>
                <a:ea typeface="Arial" panose="020B0604020202020204" pitchFamily="34" charset="0"/>
                <a:cs typeface="+mn-cs"/>
              </a:rPr>
              <a:t>‹#›</a:t>
            </a:fld>
            <a:endParaRPr lang="en-US" altLang="x-none" strike="noStrike" noProof="1">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fontAlgn="base"/>
            <a:r>
              <a:rPr lang="en-US" strike="noStrike" noProof="1" smtClean="0"/>
              <a:t>Click to edit Master title style</a:t>
            </a:r>
            <a:endParaRPr lang="fr-FR" strike="noStrike" noProof="1"/>
          </a:p>
        </p:txBody>
      </p:sp>
      <p:sp>
        <p:nvSpPr>
          <p:cNvPr id="3" name="Espace réservé du contenu 2"/>
          <p:cNvSpPr>
            <a:spLocks noGrp="1"/>
          </p:cNvSpPr>
          <p:nvPr>
            <p:ph idx="1"/>
          </p:nvPr>
        </p:nvSpPr>
        <p:spPr/>
        <p:txBody>
          <a:bodyPr/>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fr-FR" strike="noStrike" noProof="1"/>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fontAlgn="base" hangingPunct="1"/>
            <a:fld id="{9A0DB2DC-4C9A-4742-B13C-FB6460FD3503}" type="slidenum">
              <a:rPr lang="fr-FR" strike="noStrike" noProof="1" dirty="0">
                <a:latin typeface="Calibri" panose="020F0502020204030204" pitchFamily="34" charset="0"/>
                <a:ea typeface="Arial" panose="020B0604020202020204" pitchFamily="34" charset="0"/>
                <a:cs typeface="+mn-cs"/>
              </a:rPr>
              <a:t>‹#›</a:t>
            </a:fld>
            <a:endParaRPr lang="fr-FR" strike="noStrike" noProof="1"/>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eaLnBrk="1" fontAlgn="base" hangingPunct="1"/>
            <a:endParaRPr lang="fr-FR" strike="noStrike" noProof="1">
              <a:latin typeface="Arial" panose="020B0604020202020204" pitchFamily="34" charset="0"/>
            </a:endParaRPr>
          </a:p>
        </p:txBody>
      </p:sp>
      <p:sp>
        <p:nvSpPr>
          <p:cNvPr id="3" name="Footer Placeholder 2"/>
          <p:cNvSpPr>
            <a:spLocks noGrp="1"/>
          </p:cNvSpPr>
          <p:nvPr>
            <p:ph type="ftr" sz="quarter" idx="11"/>
          </p:nvPr>
        </p:nvSpPr>
        <p:spPr/>
        <p:txBody>
          <a:bodyPr/>
          <a:lstStyle/>
          <a:p>
            <a:pPr lvl="0" eaLnBrk="1" fontAlgn="base" hangingPunct="1"/>
            <a:endParaRPr lang="en-US" altLang="x-none" strike="noStrike" noProof="1">
              <a:latin typeface="Arial" panose="020B0604020202020204" pitchFamily="34" charset="0"/>
            </a:endParaRPr>
          </a:p>
        </p:txBody>
      </p:sp>
      <p:sp>
        <p:nvSpPr>
          <p:cNvPr id="4" name="Slide Number Placeholder 3"/>
          <p:cNvSpPr>
            <a:spLocks noGrp="1"/>
          </p:cNvSpPr>
          <p:nvPr>
            <p:ph type="sldNum" sz="quarter" idx="12"/>
          </p:nvPr>
        </p:nvSpPr>
        <p:spPr/>
        <p:txBody>
          <a:bodyPr/>
          <a:lstStyle/>
          <a:p>
            <a:pPr lvl="0" eaLnBrk="1" fontAlgn="base" hangingPunct="1"/>
            <a:fld id="{9A0DB2DC-4C9A-4742-B13C-FB6460FD3503}" type="slidenum">
              <a:rPr lang="en-US" altLang="x-none" strike="noStrike" noProof="1">
                <a:latin typeface="Arial" panose="020B0604020202020204" pitchFamily="34" charset="0"/>
                <a:ea typeface="Arial" panose="020B0604020202020204" pitchFamily="34" charset="0"/>
                <a:cs typeface="+mn-cs"/>
              </a:rPr>
              <a:t>‹#›</a:t>
            </a:fld>
            <a:endParaRPr lang="en-US" altLang="x-none" strike="noStrike" noProof="1">
              <a:latin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pPr fontAlgn="base"/>
            <a:r>
              <a:rPr lang="en-US" strike="noStrike" noProof="1" smtClean="0"/>
              <a:t>Click to edit Master title style</a:t>
            </a:r>
            <a:endParaRPr lang="en-US" strike="noStrike" noProof="1"/>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en-US" strike="noStrike" noProof="1"/>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en-US" strike="noStrike" noProof="1" smtClean="0"/>
              <a:t>Click to edit Master text styles</a:t>
            </a:r>
          </a:p>
        </p:txBody>
      </p:sp>
      <p:sp>
        <p:nvSpPr>
          <p:cNvPr id="5" name="Date Placeholder 4"/>
          <p:cNvSpPr>
            <a:spLocks noGrp="1"/>
          </p:cNvSpPr>
          <p:nvPr>
            <p:ph type="dt" sz="half" idx="10"/>
          </p:nvPr>
        </p:nvSpPr>
        <p:spPr/>
        <p:txBody>
          <a:bodyPr/>
          <a:lstStyle/>
          <a:p>
            <a:pPr lvl="0" eaLnBrk="1" fontAlgn="base" hangingPunct="1"/>
            <a:endParaRPr lang="fr-FR" strike="noStrike" noProof="1">
              <a:latin typeface="Arial" panose="020B0604020202020204" pitchFamily="34" charset="0"/>
            </a:endParaRPr>
          </a:p>
        </p:txBody>
      </p:sp>
      <p:sp>
        <p:nvSpPr>
          <p:cNvPr id="6" name="Footer Placeholder 5"/>
          <p:cNvSpPr>
            <a:spLocks noGrp="1"/>
          </p:cNvSpPr>
          <p:nvPr>
            <p:ph type="ftr" sz="quarter" idx="11"/>
          </p:nvPr>
        </p:nvSpPr>
        <p:spPr/>
        <p:txBody>
          <a:bodyPr/>
          <a:lstStyle/>
          <a:p>
            <a:pPr lvl="0" eaLnBrk="1" fontAlgn="base" hangingPunct="1"/>
            <a:endParaRPr lang="en-US" altLang="x-none" strike="noStrike" noProof="1">
              <a:latin typeface="Arial" panose="020B0604020202020204" pitchFamily="34" charset="0"/>
            </a:endParaRPr>
          </a:p>
        </p:txBody>
      </p:sp>
      <p:sp>
        <p:nvSpPr>
          <p:cNvPr id="7" name="Slide Number Placeholder 6"/>
          <p:cNvSpPr>
            <a:spLocks noGrp="1"/>
          </p:cNvSpPr>
          <p:nvPr>
            <p:ph type="sldNum" sz="quarter" idx="12"/>
          </p:nvPr>
        </p:nvSpPr>
        <p:spPr/>
        <p:txBody>
          <a:bodyPr/>
          <a:lstStyle/>
          <a:p>
            <a:pPr lvl="0" eaLnBrk="1" fontAlgn="base" hangingPunct="1"/>
            <a:fld id="{9A0DB2DC-4C9A-4742-B13C-FB6460FD3503}" type="slidenum">
              <a:rPr lang="en-US" altLang="x-none" strike="noStrike" noProof="1">
                <a:latin typeface="Arial" panose="020B0604020202020204" pitchFamily="34" charset="0"/>
                <a:ea typeface="Arial" panose="020B0604020202020204" pitchFamily="34" charset="0"/>
                <a:cs typeface="+mn-cs"/>
              </a:rPr>
              <a:t>‹#›</a:t>
            </a:fld>
            <a:endParaRPr lang="en-US" altLang="x-none" strike="noStrike" noProof="1">
              <a:latin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pPr fontAlgn="base"/>
            <a:r>
              <a:rPr lang="en-US" strike="noStrike" noProof="1" smtClean="0"/>
              <a:t>Click to edit Master title style</a:t>
            </a:r>
            <a:endParaRPr lang="en-US" strike="noStrike" noProof="1"/>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en-US" strike="noStrike" noProof="1"/>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en-US" strike="noStrike" noProof="1" smtClean="0"/>
              <a:t>Click to edit Master text styles</a:t>
            </a:r>
          </a:p>
        </p:txBody>
      </p:sp>
      <p:sp>
        <p:nvSpPr>
          <p:cNvPr id="5" name="Date Placeholder 4"/>
          <p:cNvSpPr>
            <a:spLocks noGrp="1"/>
          </p:cNvSpPr>
          <p:nvPr>
            <p:ph type="dt" sz="half" idx="10"/>
          </p:nvPr>
        </p:nvSpPr>
        <p:spPr/>
        <p:txBody>
          <a:bodyPr/>
          <a:lstStyle/>
          <a:p>
            <a:pPr lvl="0" eaLnBrk="1" fontAlgn="base" hangingPunct="1"/>
            <a:endParaRPr lang="fr-FR" strike="noStrike" noProof="1">
              <a:latin typeface="Arial" panose="020B0604020202020204" pitchFamily="34" charset="0"/>
            </a:endParaRPr>
          </a:p>
        </p:txBody>
      </p:sp>
      <p:sp>
        <p:nvSpPr>
          <p:cNvPr id="6" name="Footer Placeholder 5"/>
          <p:cNvSpPr>
            <a:spLocks noGrp="1"/>
          </p:cNvSpPr>
          <p:nvPr>
            <p:ph type="ftr" sz="quarter" idx="11"/>
          </p:nvPr>
        </p:nvSpPr>
        <p:spPr/>
        <p:txBody>
          <a:bodyPr/>
          <a:lstStyle/>
          <a:p>
            <a:pPr lvl="0" eaLnBrk="1" fontAlgn="base" hangingPunct="1"/>
            <a:endParaRPr lang="en-US" altLang="x-none" strike="noStrike" noProof="1">
              <a:latin typeface="Arial" panose="020B0604020202020204" pitchFamily="34" charset="0"/>
            </a:endParaRPr>
          </a:p>
        </p:txBody>
      </p:sp>
      <p:sp>
        <p:nvSpPr>
          <p:cNvPr id="7" name="Slide Number Placeholder 6"/>
          <p:cNvSpPr>
            <a:spLocks noGrp="1"/>
          </p:cNvSpPr>
          <p:nvPr>
            <p:ph type="sldNum" sz="quarter" idx="12"/>
          </p:nvPr>
        </p:nvSpPr>
        <p:spPr/>
        <p:txBody>
          <a:bodyPr/>
          <a:lstStyle/>
          <a:p>
            <a:pPr lvl="0" eaLnBrk="1" fontAlgn="base" hangingPunct="1"/>
            <a:fld id="{9A0DB2DC-4C9A-4742-B13C-FB6460FD3503}" type="slidenum">
              <a:rPr lang="en-US" altLang="x-none" strike="noStrike" noProof="1">
                <a:latin typeface="Arial" panose="020B0604020202020204" pitchFamily="34" charset="0"/>
                <a:ea typeface="Arial" panose="020B0604020202020204" pitchFamily="34" charset="0"/>
                <a:cs typeface="+mn-cs"/>
              </a:rPr>
              <a:t>‹#›</a:t>
            </a:fld>
            <a:endParaRPr lang="en-US" altLang="x-none" strike="noStrike" noProof="1">
              <a:latin typeface="Arial" panose="020B0604020202020204"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en-US" strike="noStrike" noProof="1"/>
          </a:p>
        </p:txBody>
      </p:sp>
      <p:sp>
        <p:nvSpPr>
          <p:cNvPr id="3" name="Vertical Text Placeholder 2"/>
          <p:cNvSpPr>
            <a:spLocks noGrp="1"/>
          </p:cNvSpPr>
          <p:nvPr>
            <p:ph type="body" orient="vert" idx="1"/>
          </p:nvPr>
        </p:nvSpPr>
        <p:spPr/>
        <p:txBody>
          <a:bodyPr vert="eaVert"/>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en-US" strike="noStrike" noProof="1"/>
          </a:p>
        </p:txBody>
      </p:sp>
      <p:sp>
        <p:nvSpPr>
          <p:cNvPr id="4" name="Date Placeholder 3"/>
          <p:cNvSpPr>
            <a:spLocks noGrp="1"/>
          </p:cNvSpPr>
          <p:nvPr>
            <p:ph type="dt" sz="half" idx="10"/>
          </p:nvPr>
        </p:nvSpPr>
        <p:spPr/>
        <p:txBody>
          <a:bodyPr/>
          <a:lstStyle/>
          <a:p>
            <a:pPr lvl="0" eaLnBrk="1" fontAlgn="base" hangingPunct="1"/>
            <a:endParaRPr lang="fr-FR" strike="noStrike" noProof="1">
              <a:latin typeface="Arial" panose="020B0604020202020204" pitchFamily="34" charset="0"/>
            </a:endParaRPr>
          </a:p>
        </p:txBody>
      </p:sp>
      <p:sp>
        <p:nvSpPr>
          <p:cNvPr id="5" name="Footer Placeholder 4"/>
          <p:cNvSpPr>
            <a:spLocks noGrp="1"/>
          </p:cNvSpPr>
          <p:nvPr>
            <p:ph type="ftr" sz="quarter" idx="11"/>
          </p:nvPr>
        </p:nvSpPr>
        <p:spPr/>
        <p:txBody>
          <a:bodyPr/>
          <a:lstStyle/>
          <a:p>
            <a:pPr lvl="0" eaLnBrk="1" fontAlgn="base" hangingPunct="1"/>
            <a:endParaRPr lang="en-US" altLang="x-none" strike="noStrike" noProof="1">
              <a:latin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fontAlgn="base" hangingPunct="1"/>
            <a:fld id="{9A0DB2DC-4C9A-4742-B13C-FB6460FD3503}" type="slidenum">
              <a:rPr lang="en-US" altLang="x-none" strike="noStrike" noProof="1">
                <a:latin typeface="Arial" panose="020B0604020202020204" pitchFamily="34" charset="0"/>
                <a:ea typeface="Arial" panose="020B0604020202020204" pitchFamily="34" charset="0"/>
                <a:cs typeface="+mn-cs"/>
              </a:rPr>
              <a:t>‹#›</a:t>
            </a:fld>
            <a:endParaRPr lang="en-US" altLang="x-none" strike="noStrike" noProof="1">
              <a:latin typeface="Arial" panose="020B0604020202020204" pitchFamily="34"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pPr fontAlgn="base"/>
            <a:r>
              <a:rPr lang="en-US" strike="noStrike" noProof="1" smtClean="0"/>
              <a:t>Click to edit Master title style</a:t>
            </a:r>
            <a:endParaRPr lang="en-US" strike="noStrike" noProof="1"/>
          </a:p>
        </p:txBody>
      </p:sp>
      <p:sp>
        <p:nvSpPr>
          <p:cNvPr id="3" name="Vertical Text Placeholder 2"/>
          <p:cNvSpPr>
            <a:spLocks noGrp="1"/>
          </p:cNvSpPr>
          <p:nvPr>
            <p:ph type="body" orient="vert" idx="1"/>
          </p:nvPr>
        </p:nvSpPr>
        <p:spPr>
          <a:xfrm>
            <a:off x="457200" y="274638"/>
            <a:ext cx="6052930" cy="5851525"/>
          </a:xfrm>
        </p:spPr>
        <p:txBody>
          <a:bodyPr vert="eaVert"/>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en-US" strike="noStrike" noProof="1"/>
          </a:p>
        </p:txBody>
      </p:sp>
      <p:sp>
        <p:nvSpPr>
          <p:cNvPr id="4" name="Date Placeholder 3"/>
          <p:cNvSpPr>
            <a:spLocks noGrp="1"/>
          </p:cNvSpPr>
          <p:nvPr>
            <p:ph type="dt" sz="half" idx="10"/>
          </p:nvPr>
        </p:nvSpPr>
        <p:spPr/>
        <p:txBody>
          <a:bodyPr/>
          <a:lstStyle/>
          <a:p>
            <a:pPr lvl="0" eaLnBrk="1" fontAlgn="base" hangingPunct="1"/>
            <a:endParaRPr lang="fr-FR" strike="noStrike" noProof="1">
              <a:latin typeface="Arial" panose="020B0604020202020204" pitchFamily="34" charset="0"/>
            </a:endParaRPr>
          </a:p>
        </p:txBody>
      </p:sp>
      <p:sp>
        <p:nvSpPr>
          <p:cNvPr id="5" name="Footer Placeholder 4"/>
          <p:cNvSpPr>
            <a:spLocks noGrp="1"/>
          </p:cNvSpPr>
          <p:nvPr>
            <p:ph type="ftr" sz="quarter" idx="11"/>
          </p:nvPr>
        </p:nvSpPr>
        <p:spPr/>
        <p:txBody>
          <a:bodyPr/>
          <a:lstStyle/>
          <a:p>
            <a:pPr lvl="0" eaLnBrk="1" fontAlgn="base" hangingPunct="1"/>
            <a:endParaRPr lang="en-US" altLang="x-none" strike="noStrike" noProof="1">
              <a:latin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fontAlgn="base" hangingPunct="1"/>
            <a:fld id="{9A0DB2DC-4C9A-4742-B13C-FB6460FD3503}" type="slidenum">
              <a:rPr lang="en-US" altLang="x-none" strike="noStrike" noProof="1">
                <a:latin typeface="Arial" panose="020B0604020202020204" pitchFamily="34" charset="0"/>
                <a:ea typeface="Arial" panose="020B0604020202020204" pitchFamily="34" charset="0"/>
                <a:cs typeface="+mn-cs"/>
              </a:rPr>
              <a:t>‹#›</a:t>
            </a:fld>
            <a:endParaRPr lang="en-US" altLang="x-none" strike="noStrike" noProof="1">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pPr fontAlgn="base"/>
            <a:r>
              <a:rPr lang="en-US" strike="noStrike" noProof="1" smtClean="0"/>
              <a:t>Click to edit Master title style</a:t>
            </a:r>
            <a:endParaRPr lang="fr-FR" strike="noStrike" noProof="1"/>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fontAlgn="base"/>
            <a:r>
              <a:rPr lang="en-US" strike="noStrike" noProof="1"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fontAlgn="base" hangingPunct="1"/>
            <a:fld id="{9A0DB2DC-4C9A-4742-B13C-FB6460FD3503}" type="slidenum">
              <a:rPr lang="fr-FR" strike="noStrike" noProof="1" dirty="0">
                <a:latin typeface="Calibri" panose="020F0502020204030204" pitchFamily="34" charset="0"/>
                <a:ea typeface="Arial" panose="020B0604020202020204" pitchFamily="34" charset="0"/>
                <a:cs typeface="+mn-cs"/>
              </a:rPr>
              <a:t>‹#›</a:t>
            </a:fld>
            <a:endParaRPr lang="fr-FR" strike="noStrike"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fontAlgn="base"/>
            <a:r>
              <a:rPr lang="en-US" strike="noStrike" noProof="1" smtClean="0"/>
              <a:t>Click to edit Master title style</a:t>
            </a:r>
            <a:endParaRPr lang="fr-FR" strike="noStrike" noProof="1"/>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fr-FR" strike="noStrike" noProof="1"/>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fr-FR" strike="noStrike" noProof="1"/>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lvl="0" eaLnBrk="1" fontAlgn="base" hangingPunct="1"/>
            <a:fld id="{9A0DB2DC-4C9A-4742-B13C-FB6460FD3503}" type="slidenum">
              <a:rPr lang="fr-FR" strike="noStrike" noProof="1" dirty="0">
                <a:latin typeface="Calibri" panose="020F0502020204030204" pitchFamily="34" charset="0"/>
                <a:ea typeface="Arial" panose="020B0604020202020204" pitchFamily="34" charset="0"/>
                <a:cs typeface="+mn-cs"/>
              </a:rPr>
              <a:t>‹#›</a:t>
            </a:fld>
            <a:endParaRPr lang="fr-FR"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pPr fontAlgn="base"/>
            <a:r>
              <a:rPr lang="en-US" strike="noStrike" noProof="1" smtClean="0"/>
              <a:t>Click to edit Master title style</a:t>
            </a:r>
            <a:endParaRPr lang="fr-FR" strike="noStrike" noProof="1"/>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smtClean="0"/>
              <a:t>Click to edit Master text styles</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fr-FR" strike="noStrike" noProof="1"/>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smtClean="0"/>
              <a:t>Click to edit Master text styles</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fr-FR" strike="noStrike" noProof="1"/>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lstStyle/>
          <a:p>
            <a:pPr lvl="0" eaLnBrk="1" fontAlgn="base" hangingPunct="1"/>
            <a:fld id="{9A0DB2DC-4C9A-4742-B13C-FB6460FD3503}" type="slidenum">
              <a:rPr lang="fr-FR" strike="noStrike" noProof="1" dirty="0">
                <a:latin typeface="Calibri" panose="020F0502020204030204" pitchFamily="34" charset="0"/>
                <a:ea typeface="Arial" panose="020B0604020202020204" pitchFamily="34" charset="0"/>
                <a:cs typeface="+mn-cs"/>
              </a:rPr>
              <a:t>‹#›</a:t>
            </a:fld>
            <a:endParaRPr lang="fr-FR"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fontAlgn="base"/>
            <a:r>
              <a:rPr lang="en-US" strike="noStrike" noProof="1" smtClean="0"/>
              <a:t>Click to edit Master title style</a:t>
            </a:r>
            <a:endParaRPr lang="fr-FR" strike="noStrike" noProof="1"/>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pPr lvl="0" eaLnBrk="1" fontAlgn="base" hangingPunct="1"/>
            <a:fld id="{9A0DB2DC-4C9A-4742-B13C-FB6460FD3503}" type="slidenum">
              <a:rPr lang="fr-FR" strike="noStrike" noProof="1" dirty="0">
                <a:latin typeface="Calibri" panose="020F0502020204030204" pitchFamily="34" charset="0"/>
                <a:ea typeface="Arial" panose="020B0604020202020204" pitchFamily="34" charset="0"/>
                <a:cs typeface="+mn-cs"/>
              </a:rPr>
              <a:t>‹#›</a:t>
            </a:fld>
            <a:endParaRPr lang="fr-FR"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lstStyle/>
          <a:p>
            <a:pPr lvl="0" eaLnBrk="1" fontAlgn="base" hangingPunct="1"/>
            <a:fld id="{9A0DB2DC-4C9A-4742-B13C-FB6460FD3503}" type="slidenum">
              <a:rPr lang="fr-FR" strike="noStrike" noProof="1" dirty="0">
                <a:latin typeface="Calibri" panose="020F0502020204030204" pitchFamily="34" charset="0"/>
                <a:ea typeface="Arial" panose="020B0604020202020204" pitchFamily="34" charset="0"/>
                <a:cs typeface="+mn-cs"/>
              </a:rPr>
              <a:t>‹#›</a:t>
            </a:fld>
            <a:endParaRPr lang="fr-FR" strike="noStrike" noProof="1"/>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pPr fontAlgn="base"/>
            <a:r>
              <a:rPr lang="en-US" strike="noStrike" noProof="1" smtClean="0"/>
              <a:t>Click to edit Master title style</a:t>
            </a:r>
            <a:endParaRPr lang="fr-FR" strike="noStrike" noProof="1"/>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fr-FR" strike="noStrike" noProof="1"/>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lvl="0" eaLnBrk="1" fontAlgn="base" hangingPunct="1"/>
            <a:fld id="{9A0DB2DC-4C9A-4742-B13C-FB6460FD3503}" type="slidenum">
              <a:rPr lang="fr-FR" strike="noStrike" noProof="1" dirty="0">
                <a:latin typeface="Calibri" panose="020F0502020204030204" pitchFamily="34" charset="0"/>
                <a:ea typeface="Arial" panose="020B0604020202020204" pitchFamily="34" charset="0"/>
                <a:cs typeface="+mn-cs"/>
              </a:rPr>
              <a:t>‹#›</a:t>
            </a:fld>
            <a:endParaRPr lang="fr-FR" strike="noStrike" noProof="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pPr fontAlgn="base"/>
            <a:r>
              <a:rPr lang="en-US" strike="noStrike" noProof="1" smtClean="0"/>
              <a:t>Click to edit Master title style</a:t>
            </a:r>
            <a:endParaRPr lang="fr-FR" strike="noStrike" noProof="1"/>
          </a:p>
        </p:txBody>
      </p:sp>
      <p:sp>
        <p:nvSpPr>
          <p:cNvPr id="3" name="Espace réservé pour une image  2"/>
          <p:cNvSpPr>
            <a:spLocks noGrp="1"/>
          </p:cNvSpPr>
          <p:nvPr>
            <p:ph type="pic" idx="1"/>
          </p:nvPr>
        </p:nvSpPr>
        <p:spPr>
          <a:xfrm>
            <a:off x="1792288" y="612775"/>
            <a:ext cx="54864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Click icon to add picture</a:t>
            </a:r>
            <a:endParaRPr kumimoji="0" lang="fr-FR"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lvl="0" eaLnBrk="1" fontAlgn="base" hangingPunct="1"/>
            <a:fld id="{9A0DB2DC-4C9A-4742-B13C-FB6460FD3503}" type="slidenum">
              <a:rPr lang="fr-FR" strike="noStrike" noProof="1" dirty="0">
                <a:latin typeface="Calibri" panose="020F0502020204030204" pitchFamily="34" charset="0"/>
                <a:ea typeface="Arial" panose="020B0604020202020204" pitchFamily="34" charset="0"/>
                <a:cs typeface="+mn-cs"/>
              </a:rPr>
              <a:t>‹#›</a:t>
            </a:fld>
            <a:endParaRPr lang="fr-FR" strike="noStrike" noProof="1"/>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a:xfrm>
            <a:off x="457200" y="274638"/>
            <a:ext cx="8229600" cy="1143000"/>
          </a:xfrm>
          <a:prstGeom prst="rect">
            <a:avLst/>
          </a:prstGeom>
          <a:noFill/>
          <a:ln w="9525">
            <a:noFill/>
          </a:ln>
        </p:spPr>
        <p:txBody>
          <a:bodyPr anchor="ctr"/>
          <a:lstStyle/>
          <a:p>
            <a:pPr lvl="0"/>
            <a:r>
              <a:rPr lang="en-US" dirty="0"/>
              <a:t>Cliquez pour modifier le style du titre</a:t>
            </a:r>
          </a:p>
        </p:txBody>
      </p:sp>
      <p:sp>
        <p:nvSpPr>
          <p:cNvPr id="1027" name="Espace réservé du texte 2"/>
          <p:cNvSpPr>
            <a:spLocks noGrp="1"/>
          </p:cNvSpPr>
          <p:nvPr>
            <p:ph type="body"/>
          </p:nvPr>
        </p:nvSpPr>
        <p:spPr>
          <a:xfrm>
            <a:off x="457200" y="1600200"/>
            <a:ext cx="8229600" cy="4525963"/>
          </a:xfrm>
          <a:prstGeom prst="rect">
            <a:avLst/>
          </a:prstGeom>
          <a:noFill/>
          <a:ln w="9525">
            <a:noFill/>
          </a:ln>
        </p:spPr>
        <p:txBody>
          <a:bodyPr anchor="t"/>
          <a:lstStyle/>
          <a:p>
            <a:pPr lvl="0" indent="-342900"/>
            <a:r>
              <a:rPr lang="en-US" dirty="0"/>
              <a:t>Cliquez pour modifier les styles du texte du masque</a:t>
            </a:r>
          </a:p>
          <a:p>
            <a:pPr lvl="1" indent="-285750"/>
            <a:r>
              <a:rPr lang="en-US" dirty="0"/>
              <a:t>Deuxième niveau</a:t>
            </a:r>
          </a:p>
          <a:p>
            <a:pPr lvl="2" indent="-228600"/>
            <a:r>
              <a:rPr lang="en-US" dirty="0"/>
              <a:t>Troisième niveau</a:t>
            </a:r>
          </a:p>
          <a:p>
            <a:pPr lvl="3" indent="-228600"/>
            <a:r>
              <a:rPr lang="en-US" dirty="0"/>
              <a:t>Quatrième niveau</a:t>
            </a:r>
          </a:p>
          <a:p>
            <a:pPr lvl="4" indent="-228600"/>
            <a:r>
              <a:rPr lang="en-US" dirty="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898989"/>
                </a:solidFill>
                <a:latin typeface="Calibri" panose="020F0502020204030204" pitchFamily="34" charset="0"/>
              </a:defRPr>
            </a:lvl1pPr>
          </a:lstStyle>
          <a:p>
            <a:pPr lvl="0" eaLnBrk="1" fontAlgn="base" hangingPunct="1"/>
            <a:fld id="{9A0DB2DC-4C9A-4742-B13C-FB6460FD3503}" type="slidenum">
              <a:rPr lang="fr-FR" strike="noStrike" noProof="1" dirty="0">
                <a:latin typeface="Calibri" panose="020F0502020204030204" pitchFamily="34" charset="0"/>
                <a:ea typeface="Arial" panose="020B0604020202020204" pitchFamily="34" charset="0"/>
                <a:cs typeface="+mn-cs"/>
              </a:rPr>
              <a:t>‹#›</a:t>
            </a:fld>
            <a:endParaRPr lang="fr-FR" strike="noStrike" noProof="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142337"/>
          <p:cNvSpPr>
            <a:spLocks noGrp="1"/>
          </p:cNvSpPr>
          <p:nvPr>
            <p:ph type="title"/>
          </p:nvPr>
        </p:nvSpPr>
        <p:spPr>
          <a:xfrm>
            <a:off x="457200" y="274638"/>
            <a:ext cx="8229600" cy="1143000"/>
          </a:xfrm>
          <a:prstGeom prst="rect">
            <a:avLst/>
          </a:prstGeom>
          <a:noFill/>
          <a:ln w="9525">
            <a:noFill/>
          </a:ln>
        </p:spPr>
        <p:txBody>
          <a:bodyPr anchor="ctr"/>
          <a:lstStyle/>
          <a:p>
            <a:pPr lvl="0" indent="0"/>
            <a:r>
              <a:rPr lang="en-US" altLang="x-none" dirty="0"/>
              <a:t>Click to edit Master title style</a:t>
            </a:r>
          </a:p>
        </p:txBody>
      </p:sp>
      <p:sp>
        <p:nvSpPr>
          <p:cNvPr id="2051" name="Text Placeholder 142338"/>
          <p:cNvSpPr>
            <a:spLocks noGrp="1"/>
          </p:cNvSpPr>
          <p:nvPr>
            <p:ph type="body"/>
          </p:nvPr>
        </p:nvSpPr>
        <p:spPr>
          <a:xfrm>
            <a:off x="457200" y="1600200"/>
            <a:ext cx="8229600" cy="4525963"/>
          </a:xfrm>
          <a:prstGeom prst="rect">
            <a:avLst/>
          </a:prstGeom>
          <a:noFill/>
          <a:ln w="9525">
            <a:noFill/>
          </a:ln>
        </p:spPr>
        <p:txBody>
          <a:bodyPr anchor="t"/>
          <a:lstStyle/>
          <a:p>
            <a:pPr lvl="0" indent="-342900"/>
            <a:r>
              <a:rPr lang="en-US" altLang="x-none" dirty="0"/>
              <a:t>Click to edit Master text styles</a:t>
            </a:r>
          </a:p>
          <a:p>
            <a:pPr lvl="1" indent="-285750"/>
            <a:r>
              <a:rPr lang="en-US" altLang="x-none" dirty="0"/>
              <a:t>Second level</a:t>
            </a:r>
          </a:p>
          <a:p>
            <a:pPr lvl="2" indent="-228600"/>
            <a:r>
              <a:rPr lang="en-US" altLang="x-none" dirty="0"/>
              <a:t>Third level</a:t>
            </a:r>
          </a:p>
          <a:p>
            <a:pPr lvl="3" indent="-228600"/>
            <a:r>
              <a:rPr lang="en-US" altLang="x-none" dirty="0"/>
              <a:t>Fourth level</a:t>
            </a:r>
          </a:p>
          <a:p>
            <a:pPr lvl="4" indent="-228600"/>
            <a:r>
              <a:rPr lang="en-US" altLang="x-none" dirty="0"/>
              <a:t>Fifth level</a:t>
            </a:r>
          </a:p>
        </p:txBody>
      </p:sp>
      <p:sp>
        <p:nvSpPr>
          <p:cNvPr id="142340" name="Date Placeholder 142339"/>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pPr lvl="0" eaLnBrk="1" fontAlgn="base" hangingPunct="1"/>
            <a:endParaRPr lang="fr-FR" strike="noStrike" noProof="1">
              <a:latin typeface="Arial" panose="020B0604020202020204" pitchFamily="34" charset="0"/>
            </a:endParaRPr>
          </a:p>
        </p:txBody>
      </p:sp>
      <p:sp>
        <p:nvSpPr>
          <p:cNvPr id="142341" name="Footer Placeholder 142340"/>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pPr lvl="0" eaLnBrk="1" fontAlgn="base" hangingPunct="1"/>
            <a:endParaRPr lang="en-US" altLang="x-none" strike="noStrike" noProof="1">
              <a:latin typeface="Arial" panose="020B0604020202020204" pitchFamily="34" charset="0"/>
            </a:endParaRPr>
          </a:p>
        </p:txBody>
      </p:sp>
      <p:sp>
        <p:nvSpPr>
          <p:cNvPr id="142342" name="Slide Number Placeholder 142341"/>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lvl="0" eaLnBrk="1" fontAlgn="base" hangingPunct="1"/>
            <a:fld id="{9A0DB2DC-4C9A-4742-B13C-FB6460FD3503}" type="slidenum">
              <a:rPr lang="en-US" altLang="x-none" strike="noStrike" noProof="1">
                <a:latin typeface="Arial" panose="020B0604020202020204" pitchFamily="34" charset="0"/>
                <a:ea typeface="Arial" panose="020B0604020202020204" pitchFamily="34" charset="0"/>
                <a:cs typeface="+mn-cs"/>
              </a:rPr>
              <a:t>‹#›</a:t>
            </a:fld>
            <a:endParaRPr lang="en-US" altLang="x-none" strike="noStrike" noProof="1">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Arial" panose="020B0604020202020204" pitchFamily="34" charset="0"/>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Arial" panose="020B0604020202020204" pitchFamily="34" charset="0"/>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Arial" panose="020B0604020202020204" pitchFamily="34" charset="0"/>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Arial" panose="020B0604020202020204" pitchFamily="34" charset="0"/>
          <a:cs typeface="+mn-cs"/>
        </a:defRPr>
      </a:lvl5pPr>
      <a:lvl6pPr marL="2286000" lvl="5" indent="0" algn="ctr"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Arial" panose="020B0604020202020204" pitchFamily="34" charset="0"/>
          <a:cs typeface="+mn-cs"/>
        </a:defRPr>
      </a:lvl6pPr>
      <a:lvl7pPr marL="2743200" lvl="6" indent="0" algn="ctr"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Arial" panose="020B0604020202020204" pitchFamily="34" charset="0"/>
          <a:cs typeface="+mn-cs"/>
        </a:defRPr>
      </a:lvl7pPr>
      <a:lvl8pPr marL="3200400" lvl="7" indent="0" algn="ctr"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Arial" panose="020B0604020202020204" pitchFamily="34" charset="0"/>
          <a:cs typeface="+mn-cs"/>
        </a:defRPr>
      </a:lvl8pPr>
      <a:lvl9pPr marL="3657600" lvl="8" indent="0" algn="ctr"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Arial" panose="020B0604020202020204" pitchFamily="34" charset="0"/>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file:///C:\Users\Acer\Downloads\Clip-%20B&#233;%20trai%2010%20tu&#7893;i%20b&#7883;%20b&#7841;o%20h&#224;nh%20d&#227;%20man%20k&#7875;%20l&#7841;i%20h&#224;nh%20tr&#236;nh%20ch&#7841;y%20tr&#7889;n%20kh&#7887;i%20nh&#224;%20b&#7889;%20&#273;&#7867;,%20m&#7865;%20k&#7871;_720p.mp4" TargetMode="External"/><Relationship Id="rId1" Type="http://schemas.microsoft.com/office/2007/relationships/media" Target="file:///C:\Users\Acer\Downloads\Clip-%20B&#233;%20trai%2010%20tu&#7893;i%20b&#7883;%20b&#7841;o%20h&#224;nh%20d&#227;%20man%20k&#7875;%20l&#7841;i%20h&#224;nh%20tr&#236;nh%20ch&#7841;y%20tr&#7889;n%20kh&#7887;i%20nh&#224;%20b&#7889;%20&#273;&#7867;,%20m&#7865;%20k&#7871;_720p.mp4" TargetMode="Externa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file:///D:\NIEM%201\NI&#7872;M-%20M&#7898;I%20(c&#7847;n%20d&#249;ng)\GA%20GVDG\BAI%2012.%20lop%208\1.mp4" TargetMode="External"/><Relationship Id="rId1" Type="http://schemas.microsoft.com/office/2007/relationships/media" Target="file:///D:\NIEM%201\NI&#7872;M-%20M&#7898;I%20(c&#7847;n%20d&#249;ng)\GA%20GVDG\BAI%2012.%20lop%208\1.mp4" TargetMode="Externa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2.xml"/><Relationship Id="rId5" Type="http://schemas.openxmlformats.org/officeDocument/2006/relationships/image" Target="../media/image14.jpeg"/><Relationship Id="rId4" Type="http://schemas.openxmlformats.org/officeDocument/2006/relationships/image" Target="../media/image1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21.GIF"/><Relationship Id="rId13" Type="http://schemas.openxmlformats.org/officeDocument/2006/relationships/image" Target="../media/image26.GIF"/><Relationship Id="rId3" Type="http://schemas.openxmlformats.org/officeDocument/2006/relationships/audio" Target="../media/audio2.wav"/><Relationship Id="rId7" Type="http://schemas.openxmlformats.org/officeDocument/2006/relationships/image" Target="../media/image20.GIF"/><Relationship Id="rId12" Type="http://schemas.openxmlformats.org/officeDocument/2006/relationships/image" Target="../media/image25.GIF"/><Relationship Id="rId2" Type="http://schemas.openxmlformats.org/officeDocument/2006/relationships/audio" Target="../media/audio1.wav"/><Relationship Id="rId16" Type="http://schemas.openxmlformats.org/officeDocument/2006/relationships/image" Target="../media/image29.GIF"/><Relationship Id="rId1" Type="http://schemas.openxmlformats.org/officeDocument/2006/relationships/slideLayout" Target="../slideLayouts/slideLayout7.xml"/><Relationship Id="rId6" Type="http://schemas.openxmlformats.org/officeDocument/2006/relationships/image" Target="../media/image19.GIF"/><Relationship Id="rId11" Type="http://schemas.openxmlformats.org/officeDocument/2006/relationships/image" Target="../media/image24.GIF"/><Relationship Id="rId5" Type="http://schemas.openxmlformats.org/officeDocument/2006/relationships/image" Target="../media/image18.GIF"/><Relationship Id="rId15" Type="http://schemas.openxmlformats.org/officeDocument/2006/relationships/image" Target="../media/image28.GIF"/><Relationship Id="rId10" Type="http://schemas.openxmlformats.org/officeDocument/2006/relationships/image" Target="../media/image23.GIF"/><Relationship Id="rId4" Type="http://schemas.openxmlformats.org/officeDocument/2006/relationships/image" Target="../media/image17.jpeg"/><Relationship Id="rId9" Type="http://schemas.openxmlformats.org/officeDocument/2006/relationships/image" Target="../media/image22.GIF"/><Relationship Id="rId14" Type="http://schemas.openxmlformats.org/officeDocument/2006/relationships/image" Target="../media/image27.GIF"/></Relationships>
</file>

<file path=ppt/slides/_rels/slide32.xml.rels><?xml version="1.0" encoding="UTF-8" standalone="yes"?>
<Relationships xmlns="http://schemas.openxmlformats.org/package/2006/relationships"><Relationship Id="rId8" Type="http://schemas.openxmlformats.org/officeDocument/2006/relationships/image" Target="../media/image22.GIF"/><Relationship Id="rId13" Type="http://schemas.openxmlformats.org/officeDocument/2006/relationships/image" Target="../media/image27.GIF"/><Relationship Id="rId3" Type="http://schemas.openxmlformats.org/officeDocument/2006/relationships/audio" Target="../media/audio2.wav"/><Relationship Id="rId7" Type="http://schemas.openxmlformats.org/officeDocument/2006/relationships/image" Target="../media/image21.GIF"/><Relationship Id="rId12" Type="http://schemas.openxmlformats.org/officeDocument/2006/relationships/image" Target="../media/image26.GIF"/><Relationship Id="rId2" Type="http://schemas.openxmlformats.org/officeDocument/2006/relationships/audio" Target="../media/audio1.wav"/><Relationship Id="rId16"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20.GIF"/><Relationship Id="rId11" Type="http://schemas.openxmlformats.org/officeDocument/2006/relationships/image" Target="../media/image25.GIF"/><Relationship Id="rId5" Type="http://schemas.openxmlformats.org/officeDocument/2006/relationships/image" Target="../media/image19.GIF"/><Relationship Id="rId15" Type="http://schemas.openxmlformats.org/officeDocument/2006/relationships/image" Target="../media/image15.wmf"/><Relationship Id="rId10" Type="http://schemas.openxmlformats.org/officeDocument/2006/relationships/image" Target="../media/image24.GIF"/><Relationship Id="rId4" Type="http://schemas.openxmlformats.org/officeDocument/2006/relationships/image" Target="../media/image18.GIF"/><Relationship Id="rId9" Type="http://schemas.openxmlformats.org/officeDocument/2006/relationships/image" Target="../media/image23.GIF"/><Relationship Id="rId14" Type="http://schemas.openxmlformats.org/officeDocument/2006/relationships/image" Target="../media/image28.GIF"/></Relationships>
</file>

<file path=ppt/slides/_rels/slide33.xml.rels><?xml version="1.0" encoding="UTF-8" standalone="yes"?>
<Relationships xmlns="http://schemas.openxmlformats.org/package/2006/relationships"><Relationship Id="rId8" Type="http://schemas.openxmlformats.org/officeDocument/2006/relationships/image" Target="../media/image22.GIF"/><Relationship Id="rId13" Type="http://schemas.openxmlformats.org/officeDocument/2006/relationships/image" Target="../media/image27.GIF"/><Relationship Id="rId3" Type="http://schemas.openxmlformats.org/officeDocument/2006/relationships/audio" Target="../media/audio2.wav"/><Relationship Id="rId7" Type="http://schemas.openxmlformats.org/officeDocument/2006/relationships/image" Target="../media/image21.GIF"/><Relationship Id="rId12" Type="http://schemas.openxmlformats.org/officeDocument/2006/relationships/image" Target="../media/image26.GIF"/><Relationship Id="rId2" Type="http://schemas.openxmlformats.org/officeDocument/2006/relationships/audio" Target="../media/audio1.wav"/><Relationship Id="rId16" Type="http://schemas.openxmlformats.org/officeDocument/2006/relationships/image" Target="../media/image33.GIF"/><Relationship Id="rId1" Type="http://schemas.openxmlformats.org/officeDocument/2006/relationships/slideLayout" Target="../slideLayouts/slideLayout7.xml"/><Relationship Id="rId6" Type="http://schemas.openxmlformats.org/officeDocument/2006/relationships/image" Target="../media/image20.GIF"/><Relationship Id="rId11" Type="http://schemas.openxmlformats.org/officeDocument/2006/relationships/image" Target="../media/image25.GIF"/><Relationship Id="rId5" Type="http://schemas.openxmlformats.org/officeDocument/2006/relationships/image" Target="../media/image19.GIF"/><Relationship Id="rId15" Type="http://schemas.openxmlformats.org/officeDocument/2006/relationships/image" Target="../media/image32.jpeg"/><Relationship Id="rId10" Type="http://schemas.openxmlformats.org/officeDocument/2006/relationships/image" Target="../media/image24.GIF"/><Relationship Id="rId4" Type="http://schemas.openxmlformats.org/officeDocument/2006/relationships/image" Target="../media/image31.png"/><Relationship Id="rId9" Type="http://schemas.openxmlformats.org/officeDocument/2006/relationships/image" Target="../media/image23.GIF"/><Relationship Id="rId14" Type="http://schemas.openxmlformats.org/officeDocument/2006/relationships/image" Target="../media/image28.GIF"/></Relationships>
</file>

<file path=ppt/slides/_rels/slide34.xml.rels><?xml version="1.0" encoding="UTF-8" standalone="yes"?>
<Relationships xmlns="http://schemas.openxmlformats.org/package/2006/relationships"><Relationship Id="rId8" Type="http://schemas.openxmlformats.org/officeDocument/2006/relationships/image" Target="../media/image26.GIF"/><Relationship Id="rId13" Type="http://schemas.openxmlformats.org/officeDocument/2006/relationships/image" Target="../media/image19.GIF"/><Relationship Id="rId3" Type="http://schemas.openxmlformats.org/officeDocument/2006/relationships/audio" Target="../media/audio2.wav"/><Relationship Id="rId7" Type="http://schemas.openxmlformats.org/officeDocument/2006/relationships/image" Target="../media/image27.GIF"/><Relationship Id="rId12" Type="http://schemas.openxmlformats.org/officeDocument/2006/relationships/image" Target="../media/image22.GIF"/><Relationship Id="rId2" Type="http://schemas.openxmlformats.org/officeDocument/2006/relationships/audio" Target="../media/audio1.wav"/><Relationship Id="rId16" Type="http://schemas.openxmlformats.org/officeDocument/2006/relationships/image" Target="../media/image35.GIF"/><Relationship Id="rId1" Type="http://schemas.openxmlformats.org/officeDocument/2006/relationships/slideLayout" Target="../slideLayouts/slideLayout7.xml"/><Relationship Id="rId6" Type="http://schemas.openxmlformats.org/officeDocument/2006/relationships/image" Target="../media/image28.GIF"/><Relationship Id="rId11" Type="http://schemas.openxmlformats.org/officeDocument/2006/relationships/image" Target="../media/image23.GIF"/><Relationship Id="rId5" Type="http://schemas.openxmlformats.org/officeDocument/2006/relationships/image" Target="../media/image21.GIF"/><Relationship Id="rId15" Type="http://schemas.openxmlformats.org/officeDocument/2006/relationships/image" Target="../media/image18.GIF"/><Relationship Id="rId10" Type="http://schemas.openxmlformats.org/officeDocument/2006/relationships/image" Target="../media/image24.GIF"/><Relationship Id="rId4" Type="http://schemas.openxmlformats.org/officeDocument/2006/relationships/image" Target="../media/image34.jpeg"/><Relationship Id="rId9" Type="http://schemas.openxmlformats.org/officeDocument/2006/relationships/image" Target="../media/image25.GIF"/><Relationship Id="rId14" Type="http://schemas.openxmlformats.org/officeDocument/2006/relationships/image" Target="../media/image20.GIF"/></Relationships>
</file>

<file path=ppt/slides/_rels/slide35.xml.rels><?xml version="1.0" encoding="UTF-8" standalone="yes"?>
<Relationships xmlns="http://schemas.openxmlformats.org/package/2006/relationships"><Relationship Id="rId8" Type="http://schemas.openxmlformats.org/officeDocument/2006/relationships/image" Target="../media/image25.GIF"/><Relationship Id="rId13" Type="http://schemas.openxmlformats.org/officeDocument/2006/relationships/image" Target="../media/image28.GIF"/><Relationship Id="rId3" Type="http://schemas.openxmlformats.org/officeDocument/2006/relationships/audio" Target="../media/audio2.wav"/><Relationship Id="rId7" Type="http://schemas.openxmlformats.org/officeDocument/2006/relationships/image" Target="../media/image26.GIF"/><Relationship Id="rId12" Type="http://schemas.openxmlformats.org/officeDocument/2006/relationships/image" Target="../media/image19.GIF"/><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27.GIF"/><Relationship Id="rId11" Type="http://schemas.openxmlformats.org/officeDocument/2006/relationships/image" Target="../media/image22.GIF"/><Relationship Id="rId5" Type="http://schemas.openxmlformats.org/officeDocument/2006/relationships/image" Target="../media/image21.GIF"/><Relationship Id="rId15" Type="http://schemas.openxmlformats.org/officeDocument/2006/relationships/image" Target="../media/image36.png"/><Relationship Id="rId10" Type="http://schemas.openxmlformats.org/officeDocument/2006/relationships/image" Target="../media/image23.GIF"/><Relationship Id="rId4" Type="http://schemas.openxmlformats.org/officeDocument/2006/relationships/image" Target="../media/image18.GIF"/><Relationship Id="rId9" Type="http://schemas.openxmlformats.org/officeDocument/2006/relationships/image" Target="../media/image24.GIF"/><Relationship Id="rId14" Type="http://schemas.openxmlformats.org/officeDocument/2006/relationships/image" Target="../media/image20.GIF"/></Relationships>
</file>

<file path=ppt/slides/_rels/slide36.xml.rels><?xml version="1.0" encoding="UTF-8" standalone="yes"?>
<Relationships xmlns="http://schemas.openxmlformats.org/package/2006/relationships"><Relationship Id="rId8" Type="http://schemas.openxmlformats.org/officeDocument/2006/relationships/image" Target="../media/image26.GIF"/><Relationship Id="rId13" Type="http://schemas.openxmlformats.org/officeDocument/2006/relationships/image" Target="../media/image19.GIF"/><Relationship Id="rId3" Type="http://schemas.openxmlformats.org/officeDocument/2006/relationships/audio" Target="../media/audio1.wav"/><Relationship Id="rId7" Type="http://schemas.openxmlformats.org/officeDocument/2006/relationships/image" Target="../media/image27.GIF"/><Relationship Id="rId12" Type="http://schemas.openxmlformats.org/officeDocument/2006/relationships/image" Target="../media/image22.GIF"/><Relationship Id="rId2" Type="http://schemas.openxmlformats.org/officeDocument/2006/relationships/slideLayout" Target="../slideLayouts/slideLayout12.xml"/><Relationship Id="rId16" Type="http://schemas.openxmlformats.org/officeDocument/2006/relationships/image" Target="../media/image37.png"/><Relationship Id="rId1" Type="http://schemas.openxmlformats.org/officeDocument/2006/relationships/tags" Target="../tags/tag1.xml"/><Relationship Id="rId6" Type="http://schemas.openxmlformats.org/officeDocument/2006/relationships/image" Target="../media/image21.GIF"/><Relationship Id="rId11" Type="http://schemas.openxmlformats.org/officeDocument/2006/relationships/image" Target="../media/image23.GIF"/><Relationship Id="rId5" Type="http://schemas.openxmlformats.org/officeDocument/2006/relationships/image" Target="../media/image18.GIF"/><Relationship Id="rId15" Type="http://schemas.openxmlformats.org/officeDocument/2006/relationships/image" Target="../media/image20.GIF"/><Relationship Id="rId10" Type="http://schemas.openxmlformats.org/officeDocument/2006/relationships/image" Target="../media/image24.GIF"/><Relationship Id="rId4" Type="http://schemas.openxmlformats.org/officeDocument/2006/relationships/audio" Target="../media/audio2.wav"/><Relationship Id="rId9" Type="http://schemas.openxmlformats.org/officeDocument/2006/relationships/image" Target="../media/image25.GIF"/><Relationship Id="rId14" Type="http://schemas.openxmlformats.org/officeDocument/2006/relationships/image" Target="../media/image28.GIF"/></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0.GIF"/><Relationship Id="rId2" Type="http://schemas.openxmlformats.org/officeDocument/2006/relationships/audio" Target="file:///C:\Documents%20and%20Settings\Tin%20Thanh%20Dat\Desktop\CO%20TRO\on%20nghia%20sinh%20thanh.mp3" TargetMode="External"/><Relationship Id="rId1" Type="http://schemas.microsoft.com/office/2007/relationships/media" Target="file:///C:\Documents%20and%20Settings\Tin%20Thanh%20Dat\Desktop\CO%20TRO\on%20nghia%20sinh%20thanh.mp3" TargetMode="External"/><Relationship Id="rId6" Type="http://schemas.openxmlformats.org/officeDocument/2006/relationships/image" Target="../media/image39.png"/><Relationship Id="rId5" Type="http://schemas.openxmlformats.org/officeDocument/2006/relationships/image" Target="../media/image38.GIF"/><Relationship Id="rId4" Type="http://schemas.openxmlformats.org/officeDocument/2006/relationships/image" Target="../media/image15.wmf"/></Relationships>
</file>

<file path=ppt/slides/_rels/slide38.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image" Target="../media/image41.jpeg"/><Relationship Id="rId1" Type="http://schemas.openxmlformats.org/officeDocument/2006/relationships/slideLayout" Target="../slideLayouts/slideLayout7.xml"/><Relationship Id="rId4" Type="http://schemas.openxmlformats.org/officeDocument/2006/relationships/image" Target="../media/image43.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9.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ChangeArrowheads="1"/>
          </p:cNvSpPr>
          <p:nvPr>
            <p:ph type="title"/>
          </p:nvPr>
        </p:nvSpPr>
        <p:spPr>
          <a:xfrm>
            <a:off x="228600" y="-152400"/>
            <a:ext cx="8686800" cy="762000"/>
          </a:xfrm>
        </p:spPr>
        <p:txBody>
          <a:bodyPr vert="horz" wrap="square" lIns="91440" tIns="45720" rIns="91440" bIns="45720" numCol="1" anchor="b" anchorCtr="0" compatLnSpc="1"/>
          <a:lstStyle/>
          <a:p>
            <a:pPr marL="0" marR="0" lvl="0" indent="0" algn="ctr" defTabSz="914400" rtl="0" eaLnBrk="1" fontAlgn="base" latinLnBrk="0" hangingPunct="1">
              <a:lnSpc>
                <a:spcPct val="90000"/>
              </a:lnSpc>
              <a:spcBef>
                <a:spcPct val="0"/>
              </a:spcBef>
              <a:spcAft>
                <a:spcPct val="0"/>
              </a:spcAft>
              <a:buClrTx/>
              <a:buSzTx/>
              <a:buFontTx/>
              <a:buNone/>
              <a:defRPr/>
            </a:pPr>
            <a:r>
              <a:rPr kumimoji="0" lang="en-US" sz="3200" b="1" i="0" u="none" strike="noStrike" kern="0" cap="none" spc="0" normalizeH="0" baseline="0" noProof="0" dirty="0" smtClean="0">
                <a:ln>
                  <a:noFill/>
                </a:ln>
                <a:solidFill>
                  <a:srgbClr val="F30511"/>
                </a:solidFill>
                <a:effectLst>
                  <a:outerShdw blurRad="38100" dist="38100" dir="2700000" algn="tl">
                    <a:srgbClr val="C0C0C0"/>
                  </a:outerShdw>
                </a:effectLst>
                <a:uLnTx/>
                <a:uFillTx/>
                <a:latin typeface="Times New Roman" panose="02020603050405020304" pitchFamily="18" charset="0"/>
                <a:ea typeface="+mj-ea"/>
                <a:cs typeface="+mj-cs"/>
              </a:rPr>
              <a:t>LUẬT HÔN NHÂN VÀ GIA ĐÌNH 2014</a:t>
            </a:r>
          </a:p>
        </p:txBody>
      </p:sp>
      <p:sp>
        <p:nvSpPr>
          <p:cNvPr id="10243" name="Rectangle 3"/>
          <p:cNvSpPr>
            <a:spLocks noGrp="1"/>
          </p:cNvSpPr>
          <p:nvPr>
            <p:ph idx="1"/>
          </p:nvPr>
        </p:nvSpPr>
        <p:spPr>
          <a:xfrm>
            <a:off x="152400" y="609600"/>
            <a:ext cx="8839200" cy="6172200"/>
          </a:xfrm>
        </p:spPr>
        <p:txBody>
          <a:bodyPr wrap="square" lIns="91440" tIns="45720" rIns="91440" bIns="45720" anchor="t"/>
          <a:lstStyle/>
          <a:p>
            <a:pPr marL="0" indent="0" eaLnBrk="1" hangingPunct="1">
              <a:buNone/>
            </a:pPr>
            <a:r>
              <a:rPr lang="vi-VN" altLang="x-none" b="1" dirty="0">
                <a:latin typeface="Times New Roman" panose="02020603050405020304" pitchFamily="18" charset="0"/>
              </a:rPr>
              <a:t>Chương V</a:t>
            </a:r>
            <a:endParaRPr lang="en-US" b="1" dirty="0">
              <a:latin typeface="Times New Roman" panose="02020603050405020304" pitchFamily="18" charset="0"/>
            </a:endParaRPr>
          </a:p>
          <a:p>
            <a:pPr marL="0" indent="0" eaLnBrk="1" hangingPunct="1">
              <a:buNone/>
            </a:pPr>
            <a:r>
              <a:rPr lang="vi-VN" altLang="x-none" b="1" dirty="0">
                <a:latin typeface="Times New Roman" panose="02020603050405020304" pitchFamily="18" charset="0"/>
              </a:rPr>
              <a:t>Điều 69. Nghĩa vụ v</a:t>
            </a:r>
            <a:r>
              <a:rPr lang="vi-VN" altLang="x-none" b="1" dirty="0">
                <a:latin typeface="Times New Roman" panose="02020603050405020304" pitchFamily="18" charset="0"/>
                <a:ea typeface="Times New Roman" panose="02020603050405020304" pitchFamily="18" charset="0"/>
              </a:rPr>
              <a:t>à</a:t>
            </a:r>
            <a:r>
              <a:rPr lang="vi-VN" altLang="x-none" b="1" dirty="0">
                <a:latin typeface="Times New Roman" panose="02020603050405020304" pitchFamily="18" charset="0"/>
              </a:rPr>
              <a:t> quyền của cha m</a:t>
            </a:r>
            <a:r>
              <a:rPr lang="en-US" b="1" dirty="0">
                <a:latin typeface="Times New Roman" panose="02020603050405020304" pitchFamily="18" charset="0"/>
              </a:rPr>
              <a:t>ẹ</a:t>
            </a:r>
          </a:p>
          <a:p>
            <a:pPr marL="0" indent="0" eaLnBrk="1" hangingPunct="1">
              <a:buNone/>
            </a:pPr>
            <a:r>
              <a:rPr lang="en-US" dirty="0">
                <a:latin typeface="Times New Roman" panose="02020603050405020304" pitchFamily="18" charset="0"/>
              </a:rPr>
              <a:t>[</a:t>
            </a:r>
            <a:r>
              <a:rPr lang="en-US" dirty="0">
                <a:latin typeface="Times New Roman" panose="02020603050405020304" pitchFamily="18" charset="0"/>
                <a:ea typeface="Times New Roman" panose="02020603050405020304" pitchFamily="18" charset="0"/>
              </a:rPr>
              <a:t>…</a:t>
            </a:r>
            <a:r>
              <a:rPr lang="en-US" dirty="0">
                <a:latin typeface="Times New Roman" panose="02020603050405020304" pitchFamily="18" charset="0"/>
              </a:rPr>
              <a:t>]</a:t>
            </a:r>
            <a:endParaRPr lang="vi-VN" altLang="x-none" dirty="0">
              <a:latin typeface="Times New Roman" panose="02020603050405020304" pitchFamily="18" charset="0"/>
            </a:endParaRPr>
          </a:p>
          <a:p>
            <a:pPr marL="0" indent="0" eaLnBrk="1" hangingPunct="1">
              <a:buNone/>
            </a:pPr>
            <a:r>
              <a:rPr lang="vi-VN" altLang="x-none" dirty="0">
                <a:latin typeface="Times New Roman" panose="02020603050405020304" pitchFamily="18" charset="0"/>
              </a:rPr>
              <a:t>4. Không được phân biệt đối xử với con trên cơ sở giới hoặc theo tình trạng hôn nhân của cha mẹ; không được lạm dụng sức lao động của con chưa th</a:t>
            </a:r>
            <a:r>
              <a:rPr lang="vi-VN" altLang="x-none" dirty="0">
                <a:latin typeface="Times New Roman" panose="02020603050405020304" pitchFamily="18" charset="0"/>
                <a:ea typeface="Times New Roman" panose="02020603050405020304" pitchFamily="18" charset="0"/>
              </a:rPr>
              <a:t>à</a:t>
            </a:r>
            <a:r>
              <a:rPr lang="vi-VN" altLang="x-none" dirty="0">
                <a:latin typeface="Times New Roman" panose="02020603050405020304" pitchFamily="18" charset="0"/>
              </a:rPr>
              <a:t>nh niên, con đã th</a:t>
            </a:r>
            <a:r>
              <a:rPr lang="vi-VN" altLang="x-none" dirty="0">
                <a:latin typeface="Times New Roman" panose="02020603050405020304" pitchFamily="18" charset="0"/>
                <a:ea typeface="Times New Roman" panose="02020603050405020304" pitchFamily="18" charset="0"/>
              </a:rPr>
              <a:t>à</a:t>
            </a:r>
            <a:r>
              <a:rPr lang="vi-VN" altLang="x-none" dirty="0">
                <a:latin typeface="Times New Roman" panose="02020603050405020304" pitchFamily="18" charset="0"/>
              </a:rPr>
              <a:t>nh niên mất năng lực h</a:t>
            </a:r>
            <a:r>
              <a:rPr lang="vi-VN" altLang="x-none" dirty="0">
                <a:latin typeface="Times New Roman" panose="02020603050405020304" pitchFamily="18" charset="0"/>
                <a:ea typeface="Times New Roman" panose="02020603050405020304" pitchFamily="18" charset="0"/>
              </a:rPr>
              <a:t>à</a:t>
            </a:r>
            <a:r>
              <a:rPr lang="vi-VN" altLang="x-none" dirty="0">
                <a:latin typeface="Times New Roman" panose="02020603050405020304" pitchFamily="18" charset="0"/>
              </a:rPr>
              <a:t>nh vi dân sự hoặc không có khả năng lao động; không được xúi giục, ép buộc con l</a:t>
            </a:r>
            <a:r>
              <a:rPr lang="vi-VN" altLang="x-none" dirty="0">
                <a:latin typeface="Times New Roman" panose="02020603050405020304" pitchFamily="18" charset="0"/>
                <a:ea typeface="Times New Roman" panose="02020603050405020304" pitchFamily="18" charset="0"/>
              </a:rPr>
              <a:t>à</a:t>
            </a:r>
            <a:r>
              <a:rPr lang="vi-VN" altLang="x-none" dirty="0">
                <a:latin typeface="Times New Roman" panose="02020603050405020304" pitchFamily="18" charset="0"/>
              </a:rPr>
              <a:t>m việc trái pháp luật, trái đạo đức xã hội.</a:t>
            </a:r>
          </a:p>
          <a:p>
            <a:pPr marL="0" indent="0" eaLnBrk="1" hangingPunct="1">
              <a:buNone/>
            </a:pPr>
            <a:endParaRPr lang="en-US"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wipe(down)">
                                      <p:cBhvr>
                                        <p:cTn id="7" dur="10"/>
                                        <p:tgtEl>
                                          <p:spTgt spid="10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wipe(down)">
                                      <p:cBhvr>
                                        <p:cTn id="12" dur="10"/>
                                        <p:tgtEl>
                                          <p:spTgt spid="102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Effect transition="in" filter="wipe(down)">
                                      <p:cBhvr>
                                        <p:cTn id="17" dur="10"/>
                                        <p:tgtEl>
                                          <p:spTgt spid="102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243">
                                            <p:txEl>
                                              <p:pRg st="3" end="3"/>
                                            </p:txEl>
                                          </p:spTgt>
                                        </p:tgtEl>
                                        <p:attrNameLst>
                                          <p:attrName>style.visibility</p:attrName>
                                        </p:attrNameLst>
                                      </p:cBhvr>
                                      <p:to>
                                        <p:strVal val="visible"/>
                                      </p:to>
                                    </p:set>
                                    <p:animEffect transition="in" filter="wipe(down)">
                                      <p:cBhvr>
                                        <p:cTn id="22" dur="10"/>
                                        <p:tgtEl>
                                          <p:spTgt spid="102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Content Placeholder 155649"/>
          <p:cNvSpPr>
            <a:spLocks noGrp="1"/>
          </p:cNvSpPr>
          <p:nvPr>
            <p:ph idx="1"/>
          </p:nvPr>
        </p:nvSpPr>
        <p:spPr>
          <a:xfrm>
            <a:off x="0" y="304800"/>
            <a:ext cx="4648200" cy="6477000"/>
          </a:xfrm>
        </p:spPr>
        <p:txBody>
          <a:bodyPr anchor="t"/>
          <a:lstStyle/>
          <a:p>
            <a:pPr algn="just">
              <a:lnSpc>
                <a:spcPct val="90000"/>
              </a:lnSpc>
              <a:buNone/>
            </a:pPr>
            <a:r>
              <a:rPr lang="en-US" altLang="x-none" sz="2400" b="1">
                <a:latin typeface="Times New Roman" panose="02020603050405020304" pitchFamily="18" charset="0"/>
              </a:rPr>
              <a:t>- Theo </a:t>
            </a:r>
            <a:r>
              <a:rPr lang="en-US" altLang="x-none" sz="2400" b="1" err="1">
                <a:latin typeface="Times New Roman" panose="02020603050405020304" pitchFamily="18" charset="0"/>
              </a:rPr>
              <a:t>quy</a:t>
            </a:r>
            <a:r>
              <a:rPr lang="en-US" altLang="x-none" sz="2400" b="1">
                <a:latin typeface="Times New Roman" panose="02020603050405020304" pitchFamily="18" charset="0"/>
              </a:rPr>
              <a:t> </a:t>
            </a:r>
            <a:r>
              <a:rPr lang="en-US" altLang="x-none" sz="2400" b="1" err="1">
                <a:latin typeface="Times New Roman" panose="02020603050405020304" pitchFamily="18" charset="0"/>
              </a:rPr>
              <a:t>định</a:t>
            </a:r>
            <a:r>
              <a:rPr lang="en-US" altLang="x-none" sz="2400" b="1">
                <a:latin typeface="Times New Roman" panose="02020603050405020304" pitchFamily="18" charset="0"/>
              </a:rPr>
              <a:t> </a:t>
            </a:r>
            <a:r>
              <a:rPr lang="en-US" altLang="x-none" sz="2400" b="1" err="1">
                <a:latin typeface="Times New Roman" panose="02020603050405020304" pitchFamily="18" charset="0"/>
              </a:rPr>
              <a:t>của</a:t>
            </a:r>
            <a:r>
              <a:rPr lang="en-US" altLang="x-none" sz="2400" b="1">
                <a:latin typeface="Times New Roman" panose="02020603050405020304" pitchFamily="18" charset="0"/>
              </a:rPr>
              <a:t> </a:t>
            </a:r>
            <a:r>
              <a:rPr lang="en-US" altLang="x-none" sz="2400" b="1" err="1">
                <a:latin typeface="Times New Roman" panose="02020603050405020304" pitchFamily="18" charset="0"/>
              </a:rPr>
              <a:t>pháp</a:t>
            </a:r>
            <a:r>
              <a:rPr lang="en-US" altLang="x-none" sz="2400" b="1">
                <a:latin typeface="Times New Roman" panose="02020603050405020304" pitchFamily="18" charset="0"/>
              </a:rPr>
              <a:t> </a:t>
            </a:r>
            <a:r>
              <a:rPr lang="en-US" altLang="x-none" sz="2400" b="1" err="1">
                <a:latin typeface="Times New Roman" panose="02020603050405020304" pitchFamily="18" charset="0"/>
              </a:rPr>
              <a:t>luật</a:t>
            </a:r>
            <a:r>
              <a:rPr lang="en-US" altLang="x-none" sz="2400" b="1">
                <a:latin typeface="Times New Roman" panose="02020603050405020304" pitchFamily="18" charset="0"/>
              </a:rPr>
              <a:t> </a:t>
            </a:r>
            <a:r>
              <a:rPr lang="en-US" altLang="x-none" sz="2400" b="1" err="1">
                <a:latin typeface="Times New Roman" panose="02020603050405020304" pitchFamily="18" charset="0"/>
              </a:rPr>
              <a:t>thì</a:t>
            </a:r>
            <a:r>
              <a:rPr lang="en-US" altLang="x-none" sz="2400" b="1">
                <a:latin typeface="Times New Roman" panose="02020603050405020304" pitchFamily="18" charset="0"/>
              </a:rPr>
              <a:t> cha </a:t>
            </a:r>
            <a:r>
              <a:rPr lang="en-US" altLang="x-none" sz="2400" b="1" err="1">
                <a:latin typeface="Times New Roman" panose="02020603050405020304" pitchFamily="18" charset="0"/>
              </a:rPr>
              <a:t>mẹ</a:t>
            </a:r>
            <a:r>
              <a:rPr lang="en-US" altLang="x-none" sz="2400" b="1">
                <a:latin typeface="Times New Roman" panose="02020603050405020304" pitchFamily="18" charset="0"/>
              </a:rPr>
              <a:t> </a:t>
            </a:r>
            <a:r>
              <a:rPr lang="en-US" altLang="x-none" sz="2400" b="1" err="1">
                <a:latin typeface="Times New Roman" panose="02020603050405020304" pitchFamily="18" charset="0"/>
              </a:rPr>
              <a:t>phải</a:t>
            </a:r>
            <a:r>
              <a:rPr lang="en-US" altLang="x-none" sz="2400" b="1">
                <a:latin typeface="Times New Roman" panose="02020603050405020304" pitchFamily="18" charset="0"/>
              </a:rPr>
              <a:t> </a:t>
            </a:r>
            <a:r>
              <a:rPr lang="en-US" altLang="x-none" sz="2400" b="1" err="1">
                <a:latin typeface="Times New Roman" panose="02020603050405020304" pitchFamily="18" charset="0"/>
              </a:rPr>
              <a:t>nuôi</a:t>
            </a:r>
            <a:r>
              <a:rPr lang="en-US" altLang="x-none" sz="2400" b="1">
                <a:latin typeface="Times New Roman" panose="02020603050405020304" pitchFamily="18" charset="0"/>
              </a:rPr>
              <a:t> </a:t>
            </a:r>
            <a:r>
              <a:rPr lang="en-US" altLang="x-none" sz="2400" b="1" err="1">
                <a:latin typeface="Times New Roman" panose="02020603050405020304" pitchFamily="18" charset="0"/>
              </a:rPr>
              <a:t>dạy</a:t>
            </a:r>
            <a:r>
              <a:rPr lang="en-US" altLang="x-none" sz="2400" b="1">
                <a:latin typeface="Times New Roman" panose="02020603050405020304" pitchFamily="18" charset="0"/>
              </a:rPr>
              <a:t> con </a:t>
            </a:r>
            <a:r>
              <a:rPr lang="en-US" altLang="x-none" sz="2400" b="1" err="1">
                <a:latin typeface="Times New Roman" panose="02020603050405020304" pitchFamily="18" charset="0"/>
              </a:rPr>
              <a:t>thành</a:t>
            </a:r>
            <a:r>
              <a:rPr lang="en-US" altLang="x-none" sz="2400" b="1">
                <a:latin typeface="Times New Roman" panose="02020603050405020304" pitchFamily="18" charset="0"/>
              </a:rPr>
              <a:t> </a:t>
            </a:r>
            <a:r>
              <a:rPr lang="en-US" altLang="x-none" sz="2400" b="1" err="1">
                <a:latin typeface="Times New Roman" panose="02020603050405020304" pitchFamily="18" charset="0"/>
              </a:rPr>
              <a:t>người</a:t>
            </a:r>
            <a:r>
              <a:rPr lang="en-US" altLang="x-none" sz="2400" b="1">
                <a:latin typeface="Times New Roman" panose="02020603050405020304" pitchFamily="18" charset="0"/>
              </a:rPr>
              <a:t> </a:t>
            </a:r>
            <a:r>
              <a:rPr lang="en-US" altLang="x-none" sz="2400" b="1" err="1">
                <a:latin typeface="Times New Roman" panose="02020603050405020304" pitchFamily="18" charset="0"/>
              </a:rPr>
              <a:t>công</a:t>
            </a:r>
            <a:r>
              <a:rPr lang="en-US" altLang="x-none" sz="2400" b="1">
                <a:latin typeface="Times New Roman" panose="02020603050405020304" pitchFamily="18" charset="0"/>
              </a:rPr>
              <a:t> </a:t>
            </a:r>
            <a:r>
              <a:rPr lang="en-US" altLang="x-none" sz="2400" b="1" err="1">
                <a:latin typeface="Times New Roman" panose="02020603050405020304" pitchFamily="18" charset="0"/>
              </a:rPr>
              <a:t>dân</a:t>
            </a:r>
            <a:r>
              <a:rPr lang="en-US" altLang="x-none" sz="2400" b="1">
                <a:latin typeface="Times New Roman" panose="02020603050405020304" pitchFamily="18" charset="0"/>
              </a:rPr>
              <a:t> </a:t>
            </a:r>
            <a:r>
              <a:rPr lang="en-US" altLang="x-none" sz="2400" b="1" err="1">
                <a:latin typeface="Times New Roman" panose="02020603050405020304" pitchFamily="18" charset="0"/>
              </a:rPr>
              <a:t>thế</a:t>
            </a:r>
            <a:r>
              <a:rPr lang="en-US" altLang="x-none" sz="2400" b="1">
                <a:latin typeface="Times New Roman" panose="02020603050405020304" pitchFamily="18" charset="0"/>
              </a:rPr>
              <a:t> </a:t>
            </a:r>
            <a:r>
              <a:rPr lang="en-US" altLang="x-none" sz="2400" b="1" err="1">
                <a:latin typeface="Times New Roman" panose="02020603050405020304" pitchFamily="18" charset="0"/>
              </a:rPr>
              <a:t>nào</a:t>
            </a:r>
            <a:r>
              <a:rPr lang="en-US" altLang="x-none" sz="2400" b="1">
                <a:latin typeface="Times New Roman" panose="02020603050405020304" pitchFamily="18" charset="0"/>
              </a:rPr>
              <a:t>?</a:t>
            </a:r>
          </a:p>
          <a:p>
            <a:pPr algn="just">
              <a:lnSpc>
                <a:spcPct val="90000"/>
              </a:lnSpc>
              <a:buNone/>
            </a:pPr>
            <a:r>
              <a:rPr lang="en-US" altLang="x-none" sz="2400" b="1">
                <a:latin typeface="Times New Roman" panose="02020603050405020304" pitchFamily="18" charset="0"/>
              </a:rPr>
              <a:t>- </a:t>
            </a:r>
            <a:r>
              <a:rPr lang="en-US" altLang="x-none" sz="2400" b="1" err="1">
                <a:latin typeface="Times New Roman" panose="02020603050405020304" pitchFamily="18" charset="0"/>
              </a:rPr>
              <a:t>Khi</a:t>
            </a:r>
            <a:r>
              <a:rPr lang="en-US" altLang="x-none" sz="2400" b="1">
                <a:latin typeface="Times New Roman" panose="02020603050405020304" pitchFamily="18" charset="0"/>
              </a:rPr>
              <a:t> con </a:t>
            </a:r>
            <a:r>
              <a:rPr lang="en-US" altLang="x-none" sz="2400" b="1" err="1">
                <a:latin typeface="Times New Roman" panose="02020603050405020304" pitchFamily="18" charset="0"/>
              </a:rPr>
              <a:t>còn</a:t>
            </a:r>
            <a:r>
              <a:rPr lang="en-US" altLang="x-none" sz="2400" b="1">
                <a:latin typeface="Times New Roman" panose="02020603050405020304" pitchFamily="18" charset="0"/>
              </a:rPr>
              <a:t> </a:t>
            </a:r>
            <a:r>
              <a:rPr lang="en-US" altLang="x-none" sz="2400" b="1" err="1">
                <a:latin typeface="Times New Roman" panose="02020603050405020304" pitchFamily="18" charset="0"/>
              </a:rPr>
              <a:t>nhỏ</a:t>
            </a:r>
            <a:r>
              <a:rPr lang="en-US" altLang="x-none" sz="2400" b="1">
                <a:latin typeface="Times New Roman" panose="02020603050405020304" pitchFamily="18" charset="0"/>
              </a:rPr>
              <a:t> </a:t>
            </a:r>
            <a:r>
              <a:rPr lang="en-US" altLang="x-none" sz="2400" b="1" err="1">
                <a:latin typeface="Times New Roman" panose="02020603050405020304" pitchFamily="18" charset="0"/>
              </a:rPr>
              <a:t>mà</a:t>
            </a:r>
            <a:r>
              <a:rPr lang="en-US" altLang="x-none" sz="2400" b="1">
                <a:latin typeface="Times New Roman" panose="02020603050405020304" pitchFamily="18" charset="0"/>
              </a:rPr>
              <a:t> </a:t>
            </a:r>
            <a:r>
              <a:rPr lang="en-US" altLang="x-none" sz="2400" b="1" err="1">
                <a:latin typeface="Times New Roman" panose="02020603050405020304" pitchFamily="18" charset="0"/>
              </a:rPr>
              <a:t>bị</a:t>
            </a:r>
            <a:r>
              <a:rPr lang="en-US" altLang="x-none" sz="2400" b="1">
                <a:latin typeface="Times New Roman" panose="02020603050405020304" pitchFamily="18" charset="0"/>
              </a:rPr>
              <a:t> </a:t>
            </a:r>
            <a:r>
              <a:rPr lang="en-US" altLang="x-none" sz="2400" b="1" err="1">
                <a:latin typeface="Times New Roman" panose="02020603050405020304" pitchFamily="18" charset="0"/>
              </a:rPr>
              <a:t>xâm</a:t>
            </a:r>
            <a:r>
              <a:rPr lang="en-US" altLang="x-none" sz="2400" b="1">
                <a:latin typeface="Times New Roman" panose="02020603050405020304" pitchFamily="18" charset="0"/>
              </a:rPr>
              <a:t> </a:t>
            </a:r>
            <a:r>
              <a:rPr lang="en-US" altLang="x-none" sz="2400" b="1" err="1">
                <a:latin typeface="Times New Roman" panose="02020603050405020304" pitchFamily="18" charset="0"/>
              </a:rPr>
              <a:t>hại</a:t>
            </a:r>
            <a:r>
              <a:rPr lang="en-US" altLang="x-none" sz="2400" b="1">
                <a:latin typeface="Times New Roman" panose="02020603050405020304" pitchFamily="18" charset="0"/>
              </a:rPr>
              <a:t> </a:t>
            </a:r>
            <a:r>
              <a:rPr lang="en-US" altLang="x-none" sz="2400" b="1" err="1">
                <a:latin typeface="Times New Roman" panose="02020603050405020304" pitchFamily="18" charset="0"/>
              </a:rPr>
              <a:t>về</a:t>
            </a:r>
            <a:r>
              <a:rPr lang="en-US" altLang="x-none" sz="2400" b="1">
                <a:latin typeface="Times New Roman" panose="02020603050405020304" pitchFamily="18" charset="0"/>
              </a:rPr>
              <a:t> </a:t>
            </a:r>
            <a:r>
              <a:rPr lang="en-US" altLang="x-none" sz="2400" b="1" err="1">
                <a:latin typeface="Times New Roman" panose="02020603050405020304" pitchFamily="18" charset="0"/>
              </a:rPr>
              <a:t>quyền</a:t>
            </a:r>
            <a:r>
              <a:rPr lang="en-US" altLang="x-none" sz="2400" b="1">
                <a:latin typeface="Times New Roman" panose="02020603050405020304" pitchFamily="18" charset="0"/>
              </a:rPr>
              <a:t> </a:t>
            </a:r>
            <a:r>
              <a:rPr lang="en-US" altLang="x-none" sz="2400" b="1" err="1">
                <a:latin typeface="Times New Roman" panose="02020603050405020304" pitchFamily="18" charset="0"/>
              </a:rPr>
              <a:t>lợi</a:t>
            </a:r>
            <a:r>
              <a:rPr lang="en-US" altLang="x-none" sz="2400" b="1">
                <a:latin typeface="Times New Roman" panose="02020603050405020304" pitchFamily="18" charset="0"/>
              </a:rPr>
              <a:t> </a:t>
            </a:r>
            <a:r>
              <a:rPr lang="en-US" altLang="x-none" sz="2400" b="1" err="1">
                <a:latin typeface="Times New Roman" panose="02020603050405020304" pitchFamily="18" charset="0"/>
              </a:rPr>
              <a:t>thì</a:t>
            </a:r>
            <a:r>
              <a:rPr lang="en-US" altLang="x-none" sz="2400" b="1">
                <a:latin typeface="Times New Roman" panose="02020603050405020304" pitchFamily="18" charset="0"/>
              </a:rPr>
              <a:t> cha </a:t>
            </a:r>
            <a:r>
              <a:rPr lang="en-US" altLang="x-none" sz="2400" b="1" err="1">
                <a:latin typeface="Times New Roman" panose="02020603050405020304" pitchFamily="18" charset="0"/>
              </a:rPr>
              <a:t>mẹ</a:t>
            </a:r>
            <a:r>
              <a:rPr lang="en-US" altLang="x-none" sz="2400" b="1">
                <a:latin typeface="Times New Roman" panose="02020603050405020304" pitchFamily="18" charset="0"/>
              </a:rPr>
              <a:t> </a:t>
            </a:r>
            <a:r>
              <a:rPr lang="en-US" altLang="x-none" sz="2400" b="1" err="1">
                <a:latin typeface="Times New Roman" panose="02020603050405020304" pitchFamily="18" charset="0"/>
              </a:rPr>
              <a:t>cần</a:t>
            </a:r>
            <a:r>
              <a:rPr lang="en-US" altLang="x-none" sz="2400" b="1">
                <a:latin typeface="Times New Roman" panose="02020603050405020304" pitchFamily="18" charset="0"/>
              </a:rPr>
              <a:t> </a:t>
            </a:r>
            <a:r>
              <a:rPr lang="en-US" altLang="x-none" sz="2400" b="1" err="1">
                <a:latin typeface="Times New Roman" panose="02020603050405020304" pitchFamily="18" charset="0"/>
              </a:rPr>
              <a:t>làm</a:t>
            </a:r>
            <a:r>
              <a:rPr lang="en-US" altLang="x-none" sz="2400" b="1">
                <a:latin typeface="Times New Roman" panose="02020603050405020304" pitchFamily="18" charset="0"/>
              </a:rPr>
              <a:t> </a:t>
            </a:r>
            <a:r>
              <a:rPr lang="en-US" altLang="x-none" sz="2400" b="1" err="1">
                <a:latin typeface="Times New Roman" panose="02020603050405020304" pitchFamily="18" charset="0"/>
              </a:rPr>
              <a:t>gì</a:t>
            </a:r>
            <a:r>
              <a:rPr lang="en-US" altLang="x-none" sz="2400" b="1">
                <a:latin typeface="Times New Roman" panose="02020603050405020304" pitchFamily="18" charset="0"/>
              </a:rPr>
              <a:t>?</a:t>
            </a:r>
          </a:p>
          <a:p>
            <a:pPr algn="just">
              <a:lnSpc>
                <a:spcPct val="90000"/>
              </a:lnSpc>
              <a:buChar char="-"/>
            </a:pPr>
            <a:r>
              <a:rPr lang="en-US" altLang="x-none" sz="2400" b="1">
                <a:latin typeface="Times New Roman" panose="02020603050405020304" pitchFamily="18" charset="0"/>
              </a:rPr>
              <a:t>Con </a:t>
            </a:r>
            <a:r>
              <a:rPr lang="en-US" altLang="x-none" sz="2400" b="1" err="1">
                <a:latin typeface="Times New Roman" panose="02020603050405020304" pitchFamily="18" charset="0"/>
              </a:rPr>
              <a:t>cái</a:t>
            </a:r>
            <a:r>
              <a:rPr lang="en-US" altLang="x-none" sz="2400" b="1">
                <a:latin typeface="Times New Roman" panose="02020603050405020304" pitchFamily="18" charset="0"/>
              </a:rPr>
              <a:t> </a:t>
            </a:r>
            <a:r>
              <a:rPr lang="en-US" altLang="x-none" sz="2400" b="1" err="1">
                <a:latin typeface="Times New Roman" panose="02020603050405020304" pitchFamily="18" charset="0"/>
              </a:rPr>
              <a:t>có</a:t>
            </a:r>
            <a:r>
              <a:rPr lang="en-US" altLang="x-none" sz="2400" b="1">
                <a:latin typeface="Times New Roman" panose="02020603050405020304" pitchFamily="18" charset="0"/>
              </a:rPr>
              <a:t> </a:t>
            </a:r>
            <a:r>
              <a:rPr lang="en-US" altLang="x-none" sz="2400" b="1" err="1">
                <a:latin typeface="Times New Roman" panose="02020603050405020304" pitchFamily="18" charset="0"/>
              </a:rPr>
              <a:t>thể</a:t>
            </a:r>
            <a:r>
              <a:rPr lang="en-US" altLang="x-none" sz="2400" b="1">
                <a:latin typeface="Times New Roman" panose="02020603050405020304" pitchFamily="18" charset="0"/>
              </a:rPr>
              <a:t> </a:t>
            </a:r>
            <a:r>
              <a:rPr lang="en-US" altLang="x-none" sz="2400" b="1" err="1">
                <a:latin typeface="Times New Roman" panose="02020603050405020304" pitchFamily="18" charset="0"/>
              </a:rPr>
              <a:t>tham</a:t>
            </a:r>
            <a:r>
              <a:rPr lang="en-US" altLang="x-none" sz="2400" b="1">
                <a:latin typeface="Times New Roman" panose="02020603050405020304" pitchFamily="18" charset="0"/>
              </a:rPr>
              <a:t> </a:t>
            </a:r>
            <a:r>
              <a:rPr lang="en-US" altLang="x-none" sz="2400" b="1" err="1">
                <a:latin typeface="Times New Roman" panose="02020603050405020304" pitchFamily="18" charset="0"/>
              </a:rPr>
              <a:t>gia</a:t>
            </a:r>
            <a:r>
              <a:rPr lang="en-US" altLang="x-none" sz="2400" b="1">
                <a:latin typeface="Times New Roman" panose="02020603050405020304" pitchFamily="18" charset="0"/>
              </a:rPr>
              <a:t> </a:t>
            </a:r>
            <a:r>
              <a:rPr lang="en-US" altLang="x-none" sz="2400" b="1" err="1">
                <a:latin typeface="Times New Roman" panose="02020603050405020304" pitchFamily="18" charset="0"/>
              </a:rPr>
              <a:t>bàn</a:t>
            </a:r>
            <a:r>
              <a:rPr lang="en-US" altLang="x-none" sz="2400" b="1">
                <a:latin typeface="Times New Roman" panose="02020603050405020304" pitchFamily="18" charset="0"/>
              </a:rPr>
              <a:t> </a:t>
            </a:r>
            <a:r>
              <a:rPr lang="en-US" altLang="x-none" sz="2400" b="1" err="1">
                <a:latin typeface="Times New Roman" panose="02020603050405020304" pitchFamily="18" charset="0"/>
              </a:rPr>
              <a:t>bạc</a:t>
            </a:r>
            <a:r>
              <a:rPr lang="en-US" altLang="x-none" sz="2400" b="1">
                <a:latin typeface="Times New Roman" panose="02020603050405020304" pitchFamily="18" charset="0"/>
              </a:rPr>
              <a:t> </a:t>
            </a:r>
            <a:r>
              <a:rPr lang="en-US" altLang="x-none" sz="2400" b="1" err="1">
                <a:latin typeface="Times New Roman" panose="02020603050405020304" pitchFamily="18" charset="0"/>
              </a:rPr>
              <a:t>các</a:t>
            </a:r>
            <a:r>
              <a:rPr lang="en-US" altLang="x-none" sz="2400" b="1">
                <a:latin typeface="Times New Roman" panose="02020603050405020304" pitchFamily="18" charset="0"/>
              </a:rPr>
              <a:t> </a:t>
            </a:r>
            <a:r>
              <a:rPr lang="en-US" altLang="x-none" sz="2400" b="1" err="1">
                <a:latin typeface="Times New Roman" panose="02020603050405020304" pitchFamily="18" charset="0"/>
              </a:rPr>
              <a:t>công</a:t>
            </a:r>
            <a:r>
              <a:rPr lang="en-US" altLang="x-none" sz="2400" b="1">
                <a:latin typeface="Times New Roman" panose="02020603050405020304" pitchFamily="18" charset="0"/>
              </a:rPr>
              <a:t> </a:t>
            </a:r>
            <a:r>
              <a:rPr lang="en-US" altLang="x-none" sz="2400" b="1" err="1">
                <a:latin typeface="Times New Roman" panose="02020603050405020304" pitchFamily="18" charset="0"/>
              </a:rPr>
              <a:t>việc</a:t>
            </a:r>
            <a:r>
              <a:rPr lang="en-US" altLang="x-none" sz="2400" b="1">
                <a:latin typeface="Times New Roman" panose="02020603050405020304" pitchFamily="18" charset="0"/>
              </a:rPr>
              <a:t> </a:t>
            </a:r>
            <a:r>
              <a:rPr lang="en-US" altLang="x-none" sz="2400" b="1" err="1">
                <a:latin typeface="Times New Roman" panose="02020603050405020304" pitchFamily="18" charset="0"/>
              </a:rPr>
              <a:t>của</a:t>
            </a:r>
            <a:r>
              <a:rPr lang="en-US" altLang="x-none" sz="2400" b="1">
                <a:latin typeface="Times New Roman" panose="02020603050405020304" pitchFamily="18" charset="0"/>
              </a:rPr>
              <a:t> </a:t>
            </a:r>
            <a:r>
              <a:rPr lang="en-US" altLang="x-none" sz="2400" b="1" err="1">
                <a:latin typeface="Times New Roman" panose="02020603050405020304" pitchFamily="18" charset="0"/>
              </a:rPr>
              <a:t>gia</a:t>
            </a:r>
            <a:r>
              <a:rPr lang="en-US" altLang="x-none" sz="2400" b="1">
                <a:latin typeface="Times New Roman" panose="02020603050405020304" pitchFamily="18" charset="0"/>
              </a:rPr>
              <a:t> </a:t>
            </a:r>
            <a:r>
              <a:rPr lang="en-US" altLang="x-none" sz="2400" b="1" err="1">
                <a:latin typeface="Times New Roman" panose="02020603050405020304" pitchFamily="18" charset="0"/>
              </a:rPr>
              <a:t>đình</a:t>
            </a:r>
            <a:r>
              <a:rPr lang="en-US" altLang="x-none" sz="2400" b="1">
                <a:latin typeface="Times New Roman" panose="02020603050405020304" pitchFamily="18" charset="0"/>
              </a:rPr>
              <a:t> </a:t>
            </a:r>
            <a:r>
              <a:rPr lang="en-US" altLang="x-none" sz="2400" b="1" err="1">
                <a:latin typeface="Times New Roman" panose="02020603050405020304" pitchFamily="18" charset="0"/>
              </a:rPr>
              <a:t>được</a:t>
            </a:r>
            <a:r>
              <a:rPr lang="en-US" altLang="x-none" sz="2400" b="1">
                <a:latin typeface="Times New Roman" panose="02020603050405020304" pitchFamily="18" charset="0"/>
              </a:rPr>
              <a:t> hay </a:t>
            </a:r>
            <a:r>
              <a:rPr lang="en-US" altLang="x-none" sz="2400" b="1" err="1">
                <a:latin typeface="Times New Roman" panose="02020603050405020304" pitchFamily="18" charset="0"/>
              </a:rPr>
              <a:t>không</a:t>
            </a:r>
            <a:r>
              <a:rPr lang="en-US" altLang="x-none" sz="2400" b="1">
                <a:latin typeface="Times New Roman" panose="02020603050405020304" pitchFamily="18" charset="0"/>
              </a:rPr>
              <a:t>? </a:t>
            </a:r>
            <a:r>
              <a:rPr lang="en-US" altLang="x-none" sz="2400" b="1" err="1">
                <a:latin typeface="Times New Roman" panose="02020603050405020304" pitchFamily="18" charset="0"/>
              </a:rPr>
              <a:t>Vậy</a:t>
            </a:r>
            <a:r>
              <a:rPr lang="en-US" altLang="x-none" sz="2400" b="1">
                <a:latin typeface="Times New Roman" panose="02020603050405020304" pitchFamily="18" charset="0"/>
              </a:rPr>
              <a:t> cha </a:t>
            </a:r>
            <a:r>
              <a:rPr lang="en-US" altLang="x-none" sz="2400" b="1" err="1">
                <a:latin typeface="Times New Roman" panose="02020603050405020304" pitchFamily="18" charset="0"/>
              </a:rPr>
              <a:t>mẹ</a:t>
            </a:r>
            <a:r>
              <a:rPr lang="en-US" altLang="x-none" sz="2400" b="1">
                <a:latin typeface="Times New Roman" panose="02020603050405020304" pitchFamily="18" charset="0"/>
              </a:rPr>
              <a:t> </a:t>
            </a:r>
            <a:r>
              <a:rPr lang="en-US" altLang="x-none" sz="2400" b="1" err="1">
                <a:latin typeface="Times New Roman" panose="02020603050405020304" pitchFamily="18" charset="0"/>
              </a:rPr>
              <a:t>cần</a:t>
            </a:r>
            <a:r>
              <a:rPr lang="en-US" altLang="x-none" sz="2400" b="1">
                <a:latin typeface="Times New Roman" panose="02020603050405020304" pitchFamily="18" charset="0"/>
              </a:rPr>
              <a:t> </a:t>
            </a:r>
            <a:r>
              <a:rPr lang="en-US" altLang="x-none" sz="2400" b="1" err="1">
                <a:latin typeface="Times New Roman" panose="02020603050405020304" pitchFamily="18" charset="0"/>
              </a:rPr>
              <a:t>phải</a:t>
            </a:r>
            <a:r>
              <a:rPr lang="en-US" altLang="x-none" sz="2400" b="1">
                <a:latin typeface="Times New Roman" panose="02020603050405020304" pitchFamily="18" charset="0"/>
              </a:rPr>
              <a:t> </a:t>
            </a:r>
            <a:r>
              <a:rPr lang="en-US" altLang="x-none" sz="2400" b="1" err="1">
                <a:latin typeface="Times New Roman" panose="02020603050405020304" pitchFamily="18" charset="0"/>
              </a:rPr>
              <a:t>làm</a:t>
            </a:r>
            <a:r>
              <a:rPr lang="en-US" altLang="x-none" sz="2400" b="1">
                <a:latin typeface="Times New Roman" panose="02020603050405020304" pitchFamily="18" charset="0"/>
              </a:rPr>
              <a:t> </a:t>
            </a:r>
            <a:r>
              <a:rPr lang="en-US" altLang="x-none" sz="2400" b="1" err="1">
                <a:latin typeface="Times New Roman" panose="02020603050405020304" pitchFamily="18" charset="0"/>
              </a:rPr>
              <a:t>gì</a:t>
            </a:r>
            <a:r>
              <a:rPr lang="en-US" altLang="x-none" sz="2400" b="1">
                <a:latin typeface="Times New Roman" panose="02020603050405020304" pitchFamily="18" charset="0"/>
              </a:rPr>
              <a:t>?</a:t>
            </a:r>
          </a:p>
          <a:p>
            <a:pPr algn="just">
              <a:lnSpc>
                <a:spcPct val="90000"/>
              </a:lnSpc>
              <a:buNone/>
            </a:pPr>
            <a:r>
              <a:rPr lang="en-US" altLang="x-none" sz="2400" b="1">
                <a:latin typeface="Times New Roman" panose="02020603050405020304" pitchFamily="18" charset="0"/>
              </a:rPr>
              <a:t>- </a:t>
            </a:r>
            <a:r>
              <a:rPr lang="en-US" altLang="x-none" sz="2400" b="1" err="1">
                <a:latin typeface="Times New Roman" panose="02020603050405020304" pitchFamily="18" charset="0"/>
              </a:rPr>
              <a:t>Trong</a:t>
            </a:r>
            <a:r>
              <a:rPr lang="en-US" altLang="x-none" sz="2400" b="1">
                <a:latin typeface="Times New Roman" panose="02020603050405020304" pitchFamily="18" charset="0"/>
              </a:rPr>
              <a:t> </a:t>
            </a:r>
            <a:r>
              <a:rPr lang="en-US" altLang="x-none" sz="2400" b="1" err="1">
                <a:latin typeface="Times New Roman" panose="02020603050405020304" pitchFamily="18" charset="0"/>
              </a:rPr>
              <a:t>gia</a:t>
            </a:r>
            <a:r>
              <a:rPr lang="en-US" altLang="x-none" sz="2400" b="1">
                <a:latin typeface="Times New Roman" panose="02020603050405020304" pitchFamily="18" charset="0"/>
              </a:rPr>
              <a:t> </a:t>
            </a:r>
            <a:r>
              <a:rPr lang="en-US" altLang="x-none" sz="2400" b="1" err="1">
                <a:latin typeface="Times New Roman" panose="02020603050405020304" pitchFamily="18" charset="0"/>
              </a:rPr>
              <a:t>đình</a:t>
            </a:r>
            <a:r>
              <a:rPr lang="en-US" altLang="x-none" sz="2400" b="1">
                <a:latin typeface="Times New Roman" panose="02020603050405020304" pitchFamily="18" charset="0"/>
              </a:rPr>
              <a:t>, </a:t>
            </a:r>
            <a:r>
              <a:rPr lang="en-US" altLang="x-none" sz="2400" b="1" err="1">
                <a:latin typeface="Times New Roman" panose="02020603050405020304" pitchFamily="18" charset="0"/>
              </a:rPr>
              <a:t>có</a:t>
            </a:r>
            <a:r>
              <a:rPr lang="en-US" altLang="x-none" sz="2400" b="1">
                <a:latin typeface="Times New Roman" panose="02020603050405020304" pitchFamily="18" charset="0"/>
              </a:rPr>
              <a:t> </a:t>
            </a:r>
            <a:r>
              <a:rPr lang="en-US" altLang="x-none" sz="2400" b="1" err="1">
                <a:latin typeface="Times New Roman" panose="02020603050405020304" pitchFamily="18" charset="0"/>
              </a:rPr>
              <a:t>thể</a:t>
            </a:r>
            <a:r>
              <a:rPr lang="en-US" altLang="x-none" sz="2400" b="1">
                <a:latin typeface="Times New Roman" panose="02020603050405020304" pitchFamily="18" charset="0"/>
              </a:rPr>
              <a:t> </a:t>
            </a:r>
            <a:r>
              <a:rPr lang="en-US" altLang="x-none" sz="2400" b="1" err="1">
                <a:latin typeface="Times New Roman" panose="02020603050405020304" pitchFamily="18" charset="0"/>
              </a:rPr>
              <a:t>có</a:t>
            </a:r>
            <a:r>
              <a:rPr lang="en-US" altLang="x-none" sz="2400" b="1">
                <a:latin typeface="Times New Roman" panose="02020603050405020304" pitchFamily="18" charset="0"/>
              </a:rPr>
              <a:t> con </a:t>
            </a:r>
            <a:r>
              <a:rPr lang="en-US" altLang="x-none" sz="2400" b="1" err="1">
                <a:latin typeface="Times New Roman" panose="02020603050405020304" pitchFamily="18" charset="0"/>
              </a:rPr>
              <a:t>nuôi</a:t>
            </a:r>
            <a:r>
              <a:rPr lang="en-US" altLang="x-none" sz="2400" b="1">
                <a:latin typeface="Times New Roman" panose="02020603050405020304" pitchFamily="18" charset="0"/>
              </a:rPr>
              <a:t>, con </a:t>
            </a:r>
            <a:r>
              <a:rPr lang="en-US" altLang="x-none" sz="2400" b="1" err="1">
                <a:latin typeface="Times New Roman" panose="02020603050405020304" pitchFamily="18" charset="0"/>
              </a:rPr>
              <a:t>ruột</a:t>
            </a:r>
            <a:r>
              <a:rPr lang="en-US" altLang="x-none" sz="2400" b="1">
                <a:latin typeface="Times New Roman" panose="02020603050405020304" pitchFamily="18" charset="0"/>
              </a:rPr>
              <a:t>, con </a:t>
            </a:r>
            <a:r>
              <a:rPr lang="en-US" altLang="x-none" sz="2400" b="1" err="1">
                <a:latin typeface="Times New Roman" panose="02020603050405020304" pitchFamily="18" charset="0"/>
              </a:rPr>
              <a:t>trai</a:t>
            </a:r>
            <a:r>
              <a:rPr lang="en-US" altLang="x-none" sz="2400" b="1">
                <a:latin typeface="Times New Roman" panose="02020603050405020304" pitchFamily="18" charset="0"/>
              </a:rPr>
              <a:t>, con </a:t>
            </a:r>
            <a:r>
              <a:rPr lang="en-US" altLang="x-none" sz="2400" b="1" err="1">
                <a:latin typeface="Times New Roman" panose="02020603050405020304" pitchFamily="18" charset="0"/>
              </a:rPr>
              <a:t>gái</a:t>
            </a:r>
            <a:r>
              <a:rPr lang="en-US" altLang="x-none" sz="2400" b="1">
                <a:latin typeface="Times New Roman" panose="02020603050405020304" pitchFamily="18" charset="0"/>
              </a:rPr>
              <a:t> </a:t>
            </a:r>
            <a:r>
              <a:rPr lang="en-US" altLang="x-none" sz="2400" b="1" err="1">
                <a:latin typeface="Times New Roman" panose="02020603050405020304" pitchFamily="18" charset="0"/>
              </a:rPr>
              <a:t>thì</a:t>
            </a:r>
            <a:r>
              <a:rPr lang="en-US" altLang="x-none" sz="2400" b="1">
                <a:latin typeface="Times New Roman" panose="02020603050405020304" pitchFamily="18" charset="0"/>
              </a:rPr>
              <a:t> cha </a:t>
            </a:r>
            <a:r>
              <a:rPr lang="en-US" altLang="x-none" sz="2400" b="1" err="1">
                <a:latin typeface="Times New Roman" panose="02020603050405020304" pitchFamily="18" charset="0"/>
              </a:rPr>
              <a:t>mẹ</a:t>
            </a:r>
            <a:r>
              <a:rPr lang="en-US" altLang="x-none" sz="2400" b="1">
                <a:latin typeface="Times New Roman" panose="02020603050405020304" pitchFamily="18" charset="0"/>
              </a:rPr>
              <a:t> </a:t>
            </a:r>
            <a:r>
              <a:rPr lang="en-US" altLang="x-none" sz="2400" b="1" err="1">
                <a:latin typeface="Times New Roman" panose="02020603050405020304" pitchFamily="18" charset="0"/>
              </a:rPr>
              <a:t>cần</a:t>
            </a:r>
            <a:r>
              <a:rPr lang="en-US" altLang="x-none" sz="2400" b="1">
                <a:latin typeface="Times New Roman" panose="02020603050405020304" pitchFamily="18" charset="0"/>
              </a:rPr>
              <a:t> </a:t>
            </a:r>
            <a:r>
              <a:rPr lang="en-US" altLang="x-none" sz="2400" b="1" err="1">
                <a:latin typeface="Times New Roman" panose="02020603050405020304" pitchFamily="18" charset="0"/>
              </a:rPr>
              <a:t>thương</a:t>
            </a:r>
            <a:r>
              <a:rPr lang="en-US" altLang="x-none" sz="2400" b="1">
                <a:latin typeface="Times New Roman" panose="02020603050405020304" pitchFamily="18" charset="0"/>
              </a:rPr>
              <a:t> </a:t>
            </a:r>
            <a:r>
              <a:rPr lang="en-US" altLang="x-none" sz="2400" b="1" err="1">
                <a:latin typeface="Times New Roman" panose="02020603050405020304" pitchFamily="18" charset="0"/>
              </a:rPr>
              <a:t>yêu</a:t>
            </a:r>
            <a:r>
              <a:rPr lang="en-US" altLang="x-none" sz="2400" b="1">
                <a:latin typeface="Times New Roman" panose="02020603050405020304" pitchFamily="18" charset="0"/>
              </a:rPr>
              <a:t> </a:t>
            </a:r>
            <a:r>
              <a:rPr lang="en-US" altLang="x-none" sz="2400" b="1" err="1">
                <a:latin typeface="Times New Roman" panose="02020603050405020304" pitchFamily="18" charset="0"/>
              </a:rPr>
              <a:t>các</a:t>
            </a:r>
            <a:r>
              <a:rPr lang="en-US" altLang="x-none" sz="2400" b="1">
                <a:latin typeface="Times New Roman" panose="02020603050405020304" pitchFamily="18" charset="0"/>
              </a:rPr>
              <a:t> con </a:t>
            </a:r>
            <a:r>
              <a:rPr lang="en-US" altLang="x-none" sz="2400" b="1" err="1">
                <a:latin typeface="Times New Roman" panose="02020603050405020304" pitchFamily="18" charset="0"/>
              </a:rPr>
              <a:t>như</a:t>
            </a:r>
            <a:r>
              <a:rPr lang="en-US" altLang="x-none" sz="2400" b="1">
                <a:latin typeface="Times New Roman" panose="02020603050405020304" pitchFamily="18" charset="0"/>
              </a:rPr>
              <a:t> </a:t>
            </a:r>
            <a:r>
              <a:rPr lang="en-US" altLang="x-none" sz="2400" b="1" err="1">
                <a:latin typeface="Times New Roman" panose="02020603050405020304" pitchFamily="18" charset="0"/>
              </a:rPr>
              <a:t>thế</a:t>
            </a:r>
            <a:r>
              <a:rPr lang="en-US" altLang="x-none" sz="2400" b="1">
                <a:latin typeface="Times New Roman" panose="02020603050405020304" pitchFamily="18" charset="0"/>
              </a:rPr>
              <a:t> </a:t>
            </a:r>
            <a:r>
              <a:rPr lang="en-US" altLang="x-none" sz="2400" b="1" err="1">
                <a:latin typeface="Times New Roman" panose="02020603050405020304" pitchFamily="18" charset="0"/>
              </a:rPr>
              <a:t>nào</a:t>
            </a:r>
            <a:r>
              <a:rPr lang="en-US" altLang="x-none" sz="2400" b="1">
                <a:latin typeface="Times New Roman" panose="02020603050405020304" pitchFamily="18" charset="0"/>
              </a:rPr>
              <a:t>?</a:t>
            </a:r>
          </a:p>
          <a:p>
            <a:pPr algn="just">
              <a:lnSpc>
                <a:spcPct val="90000"/>
              </a:lnSpc>
              <a:spcBef>
                <a:spcPct val="50000"/>
              </a:spcBef>
              <a:buNone/>
            </a:pPr>
            <a:r>
              <a:rPr lang="en-US" altLang="x-none" sz="2400" b="1">
                <a:latin typeface="Times New Roman" panose="02020603050405020304" pitchFamily="18" charset="0"/>
              </a:rPr>
              <a:t>- Cha </a:t>
            </a:r>
            <a:r>
              <a:rPr lang="en-US" altLang="x-none" sz="2400" b="1" err="1">
                <a:latin typeface="Times New Roman" panose="02020603050405020304" pitchFamily="18" charset="0"/>
              </a:rPr>
              <a:t>mẹ</a:t>
            </a:r>
            <a:r>
              <a:rPr lang="en-US" altLang="x-none" sz="2400" b="1">
                <a:latin typeface="Times New Roman" panose="02020603050405020304" pitchFamily="18" charset="0"/>
              </a:rPr>
              <a:t> </a:t>
            </a:r>
            <a:r>
              <a:rPr lang="en-US" altLang="x-none" sz="2400" b="1" err="1">
                <a:latin typeface="Times New Roman" panose="02020603050405020304" pitchFamily="18" charset="0"/>
              </a:rPr>
              <a:t>đánh</a:t>
            </a:r>
            <a:r>
              <a:rPr lang="en-US" altLang="x-none" sz="2400" b="1">
                <a:latin typeface="Times New Roman" panose="02020603050405020304" pitchFamily="18" charset="0"/>
              </a:rPr>
              <a:t> </a:t>
            </a:r>
            <a:r>
              <a:rPr lang="en-US" altLang="x-none" sz="2400" b="1" err="1">
                <a:latin typeface="Times New Roman" panose="02020603050405020304" pitchFamily="18" charset="0"/>
              </a:rPr>
              <a:t>đập</a:t>
            </a:r>
            <a:r>
              <a:rPr lang="en-US" altLang="x-none" sz="2400" b="1">
                <a:latin typeface="Times New Roman" panose="02020603050405020304" pitchFamily="18" charset="0"/>
              </a:rPr>
              <a:t>, </a:t>
            </a:r>
            <a:r>
              <a:rPr lang="en-US" altLang="x-none" sz="2400" b="1" err="1">
                <a:latin typeface="Times New Roman" panose="02020603050405020304" pitchFamily="18" charset="0"/>
              </a:rPr>
              <a:t>hành</a:t>
            </a:r>
            <a:r>
              <a:rPr lang="en-US" altLang="x-none" sz="2400" b="1">
                <a:latin typeface="Times New Roman" panose="02020603050405020304" pitchFamily="18" charset="0"/>
              </a:rPr>
              <a:t> </a:t>
            </a:r>
            <a:r>
              <a:rPr lang="en-US" altLang="x-none" sz="2400" b="1" err="1">
                <a:latin typeface="Times New Roman" panose="02020603050405020304" pitchFamily="18" charset="0"/>
              </a:rPr>
              <a:t>hạ</a:t>
            </a:r>
            <a:r>
              <a:rPr lang="en-US" altLang="x-none" sz="2400" b="1">
                <a:latin typeface="Times New Roman" panose="02020603050405020304" pitchFamily="18" charset="0"/>
              </a:rPr>
              <a:t>, </a:t>
            </a:r>
            <a:r>
              <a:rPr lang="en-US" altLang="x-none" sz="2400" b="1" err="1">
                <a:latin typeface="Times New Roman" panose="02020603050405020304" pitchFamily="18" charset="0"/>
              </a:rPr>
              <a:t>chửi</a:t>
            </a:r>
            <a:r>
              <a:rPr lang="en-US" altLang="x-none" sz="2400" b="1">
                <a:latin typeface="Times New Roman" panose="02020603050405020304" pitchFamily="18" charset="0"/>
              </a:rPr>
              <a:t> </a:t>
            </a:r>
            <a:r>
              <a:rPr lang="en-US" altLang="x-none" sz="2400" b="1" err="1">
                <a:latin typeface="Times New Roman" panose="02020603050405020304" pitchFamily="18" charset="0"/>
              </a:rPr>
              <a:t>mắng</a:t>
            </a:r>
            <a:r>
              <a:rPr lang="en-US" altLang="x-none" sz="2400" b="1">
                <a:latin typeface="Times New Roman" panose="02020603050405020304" pitchFamily="18" charset="0"/>
              </a:rPr>
              <a:t> </a:t>
            </a:r>
            <a:r>
              <a:rPr lang="en-US" altLang="x-none" sz="2400" b="1" err="1">
                <a:latin typeface="Times New Roman" panose="02020603050405020304" pitchFamily="18" charset="0"/>
              </a:rPr>
              <a:t>và</a:t>
            </a:r>
            <a:r>
              <a:rPr lang="en-US" altLang="x-none" sz="2400" b="1">
                <a:latin typeface="Times New Roman" panose="02020603050405020304" pitchFamily="18" charset="0"/>
              </a:rPr>
              <a:t> </a:t>
            </a:r>
            <a:r>
              <a:rPr lang="en-US" altLang="x-none" sz="2400" b="1" err="1">
                <a:latin typeface="Times New Roman" panose="02020603050405020304" pitchFamily="18" charset="0"/>
              </a:rPr>
              <a:t>ép</a:t>
            </a:r>
            <a:r>
              <a:rPr lang="en-US" altLang="x-none" sz="2400" b="1">
                <a:latin typeface="Times New Roman" panose="02020603050405020304" pitchFamily="18" charset="0"/>
              </a:rPr>
              <a:t> </a:t>
            </a:r>
            <a:r>
              <a:rPr lang="en-US" altLang="x-none" sz="2400" b="1" err="1">
                <a:latin typeface="Times New Roman" panose="02020603050405020304" pitchFamily="18" charset="0"/>
              </a:rPr>
              <a:t>buộc</a:t>
            </a:r>
            <a:r>
              <a:rPr lang="en-US" altLang="x-none" sz="2400" b="1">
                <a:latin typeface="Times New Roman" panose="02020603050405020304" pitchFamily="18" charset="0"/>
              </a:rPr>
              <a:t> con </a:t>
            </a:r>
            <a:r>
              <a:rPr lang="en-US" altLang="x-none" sz="2400" b="1" err="1">
                <a:latin typeface="Times New Roman" panose="02020603050405020304" pitchFamily="18" charset="0"/>
              </a:rPr>
              <a:t>trộm</a:t>
            </a:r>
            <a:r>
              <a:rPr lang="en-US" altLang="x-none" sz="2400" b="1">
                <a:latin typeface="Times New Roman" panose="02020603050405020304" pitchFamily="18" charset="0"/>
              </a:rPr>
              <a:t> </a:t>
            </a:r>
            <a:r>
              <a:rPr lang="en-US" altLang="x-none" sz="2400" b="1" err="1">
                <a:latin typeface="Times New Roman" panose="02020603050405020304" pitchFamily="18" charset="0"/>
              </a:rPr>
              <a:t>cắp</a:t>
            </a:r>
            <a:r>
              <a:rPr lang="en-US" altLang="x-none" sz="2400" b="1">
                <a:latin typeface="Times New Roman" panose="02020603050405020304" pitchFamily="18" charset="0"/>
              </a:rPr>
              <a:t>… </a:t>
            </a:r>
            <a:r>
              <a:rPr lang="en-US" altLang="x-none" sz="2400" b="1" err="1">
                <a:latin typeface="Times New Roman" panose="02020603050405020304" pitchFamily="18" charset="0"/>
              </a:rPr>
              <a:t>là</a:t>
            </a:r>
            <a:r>
              <a:rPr lang="en-US" altLang="x-none" sz="2400" b="1">
                <a:latin typeface="Times New Roman" panose="02020603050405020304" pitchFamily="18" charset="0"/>
              </a:rPr>
              <a:t> </a:t>
            </a:r>
            <a:r>
              <a:rPr lang="en-US" altLang="x-none" sz="2400" b="1" err="1">
                <a:latin typeface="Times New Roman" panose="02020603050405020304" pitchFamily="18" charset="0"/>
              </a:rPr>
              <a:t>hành</a:t>
            </a:r>
            <a:r>
              <a:rPr lang="en-US" altLang="x-none" sz="2400" b="1">
                <a:latin typeface="Times New Roman" panose="02020603050405020304" pitchFamily="18" charset="0"/>
              </a:rPr>
              <a:t> vi </a:t>
            </a:r>
            <a:r>
              <a:rPr lang="en-US" altLang="x-none" sz="2400" b="1" err="1">
                <a:latin typeface="Times New Roman" panose="02020603050405020304" pitchFamily="18" charset="0"/>
              </a:rPr>
              <a:t>gì</a:t>
            </a:r>
            <a:r>
              <a:rPr lang="en-US" altLang="x-none" sz="2400" b="1">
                <a:latin typeface="Times New Roman" panose="02020603050405020304" pitchFamily="18" charset="0"/>
              </a:rPr>
              <a:t>?</a:t>
            </a:r>
          </a:p>
        </p:txBody>
      </p:sp>
      <p:sp>
        <p:nvSpPr>
          <p:cNvPr id="21506" name="Text Box 155650"/>
          <p:cNvSpPr txBox="1"/>
          <p:nvPr/>
        </p:nvSpPr>
        <p:spPr>
          <a:xfrm>
            <a:off x="4953000" y="0"/>
            <a:ext cx="4191000" cy="366713"/>
          </a:xfrm>
          <a:prstGeom prst="rect">
            <a:avLst/>
          </a:prstGeom>
          <a:noFill/>
          <a:ln w="9525">
            <a:noFill/>
          </a:ln>
        </p:spPr>
        <p:txBody>
          <a:bodyPr anchor="t">
            <a:spAutoFit/>
          </a:bodyPr>
          <a:lstStyle/>
          <a:p>
            <a:pPr eaLnBrk="0" hangingPunct="0">
              <a:spcBef>
                <a:spcPct val="50000"/>
              </a:spcBef>
            </a:pPr>
            <a:endParaRPr lang="en-US" altLang="x-none">
              <a:latin typeface="Times New Roman" panose="02020603050405020304" pitchFamily="18" charset="0"/>
            </a:endParaRPr>
          </a:p>
        </p:txBody>
      </p:sp>
      <p:sp>
        <p:nvSpPr>
          <p:cNvPr id="155652" name="Text Box 155651"/>
          <p:cNvSpPr txBox="1"/>
          <p:nvPr/>
        </p:nvSpPr>
        <p:spPr>
          <a:xfrm>
            <a:off x="5638800" y="228600"/>
            <a:ext cx="3124200" cy="946150"/>
          </a:xfrm>
          <a:prstGeom prst="rect">
            <a:avLst/>
          </a:prstGeom>
          <a:noFill/>
          <a:ln w="9525">
            <a:noFill/>
          </a:ln>
        </p:spPr>
        <p:txBody>
          <a:bodyPr anchor="t">
            <a:spAutoFit/>
          </a:bodyPr>
          <a:lstStyle/>
          <a:p>
            <a:pPr algn="just" eaLnBrk="0" hangingPunct="0">
              <a:spcBef>
                <a:spcPct val="50000"/>
              </a:spcBef>
            </a:pPr>
            <a:r>
              <a:rPr lang="en-US" altLang="x-none" sz="2800" b="1" err="1">
                <a:solidFill>
                  <a:srgbClr val="FF00FF"/>
                </a:solidFill>
                <a:latin typeface="Arial" panose="020B0604020202020204" pitchFamily="34" charset="0"/>
              </a:rPr>
              <a:t>Trở</a:t>
            </a:r>
            <a:r>
              <a:rPr lang="en-US" altLang="x-none" sz="2800" b="1">
                <a:solidFill>
                  <a:srgbClr val="FF00FF"/>
                </a:solidFill>
                <a:latin typeface="Arial" panose="020B0604020202020204" pitchFamily="34" charset="0"/>
              </a:rPr>
              <a:t> </a:t>
            </a:r>
            <a:r>
              <a:rPr lang="en-US" altLang="x-none" sz="2800" b="1" err="1">
                <a:solidFill>
                  <a:srgbClr val="FF00FF"/>
                </a:solidFill>
                <a:latin typeface="Arial" panose="020B0604020202020204" pitchFamily="34" charset="0"/>
              </a:rPr>
              <a:t>thành</a:t>
            </a:r>
            <a:r>
              <a:rPr lang="en-US" altLang="x-none" sz="2800" b="1">
                <a:solidFill>
                  <a:srgbClr val="FF00FF"/>
                </a:solidFill>
                <a:latin typeface="Arial" panose="020B0604020202020204" pitchFamily="34" charset="0"/>
              </a:rPr>
              <a:t> </a:t>
            </a:r>
            <a:r>
              <a:rPr lang="en-US" altLang="x-none" sz="2800" b="1" err="1">
                <a:solidFill>
                  <a:srgbClr val="FF00FF"/>
                </a:solidFill>
                <a:latin typeface="Arial" panose="020B0604020202020204" pitchFamily="34" charset="0"/>
              </a:rPr>
              <a:t>công</a:t>
            </a:r>
            <a:r>
              <a:rPr lang="en-US" altLang="x-none" sz="2800" b="1">
                <a:solidFill>
                  <a:srgbClr val="FF00FF"/>
                </a:solidFill>
                <a:latin typeface="Arial" panose="020B0604020202020204" pitchFamily="34" charset="0"/>
              </a:rPr>
              <a:t> </a:t>
            </a:r>
            <a:r>
              <a:rPr lang="en-US" altLang="x-none" sz="2800" b="1" err="1">
                <a:solidFill>
                  <a:srgbClr val="FF00FF"/>
                </a:solidFill>
                <a:latin typeface="Arial" panose="020B0604020202020204" pitchFamily="34" charset="0"/>
              </a:rPr>
              <a:t>dân</a:t>
            </a:r>
            <a:r>
              <a:rPr lang="en-US" altLang="x-none" sz="2800" b="1">
                <a:solidFill>
                  <a:srgbClr val="FF00FF"/>
                </a:solidFill>
                <a:latin typeface="Arial" panose="020B0604020202020204" pitchFamily="34" charset="0"/>
              </a:rPr>
              <a:t> </a:t>
            </a:r>
            <a:r>
              <a:rPr lang="en-US" altLang="x-none" sz="2800" b="1" err="1">
                <a:solidFill>
                  <a:srgbClr val="FF00FF"/>
                </a:solidFill>
                <a:latin typeface="Arial" panose="020B0604020202020204" pitchFamily="34" charset="0"/>
              </a:rPr>
              <a:t>tốt</a:t>
            </a:r>
            <a:endParaRPr lang="en-US" altLang="x-none" sz="2800" b="1">
              <a:solidFill>
                <a:srgbClr val="FF00FF"/>
              </a:solidFill>
              <a:latin typeface="Arial" panose="020B0604020202020204" pitchFamily="34" charset="0"/>
            </a:endParaRPr>
          </a:p>
        </p:txBody>
      </p:sp>
      <p:sp>
        <p:nvSpPr>
          <p:cNvPr id="155653" name="Rectangle 155652"/>
          <p:cNvSpPr/>
          <p:nvPr/>
        </p:nvSpPr>
        <p:spPr>
          <a:xfrm>
            <a:off x="5638800" y="1219200"/>
            <a:ext cx="3505200" cy="946150"/>
          </a:xfrm>
          <a:prstGeom prst="rect">
            <a:avLst/>
          </a:prstGeom>
          <a:noFill/>
          <a:ln w="9525">
            <a:noFill/>
          </a:ln>
        </p:spPr>
        <p:txBody>
          <a:bodyPr anchor="t">
            <a:spAutoFit/>
          </a:bodyPr>
          <a:lstStyle/>
          <a:p>
            <a:pPr algn="just">
              <a:spcBef>
                <a:spcPct val="50000"/>
              </a:spcBef>
            </a:pPr>
            <a:r>
              <a:rPr lang="en-US" altLang="x-none" sz="2800" b="1" err="1">
                <a:solidFill>
                  <a:srgbClr val="FF00FF"/>
                </a:solidFill>
                <a:latin typeface="Times New Roman" panose="02020603050405020304" pitchFamily="18" charset="0"/>
              </a:rPr>
              <a:t>Bảo</a:t>
            </a:r>
            <a:r>
              <a:rPr lang="en-US" altLang="x-none" sz="2800" b="1">
                <a:solidFill>
                  <a:srgbClr val="FF00FF"/>
                </a:solidFill>
                <a:latin typeface="Times New Roman" panose="02020603050405020304" pitchFamily="18" charset="0"/>
              </a:rPr>
              <a:t> </a:t>
            </a:r>
            <a:r>
              <a:rPr lang="en-US" altLang="x-none" sz="2800" b="1" err="1">
                <a:solidFill>
                  <a:srgbClr val="FF00FF"/>
                </a:solidFill>
                <a:latin typeface="Times New Roman" panose="02020603050405020304" pitchFamily="18" charset="0"/>
              </a:rPr>
              <a:t>vệ</a:t>
            </a:r>
            <a:r>
              <a:rPr lang="en-US" altLang="x-none" sz="2800" b="1">
                <a:solidFill>
                  <a:srgbClr val="FF00FF"/>
                </a:solidFill>
                <a:latin typeface="Times New Roman" panose="02020603050405020304" pitchFamily="18" charset="0"/>
              </a:rPr>
              <a:t> </a:t>
            </a:r>
            <a:r>
              <a:rPr lang="en-US" altLang="x-none" sz="2800" b="1" err="1">
                <a:solidFill>
                  <a:srgbClr val="FF00FF"/>
                </a:solidFill>
                <a:latin typeface="Times New Roman" panose="02020603050405020304" pitchFamily="18" charset="0"/>
              </a:rPr>
              <a:t>quyền</a:t>
            </a:r>
            <a:r>
              <a:rPr lang="en-US" altLang="x-none" sz="2800" b="1">
                <a:solidFill>
                  <a:srgbClr val="FF00FF"/>
                </a:solidFill>
                <a:latin typeface="Times New Roman" panose="02020603050405020304" pitchFamily="18" charset="0"/>
              </a:rPr>
              <a:t> </a:t>
            </a:r>
            <a:r>
              <a:rPr lang="en-US" altLang="x-none" sz="2800" b="1" err="1">
                <a:solidFill>
                  <a:srgbClr val="FF00FF"/>
                </a:solidFill>
                <a:latin typeface="Times New Roman" panose="02020603050405020304" pitchFamily="18" charset="0"/>
              </a:rPr>
              <a:t>v</a:t>
            </a:r>
            <a:r>
              <a:rPr lang="en-US" altLang="x-none" sz="2800" b="1" err="1">
                <a:solidFill>
                  <a:srgbClr val="FF00FF"/>
                </a:solidFill>
                <a:latin typeface="Arial" panose="020B0604020202020204" pitchFamily="34" charset="0"/>
              </a:rPr>
              <a:t>à</a:t>
            </a:r>
            <a:r>
              <a:rPr lang="en-US" altLang="x-none" sz="2800" b="1">
                <a:solidFill>
                  <a:srgbClr val="FF00FF"/>
                </a:solidFill>
                <a:latin typeface="Times New Roman" panose="02020603050405020304" pitchFamily="18" charset="0"/>
              </a:rPr>
              <a:t> </a:t>
            </a:r>
            <a:r>
              <a:rPr lang="en-US" altLang="x-none" sz="2800" b="1" err="1">
                <a:solidFill>
                  <a:srgbClr val="FF00FF"/>
                </a:solidFill>
                <a:latin typeface="Times New Roman" panose="02020603050405020304" pitchFamily="18" charset="0"/>
              </a:rPr>
              <a:t>lợi</a:t>
            </a:r>
            <a:r>
              <a:rPr lang="en-US" altLang="x-none" sz="2800" b="1">
                <a:solidFill>
                  <a:srgbClr val="FF00FF"/>
                </a:solidFill>
                <a:latin typeface="Times New Roman" panose="02020603050405020304" pitchFamily="18" charset="0"/>
              </a:rPr>
              <a:t> </a:t>
            </a:r>
            <a:r>
              <a:rPr lang="en-US" altLang="x-none" sz="2800" b="1" err="1">
                <a:solidFill>
                  <a:srgbClr val="FF00FF"/>
                </a:solidFill>
                <a:latin typeface="Times New Roman" panose="02020603050405020304" pitchFamily="18" charset="0"/>
              </a:rPr>
              <a:t>ích</a:t>
            </a:r>
            <a:r>
              <a:rPr lang="en-US" altLang="x-none" sz="2800" b="1">
                <a:solidFill>
                  <a:srgbClr val="FF00FF"/>
                </a:solidFill>
                <a:latin typeface="Times New Roman" panose="02020603050405020304" pitchFamily="18" charset="0"/>
              </a:rPr>
              <a:t> </a:t>
            </a:r>
            <a:r>
              <a:rPr lang="en-US" altLang="x-none" sz="2800" b="1" err="1">
                <a:solidFill>
                  <a:srgbClr val="FF00FF"/>
                </a:solidFill>
                <a:latin typeface="Times New Roman" panose="02020603050405020304" pitchFamily="18" charset="0"/>
              </a:rPr>
              <a:t>hợp</a:t>
            </a:r>
            <a:r>
              <a:rPr lang="en-US" altLang="x-none" sz="2800" b="1">
                <a:solidFill>
                  <a:srgbClr val="FF00FF"/>
                </a:solidFill>
                <a:latin typeface="Times New Roman" panose="02020603050405020304" pitchFamily="18" charset="0"/>
              </a:rPr>
              <a:t> </a:t>
            </a:r>
            <a:r>
              <a:rPr lang="en-US" altLang="x-none" sz="2800" b="1" err="1">
                <a:solidFill>
                  <a:srgbClr val="FF00FF"/>
                </a:solidFill>
                <a:latin typeface="Times New Roman" panose="02020603050405020304" pitchFamily="18" charset="0"/>
              </a:rPr>
              <a:t>pháp</a:t>
            </a:r>
            <a:r>
              <a:rPr lang="en-US" altLang="x-none" sz="2800" b="1">
                <a:solidFill>
                  <a:srgbClr val="FF00FF"/>
                </a:solidFill>
                <a:latin typeface="Times New Roman" panose="02020603050405020304" pitchFamily="18" charset="0"/>
              </a:rPr>
              <a:t> </a:t>
            </a:r>
            <a:r>
              <a:rPr lang="en-US" altLang="x-none" sz="2800" b="1" err="1">
                <a:solidFill>
                  <a:srgbClr val="FF00FF"/>
                </a:solidFill>
                <a:latin typeface="Times New Roman" panose="02020603050405020304" pitchFamily="18" charset="0"/>
              </a:rPr>
              <a:t>của</a:t>
            </a:r>
            <a:r>
              <a:rPr lang="en-US" altLang="x-none" sz="2800" b="1">
                <a:solidFill>
                  <a:srgbClr val="FF00FF"/>
                </a:solidFill>
                <a:latin typeface="Times New Roman" panose="02020603050405020304" pitchFamily="18" charset="0"/>
              </a:rPr>
              <a:t> con</a:t>
            </a:r>
          </a:p>
        </p:txBody>
      </p:sp>
      <p:sp>
        <p:nvSpPr>
          <p:cNvPr id="155654" name="Rectangle 155653"/>
          <p:cNvSpPr/>
          <p:nvPr/>
        </p:nvSpPr>
        <p:spPr>
          <a:xfrm>
            <a:off x="5638800" y="2362200"/>
            <a:ext cx="3505200" cy="1373188"/>
          </a:xfrm>
          <a:prstGeom prst="rect">
            <a:avLst/>
          </a:prstGeom>
          <a:noFill/>
          <a:ln w="9525">
            <a:noFill/>
          </a:ln>
        </p:spPr>
        <p:txBody>
          <a:bodyPr anchor="t">
            <a:spAutoFit/>
          </a:bodyPr>
          <a:lstStyle/>
          <a:p>
            <a:pPr algn="just">
              <a:spcBef>
                <a:spcPct val="50000"/>
              </a:spcBef>
            </a:pPr>
            <a:r>
              <a:rPr lang="en-US" altLang="x-none" sz="2800" b="1" err="1">
                <a:solidFill>
                  <a:srgbClr val="FF00FF"/>
                </a:solidFill>
                <a:latin typeface="Arial" panose="020B0604020202020204" pitchFamily="34" charset="0"/>
              </a:rPr>
              <a:t>Được</a:t>
            </a:r>
            <a:r>
              <a:rPr lang="en-US" altLang="x-none" sz="2800" b="1">
                <a:solidFill>
                  <a:srgbClr val="FF00FF"/>
                </a:solidFill>
                <a:latin typeface="Arial" panose="020B0604020202020204" pitchFamily="34" charset="0"/>
              </a:rPr>
              <a:t>. Cha </a:t>
            </a:r>
            <a:r>
              <a:rPr lang="en-US" altLang="x-none" sz="2800" b="1" err="1">
                <a:solidFill>
                  <a:srgbClr val="FF00FF"/>
                </a:solidFill>
                <a:latin typeface="Arial" panose="020B0604020202020204" pitchFamily="34" charset="0"/>
              </a:rPr>
              <a:t>mẹ</a:t>
            </a:r>
            <a:r>
              <a:rPr lang="en-US" altLang="x-none" sz="2800" b="1">
                <a:solidFill>
                  <a:srgbClr val="FF00FF"/>
                </a:solidFill>
                <a:latin typeface="Arial" panose="020B0604020202020204" pitchFamily="34" charset="0"/>
              </a:rPr>
              <a:t> </a:t>
            </a:r>
            <a:r>
              <a:rPr lang="en-US" altLang="x-none" sz="2800" b="1" err="1">
                <a:solidFill>
                  <a:srgbClr val="FF00FF"/>
                </a:solidFill>
                <a:latin typeface="Arial" panose="020B0604020202020204" pitchFamily="34" charset="0"/>
              </a:rPr>
              <a:t>cần</a:t>
            </a:r>
            <a:r>
              <a:rPr lang="en-US" altLang="x-none" sz="2800" b="1">
                <a:solidFill>
                  <a:srgbClr val="FF00FF"/>
                </a:solidFill>
                <a:latin typeface="Arial" panose="020B0604020202020204" pitchFamily="34" charset="0"/>
              </a:rPr>
              <a:t> </a:t>
            </a:r>
            <a:r>
              <a:rPr lang="en-US" altLang="x-none" sz="2800" b="1" err="1">
                <a:solidFill>
                  <a:srgbClr val="FF00FF"/>
                </a:solidFill>
                <a:latin typeface="Arial" panose="020B0604020202020204" pitchFamily="34" charset="0"/>
              </a:rPr>
              <a:t>tôn</a:t>
            </a:r>
            <a:r>
              <a:rPr lang="en-US" altLang="x-none" sz="2800" b="1">
                <a:solidFill>
                  <a:srgbClr val="FF00FF"/>
                </a:solidFill>
                <a:latin typeface="Arial" panose="020B0604020202020204" pitchFamily="34" charset="0"/>
              </a:rPr>
              <a:t> </a:t>
            </a:r>
            <a:r>
              <a:rPr lang="en-US" altLang="x-none" sz="2800" b="1" err="1">
                <a:solidFill>
                  <a:srgbClr val="FF00FF"/>
                </a:solidFill>
                <a:latin typeface="Arial" panose="020B0604020202020204" pitchFamily="34" charset="0"/>
              </a:rPr>
              <a:t>trọng</a:t>
            </a:r>
            <a:r>
              <a:rPr lang="en-US" altLang="x-none" sz="2800" b="1">
                <a:solidFill>
                  <a:srgbClr val="FF00FF"/>
                </a:solidFill>
                <a:latin typeface="Arial" panose="020B0604020202020204" pitchFamily="34" charset="0"/>
              </a:rPr>
              <a:t> ý </a:t>
            </a:r>
            <a:r>
              <a:rPr lang="en-US" altLang="x-none" sz="2800" b="1" err="1">
                <a:solidFill>
                  <a:srgbClr val="FF00FF"/>
                </a:solidFill>
                <a:latin typeface="Arial" panose="020B0604020202020204" pitchFamily="34" charset="0"/>
              </a:rPr>
              <a:t>kiến</a:t>
            </a:r>
            <a:r>
              <a:rPr lang="en-US" altLang="x-none" sz="2800" b="1">
                <a:solidFill>
                  <a:srgbClr val="FF00FF"/>
                </a:solidFill>
                <a:latin typeface="Arial" panose="020B0604020202020204" pitchFamily="34" charset="0"/>
              </a:rPr>
              <a:t> </a:t>
            </a:r>
            <a:r>
              <a:rPr lang="en-US" altLang="x-none" sz="2800" b="1" err="1">
                <a:solidFill>
                  <a:srgbClr val="FF00FF"/>
                </a:solidFill>
                <a:latin typeface="Arial" panose="020B0604020202020204" pitchFamily="34" charset="0"/>
              </a:rPr>
              <a:t>của</a:t>
            </a:r>
            <a:r>
              <a:rPr lang="en-US" altLang="x-none" sz="2800" b="1">
                <a:solidFill>
                  <a:srgbClr val="FF00FF"/>
                </a:solidFill>
                <a:latin typeface="Arial" panose="020B0604020202020204" pitchFamily="34" charset="0"/>
              </a:rPr>
              <a:t> con.</a:t>
            </a:r>
          </a:p>
        </p:txBody>
      </p:sp>
      <p:sp>
        <p:nvSpPr>
          <p:cNvPr id="155655" name="Rectangle 155654"/>
          <p:cNvSpPr/>
          <p:nvPr/>
        </p:nvSpPr>
        <p:spPr>
          <a:xfrm>
            <a:off x="5638800" y="3733800"/>
            <a:ext cx="3352800" cy="1373188"/>
          </a:xfrm>
          <a:prstGeom prst="rect">
            <a:avLst/>
          </a:prstGeom>
          <a:noFill/>
          <a:ln w="9525">
            <a:noFill/>
          </a:ln>
        </p:spPr>
        <p:txBody>
          <a:bodyPr anchor="t">
            <a:spAutoFit/>
          </a:bodyPr>
          <a:lstStyle/>
          <a:p>
            <a:pPr algn="just">
              <a:spcBef>
                <a:spcPct val="50000"/>
              </a:spcBef>
            </a:pPr>
            <a:r>
              <a:rPr lang="en-US" altLang="x-none" sz="2800" b="1" err="1">
                <a:solidFill>
                  <a:srgbClr val="FF00FF"/>
                </a:solidFill>
                <a:latin typeface="Times New Roman" panose="02020603050405020304" pitchFamily="18" charset="0"/>
              </a:rPr>
              <a:t>Thương</a:t>
            </a:r>
            <a:r>
              <a:rPr lang="en-US" altLang="x-none" sz="2800" b="1">
                <a:solidFill>
                  <a:srgbClr val="FF00FF"/>
                </a:solidFill>
                <a:latin typeface="Times New Roman" panose="02020603050405020304" pitchFamily="18" charset="0"/>
              </a:rPr>
              <a:t> </a:t>
            </a:r>
            <a:r>
              <a:rPr lang="en-US" altLang="x-none" sz="2800" b="1" err="1">
                <a:solidFill>
                  <a:srgbClr val="FF00FF"/>
                </a:solidFill>
                <a:latin typeface="Times New Roman" panose="02020603050405020304" pitchFamily="18" charset="0"/>
              </a:rPr>
              <a:t>yêu</a:t>
            </a:r>
            <a:r>
              <a:rPr lang="en-US" altLang="x-none" sz="2800" b="1">
                <a:solidFill>
                  <a:srgbClr val="FF00FF"/>
                </a:solidFill>
                <a:latin typeface="Times New Roman" panose="02020603050405020304" pitchFamily="18" charset="0"/>
              </a:rPr>
              <a:t> </a:t>
            </a:r>
            <a:r>
              <a:rPr lang="en-US" altLang="x-none" sz="2800" b="1" err="1">
                <a:solidFill>
                  <a:srgbClr val="FF00FF"/>
                </a:solidFill>
                <a:latin typeface="Times New Roman" panose="02020603050405020304" pitchFamily="18" charset="0"/>
              </a:rPr>
              <a:t>như</a:t>
            </a:r>
            <a:r>
              <a:rPr lang="en-US" altLang="x-none" sz="2800" b="1">
                <a:solidFill>
                  <a:srgbClr val="FF00FF"/>
                </a:solidFill>
                <a:latin typeface="Times New Roman" panose="02020603050405020304" pitchFamily="18" charset="0"/>
              </a:rPr>
              <a:t> </a:t>
            </a:r>
            <a:r>
              <a:rPr lang="en-US" altLang="x-none" sz="2800" b="1" err="1">
                <a:solidFill>
                  <a:srgbClr val="FF00FF"/>
                </a:solidFill>
                <a:latin typeface="Times New Roman" panose="02020603050405020304" pitchFamily="18" charset="0"/>
              </a:rPr>
              <a:t>nhau</a:t>
            </a:r>
            <a:r>
              <a:rPr lang="en-US" altLang="x-none" sz="2800" b="1">
                <a:solidFill>
                  <a:srgbClr val="FF00FF"/>
                </a:solidFill>
                <a:latin typeface="Times New Roman" panose="02020603050405020304" pitchFamily="18" charset="0"/>
              </a:rPr>
              <a:t>, </a:t>
            </a:r>
            <a:r>
              <a:rPr lang="en-US" altLang="x-none" sz="2800" b="1" err="1">
                <a:solidFill>
                  <a:srgbClr val="FF00FF"/>
                </a:solidFill>
                <a:latin typeface="Times New Roman" panose="02020603050405020304" pitchFamily="18" charset="0"/>
              </a:rPr>
              <a:t>không</a:t>
            </a:r>
            <a:r>
              <a:rPr lang="en-US" altLang="x-none" sz="2800" b="1">
                <a:solidFill>
                  <a:srgbClr val="FF00FF"/>
                </a:solidFill>
                <a:latin typeface="Times New Roman" panose="02020603050405020304" pitchFamily="18" charset="0"/>
              </a:rPr>
              <a:t> </a:t>
            </a:r>
            <a:r>
              <a:rPr lang="en-US" altLang="x-none" sz="2800" b="1" err="1">
                <a:solidFill>
                  <a:srgbClr val="FF00FF"/>
                </a:solidFill>
                <a:latin typeface="Times New Roman" panose="02020603050405020304" pitchFamily="18" charset="0"/>
              </a:rPr>
              <a:t>phân</a:t>
            </a:r>
            <a:r>
              <a:rPr lang="en-US" altLang="x-none" sz="2800" b="1">
                <a:solidFill>
                  <a:srgbClr val="FF00FF"/>
                </a:solidFill>
                <a:latin typeface="Times New Roman" panose="02020603050405020304" pitchFamily="18" charset="0"/>
              </a:rPr>
              <a:t> </a:t>
            </a:r>
            <a:r>
              <a:rPr lang="en-US" altLang="x-none" sz="2800" b="1" err="1">
                <a:solidFill>
                  <a:srgbClr val="FF00FF"/>
                </a:solidFill>
                <a:latin typeface="Times New Roman" panose="02020603050405020304" pitchFamily="18" charset="0"/>
              </a:rPr>
              <a:t>biệt</a:t>
            </a:r>
            <a:r>
              <a:rPr lang="en-US" altLang="x-none" sz="2800" b="1">
                <a:solidFill>
                  <a:srgbClr val="FF00FF"/>
                </a:solidFill>
                <a:latin typeface="Times New Roman" panose="02020603050405020304" pitchFamily="18" charset="0"/>
              </a:rPr>
              <a:t> </a:t>
            </a:r>
            <a:r>
              <a:rPr lang="en-US" altLang="x-none" sz="2800" b="1" err="1">
                <a:solidFill>
                  <a:srgbClr val="FF00FF"/>
                </a:solidFill>
                <a:latin typeface="Times New Roman" panose="02020603050405020304" pitchFamily="18" charset="0"/>
              </a:rPr>
              <a:t>đối</a:t>
            </a:r>
            <a:r>
              <a:rPr lang="en-US" altLang="x-none" sz="2800" b="1">
                <a:solidFill>
                  <a:srgbClr val="FF00FF"/>
                </a:solidFill>
                <a:latin typeface="Times New Roman" panose="02020603050405020304" pitchFamily="18" charset="0"/>
              </a:rPr>
              <a:t> </a:t>
            </a:r>
            <a:r>
              <a:rPr lang="en-US" altLang="x-none" sz="2800" b="1" err="1">
                <a:solidFill>
                  <a:srgbClr val="FF00FF"/>
                </a:solidFill>
                <a:latin typeface="Times New Roman" panose="02020603050405020304" pitchFamily="18" charset="0"/>
              </a:rPr>
              <a:t>xử</a:t>
            </a:r>
            <a:r>
              <a:rPr lang="en-US" altLang="x-none" sz="2800" b="1">
                <a:solidFill>
                  <a:srgbClr val="FF00FF"/>
                </a:solidFill>
                <a:latin typeface="Times New Roman" panose="02020603050405020304" pitchFamily="18" charset="0"/>
              </a:rPr>
              <a:t>.</a:t>
            </a:r>
          </a:p>
        </p:txBody>
      </p:sp>
      <p:sp>
        <p:nvSpPr>
          <p:cNvPr id="155656" name="Rectangle 155655"/>
          <p:cNvSpPr/>
          <p:nvPr/>
        </p:nvSpPr>
        <p:spPr>
          <a:xfrm>
            <a:off x="5638800" y="5257800"/>
            <a:ext cx="3090863" cy="946150"/>
          </a:xfrm>
          <a:prstGeom prst="rect">
            <a:avLst/>
          </a:prstGeom>
          <a:noFill/>
          <a:ln w="9525">
            <a:noFill/>
          </a:ln>
        </p:spPr>
        <p:txBody>
          <a:bodyPr anchor="t">
            <a:spAutoFit/>
          </a:bodyPr>
          <a:lstStyle/>
          <a:p>
            <a:pPr algn="just">
              <a:spcBef>
                <a:spcPct val="50000"/>
              </a:spcBef>
            </a:pPr>
            <a:r>
              <a:rPr lang="en-US" altLang="x-none" sz="2800" b="1" err="1">
                <a:solidFill>
                  <a:srgbClr val="FF00FF"/>
                </a:solidFill>
                <a:latin typeface="Times New Roman" panose="02020603050405020304" pitchFamily="18" charset="0"/>
              </a:rPr>
              <a:t>Xúc</a:t>
            </a:r>
            <a:r>
              <a:rPr lang="en-US" altLang="x-none" sz="2800" b="1">
                <a:solidFill>
                  <a:srgbClr val="FF00FF"/>
                </a:solidFill>
                <a:latin typeface="Times New Roman" panose="02020603050405020304" pitchFamily="18" charset="0"/>
              </a:rPr>
              <a:t> </a:t>
            </a:r>
            <a:r>
              <a:rPr lang="en-US" altLang="x-none" sz="2800" b="1" err="1">
                <a:solidFill>
                  <a:srgbClr val="FF00FF"/>
                </a:solidFill>
                <a:latin typeface="Times New Roman" panose="02020603050405020304" pitchFamily="18" charset="0"/>
              </a:rPr>
              <a:t>phạm</a:t>
            </a:r>
            <a:r>
              <a:rPr lang="en-US" altLang="x-none" sz="2800" b="1">
                <a:solidFill>
                  <a:srgbClr val="FF00FF"/>
                </a:solidFill>
                <a:latin typeface="Times New Roman" panose="02020603050405020304" pitchFamily="18" charset="0"/>
              </a:rPr>
              <a:t>, </a:t>
            </a:r>
            <a:r>
              <a:rPr lang="en-US" altLang="x-none" sz="2800" b="1" err="1">
                <a:solidFill>
                  <a:srgbClr val="FF00FF"/>
                </a:solidFill>
                <a:latin typeface="Times New Roman" panose="02020603050405020304" pitchFamily="18" charset="0"/>
              </a:rPr>
              <a:t>ngược</a:t>
            </a:r>
            <a:r>
              <a:rPr lang="en-US" altLang="x-none" sz="2800" b="1">
                <a:solidFill>
                  <a:srgbClr val="FF00FF"/>
                </a:solidFill>
                <a:latin typeface="Times New Roman" panose="02020603050405020304" pitchFamily="18" charset="0"/>
              </a:rPr>
              <a:t> </a:t>
            </a:r>
            <a:r>
              <a:rPr lang="en-US" altLang="x-none" sz="2800" b="1" err="1">
                <a:solidFill>
                  <a:srgbClr val="FF00FF"/>
                </a:solidFill>
                <a:latin typeface="Times New Roman" panose="02020603050405020304" pitchFamily="18" charset="0"/>
              </a:rPr>
              <a:t>đãi</a:t>
            </a:r>
            <a:r>
              <a:rPr lang="en-US" altLang="x-none" sz="2800" b="1">
                <a:solidFill>
                  <a:srgbClr val="FF00FF"/>
                </a:solidFill>
                <a:latin typeface="Times New Roman" panose="02020603050405020304" pitchFamily="18" charset="0"/>
              </a:rPr>
              <a:t>, </a:t>
            </a:r>
            <a:r>
              <a:rPr lang="en-US" altLang="x-none" sz="2800" b="1" err="1">
                <a:solidFill>
                  <a:srgbClr val="FF00FF"/>
                </a:solidFill>
                <a:latin typeface="Times New Roman" panose="02020603050405020304" pitchFamily="18" charset="0"/>
              </a:rPr>
              <a:t>ép</a:t>
            </a:r>
            <a:r>
              <a:rPr lang="en-US" altLang="x-none" sz="2800" b="1">
                <a:solidFill>
                  <a:srgbClr val="FF00FF"/>
                </a:solidFill>
                <a:latin typeface="Times New Roman" panose="02020603050405020304" pitchFamily="18" charset="0"/>
              </a:rPr>
              <a:t> </a:t>
            </a:r>
            <a:r>
              <a:rPr lang="en-US" altLang="x-none" sz="2800" b="1" err="1">
                <a:solidFill>
                  <a:srgbClr val="FF00FF"/>
                </a:solidFill>
                <a:latin typeface="Times New Roman" panose="02020603050405020304" pitchFamily="18" charset="0"/>
              </a:rPr>
              <a:t>buộc</a:t>
            </a:r>
            <a:r>
              <a:rPr lang="en-US" altLang="x-none" sz="2800" b="1">
                <a:solidFill>
                  <a:srgbClr val="FF00FF"/>
                </a:solidFill>
                <a:latin typeface="Times New Roman" panose="02020603050405020304" pitchFamily="18" charset="0"/>
              </a:rPr>
              <a:t> con</a:t>
            </a:r>
          </a:p>
        </p:txBody>
      </p:sp>
      <p:sp>
        <p:nvSpPr>
          <p:cNvPr id="21512" name="Rectangle 155662"/>
          <p:cNvSpPr/>
          <p:nvPr/>
        </p:nvSpPr>
        <p:spPr>
          <a:xfrm>
            <a:off x="4800600" y="1676400"/>
            <a:ext cx="838200" cy="304800"/>
          </a:xfrm>
          <a:prstGeom prst="rect">
            <a:avLst/>
          </a:prstGeom>
          <a:solidFill>
            <a:schemeClr val="bg1"/>
          </a:solidFill>
          <a:ln w="9525">
            <a:noFill/>
          </a:ln>
        </p:spPr>
        <p:txBody>
          <a:bodyPr anchor="t"/>
          <a:lstStyle/>
          <a:p>
            <a:pPr algn="ctr"/>
            <a:endParaRPr lang="en-US" altLang="zh-CN">
              <a:latin typeface="Times New Roman" panose="02020603050405020304" pitchFamily="18" charset="0"/>
            </a:endParaRPr>
          </a:p>
        </p:txBody>
      </p:sp>
      <p:sp>
        <p:nvSpPr>
          <p:cNvPr id="155669" name="Right Arrow 155668"/>
          <p:cNvSpPr/>
          <p:nvPr/>
        </p:nvSpPr>
        <p:spPr>
          <a:xfrm>
            <a:off x="4800600" y="609600"/>
            <a:ext cx="762000" cy="152400"/>
          </a:xfrm>
          <a:prstGeom prst="rightArrow">
            <a:avLst>
              <a:gd name="adj1" fmla="val 50000"/>
              <a:gd name="adj2" fmla="val 125000"/>
            </a:avLst>
          </a:prstGeom>
          <a:solidFill>
            <a:schemeClr val="accent1"/>
          </a:solidFill>
          <a:ln w="9525" cap="flat" cmpd="sng">
            <a:solidFill>
              <a:schemeClr val="tx1"/>
            </a:solidFill>
            <a:prstDash val="solid"/>
            <a:miter/>
            <a:headEnd type="none" w="med" len="med"/>
            <a:tailEnd type="none" w="med" len="med"/>
          </a:ln>
        </p:spPr>
        <p:txBody>
          <a:bodyPr anchor="t"/>
          <a:lstStyle/>
          <a:p>
            <a:pPr algn="ctr"/>
            <a:endParaRPr lang="en-US" altLang="zh-CN">
              <a:latin typeface="Times New Roman" panose="02020603050405020304" pitchFamily="18" charset="0"/>
            </a:endParaRPr>
          </a:p>
        </p:txBody>
      </p:sp>
      <p:sp>
        <p:nvSpPr>
          <p:cNvPr id="155671" name="Right Arrow 155670"/>
          <p:cNvSpPr/>
          <p:nvPr/>
        </p:nvSpPr>
        <p:spPr>
          <a:xfrm>
            <a:off x="4800600" y="1524000"/>
            <a:ext cx="762000" cy="152400"/>
          </a:xfrm>
          <a:prstGeom prst="rightArrow">
            <a:avLst>
              <a:gd name="adj1" fmla="val 50000"/>
              <a:gd name="adj2" fmla="val 125000"/>
            </a:avLst>
          </a:prstGeom>
          <a:solidFill>
            <a:schemeClr val="accent1"/>
          </a:solidFill>
          <a:ln w="9525" cap="flat" cmpd="sng">
            <a:solidFill>
              <a:schemeClr val="tx1"/>
            </a:solidFill>
            <a:prstDash val="solid"/>
            <a:miter/>
            <a:headEnd type="none" w="med" len="med"/>
            <a:tailEnd type="none" w="med" len="med"/>
          </a:ln>
        </p:spPr>
        <p:txBody>
          <a:bodyPr anchor="t"/>
          <a:lstStyle/>
          <a:p>
            <a:pPr algn="ctr"/>
            <a:endParaRPr lang="en-US" altLang="zh-CN">
              <a:latin typeface="Times New Roman" panose="02020603050405020304" pitchFamily="18" charset="0"/>
            </a:endParaRPr>
          </a:p>
        </p:txBody>
      </p:sp>
      <p:sp>
        <p:nvSpPr>
          <p:cNvPr id="155672" name="Right Arrow 155671"/>
          <p:cNvSpPr/>
          <p:nvPr/>
        </p:nvSpPr>
        <p:spPr>
          <a:xfrm>
            <a:off x="4800600" y="2667000"/>
            <a:ext cx="762000" cy="152400"/>
          </a:xfrm>
          <a:prstGeom prst="rightArrow">
            <a:avLst>
              <a:gd name="adj1" fmla="val 50000"/>
              <a:gd name="adj2" fmla="val 125000"/>
            </a:avLst>
          </a:prstGeom>
          <a:solidFill>
            <a:schemeClr val="accent1"/>
          </a:solidFill>
          <a:ln w="9525" cap="flat" cmpd="sng">
            <a:solidFill>
              <a:schemeClr val="tx1"/>
            </a:solidFill>
            <a:prstDash val="solid"/>
            <a:miter/>
            <a:headEnd type="none" w="med" len="med"/>
            <a:tailEnd type="none" w="med" len="med"/>
          </a:ln>
        </p:spPr>
        <p:txBody>
          <a:bodyPr anchor="t"/>
          <a:lstStyle/>
          <a:p>
            <a:pPr algn="ctr"/>
            <a:endParaRPr lang="en-US" altLang="zh-CN">
              <a:latin typeface="Times New Roman" panose="02020603050405020304" pitchFamily="18" charset="0"/>
            </a:endParaRPr>
          </a:p>
        </p:txBody>
      </p:sp>
      <p:sp>
        <p:nvSpPr>
          <p:cNvPr id="155673" name="Right Arrow 155672"/>
          <p:cNvSpPr/>
          <p:nvPr/>
        </p:nvSpPr>
        <p:spPr>
          <a:xfrm>
            <a:off x="4876800" y="4267200"/>
            <a:ext cx="762000" cy="152400"/>
          </a:xfrm>
          <a:prstGeom prst="rightArrow">
            <a:avLst>
              <a:gd name="adj1" fmla="val 50000"/>
              <a:gd name="adj2" fmla="val 125000"/>
            </a:avLst>
          </a:prstGeom>
          <a:solidFill>
            <a:schemeClr val="accent1"/>
          </a:solidFill>
          <a:ln w="9525" cap="flat" cmpd="sng">
            <a:solidFill>
              <a:schemeClr val="tx1"/>
            </a:solidFill>
            <a:prstDash val="solid"/>
            <a:miter/>
            <a:headEnd type="none" w="med" len="med"/>
            <a:tailEnd type="none" w="med" len="med"/>
          </a:ln>
        </p:spPr>
        <p:txBody>
          <a:bodyPr anchor="t"/>
          <a:lstStyle/>
          <a:p>
            <a:pPr algn="ctr"/>
            <a:endParaRPr lang="en-US" altLang="zh-CN">
              <a:latin typeface="Times New Roman" panose="02020603050405020304" pitchFamily="18" charset="0"/>
            </a:endParaRPr>
          </a:p>
        </p:txBody>
      </p:sp>
      <p:sp>
        <p:nvSpPr>
          <p:cNvPr id="155674" name="Right Arrow 155673"/>
          <p:cNvSpPr/>
          <p:nvPr/>
        </p:nvSpPr>
        <p:spPr>
          <a:xfrm>
            <a:off x="4876800" y="5410200"/>
            <a:ext cx="762000" cy="152400"/>
          </a:xfrm>
          <a:prstGeom prst="rightArrow">
            <a:avLst>
              <a:gd name="adj1" fmla="val 50000"/>
              <a:gd name="adj2" fmla="val 125000"/>
            </a:avLst>
          </a:prstGeom>
          <a:solidFill>
            <a:schemeClr val="accent1"/>
          </a:solidFill>
          <a:ln w="9525" cap="flat" cmpd="sng">
            <a:solidFill>
              <a:schemeClr val="tx1"/>
            </a:solidFill>
            <a:prstDash val="solid"/>
            <a:miter/>
            <a:headEnd type="none" w="med" len="med"/>
            <a:tailEnd type="none" w="med" len="med"/>
          </a:ln>
        </p:spPr>
        <p:txBody>
          <a:bodyPr anchor="t"/>
          <a:lstStyle/>
          <a:p>
            <a:pPr algn="ctr"/>
            <a:endParaRPr lang="en-US" altLang="zh-CN">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5650">
                                            <p:txEl>
                                              <p:pRg st="0" end="0"/>
                                            </p:txEl>
                                          </p:spTgt>
                                        </p:tgtEl>
                                        <p:attrNameLst>
                                          <p:attrName>style.visibility</p:attrName>
                                        </p:attrNameLst>
                                      </p:cBhvr>
                                      <p:to>
                                        <p:strVal val="visible"/>
                                      </p:to>
                                    </p:set>
                                    <p:animEffect transition="in" filter="blinds(horizontal)">
                                      <p:cBhvr>
                                        <p:cTn id="7" dur="500"/>
                                        <p:tgtEl>
                                          <p:spTgt spid="1556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55669"/>
                                        </p:tgtEl>
                                        <p:attrNameLst>
                                          <p:attrName>style.visibility</p:attrName>
                                        </p:attrNameLst>
                                      </p:cBhvr>
                                      <p:to>
                                        <p:strVal val="visible"/>
                                      </p:to>
                                    </p:set>
                                    <p:animEffect transition="in" filter="box(in)">
                                      <p:cBhvr>
                                        <p:cTn id="12" dur="500"/>
                                        <p:tgtEl>
                                          <p:spTgt spid="15566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55652"/>
                                        </p:tgtEl>
                                        <p:attrNameLst>
                                          <p:attrName>style.visibility</p:attrName>
                                        </p:attrNameLst>
                                      </p:cBhvr>
                                      <p:to>
                                        <p:strVal val="visible"/>
                                      </p:to>
                                    </p:set>
                                    <p:animEffect transition="in" filter="checkerboard(across)">
                                      <p:cBhvr>
                                        <p:cTn id="17" dur="500"/>
                                        <p:tgtEl>
                                          <p:spTgt spid="155652"/>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55650">
                                            <p:txEl>
                                              <p:pRg st="1" end="1"/>
                                            </p:txEl>
                                          </p:spTgt>
                                        </p:tgtEl>
                                        <p:attrNameLst>
                                          <p:attrName>style.visibility</p:attrName>
                                        </p:attrNameLst>
                                      </p:cBhvr>
                                      <p:to>
                                        <p:strVal val="visible"/>
                                      </p:to>
                                    </p:set>
                                    <p:animEffect transition="in" filter="checkerboard(across)">
                                      <p:cBhvr>
                                        <p:cTn id="22" dur="500"/>
                                        <p:tgtEl>
                                          <p:spTgt spid="155650">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155671"/>
                                        </p:tgtEl>
                                        <p:attrNameLst>
                                          <p:attrName>style.visibility</p:attrName>
                                        </p:attrNameLst>
                                      </p:cBhvr>
                                      <p:to>
                                        <p:strVal val="visible"/>
                                      </p:to>
                                    </p:set>
                                    <p:animEffect transition="in" filter="diamond(in)">
                                      <p:cBhvr>
                                        <p:cTn id="27" dur="1000"/>
                                        <p:tgtEl>
                                          <p:spTgt spid="155671"/>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55653"/>
                                        </p:tgtEl>
                                        <p:attrNameLst>
                                          <p:attrName>style.visibility</p:attrName>
                                        </p:attrNameLst>
                                      </p:cBhvr>
                                      <p:to>
                                        <p:strVal val="visible"/>
                                      </p:to>
                                    </p:set>
                                    <p:anim calcmode="lin" valueType="num">
                                      <p:cBhvr additive="base">
                                        <p:cTn id="32" dur="500" fill="hold"/>
                                        <p:tgtEl>
                                          <p:spTgt spid="155653"/>
                                        </p:tgtEl>
                                        <p:attrNameLst>
                                          <p:attrName>ppt_x</p:attrName>
                                        </p:attrNameLst>
                                      </p:cBhvr>
                                      <p:tavLst>
                                        <p:tav tm="0">
                                          <p:val>
                                            <p:strVal val="#ppt_x"/>
                                          </p:val>
                                        </p:tav>
                                        <p:tav tm="100000">
                                          <p:val>
                                            <p:strVal val="#ppt_x"/>
                                          </p:val>
                                        </p:tav>
                                      </p:tavLst>
                                    </p:anim>
                                    <p:anim calcmode="lin" valueType="num">
                                      <p:cBhvr additive="base">
                                        <p:cTn id="33" dur="500" fill="hold"/>
                                        <p:tgtEl>
                                          <p:spTgt spid="155653"/>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nodeType="clickEffect">
                                  <p:stCondLst>
                                    <p:cond delay="0"/>
                                  </p:stCondLst>
                                  <p:childTnLst>
                                    <p:set>
                                      <p:cBhvr>
                                        <p:cTn id="37" dur="1" fill="hold">
                                          <p:stCondLst>
                                            <p:cond delay="0"/>
                                          </p:stCondLst>
                                        </p:cTn>
                                        <p:tgtEl>
                                          <p:spTgt spid="155650">
                                            <p:txEl>
                                              <p:pRg st="2" end="2"/>
                                            </p:txEl>
                                          </p:spTgt>
                                        </p:tgtEl>
                                        <p:attrNameLst>
                                          <p:attrName>style.visibility</p:attrName>
                                        </p:attrNameLst>
                                      </p:cBhvr>
                                      <p:to>
                                        <p:strVal val="visible"/>
                                      </p:to>
                                    </p:set>
                                    <p:animEffect transition="in" filter="checkerboard(across)">
                                      <p:cBhvr>
                                        <p:cTn id="38" dur="500"/>
                                        <p:tgtEl>
                                          <p:spTgt spid="155650">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nodeType="clickEffect">
                                  <p:stCondLst>
                                    <p:cond delay="0"/>
                                  </p:stCondLst>
                                  <p:childTnLst>
                                    <p:set>
                                      <p:cBhvr>
                                        <p:cTn id="42" dur="1" fill="hold">
                                          <p:stCondLst>
                                            <p:cond delay="0"/>
                                          </p:stCondLst>
                                        </p:cTn>
                                        <p:tgtEl>
                                          <p:spTgt spid="155672"/>
                                        </p:tgtEl>
                                        <p:attrNameLst>
                                          <p:attrName>style.visibility</p:attrName>
                                        </p:attrNameLst>
                                      </p:cBhvr>
                                      <p:to>
                                        <p:strVal val="visible"/>
                                      </p:to>
                                    </p:set>
                                    <p:animEffect transition="in" filter="checkerboard(across)">
                                      <p:cBhvr>
                                        <p:cTn id="43" dur="500"/>
                                        <p:tgtEl>
                                          <p:spTgt spid="155672"/>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grpId="0" nodeType="clickEffect">
                                  <p:stCondLst>
                                    <p:cond delay="0"/>
                                  </p:stCondLst>
                                  <p:childTnLst>
                                    <p:set>
                                      <p:cBhvr>
                                        <p:cTn id="47" dur="1" fill="hold">
                                          <p:stCondLst>
                                            <p:cond delay="0"/>
                                          </p:stCondLst>
                                        </p:cTn>
                                        <p:tgtEl>
                                          <p:spTgt spid="155654"/>
                                        </p:tgtEl>
                                        <p:attrNameLst>
                                          <p:attrName>style.visibility</p:attrName>
                                        </p:attrNameLst>
                                      </p:cBhvr>
                                      <p:to>
                                        <p:strVal val="visible"/>
                                      </p:to>
                                    </p:set>
                                    <p:animEffect transition="in" filter="checkerboard(across)">
                                      <p:cBhvr>
                                        <p:cTn id="48" dur="500"/>
                                        <p:tgtEl>
                                          <p:spTgt spid="155654"/>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nodeType="clickEffect">
                                  <p:stCondLst>
                                    <p:cond delay="0"/>
                                  </p:stCondLst>
                                  <p:childTnLst>
                                    <p:set>
                                      <p:cBhvr>
                                        <p:cTn id="52" dur="1" fill="hold">
                                          <p:stCondLst>
                                            <p:cond delay="0"/>
                                          </p:stCondLst>
                                        </p:cTn>
                                        <p:tgtEl>
                                          <p:spTgt spid="155650">
                                            <p:txEl>
                                              <p:pRg st="3" end="3"/>
                                            </p:txEl>
                                          </p:spTgt>
                                        </p:tgtEl>
                                        <p:attrNameLst>
                                          <p:attrName>style.visibility</p:attrName>
                                        </p:attrNameLst>
                                      </p:cBhvr>
                                      <p:to>
                                        <p:strVal val="visible"/>
                                      </p:to>
                                    </p:set>
                                    <p:animEffect transition="in" filter="blinds(horizontal)">
                                      <p:cBhvr>
                                        <p:cTn id="53" dur="500"/>
                                        <p:tgtEl>
                                          <p:spTgt spid="155650">
                                            <p:txEl>
                                              <p:pRg st="3" end="3"/>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8" presetClass="entr" presetSubtype="16" fill="hold" nodeType="clickEffect">
                                  <p:stCondLst>
                                    <p:cond delay="0"/>
                                  </p:stCondLst>
                                  <p:childTnLst>
                                    <p:set>
                                      <p:cBhvr>
                                        <p:cTn id="57" dur="1" fill="hold">
                                          <p:stCondLst>
                                            <p:cond delay="0"/>
                                          </p:stCondLst>
                                        </p:cTn>
                                        <p:tgtEl>
                                          <p:spTgt spid="155673"/>
                                        </p:tgtEl>
                                        <p:attrNameLst>
                                          <p:attrName>style.visibility</p:attrName>
                                        </p:attrNameLst>
                                      </p:cBhvr>
                                      <p:to>
                                        <p:strVal val="visible"/>
                                      </p:to>
                                    </p:set>
                                    <p:animEffect transition="in" filter="diamond(in)">
                                      <p:cBhvr>
                                        <p:cTn id="58" dur="1000"/>
                                        <p:tgtEl>
                                          <p:spTgt spid="155673"/>
                                        </p:tgtEl>
                                      </p:cBhvr>
                                    </p:animEffect>
                                  </p:childTnLst>
                                </p:cTn>
                              </p:par>
                            </p:childTnLst>
                          </p:cTn>
                        </p:par>
                      </p:childTnLst>
                    </p:cTn>
                  </p:par>
                  <p:par>
                    <p:cTn id="59" fill="hold">
                      <p:stCondLst>
                        <p:cond delay="indefinite"/>
                      </p:stCondLst>
                      <p:childTnLst>
                        <p:par>
                          <p:cTn id="60" fill="hold">
                            <p:stCondLst>
                              <p:cond delay="0"/>
                            </p:stCondLst>
                            <p:childTnLst>
                              <p:par>
                                <p:cTn id="61" presetID="8" presetClass="entr" presetSubtype="16" fill="hold" grpId="0" nodeType="clickEffect">
                                  <p:stCondLst>
                                    <p:cond delay="0"/>
                                  </p:stCondLst>
                                  <p:childTnLst>
                                    <p:set>
                                      <p:cBhvr>
                                        <p:cTn id="62" dur="1" fill="hold">
                                          <p:stCondLst>
                                            <p:cond delay="0"/>
                                          </p:stCondLst>
                                        </p:cTn>
                                        <p:tgtEl>
                                          <p:spTgt spid="155655"/>
                                        </p:tgtEl>
                                        <p:attrNameLst>
                                          <p:attrName>style.visibility</p:attrName>
                                        </p:attrNameLst>
                                      </p:cBhvr>
                                      <p:to>
                                        <p:strVal val="visible"/>
                                      </p:to>
                                    </p:set>
                                    <p:animEffect transition="in" filter="diamond(in)">
                                      <p:cBhvr>
                                        <p:cTn id="63" dur="1000"/>
                                        <p:tgtEl>
                                          <p:spTgt spid="155655"/>
                                        </p:tgtEl>
                                      </p:cBhvr>
                                    </p:animEffect>
                                  </p:childTnLst>
                                </p:cTn>
                              </p:par>
                            </p:childTnLst>
                          </p:cTn>
                        </p:par>
                      </p:childTnLst>
                    </p:cTn>
                  </p:par>
                  <p:par>
                    <p:cTn id="64" fill="hold">
                      <p:stCondLst>
                        <p:cond delay="indefinite"/>
                      </p:stCondLst>
                      <p:childTnLst>
                        <p:par>
                          <p:cTn id="65" fill="hold">
                            <p:stCondLst>
                              <p:cond delay="0"/>
                            </p:stCondLst>
                            <p:childTnLst>
                              <p:par>
                                <p:cTn id="66" presetID="4" presetClass="entr" presetSubtype="16" fill="hold" nodeType="clickEffect">
                                  <p:stCondLst>
                                    <p:cond delay="0"/>
                                  </p:stCondLst>
                                  <p:childTnLst>
                                    <p:set>
                                      <p:cBhvr>
                                        <p:cTn id="67" dur="1" fill="hold">
                                          <p:stCondLst>
                                            <p:cond delay="0"/>
                                          </p:stCondLst>
                                        </p:cTn>
                                        <p:tgtEl>
                                          <p:spTgt spid="155650">
                                            <p:txEl>
                                              <p:pRg st="4" end="4"/>
                                            </p:txEl>
                                          </p:spTgt>
                                        </p:tgtEl>
                                        <p:attrNameLst>
                                          <p:attrName>style.visibility</p:attrName>
                                        </p:attrNameLst>
                                      </p:cBhvr>
                                      <p:to>
                                        <p:strVal val="visible"/>
                                      </p:to>
                                    </p:set>
                                    <p:animEffect transition="in" filter="box(in)">
                                      <p:cBhvr>
                                        <p:cTn id="68" dur="500"/>
                                        <p:tgtEl>
                                          <p:spTgt spid="155650">
                                            <p:txEl>
                                              <p:pRg st="4" end="4"/>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6" presetClass="entr" presetSubtype="16" fill="hold" nodeType="clickEffect">
                                  <p:stCondLst>
                                    <p:cond delay="0"/>
                                  </p:stCondLst>
                                  <p:childTnLst>
                                    <p:set>
                                      <p:cBhvr>
                                        <p:cTn id="72" dur="1" fill="hold">
                                          <p:stCondLst>
                                            <p:cond delay="0"/>
                                          </p:stCondLst>
                                        </p:cTn>
                                        <p:tgtEl>
                                          <p:spTgt spid="155674"/>
                                        </p:tgtEl>
                                        <p:attrNameLst>
                                          <p:attrName>style.visibility</p:attrName>
                                        </p:attrNameLst>
                                      </p:cBhvr>
                                      <p:to>
                                        <p:strVal val="visible"/>
                                      </p:to>
                                    </p:set>
                                    <p:animEffect transition="in" filter="circle(in)">
                                      <p:cBhvr>
                                        <p:cTn id="73" dur="1000"/>
                                        <p:tgtEl>
                                          <p:spTgt spid="155674"/>
                                        </p:tgtEl>
                                      </p:cBhvr>
                                    </p:animEffect>
                                  </p:childTnLst>
                                </p:cTn>
                              </p:par>
                            </p:childTnLst>
                          </p:cTn>
                        </p:par>
                      </p:childTnLst>
                    </p:cTn>
                  </p:par>
                  <p:par>
                    <p:cTn id="74" fill="hold">
                      <p:stCondLst>
                        <p:cond delay="indefinite"/>
                      </p:stCondLst>
                      <p:childTnLst>
                        <p:par>
                          <p:cTn id="75" fill="hold">
                            <p:stCondLst>
                              <p:cond delay="0"/>
                            </p:stCondLst>
                            <p:childTnLst>
                              <p:par>
                                <p:cTn id="76" presetID="6" presetClass="entr" presetSubtype="16" fill="hold" grpId="0" nodeType="clickEffect">
                                  <p:stCondLst>
                                    <p:cond delay="0"/>
                                  </p:stCondLst>
                                  <p:childTnLst>
                                    <p:set>
                                      <p:cBhvr>
                                        <p:cTn id="77" dur="1" fill="hold">
                                          <p:stCondLst>
                                            <p:cond delay="0"/>
                                          </p:stCondLst>
                                        </p:cTn>
                                        <p:tgtEl>
                                          <p:spTgt spid="155656"/>
                                        </p:tgtEl>
                                        <p:attrNameLst>
                                          <p:attrName>style.visibility</p:attrName>
                                        </p:attrNameLst>
                                      </p:cBhvr>
                                      <p:to>
                                        <p:strVal val="visible"/>
                                      </p:to>
                                    </p:set>
                                    <p:animEffect transition="in" filter="circle(in)">
                                      <p:cBhvr>
                                        <p:cTn id="78" dur="1000"/>
                                        <p:tgtEl>
                                          <p:spTgt spid="1556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2" grpId="0"/>
      <p:bldP spid="155653" grpId="0"/>
      <p:bldP spid="155654" grpId="0"/>
      <p:bldP spid="155655" grpId="0"/>
      <p:bldP spid="1556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22530" name="Picture 58" descr="mhjh"/>
          <p:cNvPicPr>
            <a:picLocks noChangeAspect="1"/>
          </p:cNvPicPr>
          <p:nvPr/>
        </p:nvPicPr>
        <p:blipFill>
          <a:blip r:embed="rId3"/>
          <a:stretch>
            <a:fillRect/>
          </a:stretch>
        </p:blipFill>
        <p:spPr>
          <a:xfrm>
            <a:off x="3886200" y="609600"/>
            <a:ext cx="762000" cy="990600"/>
          </a:xfrm>
          <a:prstGeom prst="rect">
            <a:avLst/>
          </a:prstGeom>
          <a:noFill/>
          <a:ln w="9525">
            <a:noFill/>
          </a:ln>
        </p:spPr>
      </p:pic>
      <p:sp>
        <p:nvSpPr>
          <p:cNvPr id="22531" name="Rectangle 16387"/>
          <p:cNvSpPr/>
          <p:nvPr/>
        </p:nvSpPr>
        <p:spPr>
          <a:xfrm>
            <a:off x="685800" y="2133600"/>
            <a:ext cx="7543800" cy="1739900"/>
          </a:xfrm>
          <a:prstGeom prst="rect">
            <a:avLst/>
          </a:prstGeom>
          <a:noFill/>
          <a:ln w="9525">
            <a:noFill/>
          </a:ln>
        </p:spPr>
        <p:txBody>
          <a:bodyPr anchor="t">
            <a:spAutoFit/>
          </a:bodyPr>
          <a:lstStyle/>
          <a:p>
            <a:pPr eaLnBrk="0" hangingPunct="0"/>
            <a:r>
              <a:rPr lang="en-US" altLang="x-none" sz="3600" b="1">
                <a:solidFill>
                  <a:srgbClr val="0000FF"/>
                </a:solidFill>
                <a:latin typeface="Times New Roman" panose="02020603050405020304" pitchFamily="18" charset="0"/>
              </a:rPr>
              <a:t>Qua </a:t>
            </a:r>
            <a:r>
              <a:rPr lang="en-US" altLang="x-none" sz="3600" b="1" err="1">
                <a:solidFill>
                  <a:srgbClr val="0000FF"/>
                </a:solidFill>
                <a:latin typeface="Times New Roman" panose="02020603050405020304" pitchFamily="18" charset="0"/>
              </a:rPr>
              <a:t>việc</a:t>
            </a:r>
            <a:r>
              <a:rPr lang="en-US" altLang="x-none" sz="3600" b="1">
                <a:solidFill>
                  <a:srgbClr val="0000FF"/>
                </a:solidFill>
                <a:latin typeface="Times New Roman" panose="02020603050405020304" pitchFamily="18" charset="0"/>
              </a:rPr>
              <a:t> </a:t>
            </a:r>
            <a:r>
              <a:rPr lang="en-US" altLang="x-none" sz="3600" b="1" err="1">
                <a:solidFill>
                  <a:srgbClr val="0000FF"/>
                </a:solidFill>
                <a:latin typeface="Times New Roman" panose="02020603050405020304" pitchFamily="18" charset="0"/>
              </a:rPr>
              <a:t>tìm</a:t>
            </a:r>
            <a:r>
              <a:rPr lang="en-US" altLang="x-none" sz="3600" b="1">
                <a:solidFill>
                  <a:srgbClr val="0000FF"/>
                </a:solidFill>
                <a:latin typeface="Times New Roman" panose="02020603050405020304" pitchFamily="18" charset="0"/>
              </a:rPr>
              <a:t> </a:t>
            </a:r>
            <a:r>
              <a:rPr lang="en-US" altLang="x-none" sz="3600" b="1" err="1">
                <a:solidFill>
                  <a:srgbClr val="0000FF"/>
                </a:solidFill>
                <a:latin typeface="Times New Roman" panose="02020603050405020304" pitchFamily="18" charset="0"/>
              </a:rPr>
              <a:t>hiểu</a:t>
            </a:r>
            <a:r>
              <a:rPr lang="en-US" altLang="x-none" sz="3600" b="1">
                <a:solidFill>
                  <a:srgbClr val="0000FF"/>
                </a:solidFill>
                <a:latin typeface="Times New Roman" panose="02020603050405020304" pitchFamily="18" charset="0"/>
              </a:rPr>
              <a:t> </a:t>
            </a:r>
            <a:r>
              <a:rPr lang="en-US" altLang="x-none" sz="3600" b="1" err="1">
                <a:solidFill>
                  <a:srgbClr val="0000FF"/>
                </a:solidFill>
                <a:latin typeface="Times New Roman" panose="02020603050405020304" pitchFamily="18" charset="0"/>
              </a:rPr>
              <a:t>trên</a:t>
            </a:r>
            <a:r>
              <a:rPr lang="en-US" altLang="x-none" sz="3600" b="1">
                <a:solidFill>
                  <a:srgbClr val="0000FF"/>
                </a:solidFill>
                <a:latin typeface="Times New Roman" panose="02020603050405020304" pitchFamily="18" charset="0"/>
              </a:rPr>
              <a:t>, </a:t>
            </a:r>
            <a:r>
              <a:rPr lang="en-US" altLang="x-none" sz="3600" b="1" err="1">
                <a:solidFill>
                  <a:srgbClr val="0000FF"/>
                </a:solidFill>
                <a:latin typeface="Times New Roman" panose="02020603050405020304" pitchFamily="18" charset="0"/>
              </a:rPr>
              <a:t>em</a:t>
            </a:r>
            <a:r>
              <a:rPr lang="en-US" altLang="x-none" sz="3600" b="1">
                <a:solidFill>
                  <a:srgbClr val="0000FF"/>
                </a:solidFill>
                <a:latin typeface="Times New Roman" panose="02020603050405020304" pitchFamily="18" charset="0"/>
              </a:rPr>
              <a:t> </a:t>
            </a:r>
            <a:r>
              <a:rPr lang="en-US" altLang="x-none" sz="3600" b="1" err="1">
                <a:solidFill>
                  <a:srgbClr val="0000FF"/>
                </a:solidFill>
                <a:latin typeface="Times New Roman" panose="02020603050405020304" pitchFamily="18" charset="0"/>
              </a:rPr>
              <a:t>thấy</a:t>
            </a:r>
            <a:r>
              <a:rPr lang="en-US" altLang="x-none" sz="3600" b="1">
                <a:solidFill>
                  <a:srgbClr val="0000FF"/>
                </a:solidFill>
                <a:latin typeface="Times New Roman" panose="02020603050405020304" pitchFamily="18" charset="0"/>
              </a:rPr>
              <a:t> cha </a:t>
            </a:r>
            <a:r>
              <a:rPr lang="en-US" altLang="x-none" sz="3600" b="1" err="1">
                <a:solidFill>
                  <a:srgbClr val="0000FF"/>
                </a:solidFill>
                <a:latin typeface="Times New Roman" panose="02020603050405020304" pitchFamily="18" charset="0"/>
              </a:rPr>
              <a:t>mẹ</a:t>
            </a:r>
            <a:r>
              <a:rPr lang="en-US" altLang="x-none" sz="3600" b="1">
                <a:solidFill>
                  <a:srgbClr val="0000FF"/>
                </a:solidFill>
                <a:latin typeface="Times New Roman" panose="02020603050405020304" pitchFamily="18" charset="0"/>
              </a:rPr>
              <a:t> </a:t>
            </a:r>
            <a:r>
              <a:rPr lang="en-US" altLang="x-none" sz="3600" b="1" err="1">
                <a:solidFill>
                  <a:srgbClr val="0000FF"/>
                </a:solidFill>
                <a:latin typeface="Times New Roman" panose="02020603050405020304" pitchFamily="18" charset="0"/>
              </a:rPr>
              <a:t>có</a:t>
            </a:r>
            <a:r>
              <a:rPr lang="en-US" altLang="x-none" sz="3600" b="1">
                <a:solidFill>
                  <a:srgbClr val="0000FF"/>
                </a:solidFill>
                <a:latin typeface="Times New Roman" panose="02020603050405020304" pitchFamily="18" charset="0"/>
              </a:rPr>
              <a:t> </a:t>
            </a:r>
            <a:r>
              <a:rPr lang="en-US" altLang="x-none" sz="3600" b="1" err="1">
                <a:solidFill>
                  <a:srgbClr val="0000FF"/>
                </a:solidFill>
                <a:latin typeface="Times New Roman" panose="02020603050405020304" pitchFamily="18" charset="0"/>
              </a:rPr>
              <a:t>quyền</a:t>
            </a:r>
            <a:r>
              <a:rPr lang="en-US" altLang="x-none" sz="3600" b="1">
                <a:solidFill>
                  <a:srgbClr val="0000FF"/>
                </a:solidFill>
                <a:latin typeface="Times New Roman" panose="02020603050405020304" pitchFamily="18" charset="0"/>
              </a:rPr>
              <a:t> </a:t>
            </a:r>
            <a:r>
              <a:rPr lang="en-US" altLang="x-none" sz="3600" b="1" err="1">
                <a:solidFill>
                  <a:srgbClr val="0000FF"/>
                </a:solidFill>
                <a:latin typeface="Times New Roman" panose="02020603050405020304" pitchFamily="18" charset="0"/>
              </a:rPr>
              <a:t>và</a:t>
            </a:r>
            <a:r>
              <a:rPr lang="en-US" altLang="x-none" sz="3600" b="1">
                <a:solidFill>
                  <a:srgbClr val="0000FF"/>
                </a:solidFill>
                <a:latin typeface="Times New Roman" panose="02020603050405020304" pitchFamily="18" charset="0"/>
              </a:rPr>
              <a:t> </a:t>
            </a:r>
            <a:r>
              <a:rPr lang="en-US" altLang="x-none" sz="3600" b="1" err="1">
                <a:solidFill>
                  <a:srgbClr val="0000FF"/>
                </a:solidFill>
                <a:latin typeface="Times New Roman" panose="02020603050405020304" pitchFamily="18" charset="0"/>
              </a:rPr>
              <a:t>nghĩa</a:t>
            </a:r>
            <a:r>
              <a:rPr lang="en-US" altLang="x-none" sz="3600" b="1">
                <a:solidFill>
                  <a:srgbClr val="0000FF"/>
                </a:solidFill>
                <a:latin typeface="Times New Roman" panose="02020603050405020304" pitchFamily="18" charset="0"/>
              </a:rPr>
              <a:t> </a:t>
            </a:r>
            <a:r>
              <a:rPr lang="en-US" altLang="x-none" sz="3600" b="1" err="1">
                <a:solidFill>
                  <a:srgbClr val="0000FF"/>
                </a:solidFill>
                <a:latin typeface="Times New Roman" panose="02020603050405020304" pitchFamily="18" charset="0"/>
              </a:rPr>
              <a:t>vụ</a:t>
            </a:r>
            <a:r>
              <a:rPr lang="en-US" altLang="x-none" sz="3600" b="1">
                <a:solidFill>
                  <a:srgbClr val="0000FF"/>
                </a:solidFill>
                <a:latin typeface="Times New Roman" panose="02020603050405020304" pitchFamily="18" charset="0"/>
              </a:rPr>
              <a:t> </a:t>
            </a:r>
            <a:r>
              <a:rPr lang="en-US" altLang="x-none" sz="3600" b="1" err="1">
                <a:solidFill>
                  <a:srgbClr val="0000FF"/>
                </a:solidFill>
                <a:latin typeface="Times New Roman" panose="02020603050405020304" pitchFamily="18" charset="0"/>
              </a:rPr>
              <a:t>gì</a:t>
            </a:r>
            <a:r>
              <a:rPr lang="en-US" altLang="x-none" sz="3600" b="1">
                <a:solidFill>
                  <a:srgbClr val="0000FF"/>
                </a:solidFill>
                <a:latin typeface="Times New Roman" panose="02020603050405020304" pitchFamily="18" charset="0"/>
              </a:rPr>
              <a:t> </a:t>
            </a:r>
            <a:r>
              <a:rPr lang="en-US" altLang="x-none" sz="3600" b="1" err="1">
                <a:solidFill>
                  <a:srgbClr val="0000FF"/>
                </a:solidFill>
                <a:latin typeface="Times New Roman" panose="02020603050405020304" pitchFamily="18" charset="0"/>
              </a:rPr>
              <a:t>đối</a:t>
            </a:r>
            <a:r>
              <a:rPr lang="en-US" altLang="x-none" sz="3600" b="1">
                <a:solidFill>
                  <a:srgbClr val="0000FF"/>
                </a:solidFill>
                <a:latin typeface="Times New Roman" panose="02020603050405020304" pitchFamily="18" charset="0"/>
              </a:rPr>
              <a:t> </a:t>
            </a:r>
            <a:r>
              <a:rPr lang="en-US" altLang="x-none" sz="3600" b="1" err="1">
                <a:solidFill>
                  <a:srgbClr val="0000FF"/>
                </a:solidFill>
                <a:latin typeface="Times New Roman" panose="02020603050405020304" pitchFamily="18" charset="0"/>
              </a:rPr>
              <a:t>với</a:t>
            </a:r>
            <a:r>
              <a:rPr lang="en-US" altLang="x-none" sz="3600" b="1">
                <a:solidFill>
                  <a:srgbClr val="0000FF"/>
                </a:solidFill>
                <a:latin typeface="Times New Roman" panose="02020603050405020304" pitchFamily="18" charset="0"/>
              </a:rPr>
              <a:t> con?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Content Placeholder 158721"/>
          <p:cNvSpPr>
            <a:spLocks noGrp="1"/>
          </p:cNvSpPr>
          <p:nvPr>
            <p:ph idx="1"/>
          </p:nvPr>
        </p:nvSpPr>
        <p:spPr>
          <a:xfrm>
            <a:off x="228600" y="381000"/>
            <a:ext cx="8305800" cy="1905000"/>
          </a:xfrm>
        </p:spPr>
        <p:txBody>
          <a:bodyPr anchor="t"/>
          <a:lstStyle/>
          <a:p>
            <a:pPr>
              <a:lnSpc>
                <a:spcPct val="80000"/>
              </a:lnSpc>
            </a:pPr>
            <a:endParaRPr lang="en-US" altLang="x-none" sz="2000"/>
          </a:p>
          <a:p>
            <a:pPr>
              <a:lnSpc>
                <a:spcPct val="80000"/>
              </a:lnSpc>
            </a:pPr>
            <a:endParaRPr lang="en-US" altLang="x-none" sz="2000"/>
          </a:p>
          <a:p>
            <a:pPr>
              <a:lnSpc>
                <a:spcPct val="80000"/>
              </a:lnSpc>
            </a:pPr>
            <a:endParaRPr lang="en-US" altLang="x-none" sz="2000"/>
          </a:p>
          <a:p>
            <a:pPr>
              <a:lnSpc>
                <a:spcPct val="80000"/>
              </a:lnSpc>
            </a:pPr>
            <a:endParaRPr lang="en-US" altLang="x-none" sz="2000"/>
          </a:p>
          <a:p>
            <a:pPr>
              <a:lnSpc>
                <a:spcPct val="80000"/>
              </a:lnSpc>
              <a:buNone/>
            </a:pPr>
            <a:r>
              <a:rPr lang="en-US" altLang="x-none" sz="2400" b="1">
                <a:solidFill>
                  <a:srgbClr val="FF00FF"/>
                </a:solidFill>
                <a:latin typeface="Times New Roman" panose="02020603050405020304" pitchFamily="18" charset="0"/>
              </a:rPr>
              <a:t> </a:t>
            </a:r>
            <a:r>
              <a:rPr lang="en-US" altLang="x-none" b="1" err="1">
                <a:solidFill>
                  <a:srgbClr val="FF00FF"/>
                </a:solidFill>
                <a:latin typeface="Times New Roman" panose="02020603050405020304" pitchFamily="18" charset="0"/>
              </a:rPr>
              <a:t>Mời</a:t>
            </a:r>
            <a:r>
              <a:rPr lang="en-US" altLang="x-none" b="1">
                <a:solidFill>
                  <a:srgbClr val="FF00FF"/>
                </a:solidFill>
                <a:latin typeface="Times New Roman" panose="02020603050405020304" pitchFamily="18" charset="0"/>
              </a:rPr>
              <a:t> </a:t>
            </a:r>
            <a:r>
              <a:rPr lang="en-US" altLang="x-none" b="1" err="1">
                <a:solidFill>
                  <a:srgbClr val="FF00FF"/>
                </a:solidFill>
                <a:latin typeface="Times New Roman" panose="02020603050405020304" pitchFamily="18" charset="0"/>
              </a:rPr>
              <a:t>các</a:t>
            </a:r>
            <a:r>
              <a:rPr lang="en-US" altLang="x-none" b="1">
                <a:solidFill>
                  <a:srgbClr val="FF00FF"/>
                </a:solidFill>
                <a:latin typeface="Times New Roman" panose="02020603050405020304" pitchFamily="18" charset="0"/>
              </a:rPr>
              <a:t> </a:t>
            </a:r>
            <a:r>
              <a:rPr lang="en-US" altLang="x-none" b="1" err="1">
                <a:solidFill>
                  <a:srgbClr val="FF00FF"/>
                </a:solidFill>
                <a:latin typeface="Times New Roman" panose="02020603050405020304" pitchFamily="18" charset="0"/>
              </a:rPr>
              <a:t>em</a:t>
            </a:r>
            <a:r>
              <a:rPr lang="en-US" altLang="x-none" b="1">
                <a:solidFill>
                  <a:srgbClr val="FF00FF"/>
                </a:solidFill>
                <a:latin typeface="Times New Roman" panose="02020603050405020304" pitchFamily="18" charset="0"/>
              </a:rPr>
              <a:t> </a:t>
            </a:r>
            <a:r>
              <a:rPr lang="en-US" altLang="x-none" b="1" err="1">
                <a:solidFill>
                  <a:srgbClr val="FF00FF"/>
                </a:solidFill>
                <a:latin typeface="Times New Roman" panose="02020603050405020304" pitchFamily="18" charset="0"/>
              </a:rPr>
              <a:t>cùng</a:t>
            </a:r>
            <a:r>
              <a:rPr lang="en-US" altLang="x-none" b="1">
                <a:solidFill>
                  <a:srgbClr val="FF00FF"/>
                </a:solidFill>
                <a:latin typeface="Times New Roman" panose="02020603050405020304" pitchFamily="18" charset="0"/>
              </a:rPr>
              <a:t> </a:t>
            </a:r>
            <a:r>
              <a:rPr lang="en-US" altLang="x-none" b="1" err="1">
                <a:solidFill>
                  <a:srgbClr val="FF00FF"/>
                </a:solidFill>
                <a:latin typeface="Times New Roman" panose="02020603050405020304" pitchFamily="18" charset="0"/>
              </a:rPr>
              <a:t>theo</a:t>
            </a:r>
            <a:r>
              <a:rPr lang="en-US" altLang="x-none" b="1">
                <a:solidFill>
                  <a:srgbClr val="FF00FF"/>
                </a:solidFill>
                <a:latin typeface="Times New Roman" panose="02020603050405020304" pitchFamily="18" charset="0"/>
              </a:rPr>
              <a:t> </a:t>
            </a:r>
            <a:r>
              <a:rPr lang="en-US" altLang="x-none" b="1" err="1">
                <a:solidFill>
                  <a:srgbClr val="FF00FF"/>
                </a:solidFill>
                <a:latin typeface="Times New Roman" panose="02020603050405020304" pitchFamily="18" charset="0"/>
              </a:rPr>
              <a:t>dõi</a:t>
            </a:r>
            <a:r>
              <a:rPr lang="en-US" altLang="x-none" b="1">
                <a:solidFill>
                  <a:srgbClr val="FF00FF"/>
                </a:solidFill>
                <a:latin typeface="Times New Roman" panose="02020603050405020304" pitchFamily="18" charset="0"/>
              </a:rPr>
              <a:t> </a:t>
            </a:r>
            <a:r>
              <a:rPr lang="en-US" altLang="x-none" b="1" err="1">
                <a:solidFill>
                  <a:srgbClr val="FF00FF"/>
                </a:solidFill>
                <a:latin typeface="Times New Roman" panose="02020603050405020304" pitchFamily="18" charset="0"/>
              </a:rPr>
              <a:t>một</a:t>
            </a:r>
            <a:r>
              <a:rPr lang="en-US" altLang="x-none" b="1">
                <a:solidFill>
                  <a:srgbClr val="FF00FF"/>
                </a:solidFill>
                <a:latin typeface="Times New Roman" panose="02020603050405020304" pitchFamily="18" charset="0"/>
              </a:rPr>
              <a:t> </a:t>
            </a:r>
            <a:r>
              <a:rPr lang="en-US" altLang="x-none" b="1" err="1">
                <a:solidFill>
                  <a:srgbClr val="FF00FF"/>
                </a:solidFill>
                <a:latin typeface="Times New Roman" panose="02020603050405020304" pitchFamily="18" charset="0"/>
              </a:rPr>
              <a:t>số</a:t>
            </a:r>
            <a:r>
              <a:rPr lang="en-US" altLang="x-none" b="1">
                <a:solidFill>
                  <a:srgbClr val="FF00FF"/>
                </a:solidFill>
                <a:latin typeface="Times New Roman" panose="02020603050405020304" pitchFamily="18" charset="0"/>
              </a:rPr>
              <a:t> </a:t>
            </a:r>
            <a:r>
              <a:rPr lang="en-US" altLang="x-none" b="1" err="1">
                <a:solidFill>
                  <a:srgbClr val="FF00FF"/>
                </a:solidFill>
                <a:latin typeface="Times New Roman" panose="02020603050405020304" pitchFamily="18" charset="0"/>
              </a:rPr>
              <a:t>hình</a:t>
            </a:r>
            <a:r>
              <a:rPr lang="en-US" altLang="x-none" b="1">
                <a:solidFill>
                  <a:srgbClr val="FF00FF"/>
                </a:solidFill>
                <a:latin typeface="Times New Roman" panose="02020603050405020304" pitchFamily="18" charset="0"/>
              </a:rPr>
              <a:t> </a:t>
            </a:r>
            <a:r>
              <a:rPr lang="en-US" altLang="x-none" b="1" err="1">
                <a:solidFill>
                  <a:srgbClr val="FF00FF"/>
                </a:solidFill>
                <a:latin typeface="Times New Roman" panose="02020603050405020304" pitchFamily="18" charset="0"/>
              </a:rPr>
              <a:t>ảnh</a:t>
            </a:r>
            <a:r>
              <a:rPr lang="en-US" altLang="x-none" b="1">
                <a:solidFill>
                  <a:srgbClr val="FF00FF"/>
                </a:solidFill>
                <a:latin typeface="Times New Roman" panose="02020603050405020304" pitchFamily="18" charset="0"/>
              </a:rPr>
              <a:t> </a:t>
            </a:r>
            <a:r>
              <a:rPr lang="en-US" altLang="x-none" b="1" err="1">
                <a:solidFill>
                  <a:srgbClr val="FF00FF"/>
                </a:solidFill>
                <a:latin typeface="Times New Roman" panose="02020603050405020304" pitchFamily="18" charset="0"/>
              </a:rPr>
              <a:t>sau</a:t>
            </a:r>
            <a:endParaRPr lang="en-US" altLang="x-none" b="1">
              <a:solidFill>
                <a:srgbClr val="FF00FF"/>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8722">
                                            <p:txEl>
                                              <p:pRg st="4" end="4"/>
                                            </p:txEl>
                                          </p:spTgt>
                                        </p:tgtEl>
                                        <p:attrNameLst>
                                          <p:attrName>style.visibility</p:attrName>
                                        </p:attrNameLst>
                                      </p:cBhvr>
                                      <p:to>
                                        <p:strVal val="visible"/>
                                      </p:to>
                                    </p:set>
                                    <p:animEffect transition="in" filter="blinds(horizontal)">
                                      <p:cBhvr>
                                        <p:cTn id="7" dur="500"/>
                                        <p:tgtEl>
                                          <p:spTgt spid="15872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175107" descr="cha-me-co-duoc-danh-con-khong"/>
          <p:cNvPicPr>
            <a:picLocks noChangeAspect="1"/>
          </p:cNvPicPr>
          <p:nvPr/>
        </p:nvPicPr>
        <p:blipFill>
          <a:blip r:embed="rId2"/>
          <a:stretch>
            <a:fillRect/>
          </a:stretch>
        </p:blipFill>
        <p:spPr>
          <a:xfrm>
            <a:off x="76200" y="0"/>
            <a:ext cx="6629400" cy="6629400"/>
          </a:xfrm>
          <a:prstGeom prst="rect">
            <a:avLst/>
          </a:prstGeom>
          <a:noFill/>
          <a:ln w="9525">
            <a:noFill/>
          </a:ln>
        </p:spPr>
      </p:pic>
      <p:sp>
        <p:nvSpPr>
          <p:cNvPr id="27650" name="Text Box 175108"/>
          <p:cNvSpPr txBox="1"/>
          <p:nvPr/>
        </p:nvSpPr>
        <p:spPr>
          <a:xfrm>
            <a:off x="7086600" y="838200"/>
            <a:ext cx="1752600" cy="3752850"/>
          </a:xfrm>
          <a:prstGeom prst="rect">
            <a:avLst/>
          </a:prstGeom>
          <a:noFill/>
          <a:ln w="9525" cap="flat" cmpd="sng">
            <a:solidFill>
              <a:srgbClr val="FF3300"/>
            </a:solidFill>
            <a:prstDash val="solid"/>
            <a:miter/>
            <a:headEnd type="none" w="med" len="med"/>
            <a:tailEnd type="none" w="med" len="med"/>
          </a:ln>
        </p:spPr>
        <p:txBody>
          <a:bodyPr anchor="t">
            <a:spAutoFit/>
          </a:bodyPr>
          <a:lstStyle/>
          <a:p>
            <a:pPr algn="ctr">
              <a:spcBef>
                <a:spcPct val="50000"/>
              </a:spcBef>
            </a:pPr>
            <a:r>
              <a:rPr lang="en-US" altLang="x-none" sz="2400" b="1" err="1">
                <a:solidFill>
                  <a:schemeClr val="hlink"/>
                </a:solidFill>
                <a:latin typeface="Arial" panose="020B0604020202020204" pitchFamily="34" charset="0"/>
              </a:rPr>
              <a:t>Cháu</a:t>
            </a:r>
            <a:r>
              <a:rPr lang="en-US" altLang="x-none" sz="2400" b="1">
                <a:solidFill>
                  <a:schemeClr val="hlink"/>
                </a:solidFill>
                <a:latin typeface="Arial" panose="020B0604020202020204" pitchFamily="34" charset="0"/>
              </a:rPr>
              <a:t> </a:t>
            </a:r>
            <a:r>
              <a:rPr lang="en-US" altLang="x-none" sz="2400" b="1" dirty="0">
                <a:solidFill>
                  <a:schemeClr val="hlink"/>
                </a:solidFill>
                <a:latin typeface="Arial" panose="020B0604020202020204" pitchFamily="34" charset="0"/>
              </a:rPr>
              <a:t>Nguyễn</a:t>
            </a:r>
            <a:r>
              <a:rPr lang="en-US" altLang="x-none" sz="2400" b="1">
                <a:solidFill>
                  <a:schemeClr val="hlink"/>
                </a:solidFill>
                <a:latin typeface="Arial" panose="020B0604020202020204" pitchFamily="34" charset="0"/>
              </a:rPr>
              <a:t> </a:t>
            </a:r>
            <a:r>
              <a:rPr lang="en-US" altLang="x-none" sz="2400" b="1" err="1">
                <a:solidFill>
                  <a:schemeClr val="hlink"/>
                </a:solidFill>
                <a:latin typeface="Arial" panose="020B0604020202020204" pitchFamily="34" charset="0"/>
              </a:rPr>
              <a:t>Thị</a:t>
            </a:r>
            <a:r>
              <a:rPr lang="en-US" altLang="x-none" sz="2400" b="1">
                <a:solidFill>
                  <a:schemeClr val="hlink"/>
                </a:solidFill>
                <a:latin typeface="Arial" panose="020B0604020202020204" pitchFamily="34" charset="0"/>
              </a:rPr>
              <a:t> Kim </a:t>
            </a:r>
            <a:r>
              <a:rPr lang="en-US" altLang="x-none" sz="2400" b="1" err="1">
                <a:solidFill>
                  <a:schemeClr val="hlink"/>
                </a:solidFill>
                <a:latin typeface="Arial" panose="020B0604020202020204" pitchFamily="34" charset="0"/>
              </a:rPr>
              <a:t>Ngân</a:t>
            </a:r>
            <a:r>
              <a:rPr lang="en-US" altLang="x-none" sz="2400" b="1">
                <a:solidFill>
                  <a:schemeClr val="hlink"/>
                </a:solidFill>
                <a:latin typeface="Arial" panose="020B0604020202020204" pitchFamily="34" charset="0"/>
              </a:rPr>
              <a:t> (4 </a:t>
            </a:r>
            <a:r>
              <a:rPr lang="en-US" altLang="x-none" sz="2400" b="1" err="1">
                <a:solidFill>
                  <a:schemeClr val="hlink"/>
                </a:solidFill>
                <a:latin typeface="Arial" panose="020B0604020202020204" pitchFamily="34" charset="0"/>
              </a:rPr>
              <a:t>tuổi</a:t>
            </a:r>
            <a:r>
              <a:rPr lang="en-US" altLang="x-none" sz="2400" b="1">
                <a:solidFill>
                  <a:schemeClr val="hlink"/>
                </a:solidFill>
                <a:latin typeface="Arial" panose="020B0604020202020204" pitchFamily="34" charset="0"/>
              </a:rPr>
              <a:t>) </a:t>
            </a:r>
            <a:r>
              <a:rPr lang="en-US" altLang="x-none" sz="2400" b="1" err="1">
                <a:solidFill>
                  <a:schemeClr val="hlink"/>
                </a:solidFill>
                <a:latin typeface="Arial" panose="020B0604020202020204" pitchFamily="34" charset="0"/>
              </a:rPr>
              <a:t>bị</a:t>
            </a:r>
            <a:r>
              <a:rPr lang="en-US" altLang="x-none" sz="2400" b="1">
                <a:solidFill>
                  <a:schemeClr val="hlink"/>
                </a:solidFill>
                <a:latin typeface="Arial" panose="020B0604020202020204" pitchFamily="34" charset="0"/>
              </a:rPr>
              <a:t> </a:t>
            </a:r>
            <a:r>
              <a:rPr lang="en-US" altLang="x-none" sz="2400" b="1" err="1">
                <a:solidFill>
                  <a:schemeClr val="hlink"/>
                </a:solidFill>
                <a:latin typeface="Arial" panose="020B0604020202020204" pitchFamily="34" charset="0"/>
              </a:rPr>
              <a:t>mẹ</a:t>
            </a:r>
            <a:r>
              <a:rPr lang="en-US" altLang="x-none" sz="2400" b="1">
                <a:solidFill>
                  <a:schemeClr val="hlink"/>
                </a:solidFill>
                <a:latin typeface="Arial" panose="020B0604020202020204" pitchFamily="34" charset="0"/>
              </a:rPr>
              <a:t> </a:t>
            </a:r>
            <a:r>
              <a:rPr lang="en-US" altLang="x-none" sz="2400" b="1" err="1">
                <a:solidFill>
                  <a:schemeClr val="hlink"/>
                </a:solidFill>
                <a:latin typeface="Arial" panose="020B0604020202020204" pitchFamily="34" charset="0"/>
              </a:rPr>
              <a:t>ruột</a:t>
            </a:r>
            <a:r>
              <a:rPr lang="en-US" altLang="x-none" sz="2400" b="1">
                <a:solidFill>
                  <a:schemeClr val="hlink"/>
                </a:solidFill>
                <a:latin typeface="Arial" panose="020B0604020202020204" pitchFamily="34" charset="0"/>
              </a:rPr>
              <a:t> </a:t>
            </a:r>
            <a:r>
              <a:rPr lang="en-US" altLang="x-none" sz="2400" b="1" err="1">
                <a:solidFill>
                  <a:schemeClr val="hlink"/>
                </a:solidFill>
                <a:latin typeface="Arial" panose="020B0604020202020204" pitchFamily="34" charset="0"/>
              </a:rPr>
              <a:t>và</a:t>
            </a:r>
            <a:r>
              <a:rPr lang="en-US" altLang="x-none" sz="2400" b="1">
                <a:solidFill>
                  <a:schemeClr val="hlink"/>
                </a:solidFill>
                <a:latin typeface="Arial" panose="020B0604020202020204" pitchFamily="34" charset="0"/>
              </a:rPr>
              <a:t> cha </a:t>
            </a:r>
            <a:r>
              <a:rPr lang="en-US" altLang="x-none" sz="2400" b="1" err="1">
                <a:solidFill>
                  <a:schemeClr val="hlink"/>
                </a:solidFill>
                <a:latin typeface="Arial" panose="020B0604020202020204" pitchFamily="34" charset="0"/>
              </a:rPr>
              <a:t>dượng</a:t>
            </a:r>
            <a:r>
              <a:rPr lang="en-US" altLang="x-none" sz="2400" b="1">
                <a:solidFill>
                  <a:schemeClr val="hlink"/>
                </a:solidFill>
                <a:latin typeface="Arial" panose="020B0604020202020204" pitchFamily="34" charset="0"/>
              </a:rPr>
              <a:t> </a:t>
            </a:r>
            <a:r>
              <a:rPr lang="en-US" altLang="x-none" sz="2400" b="1" err="1">
                <a:solidFill>
                  <a:schemeClr val="hlink"/>
                </a:solidFill>
                <a:latin typeface="Arial" panose="020B0604020202020204" pitchFamily="34" charset="0"/>
              </a:rPr>
              <a:t>đánh</a:t>
            </a:r>
            <a:r>
              <a:rPr lang="en-US" altLang="x-none" sz="2400" b="1">
                <a:solidFill>
                  <a:schemeClr val="hlink"/>
                </a:solidFill>
                <a:latin typeface="Arial" panose="020B0604020202020204" pitchFamily="34" charset="0"/>
              </a:rPr>
              <a:t> </a:t>
            </a:r>
            <a:r>
              <a:rPr lang="en-US" altLang="x-none" sz="2400" b="1" err="1">
                <a:solidFill>
                  <a:schemeClr val="hlink"/>
                </a:solidFill>
                <a:latin typeface="Arial" panose="020B0604020202020204" pitchFamily="34" charset="0"/>
              </a:rPr>
              <a:t>đập</a:t>
            </a:r>
            <a:r>
              <a:rPr lang="en-US" altLang="x-none" sz="2400" b="1">
                <a:solidFill>
                  <a:schemeClr val="hlink"/>
                </a:solidFill>
                <a:latin typeface="Arial" panose="020B0604020202020204" pitchFamily="34" charset="0"/>
              </a:rPr>
              <a:t> </a:t>
            </a:r>
            <a:r>
              <a:rPr lang="en-US" altLang="x-none" sz="2400" b="1" err="1">
                <a:solidFill>
                  <a:schemeClr val="hlink"/>
                </a:solidFill>
                <a:latin typeface="Arial" panose="020B0604020202020204" pitchFamily="34" charset="0"/>
              </a:rPr>
              <a:t>dã</a:t>
            </a:r>
            <a:r>
              <a:rPr lang="en-US" altLang="x-none" sz="2400" b="1">
                <a:solidFill>
                  <a:schemeClr val="hlink"/>
                </a:solidFill>
                <a:latin typeface="Arial" panose="020B0604020202020204" pitchFamily="34" charset="0"/>
              </a:rPr>
              <a:t> man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60769" descr="Bo me danh dap con gai 7 tuoi"/>
          <p:cNvPicPr>
            <a:picLocks noChangeAspect="1"/>
          </p:cNvPicPr>
          <p:nvPr/>
        </p:nvPicPr>
        <p:blipFill>
          <a:blip r:embed="rId2"/>
          <a:stretch>
            <a:fillRect/>
          </a:stretch>
        </p:blipFill>
        <p:spPr>
          <a:xfrm>
            <a:off x="0" y="0"/>
            <a:ext cx="4419600" cy="6629400"/>
          </a:xfrm>
          <a:prstGeom prst="rect">
            <a:avLst/>
          </a:prstGeom>
          <a:noFill/>
          <a:ln w="9525">
            <a:noFill/>
          </a:ln>
        </p:spPr>
      </p:pic>
      <p:sp>
        <p:nvSpPr>
          <p:cNvPr id="28674" name="Text Box 160770"/>
          <p:cNvSpPr txBox="1"/>
          <p:nvPr/>
        </p:nvSpPr>
        <p:spPr>
          <a:xfrm>
            <a:off x="2057400" y="2667000"/>
            <a:ext cx="3886200" cy="366713"/>
          </a:xfrm>
          <a:prstGeom prst="rect">
            <a:avLst/>
          </a:prstGeom>
          <a:noFill/>
          <a:ln w="9525">
            <a:noFill/>
          </a:ln>
        </p:spPr>
        <p:txBody>
          <a:bodyPr anchor="t">
            <a:spAutoFit/>
          </a:bodyPr>
          <a:lstStyle/>
          <a:p>
            <a:pPr>
              <a:spcBef>
                <a:spcPct val="50000"/>
              </a:spcBef>
            </a:pPr>
            <a:endParaRPr lang="en-US" altLang="x-none">
              <a:latin typeface="Arial" panose="020B0604020202020204" pitchFamily="34" charset="0"/>
            </a:endParaRPr>
          </a:p>
        </p:txBody>
      </p:sp>
      <p:sp>
        <p:nvSpPr>
          <p:cNvPr id="28675" name="Text Box 160771"/>
          <p:cNvSpPr txBox="1"/>
          <p:nvPr/>
        </p:nvSpPr>
        <p:spPr>
          <a:xfrm>
            <a:off x="5105400" y="533400"/>
            <a:ext cx="3429000" cy="3387725"/>
          </a:xfrm>
          <a:prstGeom prst="rect">
            <a:avLst/>
          </a:prstGeom>
          <a:noFill/>
          <a:ln w="9525">
            <a:noFill/>
          </a:ln>
        </p:spPr>
        <p:txBody>
          <a:bodyPr anchor="t">
            <a:spAutoFit/>
          </a:bodyPr>
          <a:lstStyle/>
          <a:p>
            <a:pPr>
              <a:spcBef>
                <a:spcPct val="50000"/>
              </a:spcBef>
            </a:pPr>
            <a:r>
              <a:rPr lang="en-US" altLang="x-none" dirty="0">
                <a:latin typeface="Arial" panose="020B0604020202020204" pitchFamily="34" charset="0"/>
              </a:rPr>
              <a:t>Mỗi khi làm không vừa lòng, bé Bùi Thị Anh, học sinh lớp 2/1, trường tiểu học Phú Hòa 1 (thị xã Thủ Dầu Một, Bình Dương) bị cha mẹ lấy bình rượu đập vào đầu, dùng dây điện, gậy tre... để dạy dỗ. Công an từng 3 lần lập biên bản vì hành vi đánh con của cặp vợ chồng này. </a:t>
            </a:r>
            <a:br>
              <a:rPr lang="en-US" altLang="x-none" dirty="0">
                <a:latin typeface="Arial" panose="020B0604020202020204" pitchFamily="34" charset="0"/>
              </a:rPr>
            </a:br>
            <a:r>
              <a:rPr lang="en-US" altLang="x-none" dirty="0">
                <a:latin typeface="Arial" panose="020B0604020202020204" pitchFamily="34" charset="0"/>
              </a:rPr>
              <a:t/>
            </a:r>
            <a:br>
              <a:rPr lang="en-US" altLang="x-none" dirty="0">
                <a:latin typeface="Arial" panose="020B0604020202020204" pitchFamily="34" charset="0"/>
              </a:rPr>
            </a:br>
            <a:r>
              <a:rPr lang="en-US" altLang="x-none" dirty="0">
                <a:latin typeface="Arial" panose="020B0604020202020204" pitchFamily="34" charset="0"/>
              </a:rPr>
              <a:t/>
            </a:r>
            <a:br>
              <a:rPr lang="en-US" altLang="x-none" dirty="0">
                <a:latin typeface="Arial" panose="020B0604020202020204" pitchFamily="34" charset="0"/>
              </a:rPr>
            </a:br>
            <a:endParaRPr lang="en-US" altLang="x-none">
              <a:latin typeface="Arial" panose="020B060402020202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lip- Bé trai 10 tuổi bị bạo hành dã man kể lại hành trình chạy trốn khỏi nhà bố đẻ, mẹ kế_720p">
            <a:hlinkClick r:id="" action="ppaction://media"/>
          </p:cNvPr>
          <p:cNvPicPr/>
          <p:nvPr>
            <a:videoFile r:link="rId2"/>
            <p:extLst>
              <p:ext uri="{DAA4B4D4-6D71-4841-9C94-3DE7FCFB9230}">
                <p14:media xmlns:p14="http://schemas.microsoft.com/office/powerpoint/2010/main" r:link="rId1"/>
              </p:ext>
            </p:extLst>
          </p:nvPr>
        </p:nvPicPr>
        <p:blipFill>
          <a:blip r:embed="rId4"/>
          <a:stretch>
            <a:fillRect/>
          </a:stretch>
        </p:blipFill>
        <p:spPr>
          <a:xfrm>
            <a:off x="5715" y="4445"/>
            <a:ext cx="9180830" cy="6608445"/>
          </a:xfrm>
          <a:prstGeom prst="rect">
            <a:avLst/>
          </a:prstGeom>
        </p:spPr>
      </p:pic>
    </p:spTree>
  </p:cSld>
  <p:clrMapOvr>
    <a:masterClrMapping/>
  </p:clrMapOvr>
  <p:timing>
    <p:tnLst>
      <p:par>
        <p:cTn id="1" dur="indefinite" restart="never" nodeType="tmRoot">
          <p:childTnLst>
            <p:video>
              <p:cMediaNode>
                <p:cTn id="2" fill="hold" display="1">
                  <p:stCondLst>
                    <p:cond delay="indefinite"/>
                  </p:stCondLst>
                  <p:endCondLst>
                    <p:cond evt="onNext" delay="0">
                      <p:tgtEl>
                        <p:sldTgt/>
                      </p:tgtEl>
                    </p:cond>
                    <p:cond evt="onPrev" delay="0">
                      <p:tgtEl>
                        <p:sldTgt/>
                      </p:tgtEl>
                    </p:cond>
                  </p:endCondLst>
                </p:cTn>
                <p:tgtEl>
                  <p:spTgt spid="2"/>
                </p:tgtEl>
              </p:cMediaNode>
            </p:video>
            <p:seq concurrent="1" nextAc="seek">
              <p:cTn id="3" restart="whenNotActive" fill="hold" evtFilter="cancelBubble" nodeType="interactiveSeq">
                <p:stCondLst>
                  <p:cond evt="onClick" delay="0">
                    <p:tgtEl>
                      <p:spTgt spid="2"/>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additive="base">
                                        <p:cTn id="7"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mp4">
            <a:hlinkClick r:id="" action="ppaction://media"/>
          </p:cNvPr>
          <p:cNvPicPr>
            <a:picLocks noRot="1" noChangeAspect="1"/>
          </p:cNvPicPr>
          <p:nvPr>
            <a:videoFile r:link="rId2"/>
            <p:extLst>
              <p:ext uri="{DAA4B4D4-6D71-4841-9C94-3DE7FCFB9230}">
                <p14:media xmlns:p14="http://schemas.microsoft.com/office/powerpoint/2010/main" r:link="rId1"/>
              </p:ext>
            </p:extLst>
          </p:nvPr>
        </p:nvPicPr>
        <p:blipFill>
          <a:blip r:embed="rId4"/>
          <a:stretch>
            <a:fillRect/>
          </a:stretch>
        </p:blipFill>
        <p:spPr>
          <a:xfrm>
            <a:off x="457200" y="62345"/>
            <a:ext cx="8026400" cy="6567055"/>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58" descr="mhjh"/>
          <p:cNvPicPr>
            <a:picLocks noChangeAspect="1"/>
          </p:cNvPicPr>
          <p:nvPr/>
        </p:nvPicPr>
        <p:blipFill>
          <a:blip r:embed="rId2"/>
          <a:stretch>
            <a:fillRect/>
          </a:stretch>
        </p:blipFill>
        <p:spPr>
          <a:xfrm>
            <a:off x="3886200" y="609600"/>
            <a:ext cx="762000" cy="990600"/>
          </a:xfrm>
          <a:prstGeom prst="rect">
            <a:avLst/>
          </a:prstGeom>
          <a:noFill/>
          <a:ln w="9525">
            <a:noFill/>
          </a:ln>
        </p:spPr>
      </p:pic>
      <p:sp>
        <p:nvSpPr>
          <p:cNvPr id="167939" name="Rectangle 167938"/>
          <p:cNvSpPr/>
          <p:nvPr/>
        </p:nvSpPr>
        <p:spPr>
          <a:xfrm>
            <a:off x="685800" y="2133600"/>
            <a:ext cx="7543800" cy="1066800"/>
          </a:xfrm>
          <a:prstGeom prst="rect">
            <a:avLst/>
          </a:prstGeom>
          <a:noFill/>
          <a:ln w="9525">
            <a:noFill/>
          </a:ln>
        </p:spPr>
        <p:txBody>
          <a:bodyPr>
            <a:spAutoFit/>
          </a:bodyPr>
          <a:lstStyle/>
          <a:p>
            <a:pPr marL="0" marR="0" indent="0" algn="l" defTabSz="914400" rtl="0" eaLnBrk="1" fontAlgn="base" latinLnBrk="0" hangingPunct="1">
              <a:lnSpc>
                <a:spcPct val="80000"/>
              </a:lnSpc>
              <a:spcBef>
                <a:spcPct val="20000"/>
              </a:spcBef>
              <a:spcAft>
                <a:spcPct val="0"/>
              </a:spcAft>
              <a:buClr>
                <a:schemeClr val="hlink"/>
              </a:buClr>
              <a:buSzPct val="60000"/>
              <a:buFont typeface="Wingdings" panose="05000000000000000000" pitchFamily="2" charset="2"/>
              <a:buNone/>
            </a:pPr>
            <a:r>
              <a:rPr kumimoji="0" lang="en-US" altLang="x-none" sz="4000" b="1" i="0" u="none" strike="noStrike" kern="1200" cap="none" spc="0" normalizeH="0" baseline="0" noProof="1">
                <a:solidFill>
                  <a:srgbClr val="FF00FF"/>
                </a:solidFill>
                <a:effectLst>
                  <a:outerShdw blurRad="38100" dist="38100" dir="2700000">
                    <a:srgbClr val="C0C0C0"/>
                  </a:outerShdw>
                </a:effectLst>
                <a:latin typeface="Times New Roman" panose="02020603050405020304" pitchFamily="18" charset="0"/>
                <a:ea typeface="Arial" panose="020B0604020202020204" pitchFamily="34" charset="0"/>
                <a:cs typeface="+mn-cs"/>
                <a:sym typeface="+mn-ea"/>
              </a:rPr>
              <a:t>Em có suy nghĩ gì khi xem các hình ảnh trên?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Content Placeholder 169985"/>
          <p:cNvSpPr>
            <a:spLocks noGrp="1"/>
          </p:cNvSpPr>
          <p:nvPr>
            <p:ph idx="1"/>
          </p:nvPr>
        </p:nvSpPr>
        <p:spPr>
          <a:xfrm>
            <a:off x="457200" y="304800"/>
            <a:ext cx="8229600" cy="6324600"/>
          </a:xfrm>
        </p:spPr>
        <p:txBody>
          <a:bodyPr anchor="t"/>
          <a:lstStyle/>
          <a:p>
            <a:pPr>
              <a:spcBef>
                <a:spcPct val="50000"/>
              </a:spcBef>
              <a:buNone/>
            </a:pPr>
            <a:r>
              <a:rPr lang="en-US" altLang="x-none" b="1">
                <a:solidFill>
                  <a:srgbClr val="FF0000"/>
                </a:solidFill>
              </a:rPr>
              <a:t>      </a:t>
            </a:r>
            <a:r>
              <a:rPr lang="en-US" altLang="x-none" b="1">
                <a:solidFill>
                  <a:srgbClr val="FF00FF"/>
                </a:solidFill>
                <a:latin typeface="Times New Roman" panose="02020603050405020304" pitchFamily="18" charset="0"/>
              </a:rPr>
              <a:t> </a:t>
            </a:r>
            <a:r>
              <a:rPr lang="en-US" altLang="x-none" b="1" err="1">
                <a:solidFill>
                  <a:srgbClr val="FF00FF"/>
                </a:solidFill>
                <a:latin typeface="Times New Roman" panose="02020603050405020304" pitchFamily="18" charset="0"/>
              </a:rPr>
              <a:t>Bên</a:t>
            </a:r>
            <a:r>
              <a:rPr lang="en-US" altLang="x-none" b="1">
                <a:solidFill>
                  <a:srgbClr val="FF00FF"/>
                </a:solidFill>
                <a:latin typeface="Times New Roman" panose="02020603050405020304" pitchFamily="18" charset="0"/>
              </a:rPr>
              <a:t> </a:t>
            </a:r>
            <a:r>
              <a:rPr lang="en-US" altLang="x-none" b="1" err="1">
                <a:solidFill>
                  <a:srgbClr val="FF00FF"/>
                </a:solidFill>
                <a:latin typeface="Times New Roman" panose="02020603050405020304" pitchFamily="18" charset="0"/>
              </a:rPr>
              <a:t>cạnh</a:t>
            </a:r>
            <a:r>
              <a:rPr lang="en-US" altLang="x-none" b="1">
                <a:solidFill>
                  <a:srgbClr val="FF00FF"/>
                </a:solidFill>
                <a:latin typeface="Times New Roman" panose="02020603050405020304" pitchFamily="18" charset="0"/>
              </a:rPr>
              <a:t> </a:t>
            </a:r>
            <a:r>
              <a:rPr lang="en-US" altLang="x-none" b="1" err="1">
                <a:solidFill>
                  <a:srgbClr val="FF00FF"/>
                </a:solidFill>
                <a:latin typeface="Times New Roman" panose="02020603050405020304" pitchFamily="18" charset="0"/>
              </a:rPr>
              <a:t>quyền</a:t>
            </a:r>
            <a:r>
              <a:rPr lang="en-US" altLang="x-none" b="1">
                <a:solidFill>
                  <a:srgbClr val="FF00FF"/>
                </a:solidFill>
                <a:latin typeface="Times New Roman" panose="02020603050405020304" pitchFamily="18" charset="0"/>
              </a:rPr>
              <a:t> </a:t>
            </a:r>
            <a:r>
              <a:rPr lang="en-US" altLang="x-none" b="1" err="1">
                <a:solidFill>
                  <a:srgbClr val="FF00FF"/>
                </a:solidFill>
                <a:latin typeface="Times New Roman" panose="02020603050405020304" pitchFamily="18" charset="0"/>
              </a:rPr>
              <a:t>và</a:t>
            </a:r>
            <a:r>
              <a:rPr lang="en-US" altLang="x-none" b="1">
                <a:solidFill>
                  <a:srgbClr val="FF00FF"/>
                </a:solidFill>
                <a:latin typeface="Times New Roman" panose="02020603050405020304" pitchFamily="18" charset="0"/>
              </a:rPr>
              <a:t> </a:t>
            </a:r>
            <a:r>
              <a:rPr lang="en-US" altLang="x-none" b="1" err="1">
                <a:solidFill>
                  <a:srgbClr val="FF00FF"/>
                </a:solidFill>
                <a:latin typeface="Times New Roman" panose="02020603050405020304" pitchFamily="18" charset="0"/>
              </a:rPr>
              <a:t>nghĩa</a:t>
            </a:r>
            <a:r>
              <a:rPr lang="en-US" altLang="x-none" b="1">
                <a:solidFill>
                  <a:srgbClr val="FF00FF"/>
                </a:solidFill>
                <a:latin typeface="Times New Roman" panose="02020603050405020304" pitchFamily="18" charset="0"/>
              </a:rPr>
              <a:t> </a:t>
            </a:r>
            <a:r>
              <a:rPr lang="en-US" altLang="x-none" b="1" err="1">
                <a:solidFill>
                  <a:srgbClr val="FF00FF"/>
                </a:solidFill>
                <a:latin typeface="Times New Roman" panose="02020603050405020304" pitchFamily="18" charset="0"/>
              </a:rPr>
              <a:t>vụ</a:t>
            </a:r>
            <a:r>
              <a:rPr lang="en-US" altLang="x-none" b="1">
                <a:solidFill>
                  <a:srgbClr val="FF00FF"/>
                </a:solidFill>
                <a:latin typeface="Times New Roman" panose="02020603050405020304" pitchFamily="18" charset="0"/>
              </a:rPr>
              <a:t> </a:t>
            </a:r>
            <a:r>
              <a:rPr lang="en-US" altLang="x-none" b="1" err="1">
                <a:solidFill>
                  <a:srgbClr val="FF00FF"/>
                </a:solidFill>
                <a:latin typeface="Times New Roman" panose="02020603050405020304" pitchFamily="18" charset="0"/>
              </a:rPr>
              <a:t>của</a:t>
            </a:r>
            <a:r>
              <a:rPr lang="en-US" altLang="x-none" b="1">
                <a:solidFill>
                  <a:srgbClr val="FF00FF"/>
                </a:solidFill>
                <a:latin typeface="Times New Roman" panose="02020603050405020304" pitchFamily="18" charset="0"/>
              </a:rPr>
              <a:t> cha </a:t>
            </a:r>
            <a:r>
              <a:rPr lang="en-US" altLang="x-none" b="1" err="1">
                <a:solidFill>
                  <a:srgbClr val="FF00FF"/>
                </a:solidFill>
                <a:latin typeface="Times New Roman" panose="02020603050405020304" pitchFamily="18" charset="0"/>
              </a:rPr>
              <a:t>mẹ</a:t>
            </a:r>
            <a:r>
              <a:rPr lang="en-US" altLang="x-none" b="1">
                <a:solidFill>
                  <a:srgbClr val="FF00FF"/>
                </a:solidFill>
                <a:latin typeface="Times New Roman" panose="02020603050405020304" pitchFamily="18" charset="0"/>
              </a:rPr>
              <a:t>, </a:t>
            </a:r>
            <a:r>
              <a:rPr lang="en-US" altLang="x-none" b="1" err="1">
                <a:solidFill>
                  <a:srgbClr val="FF00FF"/>
                </a:solidFill>
                <a:latin typeface="Times New Roman" panose="02020603050405020304" pitchFamily="18" charset="0"/>
              </a:rPr>
              <a:t>thì</a:t>
            </a:r>
            <a:r>
              <a:rPr lang="en-US" altLang="x-none" b="1">
                <a:solidFill>
                  <a:srgbClr val="FF00FF"/>
                </a:solidFill>
                <a:latin typeface="Times New Roman" panose="02020603050405020304" pitchFamily="18" charset="0"/>
              </a:rPr>
              <a:t> cha </a:t>
            </a:r>
            <a:r>
              <a:rPr lang="en-US" altLang="x-none" b="1" err="1">
                <a:solidFill>
                  <a:srgbClr val="FF00FF"/>
                </a:solidFill>
                <a:latin typeface="Times New Roman" panose="02020603050405020304" pitchFamily="18" charset="0"/>
              </a:rPr>
              <a:t>mẹ</a:t>
            </a:r>
            <a:r>
              <a:rPr lang="en-US" altLang="x-none" b="1">
                <a:solidFill>
                  <a:srgbClr val="FF00FF"/>
                </a:solidFill>
                <a:latin typeface="Times New Roman" panose="02020603050405020304" pitchFamily="18" charset="0"/>
              </a:rPr>
              <a:t> </a:t>
            </a:r>
            <a:r>
              <a:rPr lang="en-US" altLang="x-none" b="1" err="1">
                <a:solidFill>
                  <a:srgbClr val="FF00FF"/>
                </a:solidFill>
                <a:latin typeface="Times New Roman" panose="02020603050405020304" pitchFamily="18" charset="0"/>
              </a:rPr>
              <a:t>không</a:t>
            </a:r>
            <a:r>
              <a:rPr lang="en-US" altLang="x-none" b="1">
                <a:solidFill>
                  <a:srgbClr val="FF00FF"/>
                </a:solidFill>
                <a:latin typeface="Times New Roman" panose="02020603050405020304" pitchFamily="18" charset="0"/>
              </a:rPr>
              <a:t> </a:t>
            </a:r>
            <a:r>
              <a:rPr lang="en-US" altLang="x-none" b="1" err="1">
                <a:solidFill>
                  <a:srgbClr val="FF00FF"/>
                </a:solidFill>
                <a:latin typeface="Times New Roman" panose="02020603050405020304" pitchFamily="18" charset="0"/>
              </a:rPr>
              <a:t>được</a:t>
            </a:r>
            <a:r>
              <a:rPr lang="en-US" altLang="x-none" b="1">
                <a:solidFill>
                  <a:srgbClr val="FF00FF"/>
                </a:solidFill>
                <a:latin typeface="Times New Roman" panose="02020603050405020304" pitchFamily="18" charset="0"/>
              </a:rPr>
              <a:t> </a:t>
            </a:r>
            <a:r>
              <a:rPr lang="en-US" altLang="x-none" b="1" err="1">
                <a:solidFill>
                  <a:srgbClr val="FF00FF"/>
                </a:solidFill>
                <a:latin typeface="Times New Roman" panose="02020603050405020304" pitchFamily="18" charset="0"/>
              </a:rPr>
              <a:t>làm</a:t>
            </a:r>
            <a:r>
              <a:rPr lang="en-US" altLang="x-none" b="1">
                <a:solidFill>
                  <a:srgbClr val="FF00FF"/>
                </a:solidFill>
                <a:latin typeface="Times New Roman" panose="02020603050405020304" pitchFamily="18" charset="0"/>
              </a:rPr>
              <a:t> </a:t>
            </a:r>
            <a:r>
              <a:rPr lang="en-US" altLang="x-none" b="1" err="1">
                <a:solidFill>
                  <a:srgbClr val="FF00FF"/>
                </a:solidFill>
                <a:latin typeface="Times New Roman" panose="02020603050405020304" pitchFamily="18" charset="0"/>
              </a:rPr>
              <a:t>những</a:t>
            </a:r>
            <a:r>
              <a:rPr lang="en-US" altLang="x-none" b="1">
                <a:solidFill>
                  <a:srgbClr val="FF00FF"/>
                </a:solidFill>
                <a:latin typeface="Times New Roman" panose="02020603050405020304" pitchFamily="18" charset="0"/>
              </a:rPr>
              <a:t> </a:t>
            </a:r>
            <a:r>
              <a:rPr lang="en-US" altLang="x-none" b="1" err="1">
                <a:solidFill>
                  <a:srgbClr val="FF00FF"/>
                </a:solidFill>
                <a:latin typeface="Times New Roman" panose="02020603050405020304" pitchFamily="18" charset="0"/>
              </a:rPr>
              <a:t>việc</a:t>
            </a:r>
            <a:r>
              <a:rPr lang="en-US" altLang="x-none" b="1">
                <a:solidFill>
                  <a:srgbClr val="FF00FF"/>
                </a:solidFill>
                <a:latin typeface="Times New Roman" panose="02020603050405020304" pitchFamily="18" charset="0"/>
              </a:rPr>
              <a:t> </a:t>
            </a:r>
            <a:r>
              <a:rPr lang="en-US" altLang="x-none" b="1" err="1">
                <a:solidFill>
                  <a:srgbClr val="FF00FF"/>
                </a:solidFill>
                <a:latin typeface="Times New Roman" panose="02020603050405020304" pitchFamily="18" charset="0"/>
              </a:rPr>
              <a:t>gì</a:t>
            </a:r>
            <a:r>
              <a:rPr lang="en-US" altLang="x-none" b="1">
                <a:solidFill>
                  <a:srgbClr val="FF00FF"/>
                </a:solidFill>
                <a:latin typeface="Times New Roman" panose="02020603050405020304" pitchFamily="18" charset="0"/>
              </a:rPr>
              <a:t> </a:t>
            </a:r>
            <a:r>
              <a:rPr lang="en-US" altLang="x-none" b="1" err="1">
                <a:solidFill>
                  <a:srgbClr val="FF00FF"/>
                </a:solidFill>
                <a:latin typeface="Times New Roman" panose="02020603050405020304" pitchFamily="18" charset="0"/>
              </a:rPr>
              <a:t>đối</a:t>
            </a:r>
            <a:r>
              <a:rPr lang="en-US" altLang="x-none" b="1">
                <a:solidFill>
                  <a:srgbClr val="FF00FF"/>
                </a:solidFill>
                <a:latin typeface="Times New Roman" panose="02020603050405020304" pitchFamily="18" charset="0"/>
              </a:rPr>
              <a:t> </a:t>
            </a:r>
            <a:r>
              <a:rPr lang="en-US" altLang="x-none" b="1" err="1">
                <a:solidFill>
                  <a:srgbClr val="FF00FF"/>
                </a:solidFill>
                <a:latin typeface="Times New Roman" panose="02020603050405020304" pitchFamily="18" charset="0"/>
              </a:rPr>
              <a:t>với</a:t>
            </a:r>
            <a:r>
              <a:rPr lang="en-US" altLang="x-none" b="1">
                <a:solidFill>
                  <a:srgbClr val="FF00FF"/>
                </a:solidFill>
                <a:latin typeface="Times New Roman" panose="02020603050405020304" pitchFamily="18" charset="0"/>
              </a:rPr>
              <a:t> con?</a:t>
            </a:r>
          </a:p>
          <a:p>
            <a:endParaRPr lang="en-US" altLang="x-none">
              <a:solidFill>
                <a:srgbClr val="FF00FF"/>
              </a:solidFill>
            </a:endParaRPr>
          </a:p>
        </p:txBody>
      </p:sp>
      <p:sp>
        <p:nvSpPr>
          <p:cNvPr id="169987" name="Rectangle 169986"/>
          <p:cNvSpPr/>
          <p:nvPr/>
        </p:nvSpPr>
        <p:spPr>
          <a:xfrm>
            <a:off x="762000" y="2133600"/>
            <a:ext cx="7924800" cy="2838450"/>
          </a:xfrm>
          <a:prstGeom prst="rect">
            <a:avLst/>
          </a:prstGeom>
          <a:noFill/>
          <a:ln w="9525">
            <a:noFill/>
          </a:ln>
        </p:spPr>
        <p:txBody>
          <a:bodyPr>
            <a:spAutoFit/>
          </a:bodyPr>
          <a:lstStyle/>
          <a:p>
            <a:pPr marL="0" marR="0" indent="0" algn="l" defTabSz="914400" rtl="0" eaLnBrk="0" fontAlgn="base" latinLnBrk="0" hangingPunct="0">
              <a:lnSpc>
                <a:spcPct val="100000"/>
              </a:lnSpc>
              <a:spcBef>
                <a:spcPct val="0"/>
              </a:spcBef>
              <a:spcAft>
                <a:spcPct val="0"/>
              </a:spcAft>
              <a:buNone/>
            </a:pPr>
            <a:r>
              <a:rPr kumimoji="0" lang="en-US" altLang="x-none" sz="3600" b="1" i="0" u="none" strike="noStrike" kern="1200" cap="none" spc="0" normalizeH="0" baseline="0" noProof="1">
                <a:solidFill>
                  <a:srgbClr val="FF3300"/>
                </a:solidFill>
                <a:effectLst>
                  <a:outerShdw blurRad="38100" dist="38100" dir="2700000">
                    <a:srgbClr val="C0C0C0"/>
                  </a:outerShdw>
                </a:effectLst>
                <a:latin typeface="Arial" panose="020B0604020202020204" pitchFamily="34" charset="0"/>
                <a:ea typeface="Arial" panose="020B0604020202020204" pitchFamily="34" charset="0"/>
                <a:cs typeface="+mn-cs"/>
                <a:sym typeface="+mn-ea"/>
              </a:rPr>
              <a:t>- Không được:</a:t>
            </a:r>
          </a:p>
          <a:p>
            <a:pPr marL="0" marR="0" indent="0" algn="l" defTabSz="914400" rtl="0" eaLnBrk="0" fontAlgn="base" latinLnBrk="0" hangingPunct="0">
              <a:lnSpc>
                <a:spcPct val="100000"/>
              </a:lnSpc>
              <a:spcBef>
                <a:spcPct val="0"/>
              </a:spcBef>
              <a:spcAft>
                <a:spcPct val="0"/>
              </a:spcAft>
              <a:buNone/>
            </a:pPr>
            <a:r>
              <a:rPr kumimoji="0" lang="en-US" altLang="x-none" sz="3600" b="0" i="0" u="none" strike="noStrike" kern="1200" cap="none" spc="0" normalizeH="0" baseline="0" noProof="1">
                <a:solidFill>
                  <a:srgbClr val="000066"/>
                </a:solidFill>
                <a:effectLst>
                  <a:outerShdw blurRad="38100" dist="38100" dir="2700000">
                    <a:srgbClr val="C0C0C0"/>
                  </a:outerShdw>
                </a:effectLst>
                <a:latin typeface="Arial" panose="020B0604020202020204" pitchFamily="34" charset="0"/>
                <a:ea typeface="Arial" panose="020B0604020202020204" pitchFamily="34" charset="0"/>
                <a:cs typeface="+mn-cs"/>
                <a:sym typeface="+mn-ea"/>
              </a:rPr>
              <a:t>   + Phân biệt đối xử giữa các con,</a:t>
            </a:r>
          </a:p>
          <a:p>
            <a:pPr marL="0" marR="0" indent="0" algn="l" defTabSz="914400" rtl="0" eaLnBrk="0" fontAlgn="base" latinLnBrk="0" hangingPunct="0">
              <a:lnSpc>
                <a:spcPct val="100000"/>
              </a:lnSpc>
              <a:spcBef>
                <a:spcPct val="0"/>
              </a:spcBef>
              <a:spcAft>
                <a:spcPct val="0"/>
              </a:spcAft>
              <a:buNone/>
            </a:pPr>
            <a:r>
              <a:rPr kumimoji="0" lang="en-US" altLang="x-none" sz="3600" b="0" i="0" u="none" strike="noStrike" kern="1200" cap="none" spc="0" normalizeH="0" baseline="0" noProof="1">
                <a:solidFill>
                  <a:srgbClr val="000066"/>
                </a:solidFill>
                <a:effectLst>
                  <a:outerShdw blurRad="38100" dist="38100" dir="2700000">
                    <a:srgbClr val="C0C0C0"/>
                  </a:outerShdw>
                </a:effectLst>
                <a:latin typeface="Arial" panose="020B0604020202020204" pitchFamily="34" charset="0"/>
                <a:ea typeface="Arial" panose="020B0604020202020204" pitchFamily="34" charset="0"/>
                <a:cs typeface="+mn-cs"/>
                <a:sym typeface="+mn-ea"/>
              </a:rPr>
              <a:t>   + Ngược đãi, xúc phạm con,</a:t>
            </a:r>
          </a:p>
          <a:p>
            <a:pPr marL="0" marR="0" indent="0" algn="l" defTabSz="914400" rtl="0" eaLnBrk="0" fontAlgn="base" latinLnBrk="0" hangingPunct="0">
              <a:lnSpc>
                <a:spcPct val="100000"/>
              </a:lnSpc>
              <a:spcBef>
                <a:spcPct val="0"/>
              </a:spcBef>
              <a:spcAft>
                <a:spcPct val="0"/>
              </a:spcAft>
              <a:buNone/>
            </a:pPr>
            <a:r>
              <a:rPr kumimoji="0" lang="en-US" altLang="x-none" sz="3600" b="0" i="0" u="none" strike="noStrike" kern="1200" cap="none" spc="0" normalizeH="0" baseline="0" noProof="1">
                <a:solidFill>
                  <a:srgbClr val="000066"/>
                </a:solidFill>
                <a:effectLst>
                  <a:outerShdw blurRad="38100" dist="38100" dir="2700000">
                    <a:srgbClr val="C0C0C0"/>
                  </a:outerShdw>
                </a:effectLst>
                <a:latin typeface="Arial" panose="020B0604020202020204" pitchFamily="34" charset="0"/>
                <a:ea typeface="Arial" panose="020B0604020202020204" pitchFamily="34" charset="0"/>
                <a:cs typeface="+mn-cs"/>
                <a:sym typeface="+mn-ea"/>
              </a:rPr>
              <a:t>   + Ép buộc con làm những điều trái pháp luật, trái đạo đức</a:t>
            </a:r>
          </a:p>
        </p:txBody>
      </p:sp>
      <p:pic>
        <p:nvPicPr>
          <p:cNvPr id="31747" name="Picture 58" descr="mhjh"/>
          <p:cNvPicPr>
            <a:picLocks noChangeAspect="1"/>
          </p:cNvPicPr>
          <p:nvPr/>
        </p:nvPicPr>
        <p:blipFill>
          <a:blip r:embed="rId2"/>
          <a:stretch>
            <a:fillRect/>
          </a:stretch>
        </p:blipFill>
        <p:spPr>
          <a:xfrm>
            <a:off x="152400" y="76200"/>
            <a:ext cx="762000" cy="9906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69986">
                                            <p:txEl>
                                              <p:pRg st="0" end="0"/>
                                            </p:txEl>
                                          </p:spTgt>
                                        </p:tgtEl>
                                        <p:attrNameLst>
                                          <p:attrName>style.visibility</p:attrName>
                                        </p:attrNameLst>
                                      </p:cBhvr>
                                      <p:to>
                                        <p:strVal val="visible"/>
                                      </p:to>
                                    </p:set>
                                    <p:animEffect transition="in" filter="wedge">
                                      <p:cBhvr>
                                        <p:cTn id="7" dur="2000"/>
                                        <p:tgtEl>
                                          <p:spTgt spid="1699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69987">
                                            <p:txEl>
                                              <p:pRg st="0" end="0"/>
                                            </p:txEl>
                                          </p:spTgt>
                                        </p:tgtEl>
                                        <p:attrNameLst>
                                          <p:attrName>style.visibility</p:attrName>
                                        </p:attrNameLst>
                                      </p:cBhvr>
                                      <p:to>
                                        <p:strVal val="visible"/>
                                      </p:to>
                                    </p:set>
                                    <p:animEffect transition="in" filter="box(in)">
                                      <p:cBhvr>
                                        <p:cTn id="12" dur="500"/>
                                        <p:tgtEl>
                                          <p:spTgt spid="16998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69987">
                                            <p:txEl>
                                              <p:pRg st="1" end="1"/>
                                            </p:txEl>
                                          </p:spTgt>
                                        </p:tgtEl>
                                        <p:attrNameLst>
                                          <p:attrName>style.visibility</p:attrName>
                                        </p:attrNameLst>
                                      </p:cBhvr>
                                      <p:to>
                                        <p:strVal val="visible"/>
                                      </p:to>
                                    </p:set>
                                    <p:animEffect transition="in" filter="box(in)">
                                      <p:cBhvr>
                                        <p:cTn id="17" dur="500"/>
                                        <p:tgtEl>
                                          <p:spTgt spid="16998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69987">
                                            <p:txEl>
                                              <p:pRg st="2" end="2"/>
                                            </p:txEl>
                                          </p:spTgt>
                                        </p:tgtEl>
                                        <p:attrNameLst>
                                          <p:attrName>style.visibility</p:attrName>
                                        </p:attrNameLst>
                                      </p:cBhvr>
                                      <p:to>
                                        <p:strVal val="visible"/>
                                      </p:to>
                                    </p:set>
                                    <p:animEffect transition="in" filter="box(in)">
                                      <p:cBhvr>
                                        <p:cTn id="22" dur="500"/>
                                        <p:tgtEl>
                                          <p:spTgt spid="16998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69987">
                                            <p:txEl>
                                              <p:pRg st="3" end="3"/>
                                            </p:txEl>
                                          </p:spTgt>
                                        </p:tgtEl>
                                        <p:attrNameLst>
                                          <p:attrName>style.visibility</p:attrName>
                                        </p:attrNameLst>
                                      </p:cBhvr>
                                      <p:to>
                                        <p:strVal val="visible"/>
                                      </p:to>
                                    </p:set>
                                    <p:animEffect transition="in" filter="box(in)">
                                      <p:cBhvr>
                                        <p:cTn id="27" dur="500"/>
                                        <p:tgtEl>
                                          <p:spTgt spid="1699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title"/>
          </p:nvPr>
        </p:nvSpPr>
        <p:spPr/>
        <p:txBody>
          <a:bodyPr anchor="ctr"/>
          <a:lstStyle/>
          <a:p>
            <a:r>
              <a:rPr lang="en-US" altLang="zh-CN"/>
              <a:t>clip tình huống</a:t>
            </a:r>
            <a:r>
              <a:rPr lang="en-US" altLang="zh-CN" sz="2800"/>
              <a:t/>
            </a:r>
            <a:br>
              <a:rPr lang="en-US" altLang="zh-CN" sz="2800"/>
            </a:br>
            <a:r>
              <a:rPr lang="en-US" altLang="zh-CN" sz="2800"/>
              <a:t>nêu suy nghĩ, tình cảm, cảm xúc của em sau khi xem clip</a:t>
            </a:r>
            <a:br>
              <a:rPr lang="en-US" altLang="zh-CN" sz="2800"/>
            </a:br>
            <a:endParaRPr lang="en-US" altLang="zh-CN" sz="2800"/>
          </a:p>
        </p:txBody>
      </p:sp>
      <p:sp>
        <p:nvSpPr>
          <p:cNvPr id="7170" name="Content Placeholder 2"/>
          <p:cNvSpPr>
            <a:spLocks noGrp="1"/>
          </p:cNvSpPr>
          <p:nvPr>
            <p:ph idx="1"/>
          </p:nvPr>
        </p:nvSpPr>
        <p:spPr/>
        <p:txBody>
          <a:bodyPr anchor="t"/>
          <a:lstStyle/>
          <a:p>
            <a:r>
              <a:rPr lang="en-US" altLang="zh-CN"/>
              <a:t>GV kết luận: để có một gđ hòa thuận hạnh phúc thì các thành viên trong gia đình phải thực hiện tốt quyền và nghĩa vụ của mình đối với gđ. vậy quyền và nghĩa vụ của CD trong gđ là gì đó là nội dung bài mà hôm nay chúng ta sẽ học</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8763000" cy="2368550"/>
          </a:xfrm>
          <a:prstGeom prst="rect">
            <a:avLst/>
          </a:prstGeom>
          <a:noFill/>
        </p:spPr>
        <p:txBody>
          <a:bodyPr wrap="square" rtlCol="0">
            <a:spAutoFit/>
          </a:bodyPr>
          <a:lstStyle/>
          <a:p>
            <a:r>
              <a:rPr lang="en-US" sz="2400" b="1" smtClean="0">
                <a:solidFill>
                  <a:srgbClr val="0070C0"/>
                </a:solidFill>
                <a:latin typeface="Times New Roman" panose="02020603050405020304" pitchFamily="18" charset="0"/>
                <a:cs typeface="Times New Roman" panose="02020603050405020304" pitchFamily="18" charset="0"/>
              </a:rPr>
              <a:t>Tuần 15 – Tiết 15</a:t>
            </a:r>
            <a:r>
              <a:rPr lang="en-US" sz="4000" b="1" smtClean="0">
                <a:solidFill>
                  <a:srgbClr val="0070C0"/>
                </a:solidFill>
                <a:latin typeface="Times New Roman" panose="02020603050405020304" pitchFamily="18" charset="0"/>
                <a:cs typeface="Times New Roman" panose="02020603050405020304" pitchFamily="18" charset="0"/>
              </a:rPr>
              <a:t>             </a:t>
            </a:r>
          </a:p>
          <a:p>
            <a:pPr algn="ctr"/>
            <a:r>
              <a:rPr lang="en-US" sz="3600" b="1" smtClean="0">
                <a:solidFill>
                  <a:srgbClr val="FF0000"/>
                </a:solidFill>
                <a:latin typeface="Times New Roman" panose="02020603050405020304" pitchFamily="18" charset="0"/>
                <a:cs typeface="Times New Roman" panose="02020603050405020304" pitchFamily="18" charset="0"/>
              </a:rPr>
              <a:t>Bài 12: QUYỀN VÀ NGHĨA VỤ </a:t>
            </a:r>
          </a:p>
          <a:p>
            <a:pPr algn="ctr"/>
            <a:r>
              <a:rPr lang="en-US" sz="3600" b="1" smtClean="0">
                <a:solidFill>
                  <a:srgbClr val="FF0000"/>
                </a:solidFill>
                <a:latin typeface="Times New Roman" panose="02020603050405020304" pitchFamily="18" charset="0"/>
                <a:cs typeface="Times New Roman" panose="02020603050405020304" pitchFamily="18" charset="0"/>
              </a:rPr>
              <a:t>CỦA CÔNG DÂN TRONG GIA ĐÌNH</a:t>
            </a:r>
          </a:p>
          <a:p>
            <a:pPr algn="ctr"/>
            <a:r>
              <a:rPr lang="en-US" sz="3600" b="1" smtClean="0">
                <a:solidFill>
                  <a:srgbClr val="FF0000"/>
                </a:solidFill>
                <a:latin typeface="Times New Roman" panose="02020603050405020304" pitchFamily="18" charset="0"/>
                <a:cs typeface="Times New Roman" panose="02020603050405020304" pitchFamily="18" charset="0"/>
              </a:rPr>
              <a:t>(2 tiết)</a:t>
            </a:r>
            <a:endParaRPr lang="en-US" sz="3600" b="1">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436880" y="2635250"/>
            <a:ext cx="8534400" cy="4492625"/>
          </a:xfrm>
          <a:prstGeom prst="rect">
            <a:avLst/>
          </a:prstGeom>
          <a:noFill/>
        </p:spPr>
        <p:txBody>
          <a:bodyPr wrap="square" rtlCol="0">
            <a:spAutoFit/>
          </a:bodyPr>
          <a:lstStyle/>
          <a:p>
            <a:pPr algn="just"/>
            <a:r>
              <a:rPr lang="en-US" sz="2600" b="1" smtClean="0">
                <a:solidFill>
                  <a:srgbClr val="00B0F0"/>
                </a:solidFill>
                <a:latin typeface="Times New Roman" panose="02020603050405020304" pitchFamily="18" charset="0"/>
                <a:cs typeface="Times New Roman" panose="02020603050405020304" pitchFamily="18" charset="0"/>
              </a:rPr>
              <a:t>I. ĐẶT VẤN ĐỀ</a:t>
            </a:r>
          </a:p>
          <a:p>
            <a:pPr algn="just"/>
            <a:r>
              <a:rPr lang="en-US" sz="2600" b="1" smtClean="0">
                <a:solidFill>
                  <a:srgbClr val="00B0F0"/>
                </a:solidFill>
                <a:latin typeface="Times New Roman" panose="02020603050405020304" pitchFamily="18" charset="0"/>
                <a:cs typeface="Times New Roman" panose="02020603050405020304" pitchFamily="18" charset="0"/>
              </a:rPr>
              <a:t>II. NỘI DUNG BÀI HỌC</a:t>
            </a:r>
          </a:p>
          <a:p>
            <a:pPr algn="just"/>
            <a:r>
              <a:rPr lang="en-US" sz="2600" smtClean="0">
                <a:latin typeface="Times New Roman" panose="02020603050405020304" pitchFamily="18" charset="0"/>
                <a:cs typeface="Times New Roman" panose="02020603050405020304" pitchFamily="18" charset="0"/>
              </a:rPr>
              <a:t>1/ Quyền và nghĩa vụ của cha mẹ, ông bà đối với con cháu.</a:t>
            </a:r>
          </a:p>
          <a:p>
            <a:pPr algn="just"/>
            <a:r>
              <a:rPr lang="en-US" sz="2600">
                <a:latin typeface="Times New Roman" panose="02020603050405020304" pitchFamily="18" charset="0"/>
                <a:cs typeface="Times New Roman" panose="02020603050405020304" pitchFamily="18" charset="0"/>
              </a:rPr>
              <a:t>a.</a:t>
            </a:r>
            <a:r>
              <a:rPr lang="en-US" sz="2600" smtClean="0">
                <a:cs typeface="Times New Roman" panose="02020603050405020304" pitchFamily="18" charset="0"/>
                <a:sym typeface="+mn-ea"/>
              </a:rPr>
              <a:t>Quyền và nghĩa vụ của cha mẹ đối với con</a:t>
            </a:r>
          </a:p>
          <a:p>
            <a:pPr marL="514350" indent="-514350" eaLnBrk="1" hangingPunct="1">
              <a:spcBef>
                <a:spcPct val="0"/>
              </a:spcBef>
              <a:buChar char="-"/>
            </a:pPr>
            <a:r>
              <a:rPr lang="en-US" altLang="x-none" sz="2600" err="1">
                <a:solidFill>
                  <a:srgbClr val="0000FF"/>
                </a:solidFill>
                <a:sym typeface="+mn-ea"/>
              </a:rPr>
              <a:t>Nuôi</a:t>
            </a:r>
            <a:r>
              <a:rPr lang="en-US" altLang="x-none" sz="2600">
                <a:solidFill>
                  <a:srgbClr val="0000FF"/>
                </a:solidFill>
                <a:sym typeface="+mn-ea"/>
              </a:rPr>
              <a:t> </a:t>
            </a:r>
            <a:r>
              <a:rPr lang="en-US" altLang="x-none" sz="2600" err="1">
                <a:solidFill>
                  <a:srgbClr val="0000FF"/>
                </a:solidFill>
                <a:sym typeface="+mn-ea"/>
              </a:rPr>
              <a:t>dạy</a:t>
            </a:r>
            <a:r>
              <a:rPr lang="en-US" altLang="x-none" sz="2600">
                <a:solidFill>
                  <a:srgbClr val="0000FF"/>
                </a:solidFill>
                <a:sym typeface="+mn-ea"/>
              </a:rPr>
              <a:t> con </a:t>
            </a:r>
            <a:r>
              <a:rPr lang="en-US" altLang="x-none" sz="2600" err="1">
                <a:solidFill>
                  <a:srgbClr val="0000FF"/>
                </a:solidFill>
                <a:sym typeface="+mn-ea"/>
              </a:rPr>
              <a:t>th</a:t>
            </a:r>
            <a:r>
              <a:rPr lang="en-US" altLang="x-none" sz="2600" err="1">
                <a:solidFill>
                  <a:srgbClr val="0000FF"/>
                </a:solidFill>
                <a:ea typeface="Times New Roman" panose="02020603050405020304" pitchFamily="18" charset="0"/>
                <a:sym typeface="+mn-ea"/>
              </a:rPr>
              <a:t>à</a:t>
            </a:r>
            <a:r>
              <a:rPr lang="en-US" altLang="x-none" sz="2600" err="1">
                <a:solidFill>
                  <a:srgbClr val="0000FF"/>
                </a:solidFill>
                <a:sym typeface="+mn-ea"/>
              </a:rPr>
              <a:t>nh</a:t>
            </a:r>
            <a:r>
              <a:rPr lang="en-US" altLang="x-none" sz="2600">
                <a:solidFill>
                  <a:srgbClr val="0000FF"/>
                </a:solidFill>
                <a:sym typeface="+mn-ea"/>
              </a:rPr>
              <a:t> </a:t>
            </a:r>
            <a:r>
              <a:rPr lang="en-US" altLang="x-none" sz="2600" err="1">
                <a:solidFill>
                  <a:srgbClr val="0000FF"/>
                </a:solidFill>
                <a:sym typeface="+mn-ea"/>
              </a:rPr>
              <a:t>những</a:t>
            </a:r>
            <a:r>
              <a:rPr lang="en-US" altLang="x-none" sz="2600">
                <a:solidFill>
                  <a:srgbClr val="0000FF"/>
                </a:solidFill>
                <a:sym typeface="+mn-ea"/>
              </a:rPr>
              <a:t> </a:t>
            </a:r>
            <a:r>
              <a:rPr lang="en-US" altLang="x-none" sz="2600" err="1">
                <a:solidFill>
                  <a:srgbClr val="0000FF"/>
                </a:solidFill>
                <a:sym typeface="+mn-ea"/>
              </a:rPr>
              <a:t>công</a:t>
            </a:r>
            <a:r>
              <a:rPr lang="en-US" altLang="x-none" sz="2600">
                <a:solidFill>
                  <a:srgbClr val="0000FF"/>
                </a:solidFill>
                <a:sym typeface="+mn-ea"/>
              </a:rPr>
              <a:t> </a:t>
            </a:r>
            <a:r>
              <a:rPr lang="en-US" altLang="x-none" sz="2600" err="1">
                <a:solidFill>
                  <a:srgbClr val="0000FF"/>
                </a:solidFill>
                <a:sym typeface="+mn-ea"/>
              </a:rPr>
              <a:t>dân</a:t>
            </a:r>
            <a:r>
              <a:rPr lang="en-US" altLang="x-none" sz="2600">
                <a:solidFill>
                  <a:srgbClr val="0000FF"/>
                </a:solidFill>
                <a:sym typeface="+mn-ea"/>
              </a:rPr>
              <a:t> </a:t>
            </a:r>
            <a:r>
              <a:rPr lang="en-US" altLang="x-none" sz="2600" err="1">
                <a:solidFill>
                  <a:srgbClr val="0000FF"/>
                </a:solidFill>
                <a:sym typeface="+mn-ea"/>
              </a:rPr>
              <a:t>tốt</a:t>
            </a:r>
            <a:r>
              <a:rPr lang="en-US" altLang="x-none" sz="2600">
                <a:solidFill>
                  <a:srgbClr val="0000FF"/>
                </a:solidFill>
                <a:sym typeface="+mn-ea"/>
              </a:rPr>
              <a:t>.</a:t>
            </a:r>
            <a:endParaRPr lang="en-US" altLang="x-none" sz="2600">
              <a:solidFill>
                <a:srgbClr val="0000FF"/>
              </a:solidFill>
              <a:latin typeface="Times New Roman" panose="02020603050405020304" pitchFamily="18" charset="0"/>
            </a:endParaRPr>
          </a:p>
          <a:p>
            <a:pPr marL="514350" indent="-514350" eaLnBrk="1" hangingPunct="1">
              <a:spcBef>
                <a:spcPct val="0"/>
              </a:spcBef>
              <a:buChar char="-"/>
            </a:pPr>
            <a:r>
              <a:rPr lang="en-US" altLang="x-none" sz="2600" err="1">
                <a:solidFill>
                  <a:srgbClr val="0000FF"/>
                </a:solidFill>
                <a:sym typeface="+mn-ea"/>
              </a:rPr>
              <a:t>Bảo</a:t>
            </a:r>
            <a:r>
              <a:rPr lang="en-US" altLang="x-none" sz="2600">
                <a:solidFill>
                  <a:srgbClr val="0000FF"/>
                </a:solidFill>
                <a:sym typeface="+mn-ea"/>
              </a:rPr>
              <a:t> </a:t>
            </a:r>
            <a:r>
              <a:rPr lang="en-US" altLang="x-none" sz="2600" err="1">
                <a:solidFill>
                  <a:srgbClr val="0000FF"/>
                </a:solidFill>
                <a:sym typeface="+mn-ea"/>
              </a:rPr>
              <a:t>vệ</a:t>
            </a:r>
            <a:r>
              <a:rPr lang="en-US" altLang="x-none" sz="2600">
                <a:solidFill>
                  <a:srgbClr val="0000FF"/>
                </a:solidFill>
                <a:sym typeface="+mn-ea"/>
              </a:rPr>
              <a:t> </a:t>
            </a:r>
            <a:r>
              <a:rPr lang="en-US" altLang="x-none" sz="2600" err="1">
                <a:solidFill>
                  <a:srgbClr val="0000FF"/>
                </a:solidFill>
                <a:sym typeface="+mn-ea"/>
              </a:rPr>
              <a:t>quyền</a:t>
            </a:r>
            <a:r>
              <a:rPr lang="en-US" altLang="x-none" sz="2600">
                <a:solidFill>
                  <a:srgbClr val="0000FF"/>
                </a:solidFill>
                <a:sym typeface="+mn-ea"/>
              </a:rPr>
              <a:t> </a:t>
            </a:r>
            <a:r>
              <a:rPr lang="en-US" altLang="x-none" sz="2600" err="1">
                <a:solidFill>
                  <a:srgbClr val="0000FF"/>
                </a:solidFill>
                <a:sym typeface="+mn-ea"/>
              </a:rPr>
              <a:t>v</a:t>
            </a:r>
            <a:r>
              <a:rPr lang="en-US" altLang="x-none" sz="2600" err="1">
                <a:solidFill>
                  <a:srgbClr val="0000FF"/>
                </a:solidFill>
                <a:ea typeface="Times New Roman" panose="02020603050405020304" pitchFamily="18" charset="0"/>
                <a:sym typeface="+mn-ea"/>
              </a:rPr>
              <a:t>à</a:t>
            </a:r>
            <a:r>
              <a:rPr lang="en-US" altLang="x-none" sz="2600">
                <a:solidFill>
                  <a:srgbClr val="0000FF"/>
                </a:solidFill>
                <a:sym typeface="+mn-ea"/>
              </a:rPr>
              <a:t> </a:t>
            </a:r>
            <a:r>
              <a:rPr lang="en-US" altLang="x-none" sz="2600" err="1">
                <a:solidFill>
                  <a:srgbClr val="0000FF"/>
                </a:solidFill>
                <a:sym typeface="+mn-ea"/>
              </a:rPr>
              <a:t>lợi</a:t>
            </a:r>
            <a:r>
              <a:rPr lang="en-US" altLang="x-none" sz="2600">
                <a:solidFill>
                  <a:srgbClr val="0000FF"/>
                </a:solidFill>
                <a:sym typeface="+mn-ea"/>
              </a:rPr>
              <a:t> </a:t>
            </a:r>
            <a:r>
              <a:rPr lang="en-US" altLang="x-none" sz="2600" err="1">
                <a:solidFill>
                  <a:srgbClr val="0000FF"/>
                </a:solidFill>
                <a:sym typeface="+mn-ea"/>
              </a:rPr>
              <a:t>ích</a:t>
            </a:r>
            <a:r>
              <a:rPr lang="en-US" altLang="x-none" sz="2600">
                <a:solidFill>
                  <a:srgbClr val="0000FF"/>
                </a:solidFill>
                <a:sym typeface="+mn-ea"/>
              </a:rPr>
              <a:t> </a:t>
            </a:r>
            <a:r>
              <a:rPr lang="en-US" altLang="x-none" sz="2600" err="1">
                <a:solidFill>
                  <a:srgbClr val="0000FF"/>
                </a:solidFill>
                <a:sym typeface="+mn-ea"/>
              </a:rPr>
              <a:t>hợp</a:t>
            </a:r>
            <a:r>
              <a:rPr lang="en-US" altLang="x-none" sz="2600">
                <a:solidFill>
                  <a:srgbClr val="0000FF"/>
                </a:solidFill>
                <a:sym typeface="+mn-ea"/>
              </a:rPr>
              <a:t> </a:t>
            </a:r>
            <a:r>
              <a:rPr lang="en-US" altLang="x-none" sz="2600" err="1">
                <a:solidFill>
                  <a:srgbClr val="0000FF"/>
                </a:solidFill>
                <a:sym typeface="+mn-ea"/>
              </a:rPr>
              <a:t>pháp</a:t>
            </a:r>
            <a:r>
              <a:rPr lang="en-US" altLang="x-none" sz="2600">
                <a:solidFill>
                  <a:srgbClr val="0000FF"/>
                </a:solidFill>
                <a:sym typeface="+mn-ea"/>
              </a:rPr>
              <a:t> </a:t>
            </a:r>
            <a:r>
              <a:rPr lang="en-US" altLang="x-none" sz="2600" err="1">
                <a:solidFill>
                  <a:srgbClr val="0000FF"/>
                </a:solidFill>
                <a:sym typeface="+mn-ea"/>
              </a:rPr>
              <a:t>của</a:t>
            </a:r>
            <a:r>
              <a:rPr lang="en-US" altLang="x-none" sz="2600">
                <a:solidFill>
                  <a:srgbClr val="0000FF"/>
                </a:solidFill>
                <a:sym typeface="+mn-ea"/>
              </a:rPr>
              <a:t> con.</a:t>
            </a:r>
            <a:endParaRPr lang="en-US" altLang="x-none" sz="2600">
              <a:solidFill>
                <a:srgbClr val="0000FF"/>
              </a:solidFill>
              <a:latin typeface="Times New Roman" panose="02020603050405020304" pitchFamily="18" charset="0"/>
            </a:endParaRPr>
          </a:p>
          <a:p>
            <a:pPr marL="514350" indent="-514350" eaLnBrk="1" hangingPunct="1">
              <a:spcBef>
                <a:spcPct val="0"/>
              </a:spcBef>
              <a:buChar char="-"/>
            </a:pPr>
            <a:r>
              <a:rPr lang="en-US" altLang="x-none" sz="2600" err="1">
                <a:solidFill>
                  <a:srgbClr val="0000FF"/>
                </a:solidFill>
                <a:sym typeface="+mn-ea"/>
              </a:rPr>
              <a:t>Tôn</a:t>
            </a:r>
            <a:r>
              <a:rPr lang="en-US" altLang="x-none" sz="2600">
                <a:solidFill>
                  <a:srgbClr val="0000FF"/>
                </a:solidFill>
                <a:sym typeface="+mn-ea"/>
              </a:rPr>
              <a:t> </a:t>
            </a:r>
            <a:r>
              <a:rPr lang="en-US" altLang="x-none" sz="2600" err="1">
                <a:solidFill>
                  <a:srgbClr val="0000FF"/>
                </a:solidFill>
                <a:sym typeface="+mn-ea"/>
              </a:rPr>
              <a:t>trọng</a:t>
            </a:r>
            <a:r>
              <a:rPr lang="en-US" altLang="x-none" sz="2600">
                <a:solidFill>
                  <a:srgbClr val="0000FF"/>
                </a:solidFill>
                <a:sym typeface="+mn-ea"/>
              </a:rPr>
              <a:t> ý </a:t>
            </a:r>
            <a:r>
              <a:rPr lang="en-US" altLang="x-none" sz="2600" err="1">
                <a:solidFill>
                  <a:srgbClr val="0000FF"/>
                </a:solidFill>
                <a:sym typeface="+mn-ea"/>
              </a:rPr>
              <a:t>kiến</a:t>
            </a:r>
            <a:r>
              <a:rPr lang="en-US" altLang="x-none" sz="2600">
                <a:solidFill>
                  <a:srgbClr val="0000FF"/>
                </a:solidFill>
                <a:sym typeface="+mn-ea"/>
              </a:rPr>
              <a:t> </a:t>
            </a:r>
            <a:r>
              <a:rPr lang="en-US" altLang="x-none" sz="2600" err="1">
                <a:solidFill>
                  <a:srgbClr val="0000FF"/>
                </a:solidFill>
                <a:sym typeface="+mn-ea"/>
              </a:rPr>
              <a:t>của</a:t>
            </a:r>
            <a:r>
              <a:rPr lang="en-US" altLang="x-none" sz="2600">
                <a:solidFill>
                  <a:srgbClr val="0000FF"/>
                </a:solidFill>
                <a:sym typeface="+mn-ea"/>
              </a:rPr>
              <a:t> con.</a:t>
            </a:r>
            <a:endParaRPr lang="en-US" altLang="x-none" sz="2600">
              <a:solidFill>
                <a:srgbClr val="0000FF"/>
              </a:solidFill>
              <a:latin typeface="Times New Roman" panose="02020603050405020304" pitchFamily="18" charset="0"/>
            </a:endParaRPr>
          </a:p>
          <a:p>
            <a:pPr marL="514350" indent="-514350" eaLnBrk="1" hangingPunct="1">
              <a:spcBef>
                <a:spcPct val="0"/>
              </a:spcBef>
              <a:buChar char="-"/>
            </a:pPr>
            <a:r>
              <a:rPr lang="en-US" altLang="x-none" sz="2600" err="1">
                <a:solidFill>
                  <a:srgbClr val="0000FF"/>
                </a:solidFill>
                <a:sym typeface="+mn-ea"/>
              </a:rPr>
              <a:t>Không</a:t>
            </a:r>
            <a:r>
              <a:rPr lang="en-US" altLang="x-none" sz="2600">
                <a:solidFill>
                  <a:srgbClr val="0000FF"/>
                </a:solidFill>
                <a:sym typeface="+mn-ea"/>
              </a:rPr>
              <a:t> </a:t>
            </a:r>
            <a:r>
              <a:rPr lang="en-US" altLang="x-none" sz="2600" err="1">
                <a:solidFill>
                  <a:srgbClr val="0000FF"/>
                </a:solidFill>
                <a:sym typeface="+mn-ea"/>
              </a:rPr>
              <a:t>được</a:t>
            </a:r>
            <a:r>
              <a:rPr lang="en-US" altLang="x-none" sz="2600">
                <a:solidFill>
                  <a:srgbClr val="0000FF"/>
                </a:solidFill>
                <a:sym typeface="+mn-ea"/>
              </a:rPr>
              <a:t> </a:t>
            </a:r>
            <a:r>
              <a:rPr lang="en-US" altLang="x-none" sz="2600" err="1">
                <a:solidFill>
                  <a:srgbClr val="0000FF"/>
                </a:solidFill>
                <a:sym typeface="+mn-ea"/>
              </a:rPr>
              <a:t>phân</a:t>
            </a:r>
            <a:r>
              <a:rPr lang="en-US" altLang="x-none" sz="2600">
                <a:solidFill>
                  <a:srgbClr val="0000FF"/>
                </a:solidFill>
                <a:sym typeface="+mn-ea"/>
              </a:rPr>
              <a:t> </a:t>
            </a:r>
            <a:r>
              <a:rPr lang="en-US" altLang="x-none" sz="2600" err="1">
                <a:solidFill>
                  <a:srgbClr val="0000FF"/>
                </a:solidFill>
                <a:sym typeface="+mn-ea"/>
              </a:rPr>
              <a:t>biệt</a:t>
            </a:r>
            <a:r>
              <a:rPr lang="en-US" altLang="x-none" sz="2600">
                <a:solidFill>
                  <a:srgbClr val="0000FF"/>
                </a:solidFill>
                <a:sym typeface="+mn-ea"/>
              </a:rPr>
              <a:t> </a:t>
            </a:r>
            <a:r>
              <a:rPr lang="en-US" altLang="x-none" sz="2600" err="1">
                <a:solidFill>
                  <a:srgbClr val="0000FF"/>
                </a:solidFill>
                <a:sym typeface="+mn-ea"/>
              </a:rPr>
              <a:t>đối</a:t>
            </a:r>
            <a:r>
              <a:rPr lang="en-US" altLang="x-none" sz="2600">
                <a:solidFill>
                  <a:srgbClr val="0000FF"/>
                </a:solidFill>
                <a:sym typeface="+mn-ea"/>
              </a:rPr>
              <a:t> </a:t>
            </a:r>
            <a:r>
              <a:rPr lang="en-US" altLang="x-none" sz="2600" err="1">
                <a:solidFill>
                  <a:srgbClr val="0000FF"/>
                </a:solidFill>
                <a:sym typeface="+mn-ea"/>
              </a:rPr>
              <a:t>xử</a:t>
            </a:r>
            <a:r>
              <a:rPr lang="en-US" altLang="x-none" sz="2600">
                <a:solidFill>
                  <a:srgbClr val="0000FF"/>
                </a:solidFill>
                <a:sym typeface="+mn-ea"/>
              </a:rPr>
              <a:t> </a:t>
            </a:r>
            <a:r>
              <a:rPr lang="en-US" altLang="x-none" sz="2600" err="1">
                <a:solidFill>
                  <a:srgbClr val="0000FF"/>
                </a:solidFill>
                <a:sym typeface="+mn-ea"/>
              </a:rPr>
              <a:t>giữa</a:t>
            </a:r>
            <a:r>
              <a:rPr lang="en-US" altLang="x-none" sz="2600">
                <a:solidFill>
                  <a:srgbClr val="0000FF"/>
                </a:solidFill>
                <a:sym typeface="+mn-ea"/>
              </a:rPr>
              <a:t> </a:t>
            </a:r>
            <a:r>
              <a:rPr lang="en-US" altLang="x-none" sz="2600" err="1">
                <a:solidFill>
                  <a:srgbClr val="0000FF"/>
                </a:solidFill>
                <a:sym typeface="+mn-ea"/>
              </a:rPr>
              <a:t>các</a:t>
            </a:r>
            <a:r>
              <a:rPr lang="en-US" altLang="x-none" sz="2600">
                <a:solidFill>
                  <a:srgbClr val="0000FF"/>
                </a:solidFill>
                <a:sym typeface="+mn-ea"/>
              </a:rPr>
              <a:t> con.</a:t>
            </a:r>
            <a:endParaRPr lang="en-US" altLang="x-none" sz="2600">
              <a:solidFill>
                <a:srgbClr val="0000FF"/>
              </a:solidFill>
              <a:latin typeface="Times New Roman" panose="02020603050405020304" pitchFamily="18" charset="0"/>
            </a:endParaRPr>
          </a:p>
          <a:p>
            <a:pPr marL="514350" indent="-514350" eaLnBrk="1" hangingPunct="1">
              <a:spcBef>
                <a:spcPct val="0"/>
              </a:spcBef>
              <a:buChar char="-"/>
            </a:pPr>
            <a:r>
              <a:rPr lang="en-US" altLang="x-none" sz="2600" err="1">
                <a:solidFill>
                  <a:srgbClr val="0000FF"/>
                </a:solidFill>
                <a:sym typeface="+mn-ea"/>
              </a:rPr>
              <a:t>Không</a:t>
            </a:r>
            <a:r>
              <a:rPr lang="en-US" altLang="x-none" sz="2600">
                <a:solidFill>
                  <a:srgbClr val="0000FF"/>
                </a:solidFill>
                <a:sym typeface="+mn-ea"/>
              </a:rPr>
              <a:t> </a:t>
            </a:r>
            <a:r>
              <a:rPr lang="en-US" altLang="x-none" sz="2600" err="1">
                <a:solidFill>
                  <a:srgbClr val="0000FF"/>
                </a:solidFill>
                <a:sym typeface="+mn-ea"/>
              </a:rPr>
              <a:t>được</a:t>
            </a:r>
            <a:r>
              <a:rPr lang="en-US" altLang="x-none" sz="2600">
                <a:solidFill>
                  <a:srgbClr val="0000FF"/>
                </a:solidFill>
                <a:sym typeface="+mn-ea"/>
              </a:rPr>
              <a:t> </a:t>
            </a:r>
            <a:r>
              <a:rPr lang="en-US" altLang="x-none" sz="2600" err="1">
                <a:solidFill>
                  <a:srgbClr val="0000FF"/>
                </a:solidFill>
                <a:sym typeface="+mn-ea"/>
              </a:rPr>
              <a:t>ngược</a:t>
            </a:r>
            <a:r>
              <a:rPr lang="en-US" altLang="x-none" sz="2600">
                <a:solidFill>
                  <a:srgbClr val="0000FF"/>
                </a:solidFill>
                <a:sym typeface="+mn-ea"/>
              </a:rPr>
              <a:t> </a:t>
            </a:r>
            <a:r>
              <a:rPr lang="en-US" altLang="x-none" sz="2600" err="1">
                <a:solidFill>
                  <a:srgbClr val="0000FF"/>
                </a:solidFill>
                <a:sym typeface="+mn-ea"/>
              </a:rPr>
              <a:t>đãi</a:t>
            </a:r>
            <a:r>
              <a:rPr lang="en-US" altLang="x-none" sz="2600">
                <a:solidFill>
                  <a:srgbClr val="0000FF"/>
                </a:solidFill>
                <a:sym typeface="+mn-ea"/>
              </a:rPr>
              <a:t>, </a:t>
            </a:r>
            <a:r>
              <a:rPr lang="en-US" altLang="x-none" sz="2600" err="1">
                <a:solidFill>
                  <a:srgbClr val="0000FF"/>
                </a:solidFill>
                <a:sym typeface="+mn-ea"/>
              </a:rPr>
              <a:t>xúc</a:t>
            </a:r>
            <a:r>
              <a:rPr lang="en-US" altLang="x-none" sz="2600">
                <a:solidFill>
                  <a:srgbClr val="0000FF"/>
                </a:solidFill>
                <a:sym typeface="+mn-ea"/>
              </a:rPr>
              <a:t> </a:t>
            </a:r>
            <a:r>
              <a:rPr lang="en-US" altLang="x-none" sz="2600" err="1">
                <a:solidFill>
                  <a:srgbClr val="0000FF"/>
                </a:solidFill>
                <a:sym typeface="+mn-ea"/>
              </a:rPr>
              <a:t>phạm</a:t>
            </a:r>
            <a:r>
              <a:rPr lang="en-US" altLang="x-none" sz="2600">
                <a:solidFill>
                  <a:srgbClr val="0000FF"/>
                </a:solidFill>
                <a:sym typeface="+mn-ea"/>
              </a:rPr>
              <a:t> con, </a:t>
            </a:r>
            <a:r>
              <a:rPr lang="en-US" altLang="x-none" sz="2600" err="1">
                <a:solidFill>
                  <a:srgbClr val="0000FF"/>
                </a:solidFill>
                <a:sym typeface="+mn-ea"/>
              </a:rPr>
              <a:t>ép</a:t>
            </a:r>
            <a:r>
              <a:rPr lang="en-US" altLang="x-none" sz="2600">
                <a:solidFill>
                  <a:srgbClr val="0000FF"/>
                </a:solidFill>
                <a:sym typeface="+mn-ea"/>
              </a:rPr>
              <a:t> </a:t>
            </a:r>
            <a:r>
              <a:rPr lang="en-US" altLang="x-none" sz="2600" err="1">
                <a:solidFill>
                  <a:srgbClr val="0000FF"/>
                </a:solidFill>
                <a:sym typeface="+mn-ea"/>
              </a:rPr>
              <a:t>buộc</a:t>
            </a:r>
            <a:r>
              <a:rPr lang="en-US" altLang="x-none" sz="2600">
                <a:solidFill>
                  <a:srgbClr val="0000FF"/>
                </a:solidFill>
                <a:sym typeface="+mn-ea"/>
              </a:rPr>
              <a:t> con </a:t>
            </a:r>
            <a:r>
              <a:rPr lang="en-US" altLang="x-none" sz="2600" err="1">
                <a:solidFill>
                  <a:srgbClr val="0000FF"/>
                </a:solidFill>
                <a:sym typeface="+mn-ea"/>
              </a:rPr>
              <a:t>l</a:t>
            </a:r>
            <a:r>
              <a:rPr lang="en-US" altLang="x-none" sz="2600" err="1">
                <a:solidFill>
                  <a:srgbClr val="0000FF"/>
                </a:solidFill>
                <a:ea typeface="Times New Roman" panose="02020603050405020304" pitchFamily="18" charset="0"/>
                <a:sym typeface="+mn-ea"/>
              </a:rPr>
              <a:t>à</a:t>
            </a:r>
            <a:r>
              <a:rPr lang="en-US" altLang="x-none" sz="2600" err="1">
                <a:solidFill>
                  <a:srgbClr val="0000FF"/>
                </a:solidFill>
                <a:sym typeface="+mn-ea"/>
              </a:rPr>
              <a:t>m</a:t>
            </a:r>
            <a:r>
              <a:rPr lang="en-US" altLang="x-none" sz="2600">
                <a:solidFill>
                  <a:srgbClr val="0000FF"/>
                </a:solidFill>
                <a:sym typeface="+mn-ea"/>
              </a:rPr>
              <a:t> </a:t>
            </a:r>
            <a:r>
              <a:rPr lang="en-US" altLang="x-none" sz="2600" err="1">
                <a:solidFill>
                  <a:srgbClr val="0000FF"/>
                </a:solidFill>
                <a:sym typeface="+mn-ea"/>
              </a:rPr>
              <a:t>những</a:t>
            </a:r>
            <a:r>
              <a:rPr lang="en-US" altLang="x-none" sz="2600">
                <a:solidFill>
                  <a:srgbClr val="0000FF"/>
                </a:solidFill>
                <a:sym typeface="+mn-ea"/>
              </a:rPr>
              <a:t> </a:t>
            </a:r>
            <a:r>
              <a:rPr lang="en-US" altLang="x-none" sz="2600" err="1">
                <a:solidFill>
                  <a:srgbClr val="0000FF"/>
                </a:solidFill>
                <a:sym typeface="+mn-ea"/>
              </a:rPr>
              <a:t>điều</a:t>
            </a:r>
            <a:r>
              <a:rPr lang="en-US" altLang="x-none" sz="2600">
                <a:solidFill>
                  <a:srgbClr val="0000FF"/>
                </a:solidFill>
                <a:sym typeface="+mn-ea"/>
              </a:rPr>
              <a:t> </a:t>
            </a:r>
            <a:r>
              <a:rPr lang="en-US" altLang="x-none" sz="2600" err="1">
                <a:solidFill>
                  <a:srgbClr val="0000FF"/>
                </a:solidFill>
                <a:sym typeface="+mn-ea"/>
              </a:rPr>
              <a:t>trái</a:t>
            </a:r>
            <a:r>
              <a:rPr lang="en-US" altLang="x-none" sz="2600">
                <a:solidFill>
                  <a:srgbClr val="0000FF"/>
                </a:solidFill>
                <a:sym typeface="+mn-ea"/>
              </a:rPr>
              <a:t> </a:t>
            </a:r>
            <a:r>
              <a:rPr lang="en-US" altLang="x-none" sz="2600" err="1">
                <a:solidFill>
                  <a:srgbClr val="0000FF"/>
                </a:solidFill>
                <a:sym typeface="+mn-ea"/>
              </a:rPr>
              <a:t>pháp</a:t>
            </a:r>
            <a:r>
              <a:rPr lang="en-US" altLang="x-none" sz="2600">
                <a:solidFill>
                  <a:srgbClr val="0000FF"/>
                </a:solidFill>
                <a:sym typeface="+mn-ea"/>
              </a:rPr>
              <a:t> </a:t>
            </a:r>
            <a:r>
              <a:rPr lang="en-US" altLang="x-none" sz="2600" err="1">
                <a:solidFill>
                  <a:srgbClr val="0000FF"/>
                </a:solidFill>
                <a:sym typeface="+mn-ea"/>
              </a:rPr>
              <a:t>luật</a:t>
            </a:r>
            <a:r>
              <a:rPr lang="en-US" altLang="x-none" sz="2600">
                <a:solidFill>
                  <a:srgbClr val="0000FF"/>
                </a:solidFill>
                <a:sym typeface="+mn-ea"/>
              </a:rPr>
              <a:t>, </a:t>
            </a:r>
            <a:r>
              <a:rPr lang="en-US" altLang="x-none" sz="2600" err="1">
                <a:solidFill>
                  <a:srgbClr val="0000FF"/>
                </a:solidFill>
                <a:sym typeface="+mn-ea"/>
              </a:rPr>
              <a:t>trái</a:t>
            </a:r>
            <a:r>
              <a:rPr lang="en-US" altLang="x-none" sz="2600">
                <a:solidFill>
                  <a:srgbClr val="0000FF"/>
                </a:solidFill>
                <a:sym typeface="+mn-ea"/>
              </a:rPr>
              <a:t> </a:t>
            </a:r>
            <a:r>
              <a:rPr lang="en-US" altLang="x-none" sz="2600" err="1">
                <a:solidFill>
                  <a:srgbClr val="0000FF"/>
                </a:solidFill>
                <a:sym typeface="+mn-ea"/>
              </a:rPr>
              <a:t>đạo</a:t>
            </a:r>
            <a:r>
              <a:rPr lang="en-US" altLang="x-none" sz="2600">
                <a:solidFill>
                  <a:srgbClr val="0000FF"/>
                </a:solidFill>
                <a:sym typeface="+mn-ea"/>
              </a:rPr>
              <a:t> </a:t>
            </a:r>
            <a:r>
              <a:rPr lang="en-US" altLang="x-none" sz="2600" err="1">
                <a:solidFill>
                  <a:srgbClr val="0000FF"/>
                </a:solidFill>
                <a:sym typeface="+mn-ea"/>
              </a:rPr>
              <a:t>đức</a:t>
            </a:r>
            <a:r>
              <a:rPr lang="en-US" altLang="x-none" sz="2600">
                <a:solidFill>
                  <a:srgbClr val="0000FF"/>
                </a:solidFill>
                <a:sym typeface="+mn-ea"/>
              </a:rPr>
              <a:t>.</a:t>
            </a:r>
            <a:endParaRPr lang="en-US" altLang="x-none" sz="2600">
              <a:solidFill>
                <a:srgbClr val="0000FF"/>
              </a:solidFill>
              <a:latin typeface="Times New Roman" panose="02020603050405020304" pitchFamily="18" charset="0"/>
              <a:ea typeface="Times New Roman" panose="02020603050405020304" pitchFamily="18" charset="0"/>
            </a:endParaRPr>
          </a:p>
          <a:p>
            <a:pPr algn="just"/>
            <a:endParaRPr lang="en-US" sz="26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621665" y="1014730"/>
            <a:ext cx="8188325" cy="2122805"/>
          </a:xfrm>
          <a:prstGeom prst="rect">
            <a:avLst/>
          </a:prstGeom>
          <a:noFill/>
        </p:spPr>
        <p:txBody>
          <a:bodyPr wrap="square" rtlCol="0">
            <a:spAutoFit/>
          </a:bodyPr>
          <a:lstStyle/>
          <a:p>
            <a:pPr algn="ctr"/>
            <a:r>
              <a:rPr lang="en-US" sz="3600">
                <a:solidFill>
                  <a:srgbClr val="FF0000"/>
                </a:solidFill>
              </a:rPr>
              <a:t>THẢO LUẬN</a:t>
            </a:r>
          </a:p>
          <a:p>
            <a:r>
              <a:rPr lang="en-US" sz="3200">
                <a:ln/>
                <a:solidFill>
                  <a:schemeClr val="accent1"/>
                </a:solidFill>
                <a:effectLst>
                  <a:outerShdw blurRad="38100" dist="25400" dir="5400000" algn="ctr" rotWithShape="0">
                    <a:srgbClr val="6E747A">
                      <a:alpha val="43000"/>
                    </a:srgbClr>
                  </a:outerShdw>
                </a:effectLst>
              </a:rPr>
              <a:t>Nhóm I</a:t>
            </a:r>
            <a:r>
              <a:rPr lang="en-US" sz="3200">
                <a:solidFill>
                  <a:srgbClr val="FF0000"/>
                </a:solidFill>
              </a:rPr>
              <a:t>: Hãy tìm những hành vi việc làm thực hiện tốt quyền và nghĩa vụ của cha mẹ đối với con mà em biết ?</a:t>
            </a:r>
          </a:p>
        </p:txBody>
      </p:sp>
      <p:sp>
        <p:nvSpPr>
          <p:cNvPr id="4" name="Text Box 3"/>
          <p:cNvSpPr txBox="1"/>
          <p:nvPr/>
        </p:nvSpPr>
        <p:spPr>
          <a:xfrm>
            <a:off x="696595" y="3236595"/>
            <a:ext cx="7638415" cy="3046095"/>
          </a:xfrm>
          <a:prstGeom prst="rect">
            <a:avLst/>
          </a:prstGeom>
          <a:noFill/>
        </p:spPr>
        <p:txBody>
          <a:bodyPr wrap="square" rtlCol="0" anchor="t">
            <a:spAutoFit/>
          </a:bodyPr>
          <a:lstStyle/>
          <a:p>
            <a:r>
              <a:rPr lang="en-US" sz="3200">
                <a:ln/>
                <a:solidFill>
                  <a:schemeClr val="accent1"/>
                </a:solidFill>
                <a:effectLst>
                  <a:outerShdw blurRad="38100" dist="25400" dir="5400000" algn="ctr" rotWithShape="0">
                    <a:srgbClr val="6E747A">
                      <a:alpha val="43000"/>
                    </a:srgbClr>
                  </a:outerShdw>
                </a:effectLst>
                <a:sym typeface="+mn-ea"/>
              </a:rPr>
              <a:t>Nhóm II</a:t>
            </a:r>
            <a:r>
              <a:rPr lang="en-US" sz="3200">
                <a:solidFill>
                  <a:srgbClr val="FF0000"/>
                </a:solidFill>
                <a:sym typeface="+mn-ea"/>
              </a:rPr>
              <a:t>: Hãy tìm những hành vi việc làm vi phạm quyền và nghĩa vụ của cha mẹ đối với con mà em biết ?</a:t>
            </a:r>
          </a:p>
          <a:p>
            <a:r>
              <a:rPr lang="en-US" sz="3200">
                <a:solidFill>
                  <a:srgbClr val="FF0000"/>
                </a:solidFill>
              </a:rPr>
              <a:t>GV cho hs Thảo luận theo hình thức khăn trải bàn và kĩ thuật phòng tranh</a:t>
            </a:r>
          </a:p>
          <a:p>
            <a:endParaRPr lang="en-US" sz="3200">
              <a:solidFill>
                <a:srgbClr val="FF0000"/>
              </a:solidFill>
            </a:endParaRPr>
          </a:p>
        </p:txBody>
      </p:sp>
    </p:spTree>
  </p:cSld>
  <p:clrMapOvr>
    <a:masterClrMapping/>
  </p:clrMapOvr>
  <p:transition>
    <p:pull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Table Placeholder 14337"/>
          <p:cNvGraphicFramePr>
            <a:graphicFrameLocks noGrp="1"/>
          </p:cNvGraphicFramePr>
          <p:nvPr>
            <p:ph type="tbl" idx="1"/>
          </p:nvPr>
        </p:nvGraphicFramePr>
        <p:xfrm>
          <a:off x="609600" y="1219200"/>
          <a:ext cx="8229600" cy="4937125"/>
        </p:xfrm>
        <a:graphic>
          <a:graphicData uri="http://schemas.openxmlformats.org/drawingml/2006/table">
            <a:tbl>
              <a:tblPr/>
              <a:tblGrid>
                <a:gridCol w="3798888"/>
                <a:gridCol w="4430712"/>
              </a:tblGrid>
              <a:tr h="4572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algn="ctr" eaLnBrk="1" hangingPunct="1">
                        <a:buNone/>
                      </a:pPr>
                      <a:r>
                        <a:rPr lang="nl-NL" altLang="x-none" sz="2400" b="1" i="1" dirty="0">
                          <a:latin typeface="Times New Roman" panose="02020603050405020304" pitchFamily="18" charset="0"/>
                          <a:cs typeface="Times New Roman" panose="02020603050405020304" pitchFamily="18" charset="0"/>
                        </a:rPr>
                        <a:t> Việc l</a:t>
                      </a:r>
                      <a:r>
                        <a:rPr lang="nl-NL" altLang="x-none" sz="2400" b="1" i="1" dirty="0">
                          <a:latin typeface="Times New Roman" panose="02020603050405020304" pitchFamily="18" charset="0"/>
                          <a:ea typeface="Times New Roman" panose="02020603050405020304" pitchFamily="18" charset="0"/>
                        </a:rPr>
                        <a:t>à</a:t>
                      </a:r>
                      <a:r>
                        <a:rPr lang="nl-NL" altLang="x-none" sz="2400" b="1" i="1" dirty="0">
                          <a:latin typeface="Times New Roman" panose="02020603050405020304" pitchFamily="18" charset="0"/>
                          <a:cs typeface="Times New Roman" panose="02020603050405020304" pitchFamily="18" charset="0"/>
                        </a:rPr>
                        <a:t>m đúng</a:t>
                      </a:r>
                      <a:endParaRPr lang="nl-NL" altLang="x-none" sz="2400" b="1" dirty="0">
                        <a:latin typeface="Times New Roman" panose="02020603050405020304" pitchFamily="18" charset="0"/>
                      </a:endParaRPr>
                    </a:p>
                  </a:txBody>
                  <a:tcPr marT="45714" marB="45714"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algn="ctr" eaLnBrk="1" hangingPunct="1">
                        <a:buNone/>
                      </a:pPr>
                      <a:r>
                        <a:rPr lang="nl-NL" altLang="x-none" sz="2400" b="1" i="1" dirty="0">
                          <a:latin typeface="Times New Roman" panose="02020603050405020304" pitchFamily="18" charset="0"/>
                          <a:cs typeface="Times New Roman" panose="02020603050405020304" pitchFamily="18" charset="0"/>
                        </a:rPr>
                        <a:t> Việc l</a:t>
                      </a:r>
                      <a:r>
                        <a:rPr lang="nl-NL" altLang="x-none" sz="2400" b="1" i="1" dirty="0">
                          <a:latin typeface="Times New Roman" panose="02020603050405020304" pitchFamily="18" charset="0"/>
                          <a:ea typeface="Times New Roman" panose="02020603050405020304" pitchFamily="18" charset="0"/>
                        </a:rPr>
                        <a:t>à</a:t>
                      </a:r>
                      <a:r>
                        <a:rPr lang="nl-NL" altLang="x-none" sz="2400" b="1" i="1" dirty="0">
                          <a:latin typeface="Times New Roman" panose="02020603050405020304" pitchFamily="18" charset="0"/>
                          <a:cs typeface="Times New Roman" panose="02020603050405020304" pitchFamily="18" charset="0"/>
                        </a:rPr>
                        <a:t>m không đúng</a:t>
                      </a:r>
                      <a:endParaRPr lang="nl-NL" altLang="x-none" sz="2400" b="1" dirty="0">
                        <a:latin typeface="Times New Roman" panose="02020603050405020304" pitchFamily="18" charset="0"/>
                      </a:endParaRPr>
                    </a:p>
                  </a:txBody>
                  <a:tcPr marT="45714" marB="45714"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47992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algn="just" eaLnBrk="1" hangingPunct="1">
                        <a:buNone/>
                      </a:pPr>
                      <a:r>
                        <a:rPr lang="nl-NL" altLang="x-none" sz="2400" dirty="0">
                          <a:latin typeface="Times New Roman" panose="02020603050405020304" pitchFamily="18" charset="0"/>
                          <a:cs typeface="Times New Roman" panose="02020603050405020304" pitchFamily="18" charset="0"/>
                        </a:rPr>
                        <a:t>- Động viên an ủi, tâm sự với các con.</a:t>
                      </a:r>
                      <a:endParaRPr lang="vi-VN" altLang="x-none" sz="2400" dirty="0">
                        <a:latin typeface="Times New Roman" panose="02020603050405020304" pitchFamily="18" charset="0"/>
                        <a:cs typeface="Times New Roman" panose="02020603050405020304" pitchFamily="18" charset="0"/>
                      </a:endParaRPr>
                    </a:p>
                    <a:p>
                      <a:pPr lvl="0" algn="just">
                        <a:buNone/>
                      </a:pPr>
                      <a:r>
                        <a:rPr lang="nl-NL" altLang="x-none" sz="2400" dirty="0">
                          <a:latin typeface="Times New Roman" panose="02020603050405020304" pitchFamily="18" charset="0"/>
                          <a:cs typeface="Times New Roman" panose="02020603050405020304" pitchFamily="18" charset="0"/>
                        </a:rPr>
                        <a:t>- Tạo điều kiện vật chất, tinh thần cho các con.</a:t>
                      </a:r>
                      <a:endParaRPr lang="vi-VN" altLang="x-none" sz="2400" dirty="0">
                        <a:latin typeface="Times New Roman" panose="02020603050405020304" pitchFamily="18" charset="0"/>
                        <a:cs typeface="Times New Roman" panose="02020603050405020304" pitchFamily="18" charset="0"/>
                      </a:endParaRPr>
                    </a:p>
                    <a:p>
                      <a:pPr lvl="0" algn="just">
                        <a:buNone/>
                      </a:pPr>
                      <a:r>
                        <a:rPr lang="nl-NL" altLang="x-none" sz="2400" dirty="0">
                          <a:latin typeface="Times New Roman" panose="02020603050405020304" pitchFamily="18" charset="0"/>
                          <a:cs typeface="Times New Roman" panose="02020603050405020304" pitchFamily="18" charset="0"/>
                        </a:rPr>
                        <a:t>- Tôn trọng ý kiến của con.</a:t>
                      </a:r>
                      <a:endParaRPr lang="vi-VN" altLang="x-none" sz="2400" dirty="0">
                        <a:latin typeface="Times New Roman" panose="02020603050405020304" pitchFamily="18" charset="0"/>
                        <a:cs typeface="Times New Roman" panose="02020603050405020304" pitchFamily="18" charset="0"/>
                      </a:endParaRPr>
                    </a:p>
                    <a:p>
                      <a:pPr lvl="0" algn="just">
                        <a:buNone/>
                      </a:pPr>
                      <a:r>
                        <a:rPr lang="nl-NL" altLang="x-none" sz="2400" dirty="0">
                          <a:latin typeface="Times New Roman" panose="02020603050405020304" pitchFamily="18" charset="0"/>
                          <a:cs typeface="Times New Roman" panose="02020603050405020304" pitchFamily="18" charset="0"/>
                        </a:rPr>
                        <a:t>- Gia đình v</a:t>
                      </a:r>
                      <a:r>
                        <a:rPr lang="nl-NL" altLang="x-none" sz="2400" dirty="0">
                          <a:latin typeface="Times New Roman" panose="02020603050405020304" pitchFamily="18" charset="0"/>
                          <a:ea typeface="Times New Roman" panose="02020603050405020304" pitchFamily="18" charset="0"/>
                        </a:rPr>
                        <a:t>à</a:t>
                      </a:r>
                      <a:r>
                        <a:rPr lang="nl-NL" altLang="x-none" sz="2400" dirty="0">
                          <a:latin typeface="Times New Roman" panose="02020603050405020304" pitchFamily="18" charset="0"/>
                          <a:cs typeface="Times New Roman" panose="02020603050405020304" pitchFamily="18" charset="0"/>
                        </a:rPr>
                        <a:t> các con luôn  quan tâm đến ông b</a:t>
                      </a:r>
                      <a:r>
                        <a:rPr lang="nl-NL" altLang="x-none" sz="2400" dirty="0">
                          <a:latin typeface="Times New Roman" panose="02020603050405020304" pitchFamily="18" charset="0"/>
                          <a:ea typeface="Times New Roman" panose="02020603050405020304" pitchFamily="18" charset="0"/>
                        </a:rPr>
                        <a:t>à</a:t>
                      </a:r>
                      <a:r>
                        <a:rPr lang="nl-NL" altLang="x-none" sz="2400" dirty="0">
                          <a:latin typeface="Times New Roman" panose="02020603050405020304" pitchFamily="18" charset="0"/>
                          <a:cs typeface="Times New Roman" panose="02020603050405020304" pitchFamily="18" charset="0"/>
                        </a:rPr>
                        <a:t>.</a:t>
                      </a:r>
                      <a:endParaRPr lang="vi-VN" altLang="x-none" sz="2400" dirty="0">
                        <a:latin typeface="Times New Roman" panose="02020603050405020304" pitchFamily="18" charset="0"/>
                        <a:cs typeface="Times New Roman" panose="02020603050405020304" pitchFamily="18" charset="0"/>
                      </a:endParaRPr>
                    </a:p>
                    <a:p>
                      <a:pPr lvl="0" algn="just">
                        <a:buNone/>
                      </a:pPr>
                      <a:r>
                        <a:rPr lang="nl-NL" altLang="x-none" sz="2400" dirty="0">
                          <a:latin typeface="Times New Roman" panose="02020603050405020304" pitchFamily="18" charset="0"/>
                          <a:cs typeface="Times New Roman" panose="02020603050405020304" pitchFamily="18" charset="0"/>
                        </a:rPr>
                        <a:t>- Bố mẹ gương mẫu với các con.</a:t>
                      </a:r>
                      <a:endParaRPr lang="vi-VN" altLang="x-none" sz="2400" dirty="0">
                        <a:latin typeface="Times New Roman" panose="02020603050405020304" pitchFamily="18" charset="0"/>
                        <a:cs typeface="Times New Roman" panose="02020603050405020304" pitchFamily="18" charset="0"/>
                      </a:endParaRPr>
                    </a:p>
                    <a:p>
                      <a:pPr lvl="0" algn="just">
                        <a:buNone/>
                      </a:pPr>
                      <a:r>
                        <a:rPr lang="nl-NL" altLang="x-none" sz="2400" dirty="0">
                          <a:latin typeface="Times New Roman" panose="02020603050405020304" pitchFamily="18" charset="0"/>
                          <a:cs typeface="Times New Roman" panose="02020603050405020304" pitchFamily="18" charset="0"/>
                        </a:rPr>
                        <a:t>- Ông b</a:t>
                      </a:r>
                      <a:r>
                        <a:rPr lang="nl-NL" altLang="x-none" sz="2400" dirty="0">
                          <a:latin typeface="Times New Roman" panose="02020603050405020304" pitchFamily="18" charset="0"/>
                          <a:ea typeface="Times New Roman" panose="02020603050405020304" pitchFamily="18" charset="0"/>
                        </a:rPr>
                        <a:t>à</a:t>
                      </a:r>
                      <a:r>
                        <a:rPr lang="nl-NL" altLang="x-none" sz="2400" dirty="0">
                          <a:latin typeface="Times New Roman" panose="02020603050405020304" pitchFamily="18" charset="0"/>
                          <a:cs typeface="Times New Roman" panose="02020603050405020304" pitchFamily="18" charset="0"/>
                        </a:rPr>
                        <a:t> cũng có trách nhiệm dạy dỗ con cháu....</a:t>
                      </a:r>
                      <a:endParaRPr lang="nl-NL" altLang="x-none" sz="2400" dirty="0">
                        <a:latin typeface="Times New Roman" panose="02020603050405020304" pitchFamily="18" charset="0"/>
                      </a:endParaRPr>
                    </a:p>
                  </a:txBody>
                  <a:tcPr marT="45714" marB="45714">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algn="just" eaLnBrk="1" hangingPunct="1">
                        <a:buNone/>
                      </a:pPr>
                      <a:r>
                        <a:rPr lang="nl-NL" altLang="x-none" sz="2400" dirty="0">
                          <a:latin typeface="Times New Roman" panose="02020603050405020304" pitchFamily="18" charset="0"/>
                          <a:cs typeface="Times New Roman" panose="02020603050405020304" pitchFamily="18" charset="0"/>
                        </a:rPr>
                        <a:t>- Quát, khắt khe, nghiêm khắc</a:t>
                      </a:r>
                      <a:endParaRPr lang="vi-VN" altLang="x-none" sz="2400" dirty="0">
                        <a:latin typeface="Times New Roman" panose="02020603050405020304" pitchFamily="18" charset="0"/>
                        <a:cs typeface="Times New Roman" panose="02020603050405020304" pitchFamily="18" charset="0"/>
                      </a:endParaRPr>
                    </a:p>
                    <a:p>
                      <a:pPr lvl="0" algn="just">
                        <a:buNone/>
                      </a:pPr>
                      <a:r>
                        <a:rPr lang="nl-NL" altLang="x-none" sz="2400" dirty="0">
                          <a:latin typeface="Times New Roman" panose="02020603050405020304" pitchFamily="18" charset="0"/>
                          <a:cs typeface="Times New Roman" panose="02020603050405020304" pitchFamily="18" charset="0"/>
                        </a:rPr>
                        <a:t>- Nuông chiều con.</a:t>
                      </a:r>
                      <a:endParaRPr lang="vi-VN" altLang="x-none" sz="2400" dirty="0">
                        <a:latin typeface="Times New Roman" panose="02020603050405020304" pitchFamily="18" charset="0"/>
                        <a:cs typeface="Times New Roman" panose="02020603050405020304" pitchFamily="18" charset="0"/>
                      </a:endParaRPr>
                    </a:p>
                    <a:p>
                      <a:pPr lvl="0" algn="just">
                        <a:buNone/>
                      </a:pPr>
                      <a:r>
                        <a:rPr lang="nl-NL" altLang="x-none" sz="2400" dirty="0">
                          <a:latin typeface="Times New Roman" panose="02020603050405020304" pitchFamily="18" charset="0"/>
                          <a:cs typeface="Times New Roman" panose="02020603050405020304" pitchFamily="18" charset="0"/>
                        </a:rPr>
                        <a:t>- Can thiệp thô bạo v</a:t>
                      </a:r>
                      <a:r>
                        <a:rPr lang="nl-NL" altLang="x-none" sz="2400" dirty="0">
                          <a:latin typeface="Times New Roman" panose="02020603050405020304" pitchFamily="18" charset="0"/>
                          <a:ea typeface="Times New Roman" panose="02020603050405020304" pitchFamily="18" charset="0"/>
                        </a:rPr>
                        <a:t>à</a:t>
                      </a:r>
                      <a:r>
                        <a:rPr lang="nl-NL" altLang="x-none" sz="2400" dirty="0">
                          <a:latin typeface="Times New Roman" panose="02020603050405020304" pitchFamily="18" charset="0"/>
                          <a:cs typeface="Times New Roman" panose="02020603050405020304" pitchFamily="18" charset="0"/>
                        </a:rPr>
                        <a:t>o tình cảm v</a:t>
                      </a:r>
                      <a:r>
                        <a:rPr lang="nl-NL" altLang="x-none" sz="2400" dirty="0">
                          <a:latin typeface="Times New Roman" panose="02020603050405020304" pitchFamily="18" charset="0"/>
                          <a:ea typeface="Times New Roman" panose="02020603050405020304" pitchFamily="18" charset="0"/>
                        </a:rPr>
                        <a:t>à</a:t>
                      </a:r>
                      <a:r>
                        <a:rPr lang="nl-NL" altLang="x-none" sz="2400" dirty="0">
                          <a:latin typeface="Times New Roman" panose="02020603050405020304" pitchFamily="18" charset="0"/>
                          <a:cs typeface="Times New Roman" panose="02020603050405020304" pitchFamily="18" charset="0"/>
                        </a:rPr>
                        <a:t> ý thích con cái.</a:t>
                      </a:r>
                      <a:endParaRPr lang="vi-VN" altLang="x-none" sz="2400" dirty="0">
                        <a:latin typeface="Times New Roman" panose="02020603050405020304" pitchFamily="18" charset="0"/>
                        <a:cs typeface="Times New Roman" panose="02020603050405020304" pitchFamily="18" charset="0"/>
                      </a:endParaRPr>
                    </a:p>
                    <a:p>
                      <a:pPr lvl="0" algn="just">
                        <a:buNone/>
                      </a:pPr>
                      <a:r>
                        <a:rPr lang="nl-NL" altLang="x-none" sz="2400" dirty="0">
                          <a:latin typeface="Times New Roman" panose="02020603050405020304" pitchFamily="18" charset="0"/>
                          <a:cs typeface="Times New Roman" panose="02020603050405020304" pitchFamily="18" charset="0"/>
                        </a:rPr>
                        <a:t>- Đánh con, mắng chửi con.</a:t>
                      </a:r>
                      <a:endParaRPr lang="vi-VN" altLang="x-none" sz="2400" dirty="0">
                        <a:latin typeface="Times New Roman" panose="02020603050405020304" pitchFamily="18" charset="0"/>
                        <a:cs typeface="Times New Roman" panose="02020603050405020304" pitchFamily="18" charset="0"/>
                      </a:endParaRPr>
                    </a:p>
                    <a:p>
                      <a:pPr lvl="0" algn="just">
                        <a:buNone/>
                      </a:pPr>
                      <a:r>
                        <a:rPr lang="nl-NL" altLang="x-none" sz="2400" dirty="0">
                          <a:latin typeface="Times New Roman" panose="02020603050405020304" pitchFamily="18" charset="0"/>
                          <a:cs typeface="Times New Roman" panose="02020603050405020304" pitchFamily="18" charset="0"/>
                        </a:rPr>
                        <a:t>- Quan tâm đến con riêng.</a:t>
                      </a:r>
                      <a:endParaRPr lang="vi-VN" altLang="x-none" sz="2400" dirty="0">
                        <a:latin typeface="Times New Roman" panose="02020603050405020304" pitchFamily="18" charset="0"/>
                        <a:cs typeface="Times New Roman" panose="02020603050405020304" pitchFamily="18" charset="0"/>
                      </a:endParaRPr>
                    </a:p>
                    <a:p>
                      <a:pPr lvl="0" algn="just">
                        <a:buNone/>
                      </a:pPr>
                      <a:r>
                        <a:rPr lang="nl-NL" altLang="x-none" sz="2400" dirty="0">
                          <a:latin typeface="Times New Roman" panose="02020603050405020304" pitchFamily="18" charset="0"/>
                          <a:cs typeface="Times New Roman" panose="02020603050405020304" pitchFamily="18" charset="0"/>
                        </a:rPr>
                        <a:t>- H</a:t>
                      </a:r>
                      <a:r>
                        <a:rPr lang="nl-NL" altLang="x-none" sz="2400" dirty="0">
                          <a:latin typeface="Times New Roman" panose="02020603050405020304" pitchFamily="18" charset="0"/>
                          <a:ea typeface="Times New Roman" panose="02020603050405020304" pitchFamily="18" charset="0"/>
                        </a:rPr>
                        <a:t>à</a:t>
                      </a:r>
                      <a:r>
                        <a:rPr lang="nl-NL" altLang="x-none" sz="2400" dirty="0">
                          <a:latin typeface="Times New Roman" panose="02020603050405020304" pitchFamily="18" charset="0"/>
                          <a:cs typeface="Times New Roman" panose="02020603050405020304" pitchFamily="18" charset="0"/>
                        </a:rPr>
                        <a:t>nh hạ con riêng của vợ hoặc chồng.</a:t>
                      </a:r>
                      <a:endParaRPr lang="vi-VN" altLang="x-none" sz="2400" dirty="0">
                        <a:latin typeface="Times New Roman" panose="02020603050405020304" pitchFamily="18" charset="0"/>
                        <a:cs typeface="Times New Roman" panose="02020603050405020304" pitchFamily="18" charset="0"/>
                      </a:endParaRPr>
                    </a:p>
                    <a:p>
                      <a:pPr lvl="0" algn="just">
                        <a:buNone/>
                      </a:pPr>
                      <a:r>
                        <a:rPr lang="nl-NL" altLang="x-none" sz="2400" dirty="0">
                          <a:latin typeface="Times New Roman" panose="02020603050405020304" pitchFamily="18" charset="0"/>
                          <a:cs typeface="Times New Roman" panose="02020603050405020304" pitchFamily="18" charset="0"/>
                        </a:rPr>
                        <a:t>- Con cái vô lễ với bố mẹ.</a:t>
                      </a:r>
                      <a:endParaRPr lang="vi-VN" altLang="x-none" sz="2400" dirty="0">
                        <a:latin typeface="Times New Roman" panose="02020603050405020304" pitchFamily="18" charset="0"/>
                        <a:cs typeface="Times New Roman" panose="02020603050405020304" pitchFamily="18" charset="0"/>
                      </a:endParaRPr>
                    </a:p>
                    <a:p>
                      <a:pPr lvl="0" algn="just">
                        <a:buNone/>
                      </a:pPr>
                      <a:r>
                        <a:rPr lang="nl-NL" altLang="x-none" sz="2400" dirty="0">
                          <a:latin typeface="Times New Roman" panose="02020603050405020304" pitchFamily="18" charset="0"/>
                          <a:cs typeface="Times New Roman" panose="02020603050405020304" pitchFamily="18" charset="0"/>
                        </a:rPr>
                        <a:t>- Coi thường ông b</a:t>
                      </a:r>
                      <a:r>
                        <a:rPr lang="nl-NL" altLang="x-none" sz="2400" dirty="0">
                          <a:latin typeface="Times New Roman" panose="02020603050405020304" pitchFamily="18" charset="0"/>
                          <a:ea typeface="Times New Roman" panose="02020603050405020304" pitchFamily="18" charset="0"/>
                        </a:rPr>
                        <a:t>à</a:t>
                      </a:r>
                      <a:r>
                        <a:rPr lang="nl-NL" altLang="x-none" sz="2400" dirty="0">
                          <a:latin typeface="Times New Roman" panose="02020603050405020304" pitchFamily="18" charset="0"/>
                          <a:cs typeface="Times New Roman" panose="02020603050405020304" pitchFamily="18" charset="0"/>
                        </a:rPr>
                        <a:t>.</a:t>
                      </a:r>
                      <a:endParaRPr lang="vi-VN" altLang="x-none" sz="2400" dirty="0">
                        <a:latin typeface="Times New Roman" panose="02020603050405020304" pitchFamily="18" charset="0"/>
                        <a:cs typeface="Times New Roman" panose="02020603050405020304" pitchFamily="18" charset="0"/>
                      </a:endParaRPr>
                    </a:p>
                    <a:p>
                      <a:pPr lvl="0" algn="just">
                        <a:buNone/>
                      </a:pPr>
                      <a:r>
                        <a:rPr lang="nl-NL" altLang="x-none" sz="2400" dirty="0">
                          <a:latin typeface="Times New Roman" panose="02020603050405020304" pitchFamily="18" charset="0"/>
                          <a:cs typeface="Times New Roman" panose="02020603050405020304" pitchFamily="18" charset="0"/>
                        </a:rPr>
                        <a:t>- </a:t>
                      </a:r>
                      <a:endParaRPr lang="nl-NL" altLang="x-none" sz="2400" dirty="0">
                        <a:latin typeface="Times New Roman" panose="02020603050405020304" pitchFamily="18" charset="0"/>
                      </a:endParaRPr>
                    </a:p>
                  </a:txBody>
                  <a:tcPr marT="45714" marB="45714">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35852" name="Rectangle 2"/>
          <p:cNvSpPr/>
          <p:nvPr/>
        </p:nvSpPr>
        <p:spPr>
          <a:xfrm>
            <a:off x="152400" y="0"/>
            <a:ext cx="8763000" cy="646113"/>
          </a:xfrm>
          <a:prstGeom prst="rect">
            <a:avLst/>
          </a:prstGeom>
          <a:solidFill>
            <a:srgbClr val="FF0000"/>
          </a:solidFill>
          <a:ln w="9525" cap="flat" cmpd="sng">
            <a:solidFill>
              <a:schemeClr val="tx1"/>
            </a:solidFill>
            <a:prstDash val="solid"/>
            <a:round/>
            <a:headEnd type="none" w="med" len="med"/>
            <a:tailEnd type="none" w="med" len="med"/>
          </a:ln>
        </p:spPr>
        <p:txBody>
          <a:bodyPr anchor="t">
            <a:spAutoFit/>
          </a:bodyPr>
          <a:lstStyle/>
          <a:p>
            <a:r>
              <a:rPr lang="en-US" b="1" dirty="0" err="1">
                <a:solidFill>
                  <a:schemeClr val="bg1"/>
                </a:solidFill>
                <a:latin typeface="Times New Roman" panose="02020603050405020304" pitchFamily="18" charset="0"/>
              </a:rPr>
              <a:t>Tiết</a:t>
            </a:r>
            <a:r>
              <a:rPr lang="en-US" b="1" dirty="0">
                <a:solidFill>
                  <a:schemeClr val="bg1"/>
                </a:solidFill>
                <a:latin typeface="Times New Roman" panose="02020603050405020304" pitchFamily="18" charset="0"/>
              </a:rPr>
              <a:t> </a:t>
            </a:r>
            <a:r>
              <a:rPr lang="en-US" b="1" dirty="0" smtClean="0">
                <a:solidFill>
                  <a:schemeClr val="bg1"/>
                </a:solidFill>
                <a:latin typeface="Times New Roman" panose="02020603050405020304" pitchFamily="18" charset="0"/>
              </a:rPr>
              <a:t>13 </a:t>
            </a:r>
            <a:r>
              <a:rPr lang="en-US" b="1" dirty="0">
                <a:solidFill>
                  <a:schemeClr val="bg1"/>
                </a:solidFill>
                <a:latin typeface="Times New Roman" panose="02020603050405020304" pitchFamily="18" charset="0"/>
              </a:rPr>
              <a:t>Bài 12</a:t>
            </a:r>
          </a:p>
          <a:p>
            <a:r>
              <a:rPr lang="en-US" b="1" dirty="0">
                <a:solidFill>
                  <a:schemeClr val="bg1"/>
                </a:solidFill>
                <a:latin typeface="Times New Roman" panose="02020603050405020304" pitchFamily="18" charset="0"/>
              </a:rPr>
              <a:t>Tuần 14   QUYỀN VÀ NGHĨA VỤ CỦA CÔNG DÂN TRONG GIA ĐÌNH (TIẾT 1)</a:t>
            </a:r>
            <a:endParaRPr lang="en-US" b="1" dirty="0">
              <a:solidFill>
                <a:schemeClr val="bg1"/>
              </a:solidFill>
              <a:latin typeface="Times New Roman" panose="02020603050405020304" pitchFamily="18" charset="0"/>
              <a:ea typeface="Times New Roman" panose="02020603050405020304" pitchFamily="18" charset="0"/>
            </a:endParaRP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wheel(4)">
                                      <p:cBhvr>
                                        <p:cTn id="7" dur="20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e-bi-me-ruot-cat-gan-chan-tay-da-tro-ve-voi-me"/>
          <p:cNvPicPr>
            <a:picLocks noGrp="1" noChangeAspect="1"/>
          </p:cNvPicPr>
          <p:nvPr>
            <p:ph sz="quarter" idx="1"/>
          </p:nvPr>
        </p:nvPicPr>
        <p:blipFill>
          <a:blip r:embed="rId2"/>
          <a:stretch>
            <a:fillRect/>
          </a:stretch>
        </p:blipFill>
        <p:spPr>
          <a:xfrm>
            <a:off x="768985" y="530860"/>
            <a:ext cx="3863340" cy="2980690"/>
          </a:xfrm>
          <a:prstGeom prst="rect">
            <a:avLst/>
          </a:prstGeom>
        </p:spPr>
      </p:pic>
      <p:pic>
        <p:nvPicPr>
          <p:cNvPr id="6" name="Content Placeholder 5" descr="hinh-2-1490619395752"/>
          <p:cNvPicPr>
            <a:picLocks noGrp="1" noChangeAspect="1"/>
          </p:cNvPicPr>
          <p:nvPr>
            <p:ph sz="quarter" idx="2"/>
          </p:nvPr>
        </p:nvPicPr>
        <p:blipFill>
          <a:blip r:embed="rId3"/>
          <a:stretch>
            <a:fillRect/>
          </a:stretch>
        </p:blipFill>
        <p:spPr>
          <a:xfrm>
            <a:off x="5028565" y="466725"/>
            <a:ext cx="3693160" cy="3044190"/>
          </a:xfrm>
          <a:prstGeom prst="rect">
            <a:avLst/>
          </a:prstGeom>
        </p:spPr>
      </p:pic>
      <p:pic>
        <p:nvPicPr>
          <p:cNvPr id="8" name="Content Placeholder 7" descr="13_zing"/>
          <p:cNvPicPr>
            <a:picLocks noGrp="1" noChangeAspect="1"/>
          </p:cNvPicPr>
          <p:nvPr>
            <p:ph sz="quarter" idx="3"/>
          </p:nvPr>
        </p:nvPicPr>
        <p:blipFill>
          <a:blip r:embed="rId4"/>
          <a:stretch>
            <a:fillRect/>
          </a:stretch>
        </p:blipFill>
        <p:spPr>
          <a:xfrm>
            <a:off x="768350" y="3938270"/>
            <a:ext cx="3864610" cy="2778125"/>
          </a:xfrm>
          <a:prstGeom prst="rect">
            <a:avLst/>
          </a:prstGeom>
        </p:spPr>
      </p:pic>
      <p:pic>
        <p:nvPicPr>
          <p:cNvPr id="11" name="Content Placeholder 10" descr="thuongcaube7tuoibiviemmangnaococungsongduaongbangheo"/>
          <p:cNvPicPr>
            <a:picLocks noGrp="1" noChangeAspect="1"/>
          </p:cNvPicPr>
          <p:nvPr>
            <p:ph sz="quarter" idx="4"/>
          </p:nvPr>
        </p:nvPicPr>
        <p:blipFill>
          <a:blip r:embed="rId5"/>
          <a:stretch>
            <a:fillRect/>
          </a:stretch>
        </p:blipFill>
        <p:spPr>
          <a:xfrm>
            <a:off x="5028565" y="4020185"/>
            <a:ext cx="3693160" cy="269621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6"/>
          <p:cNvSpPr txBox="1"/>
          <p:nvPr/>
        </p:nvSpPr>
        <p:spPr>
          <a:xfrm>
            <a:off x="868680" y="540385"/>
            <a:ext cx="6827520" cy="922020"/>
          </a:xfrm>
          <a:prstGeom prst="rect">
            <a:avLst/>
          </a:prstGeom>
          <a:noFill/>
        </p:spPr>
        <p:txBody>
          <a:bodyPr wrap="square" rtlCol="0">
            <a:spAutoFit/>
          </a:bodyPr>
          <a:lstStyle/>
          <a:p>
            <a:r>
              <a:rPr lang="en-US"/>
              <a:t>em hãy nêu một số việc làm thể hiện sự quan tâm của ông bà đã làm cho mình?</a:t>
            </a:r>
          </a:p>
          <a:p>
            <a:r>
              <a:rPr lang="en-US"/>
              <a:t>các em có cảm nhận như thế nào khi được ông bà yêu thương chăm sóc?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nvSpPr>
        <p:spPr>
          <a:xfrm>
            <a:off x="257175" y="1445260"/>
            <a:ext cx="8771890" cy="4892675"/>
          </a:xfrm>
          <a:prstGeom prst="rect">
            <a:avLst/>
          </a:prstGeom>
          <a:noFill/>
        </p:spPr>
        <p:txBody>
          <a:bodyPr wrap="square" rtlCol="0" anchor="t">
            <a:spAutoFit/>
          </a:bodyPr>
          <a:lstStyle/>
          <a:p>
            <a:r>
              <a:rPr lang="en-US" sz="2400"/>
              <a:t>Điều 104. Quyền, nghĩa vụ của ông bà nội, ông bà ngoại và cháu</a:t>
            </a:r>
          </a:p>
          <a:p>
            <a:endParaRPr lang="en-US" sz="2400"/>
          </a:p>
          <a:p>
            <a:r>
              <a:rPr lang="en-US" sz="2400"/>
              <a:t>1. Ông bà nội, ông bà ngoại có quyền, nghĩa vụ trông nom, chăm sóc, giáo dục cháu, sống mẫu mực và nêu gương tốt cho con cháu; trường hợp cháu chưa thành niên, cháu đã thành niên mất năng lực hành vi dân sự hoặc không có khả năng lao động và không có tài sản để tự nuôi mình mà không có người nuôi dưỡng theo quy định tại Điều 105 của Luật này thì ông bà nội, ông bà ngoại có nghĩa vụ nuôi dưỡng cháu.</a:t>
            </a:r>
          </a:p>
          <a:p>
            <a:endParaRPr lang="en-US" sz="2400"/>
          </a:p>
          <a:p>
            <a:r>
              <a:rPr lang="en-US" sz="2400"/>
              <a:t>2. Cháu có nghĩa vụ kính trọng, chăm sóc, phụng dưỡng ông bà nội, ông bà ngoại; trường hợp ông bà nội, ông bà ngoại không có con để nuôi dưỡng mình thì cháu đã thành niên có nghĩa vụ nuôi dưỡng.</a:t>
            </a:r>
          </a:p>
        </p:txBody>
      </p:sp>
      <p:sp>
        <p:nvSpPr>
          <p:cNvPr id="6" name="Text Box 5"/>
          <p:cNvSpPr txBox="1"/>
          <p:nvPr/>
        </p:nvSpPr>
        <p:spPr>
          <a:xfrm>
            <a:off x="1696085" y="803275"/>
            <a:ext cx="4170680" cy="339725"/>
          </a:xfrm>
          <a:prstGeom prst="rect">
            <a:avLst/>
          </a:prstGeom>
          <a:noFill/>
        </p:spPr>
        <p:txBody>
          <a:bodyPr wrap="none" rtlCol="0" anchor="t">
            <a:spAutoFit/>
          </a:bodyPr>
          <a:lstStyle/>
          <a:p>
            <a:pPr marL="0" marR="0" lvl="0" indent="0" algn="ctr" defTabSz="914400" rtl="0" eaLnBrk="1" fontAlgn="base" latinLnBrk="0" hangingPunct="1">
              <a:lnSpc>
                <a:spcPct val="90000"/>
              </a:lnSpc>
              <a:spcBef>
                <a:spcPct val="0"/>
              </a:spcBef>
              <a:spcAft>
                <a:spcPct val="0"/>
              </a:spcAft>
              <a:buClrTx/>
              <a:buSzTx/>
              <a:buFontTx/>
              <a:buNone/>
              <a:defRPr/>
            </a:pPr>
            <a:r>
              <a:rPr lang="en-US" b="1" kern="0" noProof="0" dirty="0" smtClean="0">
                <a:ln>
                  <a:noFill/>
                </a:ln>
                <a:solidFill>
                  <a:srgbClr val="F30511"/>
                </a:solidFill>
                <a:effectLst>
                  <a:outerShdw blurRad="38100" dist="38100" dir="2700000" algn="tl">
                    <a:srgbClr val="C0C0C0"/>
                  </a:outerShdw>
                </a:effectLst>
                <a:uLnTx/>
                <a:uFillTx/>
                <a:ea typeface="+mj-ea"/>
                <a:cs typeface="+mj-cs"/>
                <a:sym typeface="+mn-ea"/>
              </a:rPr>
              <a:t>LUẬT HÔN NHÂN VÀ GIA ĐÌNH 2014</a:t>
            </a:r>
            <a:endParaRPr lang="en-US"/>
          </a:p>
        </p:txBody>
      </p:sp>
      <p:sp>
        <p:nvSpPr>
          <p:cNvPr id="7" name="Text Box 6"/>
          <p:cNvSpPr txBox="1"/>
          <p:nvPr/>
        </p:nvSpPr>
        <p:spPr>
          <a:xfrm>
            <a:off x="668020" y="1076960"/>
            <a:ext cx="1409065" cy="398780"/>
          </a:xfrm>
          <a:prstGeom prst="rect">
            <a:avLst/>
          </a:prstGeom>
          <a:noFill/>
        </p:spPr>
        <p:txBody>
          <a:bodyPr wrap="none" rtlCol="0" anchor="t">
            <a:spAutoFit/>
          </a:bodyPr>
          <a:lstStyle/>
          <a:p>
            <a:r>
              <a:rPr lang="en-US" sz="2000" b="1">
                <a:sym typeface="+mn-ea"/>
              </a:rPr>
              <a:t>Chương VI</a:t>
            </a:r>
            <a:endParaRPr lang="en-US" sz="2000" b="1"/>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8763000" cy="2368550"/>
          </a:xfrm>
          <a:prstGeom prst="rect">
            <a:avLst/>
          </a:prstGeom>
          <a:noFill/>
        </p:spPr>
        <p:txBody>
          <a:bodyPr wrap="square" rtlCol="0">
            <a:spAutoFit/>
          </a:bodyPr>
          <a:lstStyle/>
          <a:p>
            <a:r>
              <a:rPr lang="en-US" sz="2400" b="1" dirty="0" err="1" smtClean="0">
                <a:solidFill>
                  <a:srgbClr val="0070C0"/>
                </a:solidFill>
                <a:latin typeface="Times New Roman" panose="02020603050405020304" pitchFamily="18" charset="0"/>
                <a:cs typeface="Times New Roman" panose="02020603050405020304" pitchFamily="18" charset="0"/>
              </a:rPr>
              <a:t>Tuần</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smtClean="0">
                <a:solidFill>
                  <a:srgbClr val="0070C0"/>
                </a:solidFill>
                <a:latin typeface="Times New Roman" panose="02020603050405020304" pitchFamily="18" charset="0"/>
                <a:cs typeface="Times New Roman" panose="02020603050405020304" pitchFamily="18" charset="0"/>
              </a:rPr>
              <a:t>14 </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Tiết</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smtClean="0">
                <a:solidFill>
                  <a:srgbClr val="0070C0"/>
                </a:solidFill>
                <a:latin typeface="Times New Roman" panose="02020603050405020304" pitchFamily="18" charset="0"/>
                <a:cs typeface="Times New Roman" panose="02020603050405020304" pitchFamily="18" charset="0"/>
              </a:rPr>
              <a:t>13</a:t>
            </a:r>
            <a:r>
              <a:rPr lang="en-US" sz="4000" b="1" dirty="0" smtClean="0">
                <a:solidFill>
                  <a:srgbClr val="0070C0"/>
                </a:solidFill>
                <a:latin typeface="Times New Roman" panose="02020603050405020304" pitchFamily="18" charset="0"/>
                <a:cs typeface="Times New Roman" panose="02020603050405020304" pitchFamily="18" charset="0"/>
              </a:rPr>
              <a:t>             </a:t>
            </a:r>
            <a:endParaRPr lang="en-US" sz="4000" b="1" dirty="0" smtClean="0">
              <a:solidFill>
                <a:srgbClr val="0070C0"/>
              </a:solidFill>
              <a:latin typeface="Times New Roman" panose="02020603050405020304" pitchFamily="18" charset="0"/>
              <a:cs typeface="Times New Roman" panose="02020603050405020304" pitchFamily="18" charset="0"/>
            </a:endParaRPr>
          </a:p>
          <a:p>
            <a:pPr algn="ctr"/>
            <a:r>
              <a:rPr lang="en-US" sz="3600" b="1" dirty="0" err="1" smtClean="0">
                <a:solidFill>
                  <a:srgbClr val="FF0000"/>
                </a:solidFill>
                <a:latin typeface="Times New Roman" panose="02020603050405020304" pitchFamily="18" charset="0"/>
                <a:cs typeface="Times New Roman" panose="02020603050405020304" pitchFamily="18" charset="0"/>
              </a:rPr>
              <a:t>Bài</a:t>
            </a:r>
            <a:r>
              <a:rPr lang="en-US" sz="3600" b="1" dirty="0" smtClean="0">
                <a:solidFill>
                  <a:srgbClr val="FF0000"/>
                </a:solidFill>
                <a:latin typeface="Times New Roman" panose="02020603050405020304" pitchFamily="18" charset="0"/>
                <a:cs typeface="Times New Roman" panose="02020603050405020304" pitchFamily="18" charset="0"/>
              </a:rPr>
              <a:t> 12: QUYỀN VÀ NGHĨA VỤ </a:t>
            </a:r>
          </a:p>
          <a:p>
            <a:pPr algn="ctr"/>
            <a:r>
              <a:rPr lang="en-US" sz="3600" b="1" dirty="0" smtClean="0">
                <a:solidFill>
                  <a:srgbClr val="FF0000"/>
                </a:solidFill>
                <a:latin typeface="Times New Roman" panose="02020603050405020304" pitchFamily="18" charset="0"/>
                <a:cs typeface="Times New Roman" panose="02020603050405020304" pitchFamily="18" charset="0"/>
              </a:rPr>
              <a:t>CỦA CÔNG DÂN TRONG GIA ĐÌNH</a:t>
            </a:r>
          </a:p>
          <a:p>
            <a:pPr algn="ctr"/>
            <a:r>
              <a:rPr lang="en-US" sz="3600" b="1" dirty="0" smtClean="0">
                <a:solidFill>
                  <a:srgbClr val="FF0000"/>
                </a:solidFill>
                <a:latin typeface="Times New Roman" panose="02020603050405020304" pitchFamily="18" charset="0"/>
                <a:cs typeface="Times New Roman" panose="02020603050405020304" pitchFamily="18" charset="0"/>
              </a:rPr>
              <a:t>(2 </a:t>
            </a:r>
            <a:r>
              <a:rPr lang="en-US" sz="3600" b="1" dirty="0" err="1" smtClean="0">
                <a:solidFill>
                  <a:srgbClr val="FF0000"/>
                </a:solidFill>
                <a:latin typeface="Times New Roman" panose="02020603050405020304" pitchFamily="18" charset="0"/>
                <a:cs typeface="Times New Roman" panose="02020603050405020304" pitchFamily="18" charset="0"/>
              </a:rPr>
              <a:t>tiết</a:t>
            </a:r>
            <a:r>
              <a:rPr lang="en-US" sz="3600" b="1" dirty="0" smtClean="0">
                <a:solidFill>
                  <a:srgbClr val="FF0000"/>
                </a:solidFill>
                <a:latin typeface="Times New Roman" panose="02020603050405020304" pitchFamily="18" charset="0"/>
                <a:cs typeface="Times New Roman" panose="02020603050405020304" pitchFamily="18" charset="0"/>
              </a:rPr>
              <a:t>)</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436880" y="2635250"/>
            <a:ext cx="8534400" cy="2091690"/>
          </a:xfrm>
          <a:prstGeom prst="rect">
            <a:avLst/>
          </a:prstGeom>
          <a:noFill/>
        </p:spPr>
        <p:txBody>
          <a:bodyPr wrap="square" rtlCol="0">
            <a:spAutoFit/>
          </a:bodyPr>
          <a:lstStyle/>
          <a:p>
            <a:pPr algn="just"/>
            <a:r>
              <a:rPr lang="en-US" sz="2600" b="1" smtClean="0">
                <a:solidFill>
                  <a:srgbClr val="00B0F0"/>
                </a:solidFill>
                <a:latin typeface="Times New Roman" panose="02020603050405020304" pitchFamily="18" charset="0"/>
                <a:cs typeface="Times New Roman" panose="02020603050405020304" pitchFamily="18" charset="0"/>
              </a:rPr>
              <a:t>I. ĐẶT VẤN ĐỀ</a:t>
            </a:r>
          </a:p>
          <a:p>
            <a:pPr algn="just"/>
            <a:r>
              <a:rPr lang="en-US" sz="2600" b="1" smtClean="0">
                <a:solidFill>
                  <a:srgbClr val="00B0F0"/>
                </a:solidFill>
                <a:latin typeface="Times New Roman" panose="02020603050405020304" pitchFamily="18" charset="0"/>
                <a:cs typeface="Times New Roman" panose="02020603050405020304" pitchFamily="18" charset="0"/>
              </a:rPr>
              <a:t>II. NỘI DUNG BÀI HỌC</a:t>
            </a:r>
          </a:p>
          <a:p>
            <a:pPr algn="just"/>
            <a:r>
              <a:rPr lang="en-US" sz="2600" b="1" smtClean="0">
                <a:ln/>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1/ Quyền và nghĩa vụ của cha mẹ, ông bà đối với con cháu.</a:t>
            </a:r>
          </a:p>
          <a:p>
            <a:pPr algn="just"/>
            <a:r>
              <a:rPr lang="en-US" sz="2600" b="1">
                <a:ln/>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a:t>
            </a:r>
            <a:r>
              <a:rPr lang="en-US" sz="2600" b="1" smtClean="0">
                <a:ln/>
                <a:solidFill>
                  <a:schemeClr val="tx1"/>
                </a:solidFill>
                <a:effectLst>
                  <a:outerShdw blurRad="38100" dist="19050" dir="2700000" algn="tl" rotWithShape="0">
                    <a:schemeClr val="dk1">
                      <a:alpha val="40000"/>
                    </a:schemeClr>
                  </a:outerShdw>
                </a:effectLst>
                <a:cs typeface="Times New Roman" panose="02020603050405020304" pitchFamily="18" charset="0"/>
                <a:sym typeface="+mn-ea"/>
              </a:rPr>
              <a:t>Quyền và nghĩa vụ của cha mẹ đối với con.</a:t>
            </a:r>
          </a:p>
          <a:p>
            <a:pPr algn="just"/>
            <a:r>
              <a:rPr lang="en-US" sz="2600" b="1">
                <a:ln/>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a:t>
            </a:r>
            <a:r>
              <a:rPr lang="en-US" altLang="x-none" sz="2600" b="1" u="sng" err="1">
                <a:ln/>
                <a:solidFill>
                  <a:schemeClr val="tx1"/>
                </a:solidFill>
                <a:effectLst>
                  <a:outerShdw blurRad="38100" dist="19050" dir="2700000" algn="tl" rotWithShape="0">
                    <a:schemeClr val="dk1">
                      <a:alpha val="40000"/>
                    </a:schemeClr>
                  </a:outerShdw>
                </a:effectLst>
                <a:sym typeface="+mn-ea"/>
              </a:rPr>
              <a:t>Quyền</a:t>
            </a:r>
            <a:r>
              <a:rPr lang="en-US" altLang="x-none" sz="2600" b="1" u="sng">
                <a:ln/>
                <a:solidFill>
                  <a:schemeClr val="tx1"/>
                </a:solidFill>
                <a:effectLst>
                  <a:outerShdw blurRad="38100" dist="19050" dir="2700000" algn="tl" rotWithShape="0">
                    <a:schemeClr val="dk1">
                      <a:alpha val="40000"/>
                    </a:schemeClr>
                  </a:outerShdw>
                </a:effectLst>
                <a:sym typeface="+mn-ea"/>
              </a:rPr>
              <a:t> </a:t>
            </a:r>
            <a:r>
              <a:rPr lang="en-US" altLang="x-none" sz="2600" b="1" u="sng" err="1">
                <a:ln/>
                <a:solidFill>
                  <a:schemeClr val="tx1"/>
                </a:solidFill>
                <a:effectLst>
                  <a:outerShdw blurRad="38100" dist="19050" dir="2700000" algn="tl" rotWithShape="0">
                    <a:schemeClr val="dk1">
                      <a:alpha val="40000"/>
                    </a:schemeClr>
                  </a:outerShdw>
                </a:effectLst>
                <a:sym typeface="+mn-ea"/>
              </a:rPr>
              <a:t>v</a:t>
            </a:r>
            <a:r>
              <a:rPr lang="en-US" altLang="x-none" sz="2600" b="1" u="sng" err="1">
                <a:ln/>
                <a:solidFill>
                  <a:schemeClr val="tx1"/>
                </a:solidFill>
                <a:effectLst>
                  <a:outerShdw blurRad="38100" dist="19050" dir="2700000" algn="tl" rotWithShape="0">
                    <a:schemeClr val="dk1">
                      <a:alpha val="40000"/>
                    </a:schemeClr>
                  </a:outerShdw>
                </a:effectLst>
                <a:ea typeface="Times New Roman" panose="02020603050405020304" pitchFamily="18" charset="0"/>
                <a:sym typeface="+mn-ea"/>
              </a:rPr>
              <a:t>à</a:t>
            </a:r>
            <a:r>
              <a:rPr lang="en-US" altLang="x-none" sz="2600" b="1" u="sng">
                <a:ln/>
                <a:solidFill>
                  <a:schemeClr val="tx1"/>
                </a:solidFill>
                <a:effectLst>
                  <a:outerShdw blurRad="38100" dist="19050" dir="2700000" algn="tl" rotWithShape="0">
                    <a:schemeClr val="dk1">
                      <a:alpha val="40000"/>
                    </a:schemeClr>
                  </a:outerShdw>
                </a:effectLst>
                <a:sym typeface="+mn-ea"/>
              </a:rPr>
              <a:t> </a:t>
            </a:r>
            <a:r>
              <a:rPr lang="en-US" altLang="x-none" sz="2600" b="1" u="sng" err="1">
                <a:ln/>
                <a:solidFill>
                  <a:schemeClr val="tx1"/>
                </a:solidFill>
                <a:effectLst>
                  <a:outerShdw blurRad="38100" dist="19050" dir="2700000" algn="tl" rotWithShape="0">
                    <a:schemeClr val="dk1">
                      <a:alpha val="40000"/>
                    </a:schemeClr>
                  </a:outerShdw>
                </a:effectLst>
                <a:sym typeface="+mn-ea"/>
              </a:rPr>
              <a:t>nghĩa</a:t>
            </a:r>
            <a:r>
              <a:rPr lang="en-US" altLang="x-none" sz="2600" b="1" u="sng">
                <a:ln/>
                <a:solidFill>
                  <a:schemeClr val="tx1"/>
                </a:solidFill>
                <a:effectLst>
                  <a:outerShdw blurRad="38100" dist="19050" dir="2700000" algn="tl" rotWithShape="0">
                    <a:schemeClr val="dk1">
                      <a:alpha val="40000"/>
                    </a:schemeClr>
                  </a:outerShdw>
                </a:effectLst>
                <a:sym typeface="+mn-ea"/>
              </a:rPr>
              <a:t> </a:t>
            </a:r>
            <a:r>
              <a:rPr lang="en-US" altLang="x-none" sz="2600" b="1" u="sng" err="1">
                <a:ln/>
                <a:solidFill>
                  <a:schemeClr val="tx1"/>
                </a:solidFill>
                <a:effectLst>
                  <a:outerShdw blurRad="38100" dist="19050" dir="2700000" algn="tl" rotWithShape="0">
                    <a:schemeClr val="dk1">
                      <a:alpha val="40000"/>
                    </a:schemeClr>
                  </a:outerShdw>
                </a:effectLst>
                <a:sym typeface="+mn-ea"/>
              </a:rPr>
              <a:t>vụ</a:t>
            </a:r>
            <a:r>
              <a:rPr lang="en-US" altLang="x-none" sz="2600" b="1" u="sng">
                <a:ln/>
                <a:solidFill>
                  <a:schemeClr val="tx1"/>
                </a:solidFill>
                <a:effectLst>
                  <a:outerShdw blurRad="38100" dist="19050" dir="2700000" algn="tl" rotWithShape="0">
                    <a:schemeClr val="dk1">
                      <a:alpha val="40000"/>
                    </a:schemeClr>
                  </a:outerShdw>
                </a:effectLst>
                <a:sym typeface="+mn-ea"/>
              </a:rPr>
              <a:t> </a:t>
            </a:r>
            <a:r>
              <a:rPr lang="en-US" altLang="x-none" sz="2600" b="1" u="sng" err="1">
                <a:ln/>
                <a:solidFill>
                  <a:schemeClr val="tx1"/>
                </a:solidFill>
                <a:effectLst>
                  <a:outerShdw blurRad="38100" dist="19050" dir="2700000" algn="tl" rotWithShape="0">
                    <a:schemeClr val="dk1">
                      <a:alpha val="40000"/>
                    </a:schemeClr>
                  </a:outerShdw>
                </a:effectLst>
                <a:sym typeface="+mn-ea"/>
              </a:rPr>
              <a:t>của</a:t>
            </a:r>
            <a:r>
              <a:rPr lang="en-US" altLang="x-none" sz="2600" b="1" u="sng">
                <a:ln/>
                <a:solidFill>
                  <a:schemeClr val="tx1"/>
                </a:solidFill>
                <a:effectLst>
                  <a:outerShdw blurRad="38100" dist="19050" dir="2700000" algn="tl" rotWithShape="0">
                    <a:schemeClr val="dk1">
                      <a:alpha val="40000"/>
                    </a:schemeClr>
                  </a:outerShdw>
                </a:effectLst>
                <a:sym typeface="+mn-ea"/>
              </a:rPr>
              <a:t> ông bà đối với chá</a:t>
            </a:r>
            <a:r>
              <a:rPr lang="en-US" altLang="x-none" sz="2600" b="1" u="sng">
                <a:sym typeface="+mn-ea"/>
              </a:rPr>
              <a:t>u.</a:t>
            </a:r>
            <a:endParaRPr lang="en-US" sz="26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Espace réservé du contenu 2"/>
          <p:cNvSpPr>
            <a:spLocks noGrp="1"/>
          </p:cNvSpPr>
          <p:nvPr>
            <p:ph idx="4294967295"/>
          </p:nvPr>
        </p:nvSpPr>
        <p:spPr>
          <a:xfrm>
            <a:off x="767080" y="1790700"/>
            <a:ext cx="7944485" cy="800100"/>
          </a:xfrm>
        </p:spPr>
        <p:txBody>
          <a:bodyPr wrap="square" lIns="91440" tIns="45720" rIns="91440" bIns="45720" anchor="t"/>
          <a:lstStyle/>
          <a:p>
            <a:pPr marL="514350" indent="-514350" eaLnBrk="1" hangingPunct="1">
              <a:spcBef>
                <a:spcPct val="0"/>
              </a:spcBef>
              <a:buAutoNum type="romanUcPeriod"/>
            </a:pPr>
            <a:r>
              <a:rPr lang="en-US" altLang="x-none" b="1" u="sng" err="1">
                <a:latin typeface="Times New Roman" panose="02020603050405020304" pitchFamily="18" charset="0"/>
              </a:rPr>
              <a:t>Đặt</a:t>
            </a:r>
            <a:r>
              <a:rPr lang="en-US" altLang="x-none" b="1" u="sng">
                <a:latin typeface="Times New Roman" panose="02020603050405020304" pitchFamily="18" charset="0"/>
              </a:rPr>
              <a:t> </a:t>
            </a:r>
            <a:r>
              <a:rPr lang="en-US" altLang="x-none" b="1" u="sng" err="1">
                <a:latin typeface="Times New Roman" panose="02020603050405020304" pitchFamily="18" charset="0"/>
              </a:rPr>
              <a:t>vấn</a:t>
            </a:r>
            <a:r>
              <a:rPr lang="en-US" altLang="x-none" b="1" u="sng">
                <a:latin typeface="Times New Roman" panose="02020603050405020304" pitchFamily="18" charset="0"/>
              </a:rPr>
              <a:t> </a:t>
            </a:r>
            <a:r>
              <a:rPr lang="en-US" altLang="x-none" b="1" u="sng" err="1">
                <a:latin typeface="Times New Roman" panose="02020603050405020304" pitchFamily="18" charset="0"/>
              </a:rPr>
              <a:t>đề</a:t>
            </a:r>
            <a:r>
              <a:rPr lang="en-US" altLang="x-none" b="1" u="sng">
                <a:latin typeface="Times New Roman" panose="02020603050405020304" pitchFamily="18" charset="0"/>
              </a:rPr>
              <a:t>:</a:t>
            </a:r>
          </a:p>
          <a:p>
            <a:pPr marL="514350" indent="-514350" eaLnBrk="1" hangingPunct="1">
              <a:spcBef>
                <a:spcPct val="0"/>
              </a:spcBef>
              <a:buAutoNum type="romanUcPeriod"/>
            </a:pPr>
            <a:r>
              <a:rPr lang="en-US" altLang="x-none" b="1" u="sng" err="1">
                <a:latin typeface="Times New Roman" panose="02020603050405020304" pitchFamily="18" charset="0"/>
              </a:rPr>
              <a:t>Nội</a:t>
            </a:r>
            <a:r>
              <a:rPr lang="en-US" altLang="x-none" b="1" u="sng">
                <a:latin typeface="Times New Roman" panose="02020603050405020304" pitchFamily="18" charset="0"/>
              </a:rPr>
              <a:t> dung </a:t>
            </a:r>
            <a:r>
              <a:rPr lang="en-US" altLang="x-none" b="1" u="sng" err="1">
                <a:latin typeface="Times New Roman" panose="02020603050405020304" pitchFamily="18" charset="0"/>
              </a:rPr>
              <a:t>b</a:t>
            </a:r>
            <a:r>
              <a:rPr lang="en-US" altLang="x-none" b="1" u="sng" err="1">
                <a:latin typeface="Times New Roman" panose="02020603050405020304" pitchFamily="18" charset="0"/>
                <a:ea typeface="Times New Roman" panose="02020603050405020304" pitchFamily="18" charset="0"/>
              </a:rPr>
              <a:t>à</a:t>
            </a:r>
            <a:r>
              <a:rPr lang="en-US" altLang="x-none" b="1" u="sng" err="1">
                <a:latin typeface="Times New Roman" panose="02020603050405020304" pitchFamily="18" charset="0"/>
              </a:rPr>
              <a:t>i</a:t>
            </a:r>
            <a:r>
              <a:rPr lang="en-US" altLang="x-none" b="1" u="sng">
                <a:latin typeface="Times New Roman" panose="02020603050405020304" pitchFamily="18" charset="0"/>
              </a:rPr>
              <a:t> </a:t>
            </a:r>
            <a:r>
              <a:rPr lang="en-US" altLang="x-none" b="1" u="sng" err="1">
                <a:latin typeface="Times New Roman" panose="02020603050405020304" pitchFamily="18" charset="0"/>
              </a:rPr>
              <a:t>học</a:t>
            </a:r>
            <a:r>
              <a:rPr lang="en-US" altLang="x-none" b="1">
                <a:latin typeface="Times New Roman" panose="02020603050405020304" pitchFamily="18" charset="0"/>
              </a:rPr>
              <a:t> :</a:t>
            </a:r>
          </a:p>
          <a:p>
            <a:pPr marL="0" indent="0" eaLnBrk="1" hangingPunct="1">
              <a:spcBef>
                <a:spcPct val="0"/>
              </a:spcBef>
              <a:buNone/>
            </a:pPr>
            <a:r>
              <a:rPr lang="en-US" altLang="x-none" b="1">
                <a:latin typeface="Times New Roman" panose="02020603050405020304" pitchFamily="18" charset="0"/>
              </a:rPr>
              <a:t>1 </a:t>
            </a:r>
            <a:r>
              <a:rPr lang="en-US" altLang="x-none" b="1" u="sng" err="1">
                <a:latin typeface="Times New Roman" panose="02020603050405020304" pitchFamily="18" charset="0"/>
              </a:rPr>
              <a:t>Quyền</a:t>
            </a:r>
            <a:r>
              <a:rPr lang="en-US" altLang="x-none" b="1" u="sng">
                <a:latin typeface="Times New Roman" panose="02020603050405020304" pitchFamily="18" charset="0"/>
              </a:rPr>
              <a:t> </a:t>
            </a:r>
            <a:r>
              <a:rPr lang="en-US" altLang="x-none" b="1" u="sng" err="1">
                <a:latin typeface="Times New Roman" panose="02020603050405020304" pitchFamily="18" charset="0"/>
              </a:rPr>
              <a:t>v</a:t>
            </a:r>
            <a:r>
              <a:rPr lang="en-US" altLang="x-none" b="1" u="sng" err="1">
                <a:latin typeface="Times New Roman" panose="02020603050405020304" pitchFamily="18" charset="0"/>
                <a:ea typeface="Times New Roman" panose="02020603050405020304" pitchFamily="18" charset="0"/>
              </a:rPr>
              <a:t>à</a:t>
            </a:r>
            <a:r>
              <a:rPr lang="en-US" altLang="x-none" b="1" u="sng">
                <a:latin typeface="Times New Roman" panose="02020603050405020304" pitchFamily="18" charset="0"/>
              </a:rPr>
              <a:t> </a:t>
            </a:r>
            <a:r>
              <a:rPr lang="en-US" altLang="x-none" b="1" u="sng" err="1">
                <a:latin typeface="Times New Roman" panose="02020603050405020304" pitchFamily="18" charset="0"/>
              </a:rPr>
              <a:t>nghĩa</a:t>
            </a:r>
            <a:r>
              <a:rPr lang="en-US" altLang="x-none" b="1" u="sng">
                <a:latin typeface="Times New Roman" panose="02020603050405020304" pitchFamily="18" charset="0"/>
              </a:rPr>
              <a:t> </a:t>
            </a:r>
            <a:r>
              <a:rPr lang="en-US" altLang="x-none" b="1" u="sng" err="1">
                <a:latin typeface="Times New Roman" panose="02020603050405020304" pitchFamily="18" charset="0"/>
              </a:rPr>
              <a:t>vụ</a:t>
            </a:r>
            <a:r>
              <a:rPr lang="en-US" altLang="x-none" b="1" u="sng">
                <a:latin typeface="Times New Roman" panose="02020603050405020304" pitchFamily="18" charset="0"/>
              </a:rPr>
              <a:t> </a:t>
            </a:r>
            <a:r>
              <a:rPr lang="en-US" altLang="x-none" b="1" u="sng" err="1">
                <a:latin typeface="Times New Roman" panose="02020603050405020304" pitchFamily="18" charset="0"/>
              </a:rPr>
              <a:t>của</a:t>
            </a:r>
            <a:r>
              <a:rPr lang="en-US" altLang="x-none" b="1" u="sng">
                <a:latin typeface="Times New Roman" panose="02020603050405020304" pitchFamily="18" charset="0"/>
              </a:rPr>
              <a:t> cha </a:t>
            </a:r>
            <a:r>
              <a:rPr lang="en-US" altLang="x-none" b="1" u="sng" err="1">
                <a:latin typeface="Times New Roman" panose="02020603050405020304" pitchFamily="18" charset="0"/>
              </a:rPr>
              <a:t>mẹ đối với con: </a:t>
            </a:r>
            <a:endParaRPr lang="en-US" altLang="x-none" b="1">
              <a:latin typeface="Times New Roman" panose="02020603050405020304" pitchFamily="18" charset="0"/>
            </a:endParaRPr>
          </a:p>
          <a:p>
            <a:pPr marL="0" indent="0" eaLnBrk="1" hangingPunct="1">
              <a:spcBef>
                <a:spcPct val="0"/>
              </a:spcBef>
              <a:buNone/>
            </a:pPr>
            <a:r>
              <a:rPr lang="en-US" altLang="x-none" sz="2800" b="1" u="sng" err="1">
                <a:latin typeface="Times New Roman" panose="02020603050405020304" pitchFamily="18" charset="0"/>
                <a:sym typeface="+mn-ea"/>
              </a:rPr>
              <a:t>2. Quyền</a:t>
            </a:r>
            <a:r>
              <a:rPr lang="en-US" altLang="x-none" sz="2800" b="1" u="sng">
                <a:latin typeface="Times New Roman" panose="02020603050405020304" pitchFamily="18" charset="0"/>
                <a:sym typeface="+mn-ea"/>
              </a:rPr>
              <a:t> </a:t>
            </a:r>
            <a:r>
              <a:rPr lang="en-US" altLang="x-none" sz="2800" b="1" u="sng" err="1">
                <a:latin typeface="Times New Roman" panose="02020603050405020304" pitchFamily="18" charset="0"/>
                <a:sym typeface="+mn-ea"/>
              </a:rPr>
              <a:t>v</a:t>
            </a:r>
            <a:r>
              <a:rPr lang="en-US" altLang="x-none" sz="2800" b="1" u="sng" err="1">
                <a:latin typeface="Times New Roman" panose="02020603050405020304" pitchFamily="18" charset="0"/>
                <a:ea typeface="Times New Roman" panose="02020603050405020304" pitchFamily="18" charset="0"/>
                <a:sym typeface="+mn-ea"/>
              </a:rPr>
              <a:t>à</a:t>
            </a:r>
            <a:r>
              <a:rPr lang="en-US" altLang="x-none" sz="2800" b="1" u="sng">
                <a:latin typeface="Times New Roman" panose="02020603050405020304" pitchFamily="18" charset="0"/>
                <a:sym typeface="+mn-ea"/>
              </a:rPr>
              <a:t> </a:t>
            </a:r>
            <a:r>
              <a:rPr lang="en-US" altLang="x-none" sz="2800" b="1" u="sng" err="1">
                <a:latin typeface="Times New Roman" panose="02020603050405020304" pitchFamily="18" charset="0"/>
                <a:sym typeface="+mn-ea"/>
              </a:rPr>
              <a:t>nghĩa</a:t>
            </a:r>
            <a:r>
              <a:rPr lang="en-US" altLang="x-none" sz="2800" b="1" u="sng">
                <a:latin typeface="Times New Roman" panose="02020603050405020304" pitchFamily="18" charset="0"/>
                <a:sym typeface="+mn-ea"/>
              </a:rPr>
              <a:t> </a:t>
            </a:r>
            <a:r>
              <a:rPr lang="en-US" altLang="x-none" sz="2800" b="1" u="sng" err="1">
                <a:latin typeface="Times New Roman" panose="02020603050405020304" pitchFamily="18" charset="0"/>
                <a:sym typeface="+mn-ea"/>
              </a:rPr>
              <a:t>vụ</a:t>
            </a:r>
            <a:r>
              <a:rPr lang="en-US" altLang="x-none" sz="2800" b="1" u="sng">
                <a:latin typeface="Times New Roman" panose="02020603050405020304" pitchFamily="18" charset="0"/>
                <a:sym typeface="+mn-ea"/>
              </a:rPr>
              <a:t> </a:t>
            </a:r>
            <a:r>
              <a:rPr lang="en-US" altLang="x-none" sz="2800" b="1" u="sng" err="1">
                <a:latin typeface="Times New Roman" panose="02020603050405020304" pitchFamily="18" charset="0"/>
                <a:sym typeface="+mn-ea"/>
              </a:rPr>
              <a:t>của</a:t>
            </a:r>
            <a:r>
              <a:rPr lang="en-US" altLang="x-none" sz="2800" b="1" u="sng">
                <a:latin typeface="Times New Roman" panose="02020603050405020304" pitchFamily="18" charset="0"/>
                <a:sym typeface="+mn-ea"/>
              </a:rPr>
              <a:t> ông bà đối với cháu</a:t>
            </a:r>
            <a:endParaRPr lang="en-US" altLang="x-none" sz="2800">
              <a:solidFill>
                <a:srgbClr val="0000FF"/>
              </a:solidFill>
              <a:latin typeface="Times New Roman" panose="02020603050405020304" pitchFamily="18" charset="0"/>
              <a:ea typeface="Times New Roman" panose="02020603050405020304" pitchFamily="18" charset="0"/>
            </a:endParaRPr>
          </a:p>
        </p:txBody>
      </p:sp>
      <p:sp>
        <p:nvSpPr>
          <p:cNvPr id="32770" name="TextBox 4"/>
          <p:cNvSpPr txBox="1"/>
          <p:nvPr/>
        </p:nvSpPr>
        <p:spPr>
          <a:xfrm>
            <a:off x="457200" y="90488"/>
            <a:ext cx="8305800" cy="2073275"/>
          </a:xfrm>
          <a:prstGeom prst="rect">
            <a:avLst/>
          </a:prstGeom>
          <a:noFill/>
          <a:ln w="9525">
            <a:noFill/>
          </a:ln>
        </p:spPr>
        <p:txBody>
          <a:bodyPr anchor="t">
            <a:spAutoFit/>
          </a:bodyPr>
          <a:lstStyle/>
          <a:p>
            <a:pPr>
              <a:spcBef>
                <a:spcPct val="50000"/>
              </a:spcBef>
            </a:pPr>
            <a:r>
              <a:rPr lang="en-US" altLang="x-none" sz="3200" b="1" u="sng" err="1">
                <a:solidFill>
                  <a:srgbClr val="FF00FF"/>
                </a:solidFill>
                <a:latin typeface="Times New Roman" panose="02020603050405020304" pitchFamily="18" charset="0"/>
              </a:rPr>
              <a:t>Tiết</a:t>
            </a:r>
            <a:r>
              <a:rPr lang="en-US" altLang="x-none" sz="3200" b="1" u="sng">
                <a:solidFill>
                  <a:srgbClr val="FF00FF"/>
                </a:solidFill>
                <a:latin typeface="Times New Roman" panose="02020603050405020304" pitchFamily="18" charset="0"/>
              </a:rPr>
              <a:t> 15 - </a:t>
            </a:r>
            <a:r>
              <a:rPr lang="en-US" altLang="x-none" sz="3200" b="1" u="sng" err="1">
                <a:solidFill>
                  <a:srgbClr val="FF00FF"/>
                </a:solidFill>
                <a:latin typeface="Times New Roman" panose="02020603050405020304" pitchFamily="18" charset="0"/>
              </a:rPr>
              <a:t>B</a:t>
            </a:r>
            <a:r>
              <a:rPr lang="en-US" altLang="x-none" sz="3200" b="1" u="sng" err="1">
                <a:solidFill>
                  <a:srgbClr val="FF00FF"/>
                </a:solidFill>
                <a:latin typeface="Times New Roman" panose="02020603050405020304" pitchFamily="18" charset="0"/>
                <a:ea typeface="Times New Roman" panose="02020603050405020304" pitchFamily="18" charset="0"/>
              </a:rPr>
              <a:t>à</a:t>
            </a:r>
            <a:r>
              <a:rPr lang="en-US" altLang="x-none" sz="3200" b="1" u="sng" err="1">
                <a:solidFill>
                  <a:srgbClr val="FF00FF"/>
                </a:solidFill>
                <a:latin typeface="Times New Roman" panose="02020603050405020304" pitchFamily="18" charset="0"/>
              </a:rPr>
              <a:t>i</a:t>
            </a:r>
            <a:r>
              <a:rPr lang="en-US" altLang="x-none" sz="3200" b="1" u="sng">
                <a:solidFill>
                  <a:srgbClr val="FF00FF"/>
                </a:solidFill>
                <a:latin typeface="Times New Roman" panose="02020603050405020304" pitchFamily="18" charset="0"/>
              </a:rPr>
              <a:t> 12:</a:t>
            </a:r>
          </a:p>
          <a:p>
            <a:pPr algn="ctr">
              <a:spcBef>
                <a:spcPct val="50000"/>
              </a:spcBef>
            </a:pPr>
            <a:r>
              <a:rPr lang="en-US" altLang="x-none" sz="3200" b="1">
                <a:solidFill>
                  <a:srgbClr val="FF3300"/>
                </a:solidFill>
                <a:latin typeface="Times New Roman" panose="02020603050405020304" pitchFamily="18" charset="0"/>
              </a:rPr>
              <a:t>QUYỀN VÀ NGHĨA VỤ CỦA CÔNG DÂN TRONG GIA ĐÌNH </a:t>
            </a:r>
            <a:endParaRPr lang="en-US" altLang="x-none" sz="3200" b="1" u="sng">
              <a:solidFill>
                <a:srgbClr val="FF3300"/>
              </a:solidFill>
              <a:latin typeface="Times New Roman" panose="02020603050405020304" pitchFamily="18" charset="0"/>
            </a:endParaRPr>
          </a:p>
          <a:p>
            <a:endParaRPr lang="en-US" altLang="x-none">
              <a:solidFill>
                <a:srgbClr val="FF3300"/>
              </a:solidFill>
              <a:latin typeface="Arial" panose="020B0604020202020204" pitchFamily="34" charset="0"/>
            </a:endParaRPr>
          </a:p>
        </p:txBody>
      </p:sp>
      <p:sp>
        <p:nvSpPr>
          <p:cNvPr id="164868" name="Espace réservé du contenu 2"/>
          <p:cNvSpPr/>
          <p:nvPr/>
        </p:nvSpPr>
        <p:spPr>
          <a:xfrm>
            <a:off x="1130300" y="3251200"/>
            <a:ext cx="7581900" cy="711200"/>
          </a:xfrm>
          <a:prstGeom prst="rect">
            <a:avLst/>
          </a:prstGeom>
          <a:noFill/>
          <a:ln w="9525">
            <a:noFill/>
          </a:ln>
        </p:spPr>
        <p:txBody>
          <a:bodyPr anchor="t"/>
          <a:lstStyle/>
          <a:p>
            <a:pPr marL="812800" indent="-812800">
              <a:spcBef>
                <a:spcPct val="50000"/>
              </a:spcBef>
              <a:buFont typeface="Arial" panose="020B0604020202020204" pitchFamily="34" charset="0"/>
              <a:buNone/>
            </a:pPr>
            <a:endParaRPr lang="en-US" altLang="x-none" sz="320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64866">
                                            <p:txEl>
                                              <p:charRg st="121" end="121"/>
                                            </p:txEl>
                                          </p:spTgt>
                                        </p:tgtEl>
                                        <p:attrNameLst>
                                          <p:attrName>style.visibility</p:attrName>
                                        </p:attrNameLst>
                                      </p:cBhvr>
                                      <p:to>
                                        <p:strVal val="visible"/>
                                      </p:to>
                                    </p:set>
                                    <p:animEffect transition="in" filter="box(in)">
                                      <p:cBhvr>
                                        <p:cTn id="7" dur="500"/>
                                        <p:tgtEl>
                                          <p:spTgt spid="164866">
                                            <p:txEl>
                                              <p:charRg st="121" end="12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64866">
                                            <p:txEl>
                                              <p:charRg st="121" end="121"/>
                                            </p:txEl>
                                          </p:spTgt>
                                        </p:tgtEl>
                                        <p:attrNameLst>
                                          <p:attrName>style.visibility</p:attrName>
                                        </p:attrNameLst>
                                      </p:cBhvr>
                                      <p:to>
                                        <p:strVal val="visible"/>
                                      </p:to>
                                    </p:set>
                                    <p:animEffect transition="in" filter="box(in)">
                                      <p:cBhvr>
                                        <p:cTn id="12" dur="500"/>
                                        <p:tgtEl>
                                          <p:spTgt spid="164866">
                                            <p:txEl>
                                              <p:charRg st="121" end="12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nodePh="1">
                                  <p:stCondLst>
                                    <p:cond delay="0"/>
                                  </p:stCondLst>
                                  <p:endCondLst>
                                    <p:cond evt="begin" delay="0">
                                      <p:tn val="15"/>
                                    </p:cond>
                                  </p:endCondLst>
                                  <p:childTnLst>
                                    <p:set>
                                      <p:cBhvr>
                                        <p:cTn id="16" dur="1" fill="hold">
                                          <p:stCondLst>
                                            <p:cond delay="0"/>
                                          </p:stCondLst>
                                        </p:cTn>
                                        <p:tgtEl>
                                          <p:spTgt spid="164868"/>
                                        </p:tgtEl>
                                        <p:attrNameLst>
                                          <p:attrName>style.visibility</p:attrName>
                                        </p:attrNameLst>
                                      </p:cBhvr>
                                      <p:to>
                                        <p:strVal val="visible"/>
                                      </p:to>
                                    </p:set>
                                    <p:animEffect transition="in" filter="diamond(in)">
                                      <p:cBhvr>
                                        <p:cTn id="17" dur="2000"/>
                                        <p:tgtEl>
                                          <p:spTgt spid="164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Title 171009"/>
          <p:cNvSpPr>
            <a:spLocks noGrp="1"/>
          </p:cNvSpPr>
          <p:nvPr>
            <p:ph type="title"/>
          </p:nvPr>
        </p:nvSpPr>
        <p:spPr>
          <a:xfrm>
            <a:off x="304800" y="274638"/>
            <a:ext cx="8686800" cy="1143000"/>
          </a:xfrm>
        </p:spPr>
        <p:txBody>
          <a:bodyPr anchor="ctr"/>
          <a:lstStyle/>
          <a:p>
            <a:r>
              <a:rPr lang="en-US" altLang="x-none" sz="3000" b="1" u="sng" err="1">
                <a:solidFill>
                  <a:srgbClr val="FF3300"/>
                </a:solidFill>
                <a:latin typeface="Times New Roman" panose="02020603050405020304" pitchFamily="18" charset="0"/>
              </a:rPr>
              <a:t>Bài</a:t>
            </a:r>
            <a:r>
              <a:rPr lang="en-US" altLang="x-none" sz="3000" b="1" u="sng">
                <a:solidFill>
                  <a:srgbClr val="FF3300"/>
                </a:solidFill>
                <a:latin typeface="Times New Roman" panose="02020603050405020304" pitchFamily="18" charset="0"/>
              </a:rPr>
              <a:t> </a:t>
            </a:r>
            <a:r>
              <a:rPr lang="en-US" altLang="x-none" sz="3000" b="1" u="sng" err="1">
                <a:solidFill>
                  <a:srgbClr val="FF3300"/>
                </a:solidFill>
                <a:latin typeface="Times New Roman" panose="02020603050405020304" pitchFamily="18" charset="0"/>
              </a:rPr>
              <a:t>tập</a:t>
            </a:r>
            <a:r>
              <a:rPr lang="en-US" altLang="x-none" sz="3000" b="1" u="sng">
                <a:solidFill>
                  <a:srgbClr val="FF3300"/>
                </a:solidFill>
                <a:latin typeface="Times New Roman" panose="02020603050405020304" pitchFamily="18" charset="0"/>
              </a:rPr>
              <a:t> 1</a:t>
            </a:r>
            <a:r>
              <a:rPr lang="en-US" altLang="x-none" sz="3000" b="1">
                <a:solidFill>
                  <a:srgbClr val="FF00FF"/>
                </a:solidFill>
                <a:latin typeface="Times New Roman" panose="02020603050405020304" pitchFamily="18" charset="0"/>
              </a:rPr>
              <a:t> : </a:t>
            </a:r>
            <a:r>
              <a:rPr lang="en-US" altLang="x-none" sz="3000" b="1" err="1">
                <a:solidFill>
                  <a:srgbClr val="FF00FF"/>
                </a:solidFill>
                <a:latin typeface="Times New Roman" panose="02020603050405020304" pitchFamily="18" charset="0"/>
              </a:rPr>
              <a:t>Những</a:t>
            </a:r>
            <a:r>
              <a:rPr lang="en-US" altLang="x-none" sz="3000" b="1">
                <a:solidFill>
                  <a:srgbClr val="FF00FF"/>
                </a:solidFill>
                <a:latin typeface="Times New Roman" panose="02020603050405020304" pitchFamily="18" charset="0"/>
              </a:rPr>
              <a:t> ý </a:t>
            </a:r>
            <a:r>
              <a:rPr lang="en-US" altLang="x-none" sz="3000" b="1" err="1">
                <a:solidFill>
                  <a:srgbClr val="FF00FF"/>
                </a:solidFill>
                <a:latin typeface="Times New Roman" panose="02020603050405020304" pitchFamily="18" charset="0"/>
              </a:rPr>
              <a:t>kiến</a:t>
            </a:r>
            <a:r>
              <a:rPr lang="en-US" altLang="x-none" sz="3000" b="1">
                <a:solidFill>
                  <a:srgbClr val="FF00FF"/>
                </a:solidFill>
                <a:latin typeface="Times New Roman" panose="02020603050405020304" pitchFamily="18" charset="0"/>
              </a:rPr>
              <a:t> </a:t>
            </a:r>
            <a:r>
              <a:rPr lang="en-US" altLang="x-none" sz="3000" b="1" err="1">
                <a:solidFill>
                  <a:srgbClr val="FF00FF"/>
                </a:solidFill>
                <a:latin typeface="Times New Roman" panose="02020603050405020304" pitchFamily="18" charset="0"/>
              </a:rPr>
              <a:t>dưới</a:t>
            </a:r>
            <a:r>
              <a:rPr lang="en-US" altLang="x-none" sz="3000" b="1">
                <a:solidFill>
                  <a:srgbClr val="FF00FF"/>
                </a:solidFill>
                <a:latin typeface="Times New Roman" panose="02020603050405020304" pitchFamily="18" charset="0"/>
              </a:rPr>
              <a:t> </a:t>
            </a:r>
            <a:r>
              <a:rPr lang="en-US" altLang="x-none" sz="3000" b="1" err="1">
                <a:solidFill>
                  <a:srgbClr val="FF00FF"/>
                </a:solidFill>
                <a:latin typeface="Times New Roman" panose="02020603050405020304" pitchFamily="18" charset="0"/>
              </a:rPr>
              <a:t>đây</a:t>
            </a:r>
            <a:r>
              <a:rPr lang="en-US" altLang="x-none" sz="3000" b="1">
                <a:solidFill>
                  <a:srgbClr val="FF00FF"/>
                </a:solidFill>
                <a:latin typeface="Times New Roman" panose="02020603050405020304" pitchFamily="18" charset="0"/>
              </a:rPr>
              <a:t> </a:t>
            </a:r>
            <a:r>
              <a:rPr lang="en-US" altLang="x-none" sz="3000" b="1" err="1">
                <a:solidFill>
                  <a:srgbClr val="FF00FF"/>
                </a:solidFill>
                <a:latin typeface="Times New Roman" panose="02020603050405020304" pitchFamily="18" charset="0"/>
              </a:rPr>
              <a:t>là</a:t>
            </a:r>
            <a:r>
              <a:rPr lang="en-US" altLang="x-none" sz="3000" b="1">
                <a:solidFill>
                  <a:srgbClr val="FF00FF"/>
                </a:solidFill>
                <a:latin typeface="Times New Roman" panose="02020603050405020304" pitchFamily="18" charset="0"/>
              </a:rPr>
              <a:t> </a:t>
            </a:r>
            <a:r>
              <a:rPr lang="en-US" altLang="x-none" sz="3000" b="1" err="1">
                <a:solidFill>
                  <a:srgbClr val="FF00FF"/>
                </a:solidFill>
                <a:latin typeface="Times New Roman" panose="02020603050405020304" pitchFamily="18" charset="0"/>
              </a:rPr>
              <a:t>đúng</a:t>
            </a:r>
            <a:r>
              <a:rPr lang="en-US" altLang="x-none" sz="3000" b="1">
                <a:solidFill>
                  <a:srgbClr val="FF00FF"/>
                </a:solidFill>
                <a:latin typeface="Times New Roman" panose="02020603050405020304" pitchFamily="18" charset="0"/>
              </a:rPr>
              <a:t> hay </a:t>
            </a:r>
            <a:r>
              <a:rPr lang="en-US" altLang="x-none" sz="3000" b="1" err="1">
                <a:solidFill>
                  <a:srgbClr val="FF00FF"/>
                </a:solidFill>
                <a:latin typeface="Times New Roman" panose="02020603050405020304" pitchFamily="18" charset="0"/>
              </a:rPr>
              <a:t>sai</a:t>
            </a:r>
            <a:r>
              <a:rPr lang="en-US" altLang="x-none" sz="3000" b="1">
                <a:solidFill>
                  <a:srgbClr val="FF00FF"/>
                </a:solidFill>
                <a:latin typeface="Times New Roman" panose="02020603050405020304" pitchFamily="18" charset="0"/>
              </a:rPr>
              <a:t> </a:t>
            </a:r>
            <a:br>
              <a:rPr lang="en-US" altLang="x-none" sz="3000" b="1">
                <a:solidFill>
                  <a:srgbClr val="FF00FF"/>
                </a:solidFill>
                <a:latin typeface="Times New Roman" panose="02020603050405020304" pitchFamily="18" charset="0"/>
              </a:rPr>
            </a:br>
            <a:r>
              <a:rPr lang="en-US" altLang="x-none" sz="3000" b="1" err="1">
                <a:solidFill>
                  <a:srgbClr val="FF00FF"/>
                </a:solidFill>
                <a:latin typeface="Times New Roman" panose="02020603050405020304" pitchFamily="18" charset="0"/>
              </a:rPr>
              <a:t>về</a:t>
            </a:r>
            <a:r>
              <a:rPr lang="en-US" altLang="x-none" sz="3000" b="1">
                <a:solidFill>
                  <a:srgbClr val="FF00FF"/>
                </a:solidFill>
                <a:latin typeface="Times New Roman" panose="02020603050405020304" pitchFamily="18" charset="0"/>
              </a:rPr>
              <a:t> </a:t>
            </a:r>
            <a:r>
              <a:rPr lang="en-US" altLang="x-none" sz="3000" b="1" err="1">
                <a:solidFill>
                  <a:srgbClr val="FF00FF"/>
                </a:solidFill>
                <a:latin typeface="Times New Roman" panose="02020603050405020304" pitchFamily="18" charset="0"/>
              </a:rPr>
              <a:t>quyền</a:t>
            </a:r>
            <a:r>
              <a:rPr lang="en-US" altLang="x-none" sz="3000" b="1">
                <a:solidFill>
                  <a:srgbClr val="FF00FF"/>
                </a:solidFill>
                <a:latin typeface="Times New Roman" panose="02020603050405020304" pitchFamily="18" charset="0"/>
              </a:rPr>
              <a:t> </a:t>
            </a:r>
            <a:r>
              <a:rPr lang="en-US" altLang="x-none" sz="3000" b="1" err="1">
                <a:solidFill>
                  <a:srgbClr val="FF00FF"/>
                </a:solidFill>
                <a:latin typeface="Times New Roman" panose="02020603050405020304" pitchFamily="18" charset="0"/>
              </a:rPr>
              <a:t>và</a:t>
            </a:r>
            <a:r>
              <a:rPr lang="en-US" altLang="x-none" sz="3000" b="1">
                <a:solidFill>
                  <a:srgbClr val="FF00FF"/>
                </a:solidFill>
                <a:latin typeface="Times New Roman" panose="02020603050405020304" pitchFamily="18" charset="0"/>
              </a:rPr>
              <a:t> </a:t>
            </a:r>
            <a:r>
              <a:rPr lang="en-US" altLang="x-none" sz="3000" b="1" err="1">
                <a:solidFill>
                  <a:srgbClr val="FF00FF"/>
                </a:solidFill>
                <a:latin typeface="Times New Roman" panose="02020603050405020304" pitchFamily="18" charset="0"/>
              </a:rPr>
              <a:t>nghĩa</a:t>
            </a:r>
            <a:r>
              <a:rPr lang="en-US" altLang="x-none" sz="3000" b="1">
                <a:solidFill>
                  <a:srgbClr val="FF00FF"/>
                </a:solidFill>
                <a:latin typeface="Times New Roman" panose="02020603050405020304" pitchFamily="18" charset="0"/>
              </a:rPr>
              <a:t> </a:t>
            </a:r>
            <a:r>
              <a:rPr lang="en-US" altLang="x-none" sz="3000" b="1" err="1">
                <a:solidFill>
                  <a:srgbClr val="FF00FF"/>
                </a:solidFill>
                <a:latin typeface="Times New Roman" panose="02020603050405020304" pitchFamily="18" charset="0"/>
              </a:rPr>
              <a:t>vụ</a:t>
            </a:r>
            <a:r>
              <a:rPr lang="en-US" altLang="x-none" sz="3000" b="1">
                <a:solidFill>
                  <a:srgbClr val="FF00FF"/>
                </a:solidFill>
                <a:latin typeface="Times New Roman" panose="02020603050405020304" pitchFamily="18" charset="0"/>
              </a:rPr>
              <a:t> </a:t>
            </a:r>
            <a:r>
              <a:rPr lang="en-US" altLang="x-none" sz="3000" b="1" err="1">
                <a:solidFill>
                  <a:srgbClr val="FF00FF"/>
                </a:solidFill>
                <a:latin typeface="Times New Roman" panose="02020603050405020304" pitchFamily="18" charset="0"/>
              </a:rPr>
              <a:t>của</a:t>
            </a:r>
            <a:r>
              <a:rPr lang="en-US" altLang="x-none" sz="3000" b="1">
                <a:solidFill>
                  <a:srgbClr val="FF00FF"/>
                </a:solidFill>
                <a:latin typeface="Times New Roman" panose="02020603050405020304" pitchFamily="18" charset="0"/>
              </a:rPr>
              <a:t> cha </a:t>
            </a:r>
            <a:r>
              <a:rPr lang="en-US" altLang="x-none" sz="3000" b="1" err="1">
                <a:solidFill>
                  <a:srgbClr val="FF00FF"/>
                </a:solidFill>
                <a:latin typeface="Times New Roman" panose="02020603050405020304" pitchFamily="18" charset="0"/>
              </a:rPr>
              <a:t>mẹ</a:t>
            </a:r>
            <a:r>
              <a:rPr lang="en-US" altLang="x-none" sz="3000" b="1">
                <a:solidFill>
                  <a:srgbClr val="FF00FF"/>
                </a:solidFill>
                <a:latin typeface="Times New Roman" panose="02020603050405020304" pitchFamily="18" charset="0"/>
              </a:rPr>
              <a:t> </a:t>
            </a:r>
            <a:r>
              <a:rPr lang="en-US" altLang="x-none" sz="3000" b="1" err="1">
                <a:solidFill>
                  <a:srgbClr val="FF00FF"/>
                </a:solidFill>
                <a:latin typeface="Times New Roman" panose="02020603050405020304" pitchFamily="18" charset="0"/>
              </a:rPr>
              <a:t>đối</a:t>
            </a:r>
            <a:r>
              <a:rPr lang="en-US" altLang="x-none" sz="3000" b="1">
                <a:solidFill>
                  <a:srgbClr val="FF00FF"/>
                </a:solidFill>
                <a:latin typeface="Times New Roman" panose="02020603050405020304" pitchFamily="18" charset="0"/>
              </a:rPr>
              <a:t> </a:t>
            </a:r>
            <a:r>
              <a:rPr lang="en-US" altLang="x-none" sz="3000" b="1" err="1">
                <a:solidFill>
                  <a:srgbClr val="FF00FF"/>
                </a:solidFill>
                <a:latin typeface="Times New Roman" panose="02020603050405020304" pitchFamily="18" charset="0"/>
              </a:rPr>
              <a:t>với</a:t>
            </a:r>
            <a:r>
              <a:rPr lang="en-US" altLang="x-none" sz="3000" b="1">
                <a:solidFill>
                  <a:srgbClr val="FF00FF"/>
                </a:solidFill>
                <a:latin typeface="Times New Roman" panose="02020603050405020304" pitchFamily="18" charset="0"/>
              </a:rPr>
              <a:t> con?</a:t>
            </a:r>
          </a:p>
        </p:txBody>
      </p:sp>
      <p:graphicFrame>
        <p:nvGraphicFramePr>
          <p:cNvPr id="171011" name="Text Placeholder 171010"/>
          <p:cNvGraphicFramePr>
            <a:graphicFrameLocks noGrp="1"/>
          </p:cNvGraphicFramePr>
          <p:nvPr>
            <p:ph type="body" idx="1"/>
          </p:nvPr>
        </p:nvGraphicFramePr>
        <p:xfrm>
          <a:off x="0" y="1600200"/>
          <a:ext cx="9144000" cy="4803775"/>
        </p:xfrm>
        <a:graphic>
          <a:graphicData uri="http://schemas.openxmlformats.org/drawingml/2006/table">
            <a:tbl>
              <a:tblPr/>
              <a:tblGrid>
                <a:gridCol w="6794500"/>
                <a:gridCol w="1174750"/>
                <a:gridCol w="1174750"/>
              </a:tblGrid>
              <a:tr h="609600">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a:buNone/>
                      </a:pPr>
                      <a:r>
                        <a:rPr lang="en-US" altLang="x-none" sz="2400" b="1" i="1">
                          <a:latin typeface="Times New Roman" panose="02020603050405020304" pitchFamily="18" charset="0"/>
                        </a:rPr>
                        <a:t>Ý </a:t>
                      </a:r>
                      <a:r>
                        <a:rPr lang="en-US" altLang="x-none" sz="2400" b="1" i="1" err="1">
                          <a:latin typeface="Times New Roman" panose="02020603050405020304" pitchFamily="18" charset="0"/>
                        </a:rPr>
                        <a:t>kiến</a:t>
                      </a:r>
                      <a:endParaRPr lang="en-US" altLang="x-none" sz="2400" b="1" i="1">
                        <a:latin typeface="Times New Roman" panose="02020603050405020304" pitchFamily="18"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a:buNone/>
                      </a:pPr>
                      <a:r>
                        <a:rPr lang="en-US" altLang="x-none" sz="2400" b="1" i="1" err="1">
                          <a:latin typeface="Times New Roman" panose="02020603050405020304" pitchFamily="18" charset="0"/>
                        </a:rPr>
                        <a:t>Đúng</a:t>
                      </a:r>
                      <a:r>
                        <a:rPr lang="en-US" altLang="x-none" sz="2400" b="1" i="1">
                          <a:latin typeface="Times New Roman" panose="02020603050405020304" pitchFamily="18" charset="0"/>
                        </a:rPr>
                        <a:t> </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a:buNone/>
                      </a:pPr>
                      <a:r>
                        <a:rPr lang="en-US" altLang="x-none" sz="2400" b="1" i="1" err="1">
                          <a:latin typeface="Times New Roman" panose="02020603050405020304" pitchFamily="18" charset="0"/>
                        </a:rPr>
                        <a:t>Sai</a:t>
                      </a:r>
                      <a:r>
                        <a:rPr lang="en-US" altLang="x-none" sz="2400" b="1" i="1">
                          <a:latin typeface="Times New Roman" panose="02020603050405020304" pitchFamily="18" charset="0"/>
                        </a:rPr>
                        <a:t> </a:t>
                      </a: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371600">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just">
                        <a:buNone/>
                      </a:pPr>
                      <a:r>
                        <a:rPr lang="en-US" altLang="x-none" b="1">
                          <a:latin typeface="Times New Roman" panose="02020603050405020304" pitchFamily="18" charset="0"/>
                        </a:rPr>
                        <a:t>A. Cha </a:t>
                      </a:r>
                      <a:r>
                        <a:rPr lang="en-US" altLang="x-none" b="1" err="1">
                          <a:latin typeface="Times New Roman" panose="02020603050405020304" pitchFamily="18" charset="0"/>
                        </a:rPr>
                        <a:t>mẹ</a:t>
                      </a:r>
                      <a:r>
                        <a:rPr lang="en-US" altLang="x-none" b="1">
                          <a:latin typeface="Times New Roman" panose="02020603050405020304" pitchFamily="18" charset="0"/>
                        </a:rPr>
                        <a:t> </a:t>
                      </a:r>
                      <a:r>
                        <a:rPr lang="en-US" altLang="x-none" b="1" err="1">
                          <a:latin typeface="Times New Roman" panose="02020603050405020304" pitchFamily="18" charset="0"/>
                        </a:rPr>
                        <a:t>có</a:t>
                      </a:r>
                      <a:r>
                        <a:rPr lang="en-US" altLang="x-none" b="1">
                          <a:latin typeface="Times New Roman" panose="02020603050405020304" pitchFamily="18" charset="0"/>
                        </a:rPr>
                        <a:t> </a:t>
                      </a:r>
                      <a:r>
                        <a:rPr lang="en-US" altLang="x-none" b="1" err="1">
                          <a:latin typeface="Times New Roman" panose="02020603050405020304" pitchFamily="18" charset="0"/>
                        </a:rPr>
                        <a:t>quyền</a:t>
                      </a:r>
                      <a:r>
                        <a:rPr lang="en-US" altLang="x-none" b="1">
                          <a:latin typeface="Times New Roman" panose="02020603050405020304" pitchFamily="18" charset="0"/>
                        </a:rPr>
                        <a:t> </a:t>
                      </a:r>
                      <a:r>
                        <a:rPr lang="en-US" altLang="x-none" b="1" err="1">
                          <a:latin typeface="Times New Roman" panose="02020603050405020304" pitchFamily="18" charset="0"/>
                        </a:rPr>
                        <a:t>buộc</a:t>
                      </a:r>
                      <a:r>
                        <a:rPr lang="en-US" altLang="x-none" b="1">
                          <a:latin typeface="Times New Roman" panose="02020603050405020304" pitchFamily="18" charset="0"/>
                        </a:rPr>
                        <a:t> con </a:t>
                      </a:r>
                      <a:r>
                        <a:rPr lang="en-US" altLang="x-none" b="1" err="1">
                          <a:latin typeface="Times New Roman" panose="02020603050405020304" pitchFamily="18" charset="0"/>
                        </a:rPr>
                        <a:t>làm</a:t>
                      </a:r>
                      <a:r>
                        <a:rPr lang="en-US" altLang="x-none" b="1">
                          <a:latin typeface="Times New Roman" panose="02020603050405020304" pitchFamily="18" charset="0"/>
                        </a:rPr>
                        <a:t> </a:t>
                      </a:r>
                      <a:r>
                        <a:rPr lang="en-US" altLang="x-none" b="1" err="1">
                          <a:latin typeface="Times New Roman" panose="02020603050405020304" pitchFamily="18" charset="0"/>
                        </a:rPr>
                        <a:t>những</a:t>
                      </a:r>
                      <a:r>
                        <a:rPr lang="en-US" altLang="x-none" b="1">
                          <a:latin typeface="Times New Roman" panose="02020603050405020304" pitchFamily="18" charset="0"/>
                        </a:rPr>
                        <a:t> </a:t>
                      </a:r>
                      <a:r>
                        <a:rPr lang="en-US" altLang="x-none" b="1" err="1">
                          <a:latin typeface="Times New Roman" panose="02020603050405020304" pitchFamily="18" charset="0"/>
                        </a:rPr>
                        <a:t>việc</a:t>
                      </a:r>
                      <a:r>
                        <a:rPr lang="en-US" altLang="x-none" b="1">
                          <a:latin typeface="Times New Roman" panose="02020603050405020304" pitchFamily="18" charset="0"/>
                        </a:rPr>
                        <a:t> </a:t>
                      </a:r>
                      <a:r>
                        <a:rPr lang="en-US" altLang="x-none" b="1" err="1">
                          <a:latin typeface="Times New Roman" panose="02020603050405020304" pitchFamily="18" charset="0"/>
                        </a:rPr>
                        <a:t>thuộc</a:t>
                      </a:r>
                      <a:r>
                        <a:rPr lang="en-US" altLang="x-none" b="1">
                          <a:latin typeface="Times New Roman" panose="02020603050405020304" pitchFamily="18" charset="0"/>
                        </a:rPr>
                        <a:t> </a:t>
                      </a:r>
                      <a:r>
                        <a:rPr lang="en-US" altLang="x-none" b="1" err="1">
                          <a:latin typeface="Times New Roman" panose="02020603050405020304" pitchFamily="18" charset="0"/>
                        </a:rPr>
                        <a:t>về</a:t>
                      </a:r>
                      <a:r>
                        <a:rPr lang="en-US" altLang="x-none" b="1">
                          <a:latin typeface="Times New Roman" panose="02020603050405020304" pitchFamily="18" charset="0"/>
                        </a:rPr>
                        <a:t> </a:t>
                      </a:r>
                      <a:r>
                        <a:rPr lang="en-US" altLang="x-none" b="1" err="1">
                          <a:latin typeface="Times New Roman" panose="02020603050405020304" pitchFamily="18" charset="0"/>
                        </a:rPr>
                        <a:t>bổn</a:t>
                      </a:r>
                      <a:r>
                        <a:rPr lang="en-US" altLang="x-none" b="1">
                          <a:latin typeface="Times New Roman" panose="02020603050405020304" pitchFamily="18" charset="0"/>
                        </a:rPr>
                        <a:t> </a:t>
                      </a:r>
                      <a:r>
                        <a:rPr lang="en-US" altLang="x-none" b="1" err="1">
                          <a:latin typeface="Times New Roman" panose="02020603050405020304" pitchFamily="18" charset="0"/>
                        </a:rPr>
                        <a:t>phận</a:t>
                      </a:r>
                      <a:r>
                        <a:rPr lang="en-US" altLang="x-none" b="1">
                          <a:latin typeface="Times New Roman" panose="02020603050405020304" pitchFamily="18" charset="0"/>
                        </a:rPr>
                        <a:t> </a:t>
                      </a:r>
                      <a:r>
                        <a:rPr lang="en-US" altLang="x-none" b="1" err="1">
                          <a:latin typeface="Times New Roman" panose="02020603050405020304" pitchFamily="18" charset="0"/>
                        </a:rPr>
                        <a:t>của</a:t>
                      </a:r>
                      <a:r>
                        <a:rPr lang="en-US" altLang="x-none" b="1">
                          <a:latin typeface="Times New Roman" panose="02020603050405020304" pitchFamily="18" charset="0"/>
                        </a:rPr>
                        <a:t> </a:t>
                      </a:r>
                      <a:r>
                        <a:rPr lang="en-US" altLang="x-none" b="1" err="1">
                          <a:latin typeface="Times New Roman" panose="02020603050405020304" pitchFamily="18" charset="0"/>
                        </a:rPr>
                        <a:t>trẻ</a:t>
                      </a:r>
                      <a:r>
                        <a:rPr lang="en-US" altLang="x-none" b="1">
                          <a:latin typeface="Times New Roman" panose="02020603050405020304" pitchFamily="18" charset="0"/>
                        </a:rPr>
                        <a:t> </a:t>
                      </a:r>
                      <a:r>
                        <a:rPr lang="en-US" altLang="x-none" b="1" err="1">
                          <a:latin typeface="Times New Roman" panose="02020603050405020304" pitchFamily="18" charset="0"/>
                        </a:rPr>
                        <a:t>em</a:t>
                      </a:r>
                      <a:r>
                        <a:rPr lang="en-US" altLang="x-none" b="1">
                          <a:latin typeface="Times New Roman" panose="02020603050405020304" pitchFamily="18" charset="0"/>
                        </a:rPr>
                        <a:t> </a:t>
                      </a:r>
                      <a:r>
                        <a:rPr lang="en-US" altLang="x-none" b="1" err="1">
                          <a:latin typeface="Times New Roman" panose="02020603050405020304" pitchFamily="18" charset="0"/>
                        </a:rPr>
                        <a:t>đối</a:t>
                      </a:r>
                      <a:r>
                        <a:rPr lang="en-US" altLang="x-none" b="1">
                          <a:latin typeface="Times New Roman" panose="02020603050405020304" pitchFamily="18" charset="0"/>
                        </a:rPr>
                        <a:t> </a:t>
                      </a:r>
                      <a:r>
                        <a:rPr lang="en-US" altLang="x-none" b="1" err="1">
                          <a:latin typeface="Times New Roman" panose="02020603050405020304" pitchFamily="18" charset="0"/>
                        </a:rPr>
                        <a:t>với</a:t>
                      </a:r>
                      <a:r>
                        <a:rPr lang="en-US" altLang="x-none" b="1">
                          <a:latin typeface="Times New Roman" panose="02020603050405020304" pitchFamily="18" charset="0"/>
                        </a:rPr>
                        <a:t> </a:t>
                      </a:r>
                      <a:r>
                        <a:rPr lang="en-US" altLang="x-none" b="1" err="1">
                          <a:latin typeface="Times New Roman" panose="02020603050405020304" pitchFamily="18" charset="0"/>
                        </a:rPr>
                        <a:t>gia</a:t>
                      </a:r>
                      <a:r>
                        <a:rPr lang="en-US" altLang="x-none" b="1">
                          <a:latin typeface="Times New Roman" panose="02020603050405020304" pitchFamily="18" charset="0"/>
                        </a:rPr>
                        <a:t> </a:t>
                      </a:r>
                      <a:r>
                        <a:rPr lang="en-US" altLang="x-none" b="1" err="1">
                          <a:latin typeface="Times New Roman" panose="02020603050405020304" pitchFamily="18" charset="0"/>
                        </a:rPr>
                        <a:t>đình</a:t>
                      </a:r>
                      <a:r>
                        <a:rPr lang="en-US" altLang="x-none" b="1">
                          <a:latin typeface="Times New Roman" panose="02020603050405020304" pitchFamily="18" charset="0"/>
                        </a:rPr>
                        <a:t>.</a:t>
                      </a: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50000"/>
                        </a:spcBef>
                        <a:buNone/>
                      </a:pPr>
                      <a:endParaRPr lang="en-US" altLang="x-none" b="1">
                        <a:solidFill>
                          <a:srgbClr val="FF3399"/>
                        </a:solidFill>
                        <a:latin typeface="Times New Roman" panose="02020603050405020304" pitchFamily="18" charset="0"/>
                      </a:endParaRPr>
                    </a:p>
                    <a:p>
                      <a:pPr marL="0" lvl="0" indent="0">
                        <a:buNone/>
                      </a:pPr>
                      <a:endParaRPr lang="en-US" altLang="x-none">
                        <a:solidFill>
                          <a:srgbClr val="0066FF"/>
                        </a:solidFill>
                        <a:latin typeface="Times New Roman" panose="02020603050405020304" pitchFamily="18"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buNone/>
                      </a:pPr>
                      <a:endParaRPr lang="en-US" altLang="x-none">
                        <a:solidFill>
                          <a:srgbClr val="0066FF"/>
                        </a:solidFill>
                        <a:latin typeface="Times New Roman" panose="02020603050405020304" pitchFamily="18"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031875">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just">
                        <a:buNone/>
                      </a:pPr>
                      <a:r>
                        <a:rPr lang="en-US" altLang="x-none" b="1">
                          <a:latin typeface="Times New Roman" panose="02020603050405020304" pitchFamily="18" charset="0"/>
                        </a:rPr>
                        <a:t>B. Cha </a:t>
                      </a:r>
                      <a:r>
                        <a:rPr lang="en-US" altLang="x-none" b="1" err="1">
                          <a:latin typeface="Times New Roman" panose="02020603050405020304" pitchFamily="18" charset="0"/>
                        </a:rPr>
                        <a:t>mẹ</a:t>
                      </a:r>
                      <a:r>
                        <a:rPr lang="en-US" altLang="x-none" b="1">
                          <a:latin typeface="Times New Roman" panose="02020603050405020304" pitchFamily="18" charset="0"/>
                        </a:rPr>
                        <a:t> </a:t>
                      </a:r>
                      <a:r>
                        <a:rPr lang="en-US" altLang="x-none" b="1" err="1">
                          <a:latin typeface="Times New Roman" panose="02020603050405020304" pitchFamily="18" charset="0"/>
                        </a:rPr>
                        <a:t>phải</a:t>
                      </a:r>
                      <a:r>
                        <a:rPr lang="en-US" altLang="x-none" b="1">
                          <a:latin typeface="Times New Roman" panose="02020603050405020304" pitchFamily="18" charset="0"/>
                        </a:rPr>
                        <a:t> </a:t>
                      </a:r>
                      <a:r>
                        <a:rPr lang="en-US" altLang="x-none" b="1" err="1">
                          <a:latin typeface="Times New Roman" panose="02020603050405020304" pitchFamily="18" charset="0"/>
                        </a:rPr>
                        <a:t>hướng</a:t>
                      </a:r>
                      <a:r>
                        <a:rPr lang="en-US" altLang="x-none" b="1">
                          <a:latin typeface="Times New Roman" panose="02020603050405020304" pitchFamily="18" charset="0"/>
                        </a:rPr>
                        <a:t> </a:t>
                      </a:r>
                      <a:r>
                        <a:rPr lang="en-US" altLang="x-none" b="1" err="1">
                          <a:latin typeface="Times New Roman" panose="02020603050405020304" pitchFamily="18" charset="0"/>
                        </a:rPr>
                        <a:t>dẫn</a:t>
                      </a:r>
                      <a:r>
                        <a:rPr lang="en-US" altLang="x-none" b="1">
                          <a:latin typeface="Times New Roman" panose="02020603050405020304" pitchFamily="18" charset="0"/>
                        </a:rPr>
                        <a:t>, </a:t>
                      </a:r>
                      <a:r>
                        <a:rPr lang="en-US" altLang="x-none" b="1" err="1">
                          <a:latin typeface="Times New Roman" panose="02020603050405020304" pitchFamily="18" charset="0"/>
                        </a:rPr>
                        <a:t>giúp</a:t>
                      </a:r>
                      <a:r>
                        <a:rPr lang="en-US" altLang="x-none" b="1">
                          <a:latin typeface="Times New Roman" panose="02020603050405020304" pitchFamily="18" charset="0"/>
                        </a:rPr>
                        <a:t> </a:t>
                      </a:r>
                      <a:r>
                        <a:rPr lang="en-US" altLang="x-none" b="1" err="1">
                          <a:latin typeface="Times New Roman" panose="02020603050405020304" pitchFamily="18" charset="0"/>
                        </a:rPr>
                        <a:t>đỡ</a:t>
                      </a:r>
                      <a:r>
                        <a:rPr lang="en-US" altLang="x-none" b="1">
                          <a:latin typeface="Times New Roman" panose="02020603050405020304" pitchFamily="18" charset="0"/>
                        </a:rPr>
                        <a:t> con </a:t>
                      </a:r>
                      <a:r>
                        <a:rPr lang="en-US" altLang="x-none" b="1" err="1">
                          <a:latin typeface="Times New Roman" panose="02020603050405020304" pitchFamily="18" charset="0"/>
                        </a:rPr>
                        <a:t>làm</a:t>
                      </a:r>
                      <a:r>
                        <a:rPr lang="en-US" altLang="x-none" b="1">
                          <a:latin typeface="Times New Roman" panose="02020603050405020304" pitchFamily="18" charset="0"/>
                        </a:rPr>
                        <a:t> </a:t>
                      </a:r>
                      <a:r>
                        <a:rPr lang="en-US" altLang="x-none" b="1" err="1">
                          <a:latin typeface="Times New Roman" panose="02020603050405020304" pitchFamily="18" charset="0"/>
                        </a:rPr>
                        <a:t>những</a:t>
                      </a:r>
                      <a:r>
                        <a:rPr lang="en-US" altLang="x-none" b="1">
                          <a:latin typeface="Times New Roman" panose="02020603050405020304" pitchFamily="18" charset="0"/>
                        </a:rPr>
                        <a:t> </a:t>
                      </a:r>
                      <a:r>
                        <a:rPr lang="en-US" altLang="x-none" b="1" err="1">
                          <a:latin typeface="Times New Roman" panose="02020603050405020304" pitchFamily="18" charset="0"/>
                        </a:rPr>
                        <a:t>việc</a:t>
                      </a:r>
                      <a:r>
                        <a:rPr lang="en-US" altLang="x-none" b="1">
                          <a:latin typeface="Times New Roman" panose="02020603050405020304" pitchFamily="18" charset="0"/>
                        </a:rPr>
                        <a:t> </a:t>
                      </a:r>
                      <a:r>
                        <a:rPr lang="en-US" altLang="x-none" b="1" err="1">
                          <a:latin typeface="Times New Roman" panose="02020603050405020304" pitchFamily="18" charset="0"/>
                        </a:rPr>
                        <a:t>phù</a:t>
                      </a:r>
                      <a:r>
                        <a:rPr lang="en-US" altLang="x-none" b="1">
                          <a:latin typeface="Times New Roman" panose="02020603050405020304" pitchFamily="18" charset="0"/>
                        </a:rPr>
                        <a:t> </a:t>
                      </a:r>
                      <a:r>
                        <a:rPr lang="en-US" altLang="x-none" b="1" err="1">
                          <a:latin typeface="Times New Roman" panose="02020603050405020304" pitchFamily="18" charset="0"/>
                        </a:rPr>
                        <a:t>hợp</a:t>
                      </a:r>
                      <a:r>
                        <a:rPr lang="en-US" altLang="x-none" b="1">
                          <a:latin typeface="Times New Roman" panose="02020603050405020304" pitchFamily="18" charset="0"/>
                        </a:rPr>
                        <a:t> </a:t>
                      </a:r>
                      <a:r>
                        <a:rPr lang="en-US" altLang="x-none" b="1" err="1">
                          <a:latin typeface="Times New Roman" panose="02020603050405020304" pitchFamily="18" charset="0"/>
                        </a:rPr>
                        <a:t>trong</a:t>
                      </a:r>
                      <a:r>
                        <a:rPr lang="en-US" altLang="x-none" b="1">
                          <a:latin typeface="Times New Roman" panose="02020603050405020304" pitchFamily="18" charset="0"/>
                        </a:rPr>
                        <a:t> </a:t>
                      </a:r>
                      <a:r>
                        <a:rPr lang="en-US" altLang="x-none" b="1" err="1">
                          <a:latin typeface="Times New Roman" panose="02020603050405020304" pitchFamily="18" charset="0"/>
                        </a:rPr>
                        <a:t>gia</a:t>
                      </a:r>
                      <a:r>
                        <a:rPr lang="en-US" altLang="x-none" b="1">
                          <a:latin typeface="Times New Roman" panose="02020603050405020304" pitchFamily="18" charset="0"/>
                        </a:rPr>
                        <a:t> </a:t>
                      </a:r>
                      <a:r>
                        <a:rPr lang="en-US" altLang="x-none" b="1" err="1">
                          <a:latin typeface="Times New Roman" panose="02020603050405020304" pitchFamily="18" charset="0"/>
                        </a:rPr>
                        <a:t>đình</a:t>
                      </a:r>
                      <a:r>
                        <a:rPr lang="en-US" altLang="x-none" b="1">
                          <a:latin typeface="Times New Roman" panose="02020603050405020304" pitchFamily="18" charset="0"/>
                        </a:rPr>
                        <a:t>.</a:t>
                      </a: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buNone/>
                      </a:pPr>
                      <a:r>
                        <a:rPr lang="en-US" altLang="x-none" b="1">
                          <a:solidFill>
                            <a:srgbClr val="FF3399"/>
                          </a:solidFill>
                          <a:latin typeface="Times New Roman" panose="02020603050405020304" pitchFamily="18" charset="0"/>
                        </a:rPr>
                        <a:t>    </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buNone/>
                      </a:pPr>
                      <a:endParaRPr lang="en-US" altLang="x-none">
                        <a:solidFill>
                          <a:srgbClr val="0066FF"/>
                        </a:solidFill>
                        <a:latin typeface="Times New Roman" panose="02020603050405020304" pitchFamily="18"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641350">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just">
                        <a:buNone/>
                      </a:pPr>
                      <a:r>
                        <a:rPr lang="en-US" altLang="x-none" b="1">
                          <a:latin typeface="Times New Roman" panose="02020603050405020304" pitchFamily="18" charset="0"/>
                        </a:rPr>
                        <a:t>C. </a:t>
                      </a:r>
                      <a:r>
                        <a:rPr lang="en-US" altLang="x-none" b="1" err="1">
                          <a:latin typeface="Times New Roman" panose="02020603050405020304" pitchFamily="18" charset="0"/>
                        </a:rPr>
                        <a:t>Chỉ</a:t>
                      </a:r>
                      <a:r>
                        <a:rPr lang="en-US" altLang="x-none" b="1">
                          <a:latin typeface="Times New Roman" panose="02020603050405020304" pitchFamily="18" charset="0"/>
                        </a:rPr>
                        <a:t> </a:t>
                      </a:r>
                      <a:r>
                        <a:rPr lang="en-US" altLang="x-none" b="1" err="1">
                          <a:latin typeface="Times New Roman" panose="02020603050405020304" pitchFamily="18" charset="0"/>
                        </a:rPr>
                        <a:t>cần</a:t>
                      </a:r>
                      <a:r>
                        <a:rPr lang="en-US" altLang="x-none" b="1">
                          <a:latin typeface="Times New Roman" panose="02020603050405020304" pitchFamily="18" charset="0"/>
                        </a:rPr>
                        <a:t> lo </a:t>
                      </a:r>
                      <a:r>
                        <a:rPr lang="en-US" altLang="x-none" b="1" err="1">
                          <a:latin typeface="Times New Roman" panose="02020603050405020304" pitchFamily="18" charset="0"/>
                        </a:rPr>
                        <a:t>cái</a:t>
                      </a:r>
                      <a:r>
                        <a:rPr lang="en-US" altLang="x-none" b="1">
                          <a:latin typeface="Times New Roman" panose="02020603050405020304" pitchFamily="18" charset="0"/>
                        </a:rPr>
                        <a:t> </a:t>
                      </a:r>
                      <a:r>
                        <a:rPr lang="en-US" altLang="x-none" b="1" err="1">
                          <a:latin typeface="Times New Roman" panose="02020603050405020304" pitchFamily="18" charset="0"/>
                        </a:rPr>
                        <a:t>ăn</a:t>
                      </a:r>
                      <a:r>
                        <a:rPr lang="en-US" altLang="x-none" b="1">
                          <a:latin typeface="Times New Roman" panose="02020603050405020304" pitchFamily="18" charset="0"/>
                        </a:rPr>
                        <a:t> </a:t>
                      </a:r>
                      <a:r>
                        <a:rPr lang="en-US" altLang="x-none" b="1" err="1">
                          <a:latin typeface="Times New Roman" panose="02020603050405020304" pitchFamily="18" charset="0"/>
                        </a:rPr>
                        <a:t>cho</a:t>
                      </a:r>
                      <a:r>
                        <a:rPr lang="en-US" altLang="x-none" b="1">
                          <a:latin typeface="Times New Roman" panose="02020603050405020304" pitchFamily="18" charset="0"/>
                        </a:rPr>
                        <a:t> con </a:t>
                      </a:r>
                      <a:r>
                        <a:rPr lang="en-US" altLang="x-none" b="1" err="1">
                          <a:latin typeface="Times New Roman" panose="02020603050405020304" pitchFamily="18" charset="0"/>
                        </a:rPr>
                        <a:t>là</a:t>
                      </a:r>
                      <a:r>
                        <a:rPr lang="en-US" altLang="x-none" b="1">
                          <a:latin typeface="Times New Roman" panose="02020603050405020304" pitchFamily="18" charset="0"/>
                        </a:rPr>
                        <a:t> </a:t>
                      </a:r>
                      <a:r>
                        <a:rPr lang="en-US" altLang="x-none" b="1" err="1">
                          <a:latin typeface="Times New Roman" panose="02020603050405020304" pitchFamily="18" charset="0"/>
                        </a:rPr>
                        <a:t>đủ</a:t>
                      </a:r>
                      <a:r>
                        <a:rPr lang="en-US" altLang="x-none" b="1">
                          <a:latin typeface="Times New Roman" panose="02020603050405020304" pitchFamily="18" charset="0"/>
                        </a:rPr>
                        <a:t>.</a:t>
                      </a: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buNone/>
                      </a:pPr>
                      <a:endParaRPr lang="en-US" altLang="x-none">
                        <a:solidFill>
                          <a:srgbClr val="0066FF"/>
                        </a:solidFill>
                        <a:latin typeface="Times New Roman" panose="02020603050405020304" pitchFamily="18"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50000"/>
                        </a:spcBef>
                        <a:buNone/>
                      </a:pPr>
                      <a:endParaRPr lang="en-US" altLang="x-none">
                        <a:solidFill>
                          <a:srgbClr val="0066FF"/>
                        </a:solidFill>
                        <a:latin typeface="Times New Roman" panose="02020603050405020304" pitchFamily="18"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149350">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just">
                        <a:buNone/>
                      </a:pPr>
                      <a:r>
                        <a:rPr lang="en-US" altLang="x-none" b="1">
                          <a:latin typeface="Times New Roman" panose="02020603050405020304" pitchFamily="18" charset="0"/>
                        </a:rPr>
                        <a:t>D. </a:t>
                      </a:r>
                      <a:r>
                        <a:rPr lang="en-US" altLang="x-none" b="1" err="1">
                          <a:latin typeface="Times New Roman" panose="02020603050405020304" pitchFamily="18" charset="0"/>
                        </a:rPr>
                        <a:t>Dù</a:t>
                      </a:r>
                      <a:r>
                        <a:rPr lang="en-US" altLang="x-none" b="1">
                          <a:latin typeface="Times New Roman" panose="02020603050405020304" pitchFamily="18" charset="0"/>
                        </a:rPr>
                        <a:t> </a:t>
                      </a:r>
                      <a:r>
                        <a:rPr lang="en-US" altLang="x-none" b="1" err="1">
                          <a:latin typeface="Times New Roman" panose="02020603050405020304" pitchFamily="18" charset="0"/>
                        </a:rPr>
                        <a:t>còn</a:t>
                      </a:r>
                      <a:r>
                        <a:rPr lang="en-US" altLang="x-none" b="1">
                          <a:latin typeface="Times New Roman" panose="02020603050405020304" pitchFamily="18" charset="0"/>
                        </a:rPr>
                        <a:t> </a:t>
                      </a:r>
                      <a:r>
                        <a:rPr lang="en-US" altLang="x-none" b="1" err="1">
                          <a:latin typeface="Times New Roman" panose="02020603050405020304" pitchFamily="18" charset="0"/>
                        </a:rPr>
                        <a:t>nhỏ</a:t>
                      </a:r>
                      <a:r>
                        <a:rPr lang="en-US" altLang="x-none" b="1">
                          <a:latin typeface="Times New Roman" panose="02020603050405020304" pitchFamily="18" charset="0"/>
                        </a:rPr>
                        <a:t>, cha </a:t>
                      </a:r>
                      <a:r>
                        <a:rPr lang="en-US" altLang="x-none" b="1" err="1">
                          <a:latin typeface="Times New Roman" panose="02020603050405020304" pitchFamily="18" charset="0"/>
                        </a:rPr>
                        <a:t>mẹ</a:t>
                      </a:r>
                      <a:r>
                        <a:rPr lang="en-US" altLang="x-none" b="1">
                          <a:latin typeface="Times New Roman" panose="02020603050405020304" pitchFamily="18" charset="0"/>
                        </a:rPr>
                        <a:t> </a:t>
                      </a:r>
                      <a:r>
                        <a:rPr lang="en-US" altLang="x-none" b="1" err="1">
                          <a:latin typeface="Times New Roman" panose="02020603050405020304" pitchFamily="18" charset="0"/>
                        </a:rPr>
                        <a:t>cũng</a:t>
                      </a:r>
                      <a:r>
                        <a:rPr lang="en-US" altLang="x-none" b="1">
                          <a:latin typeface="Times New Roman" panose="02020603050405020304" pitchFamily="18" charset="0"/>
                        </a:rPr>
                        <a:t> </a:t>
                      </a:r>
                      <a:r>
                        <a:rPr lang="en-US" altLang="x-none" b="1" err="1">
                          <a:latin typeface="Times New Roman" panose="02020603050405020304" pitchFamily="18" charset="0"/>
                        </a:rPr>
                        <a:t>phải</a:t>
                      </a:r>
                      <a:r>
                        <a:rPr lang="en-US" altLang="x-none" b="1">
                          <a:latin typeface="Times New Roman" panose="02020603050405020304" pitchFamily="18" charset="0"/>
                        </a:rPr>
                        <a:t> </a:t>
                      </a:r>
                      <a:r>
                        <a:rPr lang="en-US" altLang="x-none" b="1" err="1">
                          <a:latin typeface="Times New Roman" panose="02020603050405020304" pitchFamily="18" charset="0"/>
                        </a:rPr>
                        <a:t>tôn</a:t>
                      </a:r>
                      <a:r>
                        <a:rPr lang="en-US" altLang="x-none" b="1">
                          <a:latin typeface="Times New Roman" panose="02020603050405020304" pitchFamily="18" charset="0"/>
                        </a:rPr>
                        <a:t> </a:t>
                      </a:r>
                      <a:r>
                        <a:rPr lang="en-US" altLang="x-none" b="1" err="1">
                          <a:latin typeface="Times New Roman" panose="02020603050405020304" pitchFamily="18" charset="0"/>
                        </a:rPr>
                        <a:t>trọng</a:t>
                      </a:r>
                      <a:r>
                        <a:rPr lang="en-US" altLang="x-none" b="1">
                          <a:latin typeface="Times New Roman" panose="02020603050405020304" pitchFamily="18" charset="0"/>
                        </a:rPr>
                        <a:t> ý </a:t>
                      </a:r>
                      <a:r>
                        <a:rPr lang="en-US" altLang="x-none" b="1" err="1">
                          <a:latin typeface="Times New Roman" panose="02020603050405020304" pitchFamily="18" charset="0"/>
                        </a:rPr>
                        <a:t>kiến</a:t>
                      </a:r>
                      <a:r>
                        <a:rPr lang="en-US" altLang="x-none" b="1">
                          <a:latin typeface="Times New Roman" panose="02020603050405020304" pitchFamily="18" charset="0"/>
                        </a:rPr>
                        <a:t> </a:t>
                      </a:r>
                      <a:r>
                        <a:rPr lang="en-US" altLang="x-none" b="1" err="1">
                          <a:latin typeface="Times New Roman" panose="02020603050405020304" pitchFamily="18" charset="0"/>
                        </a:rPr>
                        <a:t>của</a:t>
                      </a:r>
                      <a:r>
                        <a:rPr lang="en-US" altLang="x-none" b="1">
                          <a:latin typeface="Times New Roman" panose="02020603050405020304" pitchFamily="18" charset="0"/>
                        </a:rPr>
                        <a:t> con.</a:t>
                      </a: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buNone/>
                      </a:pPr>
                      <a:r>
                        <a:rPr lang="en-US" altLang="x-none" b="1">
                          <a:solidFill>
                            <a:srgbClr val="FF3399"/>
                          </a:solidFill>
                          <a:latin typeface="Times New Roman" panose="02020603050405020304" pitchFamily="18" charset="0"/>
                        </a:rPr>
                        <a:t>   </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buNone/>
                      </a:pPr>
                      <a:endParaRPr lang="en-US" altLang="x-none">
                        <a:solidFill>
                          <a:srgbClr val="0066FF"/>
                        </a:solidFill>
                        <a:latin typeface="Times New Roman" panose="02020603050405020304" pitchFamily="18"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171037" name="Text Box 171036"/>
          <p:cNvSpPr txBox="1"/>
          <p:nvPr/>
        </p:nvSpPr>
        <p:spPr>
          <a:xfrm>
            <a:off x="7010400" y="2590800"/>
            <a:ext cx="685800" cy="641350"/>
          </a:xfrm>
          <a:prstGeom prst="rect">
            <a:avLst/>
          </a:prstGeom>
          <a:noFill/>
          <a:ln w="9525">
            <a:noFill/>
          </a:ln>
        </p:spPr>
        <p:txBody>
          <a:bodyPr anchor="t">
            <a:spAutoFit/>
          </a:bodyPr>
          <a:lstStyle/>
          <a:p>
            <a:pPr algn="ctr">
              <a:spcBef>
                <a:spcPct val="50000"/>
              </a:spcBef>
            </a:pPr>
            <a:r>
              <a:rPr lang="en-US" altLang="x-none" sz="3600" b="1">
                <a:solidFill>
                  <a:srgbClr val="FF3399"/>
                </a:solidFill>
                <a:latin typeface="Arial" panose="020B0604020202020204" pitchFamily="34" charset="0"/>
              </a:rPr>
              <a:t>X</a:t>
            </a:r>
          </a:p>
        </p:txBody>
      </p:sp>
      <p:sp>
        <p:nvSpPr>
          <p:cNvPr id="171038" name="Text Box 171037"/>
          <p:cNvSpPr txBox="1"/>
          <p:nvPr/>
        </p:nvSpPr>
        <p:spPr>
          <a:xfrm>
            <a:off x="6858000" y="3810000"/>
            <a:ext cx="838200" cy="641350"/>
          </a:xfrm>
          <a:prstGeom prst="rect">
            <a:avLst/>
          </a:prstGeom>
          <a:noFill/>
          <a:ln w="9525">
            <a:noFill/>
          </a:ln>
        </p:spPr>
        <p:txBody>
          <a:bodyPr anchor="t">
            <a:spAutoFit/>
          </a:bodyPr>
          <a:lstStyle/>
          <a:p>
            <a:pPr algn="ctr">
              <a:spcBef>
                <a:spcPct val="50000"/>
              </a:spcBef>
            </a:pPr>
            <a:r>
              <a:rPr lang="en-US" altLang="x-none" sz="3600" b="1">
                <a:solidFill>
                  <a:srgbClr val="FF3399"/>
                </a:solidFill>
                <a:latin typeface="Arial" panose="020B0604020202020204" pitchFamily="34" charset="0"/>
              </a:rPr>
              <a:t>X</a:t>
            </a:r>
          </a:p>
        </p:txBody>
      </p:sp>
      <p:sp>
        <p:nvSpPr>
          <p:cNvPr id="171039" name="Text Box 171038"/>
          <p:cNvSpPr txBox="1"/>
          <p:nvPr/>
        </p:nvSpPr>
        <p:spPr>
          <a:xfrm>
            <a:off x="8229600" y="4572000"/>
            <a:ext cx="685800" cy="641350"/>
          </a:xfrm>
          <a:prstGeom prst="rect">
            <a:avLst/>
          </a:prstGeom>
          <a:noFill/>
          <a:ln w="9525">
            <a:noFill/>
          </a:ln>
        </p:spPr>
        <p:txBody>
          <a:bodyPr anchor="t">
            <a:spAutoFit/>
          </a:bodyPr>
          <a:lstStyle/>
          <a:p>
            <a:pPr algn="ctr">
              <a:spcBef>
                <a:spcPct val="50000"/>
              </a:spcBef>
            </a:pPr>
            <a:r>
              <a:rPr lang="en-US" altLang="x-none" sz="3600" b="1">
                <a:solidFill>
                  <a:srgbClr val="FF3399"/>
                </a:solidFill>
                <a:latin typeface="Arial" panose="020B0604020202020204" pitchFamily="34" charset="0"/>
              </a:rPr>
              <a:t>X</a:t>
            </a:r>
          </a:p>
        </p:txBody>
      </p:sp>
      <p:sp>
        <p:nvSpPr>
          <p:cNvPr id="171040" name="Text Box 171039"/>
          <p:cNvSpPr txBox="1"/>
          <p:nvPr/>
        </p:nvSpPr>
        <p:spPr>
          <a:xfrm>
            <a:off x="6934200" y="5410200"/>
            <a:ext cx="685800" cy="641350"/>
          </a:xfrm>
          <a:prstGeom prst="rect">
            <a:avLst/>
          </a:prstGeom>
          <a:noFill/>
          <a:ln w="9525">
            <a:noFill/>
          </a:ln>
        </p:spPr>
        <p:txBody>
          <a:bodyPr anchor="t">
            <a:spAutoFit/>
          </a:bodyPr>
          <a:lstStyle/>
          <a:p>
            <a:pPr algn="ctr">
              <a:spcBef>
                <a:spcPct val="50000"/>
              </a:spcBef>
            </a:pPr>
            <a:r>
              <a:rPr lang="en-US" altLang="x-none" sz="3600" b="1">
                <a:solidFill>
                  <a:srgbClr val="FF3399"/>
                </a:solidFill>
                <a:latin typeface="Arial" panose="020B0604020202020204" pitchFamily="34" charset="0"/>
              </a:rPr>
              <a:t>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1010"/>
                                        </p:tgtEl>
                                        <p:attrNameLst>
                                          <p:attrName>style.visibility</p:attrName>
                                        </p:attrNameLst>
                                      </p:cBhvr>
                                      <p:to>
                                        <p:strVal val="visible"/>
                                      </p:to>
                                    </p:set>
                                    <p:animEffect transition="in" filter="blinds(horizontal)">
                                      <p:cBhvr>
                                        <p:cTn id="7" dur="500"/>
                                        <p:tgtEl>
                                          <p:spTgt spid="1710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71011"/>
                                        </p:tgtEl>
                                        <p:attrNameLst>
                                          <p:attrName>style.visibility</p:attrName>
                                        </p:attrNameLst>
                                      </p:cBhvr>
                                      <p:to>
                                        <p:strVal val="visible"/>
                                      </p:to>
                                    </p:set>
                                    <p:animEffect transition="in" filter="blinds(horizontal)">
                                      <p:cBhvr>
                                        <p:cTn id="12" dur="500"/>
                                        <p:tgtEl>
                                          <p:spTgt spid="17101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71037"/>
                                        </p:tgtEl>
                                        <p:attrNameLst>
                                          <p:attrName>style.visibility</p:attrName>
                                        </p:attrNameLst>
                                      </p:cBhvr>
                                      <p:to>
                                        <p:strVal val="visible"/>
                                      </p:to>
                                    </p:set>
                                    <p:animEffect transition="in" filter="box(in)">
                                      <p:cBhvr>
                                        <p:cTn id="17" dur="500"/>
                                        <p:tgtEl>
                                          <p:spTgt spid="17103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71038"/>
                                        </p:tgtEl>
                                        <p:attrNameLst>
                                          <p:attrName>style.visibility</p:attrName>
                                        </p:attrNameLst>
                                      </p:cBhvr>
                                      <p:to>
                                        <p:strVal val="visible"/>
                                      </p:to>
                                    </p:set>
                                    <p:animEffect transition="in" filter="box(in)">
                                      <p:cBhvr>
                                        <p:cTn id="22" dur="500"/>
                                        <p:tgtEl>
                                          <p:spTgt spid="17103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71039"/>
                                        </p:tgtEl>
                                        <p:attrNameLst>
                                          <p:attrName>style.visibility</p:attrName>
                                        </p:attrNameLst>
                                      </p:cBhvr>
                                      <p:to>
                                        <p:strVal val="visible"/>
                                      </p:to>
                                    </p:set>
                                    <p:animEffect transition="in" filter="box(in)">
                                      <p:cBhvr>
                                        <p:cTn id="27" dur="500"/>
                                        <p:tgtEl>
                                          <p:spTgt spid="171039"/>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71040"/>
                                        </p:tgtEl>
                                        <p:attrNameLst>
                                          <p:attrName>style.visibility</p:attrName>
                                        </p:attrNameLst>
                                      </p:cBhvr>
                                      <p:to>
                                        <p:strVal val="visible"/>
                                      </p:to>
                                    </p:set>
                                    <p:animEffect transition="in" filter="box(in)">
                                      <p:cBhvr>
                                        <p:cTn id="32" dur="500"/>
                                        <p:tgtEl>
                                          <p:spTgt spid="1710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0" grpId="0"/>
      <p:bldP spid="171037" grpId="0"/>
      <p:bldP spid="171038" grpId="0"/>
      <p:bldP spid="171039" grpId="0"/>
      <p:bldP spid="17104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Content Placeholder 172033"/>
          <p:cNvSpPr>
            <a:spLocks noGrp="1"/>
          </p:cNvSpPr>
          <p:nvPr>
            <p:ph idx="1"/>
          </p:nvPr>
        </p:nvSpPr>
        <p:spPr>
          <a:xfrm>
            <a:off x="0" y="0"/>
            <a:ext cx="9144000" cy="6858000"/>
          </a:xfrm>
        </p:spPr>
        <p:txBody>
          <a:bodyPr anchor="t"/>
          <a:lstStyle/>
          <a:p>
            <a:pPr algn="just">
              <a:spcBef>
                <a:spcPct val="50000"/>
              </a:spcBef>
              <a:buNone/>
            </a:pPr>
            <a:r>
              <a:rPr lang="en-US" altLang="x-none" sz="2800" b="1" u="sng" err="1">
                <a:solidFill>
                  <a:srgbClr val="FF3300"/>
                </a:solidFill>
                <a:latin typeface="Times New Roman" panose="02020603050405020304" pitchFamily="18" charset="0"/>
              </a:rPr>
              <a:t>Bài</a:t>
            </a:r>
            <a:r>
              <a:rPr lang="en-US" altLang="x-none" sz="2800" b="1" u="sng">
                <a:solidFill>
                  <a:srgbClr val="FF3300"/>
                </a:solidFill>
                <a:latin typeface="Times New Roman" panose="02020603050405020304" pitchFamily="18" charset="0"/>
              </a:rPr>
              <a:t> </a:t>
            </a:r>
            <a:r>
              <a:rPr lang="en-US" altLang="x-none" sz="2800" b="1" u="sng" err="1">
                <a:solidFill>
                  <a:srgbClr val="FF3300"/>
                </a:solidFill>
                <a:latin typeface="Times New Roman" panose="02020603050405020304" pitchFamily="18" charset="0"/>
              </a:rPr>
              <a:t>tập</a:t>
            </a:r>
            <a:r>
              <a:rPr lang="en-US" altLang="x-none" sz="2800" b="1" u="sng">
                <a:solidFill>
                  <a:srgbClr val="FF3300"/>
                </a:solidFill>
                <a:latin typeface="Times New Roman" panose="02020603050405020304" pitchFamily="18" charset="0"/>
              </a:rPr>
              <a:t> 2:</a:t>
            </a:r>
            <a:r>
              <a:rPr lang="en-US" altLang="x-none" sz="2800" b="1">
                <a:latin typeface="Times New Roman" panose="02020603050405020304" pitchFamily="18" charset="0"/>
              </a:rPr>
              <a:t> Chi </a:t>
            </a:r>
            <a:r>
              <a:rPr lang="en-US" altLang="x-none" sz="2800" b="1" err="1">
                <a:latin typeface="Times New Roman" panose="02020603050405020304" pitchFamily="18" charset="0"/>
              </a:rPr>
              <a:t>là</a:t>
            </a:r>
            <a:r>
              <a:rPr lang="en-US" altLang="x-none" sz="2800" b="1">
                <a:latin typeface="Times New Roman" panose="02020603050405020304" pitchFamily="18" charset="0"/>
              </a:rPr>
              <a:t> </a:t>
            </a:r>
            <a:r>
              <a:rPr lang="en-US" altLang="x-none" sz="2800" b="1" err="1">
                <a:latin typeface="Times New Roman" panose="02020603050405020304" pitchFamily="18" charset="0"/>
              </a:rPr>
              <a:t>một</a:t>
            </a:r>
            <a:r>
              <a:rPr lang="en-US" altLang="x-none" sz="2800" b="1">
                <a:latin typeface="Times New Roman" panose="02020603050405020304" pitchFamily="18" charset="0"/>
              </a:rPr>
              <a:t> </a:t>
            </a:r>
            <a:r>
              <a:rPr lang="en-US" altLang="x-none" sz="2800" b="1" err="1">
                <a:latin typeface="Times New Roman" panose="02020603050405020304" pitchFamily="18" charset="0"/>
              </a:rPr>
              <a:t>nữ</a:t>
            </a:r>
            <a:r>
              <a:rPr lang="en-US" altLang="x-none" sz="2800" b="1">
                <a:latin typeface="Times New Roman" panose="02020603050405020304" pitchFamily="18" charset="0"/>
              </a:rPr>
              <a:t> </a:t>
            </a:r>
            <a:r>
              <a:rPr lang="en-US" altLang="x-none" sz="2800" b="1" err="1">
                <a:latin typeface="Times New Roman" panose="02020603050405020304" pitchFamily="18" charset="0"/>
              </a:rPr>
              <a:t>sinh</a:t>
            </a:r>
            <a:r>
              <a:rPr lang="en-US" altLang="x-none" sz="2800" b="1">
                <a:latin typeface="Times New Roman" panose="02020603050405020304" pitchFamily="18" charset="0"/>
              </a:rPr>
              <a:t> </a:t>
            </a:r>
            <a:r>
              <a:rPr lang="en-US" altLang="x-none" sz="2800" b="1" err="1">
                <a:latin typeface="Times New Roman" panose="02020603050405020304" pitchFamily="18" charset="0"/>
              </a:rPr>
              <a:t>lớp</a:t>
            </a:r>
            <a:r>
              <a:rPr lang="en-US" altLang="x-none" sz="2800" b="1">
                <a:latin typeface="Times New Roman" panose="02020603050405020304" pitchFamily="18" charset="0"/>
              </a:rPr>
              <a:t> 8. </a:t>
            </a:r>
            <a:r>
              <a:rPr lang="en-US" altLang="x-none" sz="2800" b="1" err="1">
                <a:latin typeface="Times New Roman" panose="02020603050405020304" pitchFamily="18" charset="0"/>
              </a:rPr>
              <a:t>Một</a:t>
            </a:r>
            <a:r>
              <a:rPr lang="en-US" altLang="x-none" sz="2800" b="1">
                <a:latin typeface="Times New Roman" panose="02020603050405020304" pitchFamily="18" charset="0"/>
              </a:rPr>
              <a:t> </a:t>
            </a:r>
            <a:r>
              <a:rPr lang="en-US" altLang="x-none" sz="2800" b="1" err="1">
                <a:latin typeface="Times New Roman" panose="02020603050405020304" pitchFamily="18" charset="0"/>
              </a:rPr>
              <a:t>lần</a:t>
            </a:r>
            <a:r>
              <a:rPr lang="en-US" altLang="x-none" sz="2800" b="1">
                <a:latin typeface="Times New Roman" panose="02020603050405020304" pitchFamily="18" charset="0"/>
              </a:rPr>
              <a:t>, Chi </a:t>
            </a:r>
            <a:r>
              <a:rPr lang="en-US" altLang="x-none" sz="2800" b="1" err="1">
                <a:latin typeface="Times New Roman" panose="02020603050405020304" pitchFamily="18" charset="0"/>
              </a:rPr>
              <a:t>nhận</a:t>
            </a:r>
            <a:r>
              <a:rPr lang="en-US" altLang="x-none" sz="2800" b="1">
                <a:latin typeface="Times New Roman" panose="02020603050405020304" pitchFamily="18" charset="0"/>
              </a:rPr>
              <a:t> </a:t>
            </a:r>
            <a:r>
              <a:rPr lang="en-US" altLang="x-none" sz="2800" b="1" err="1">
                <a:latin typeface="Times New Roman" panose="02020603050405020304" pitchFamily="18" charset="0"/>
              </a:rPr>
              <a:t>lời</a:t>
            </a:r>
            <a:r>
              <a:rPr lang="en-US" altLang="x-none" sz="2800" b="1">
                <a:latin typeface="Times New Roman" panose="02020603050405020304" pitchFamily="18" charset="0"/>
              </a:rPr>
              <a:t> </a:t>
            </a:r>
            <a:r>
              <a:rPr lang="en-US" altLang="x-none" sz="2800" b="1" err="1">
                <a:latin typeface="Times New Roman" panose="02020603050405020304" pitchFamily="18" charset="0"/>
              </a:rPr>
              <a:t>mời</a:t>
            </a:r>
            <a:r>
              <a:rPr lang="en-US" altLang="x-none" sz="2800" b="1">
                <a:latin typeface="Times New Roman" panose="02020603050405020304" pitchFamily="18" charset="0"/>
              </a:rPr>
              <a:t> </a:t>
            </a:r>
            <a:r>
              <a:rPr lang="en-US" altLang="x-none" sz="2800" b="1" err="1">
                <a:latin typeface="Times New Roman" panose="02020603050405020304" pitchFamily="18" charset="0"/>
              </a:rPr>
              <a:t>đi</a:t>
            </a:r>
            <a:r>
              <a:rPr lang="en-US" altLang="x-none" sz="2800" b="1">
                <a:latin typeface="Times New Roman" panose="02020603050405020304" pitchFamily="18" charset="0"/>
              </a:rPr>
              <a:t> </a:t>
            </a:r>
            <a:r>
              <a:rPr lang="en-US" altLang="x-none" sz="2800" b="1" err="1">
                <a:latin typeface="Times New Roman" panose="02020603050405020304" pitchFamily="18" charset="0"/>
              </a:rPr>
              <a:t>chơi</a:t>
            </a:r>
            <a:r>
              <a:rPr lang="en-US" altLang="x-none" sz="2800" b="1">
                <a:latin typeface="Times New Roman" panose="02020603050405020304" pitchFamily="18" charset="0"/>
              </a:rPr>
              <a:t> </a:t>
            </a:r>
            <a:r>
              <a:rPr lang="en-US" altLang="x-none" sz="2800" b="1" err="1">
                <a:latin typeface="Times New Roman" panose="02020603050405020304" pitchFamily="18" charset="0"/>
              </a:rPr>
              <a:t>xa</a:t>
            </a:r>
            <a:r>
              <a:rPr lang="en-US" altLang="x-none" sz="2800" b="1">
                <a:latin typeface="Times New Roman" panose="02020603050405020304" pitchFamily="18" charset="0"/>
              </a:rPr>
              <a:t> </a:t>
            </a:r>
            <a:r>
              <a:rPr lang="en-US" altLang="x-none" sz="2800" b="1" err="1">
                <a:latin typeface="Times New Roman" panose="02020603050405020304" pitchFamily="18" charset="0"/>
              </a:rPr>
              <a:t>với</a:t>
            </a:r>
            <a:r>
              <a:rPr lang="en-US" altLang="x-none" sz="2800" b="1">
                <a:latin typeface="Times New Roman" panose="02020603050405020304" pitchFamily="18" charset="0"/>
              </a:rPr>
              <a:t> </a:t>
            </a:r>
            <a:r>
              <a:rPr lang="en-US" altLang="x-none" sz="2800" b="1" err="1">
                <a:latin typeface="Times New Roman" panose="02020603050405020304" pitchFamily="18" charset="0"/>
              </a:rPr>
              <a:t>một</a:t>
            </a:r>
            <a:r>
              <a:rPr lang="en-US" altLang="x-none" sz="2800" b="1">
                <a:latin typeface="Times New Roman" panose="02020603050405020304" pitchFamily="18" charset="0"/>
              </a:rPr>
              <a:t> </a:t>
            </a:r>
            <a:r>
              <a:rPr lang="en-US" altLang="x-none" sz="2800" b="1" err="1">
                <a:latin typeface="Times New Roman" panose="02020603050405020304" pitchFamily="18" charset="0"/>
              </a:rPr>
              <a:t>nhóm</a:t>
            </a:r>
            <a:r>
              <a:rPr lang="en-US" altLang="x-none" sz="2800" b="1">
                <a:latin typeface="Times New Roman" panose="02020603050405020304" pitchFamily="18" charset="0"/>
              </a:rPr>
              <a:t> </a:t>
            </a:r>
            <a:r>
              <a:rPr lang="en-US" altLang="x-none" sz="2800" b="1" err="1">
                <a:latin typeface="Times New Roman" panose="02020603050405020304" pitchFamily="18" charset="0"/>
              </a:rPr>
              <a:t>bạn</a:t>
            </a:r>
            <a:r>
              <a:rPr lang="en-US" altLang="x-none" sz="2800" b="1">
                <a:latin typeface="Times New Roman" panose="02020603050405020304" pitchFamily="18" charset="0"/>
              </a:rPr>
              <a:t> </a:t>
            </a:r>
            <a:r>
              <a:rPr lang="en-US" altLang="x-none" sz="2800" b="1" err="1">
                <a:latin typeface="Times New Roman" panose="02020603050405020304" pitchFamily="18" charset="0"/>
              </a:rPr>
              <a:t>cùng</a:t>
            </a:r>
            <a:r>
              <a:rPr lang="en-US" altLang="x-none" sz="2800" b="1">
                <a:latin typeface="Times New Roman" panose="02020603050405020304" pitchFamily="18" charset="0"/>
              </a:rPr>
              <a:t> </a:t>
            </a:r>
            <a:r>
              <a:rPr lang="en-US" altLang="x-none" sz="2800" b="1" err="1">
                <a:latin typeface="Times New Roman" panose="02020603050405020304" pitchFamily="18" charset="0"/>
              </a:rPr>
              <a:t>lớp</a:t>
            </a:r>
            <a:r>
              <a:rPr lang="en-US" altLang="x-none" sz="2800" b="1">
                <a:latin typeface="Times New Roman" panose="02020603050405020304" pitchFamily="18" charset="0"/>
              </a:rPr>
              <a:t>. </a:t>
            </a:r>
            <a:r>
              <a:rPr lang="en-US" altLang="x-none" sz="2800" b="1" err="1">
                <a:latin typeface="Times New Roman" panose="02020603050405020304" pitchFamily="18" charset="0"/>
              </a:rPr>
              <a:t>Bố</a:t>
            </a:r>
            <a:r>
              <a:rPr lang="en-US" altLang="x-none" sz="2800" b="1">
                <a:latin typeface="Times New Roman" panose="02020603050405020304" pitchFamily="18" charset="0"/>
              </a:rPr>
              <a:t> </a:t>
            </a:r>
            <a:r>
              <a:rPr lang="en-US" altLang="x-none" sz="2800" b="1" err="1">
                <a:latin typeface="Times New Roman" panose="02020603050405020304" pitchFamily="18" charset="0"/>
              </a:rPr>
              <a:t>mẹ</a:t>
            </a:r>
            <a:r>
              <a:rPr lang="en-US" altLang="x-none" sz="2800" b="1">
                <a:latin typeface="Times New Roman" panose="02020603050405020304" pitchFamily="18" charset="0"/>
              </a:rPr>
              <a:t> Chi </a:t>
            </a:r>
            <a:r>
              <a:rPr lang="en-US" altLang="x-none" sz="2800" b="1" err="1">
                <a:latin typeface="Times New Roman" panose="02020603050405020304" pitchFamily="18" charset="0"/>
              </a:rPr>
              <a:t>biết</a:t>
            </a:r>
            <a:r>
              <a:rPr lang="en-US" altLang="x-none" sz="2800" b="1">
                <a:latin typeface="Times New Roman" panose="02020603050405020304" pitchFamily="18" charset="0"/>
              </a:rPr>
              <a:t> </a:t>
            </a:r>
            <a:r>
              <a:rPr lang="en-US" altLang="x-none" sz="2800" b="1" err="1">
                <a:latin typeface="Times New Roman" panose="02020603050405020304" pitchFamily="18" charset="0"/>
              </a:rPr>
              <a:t>chuyện</a:t>
            </a:r>
            <a:r>
              <a:rPr lang="en-US" altLang="x-none" sz="2800" b="1">
                <a:latin typeface="Times New Roman" panose="02020603050405020304" pitchFamily="18" charset="0"/>
              </a:rPr>
              <a:t> </a:t>
            </a:r>
            <a:r>
              <a:rPr lang="en-US" altLang="x-none" sz="2800" b="1" err="1">
                <a:latin typeface="Times New Roman" panose="02020603050405020304" pitchFamily="18" charset="0"/>
              </a:rPr>
              <a:t>đó</a:t>
            </a:r>
            <a:r>
              <a:rPr lang="en-US" altLang="x-none" sz="2800" b="1">
                <a:latin typeface="Times New Roman" panose="02020603050405020304" pitchFamily="18" charset="0"/>
              </a:rPr>
              <a:t> can </a:t>
            </a:r>
            <a:r>
              <a:rPr lang="en-US" altLang="x-none" sz="2800" b="1" err="1">
                <a:latin typeface="Times New Roman" panose="02020603050405020304" pitchFamily="18" charset="0"/>
              </a:rPr>
              <a:t>ngăn</a:t>
            </a:r>
            <a:r>
              <a:rPr lang="en-US" altLang="x-none" sz="2800" b="1">
                <a:latin typeface="Times New Roman" panose="02020603050405020304" pitchFamily="18" charset="0"/>
              </a:rPr>
              <a:t> </a:t>
            </a:r>
            <a:r>
              <a:rPr lang="en-US" altLang="x-none" sz="2800" b="1" err="1">
                <a:latin typeface="Times New Roman" panose="02020603050405020304" pitchFamily="18" charset="0"/>
              </a:rPr>
              <a:t>và</a:t>
            </a:r>
            <a:r>
              <a:rPr lang="en-US" altLang="x-none" sz="2800" b="1">
                <a:latin typeface="Times New Roman" panose="02020603050405020304" pitchFamily="18" charset="0"/>
              </a:rPr>
              <a:t> </a:t>
            </a:r>
            <a:r>
              <a:rPr lang="en-US" altLang="x-none" sz="2800" b="1" err="1">
                <a:latin typeface="Times New Roman" panose="02020603050405020304" pitchFamily="18" charset="0"/>
              </a:rPr>
              <a:t>không</a:t>
            </a:r>
            <a:r>
              <a:rPr lang="en-US" altLang="x-none" sz="2800" b="1">
                <a:latin typeface="Times New Roman" panose="02020603050405020304" pitchFamily="18" charset="0"/>
              </a:rPr>
              <a:t> </a:t>
            </a:r>
            <a:r>
              <a:rPr lang="en-US" altLang="x-none" sz="2800" b="1" err="1">
                <a:latin typeface="Times New Roman" panose="02020603050405020304" pitchFamily="18" charset="0"/>
              </a:rPr>
              <a:t>cho</a:t>
            </a:r>
            <a:r>
              <a:rPr lang="en-US" altLang="x-none" sz="2800" b="1">
                <a:latin typeface="Times New Roman" panose="02020603050405020304" pitchFamily="18" charset="0"/>
              </a:rPr>
              <a:t> Chi </a:t>
            </a:r>
            <a:r>
              <a:rPr lang="en-US" altLang="x-none" sz="2800" b="1" err="1">
                <a:latin typeface="Times New Roman" panose="02020603050405020304" pitchFamily="18" charset="0"/>
              </a:rPr>
              <a:t>đi</a:t>
            </a:r>
            <a:r>
              <a:rPr lang="en-US" altLang="x-none" sz="2800" b="1">
                <a:latin typeface="Times New Roman" panose="02020603050405020304" pitchFamily="18" charset="0"/>
              </a:rPr>
              <a:t> </a:t>
            </a:r>
            <a:r>
              <a:rPr lang="en-US" altLang="x-none" sz="2800" b="1" err="1">
                <a:latin typeface="Times New Roman" panose="02020603050405020304" pitchFamily="18" charset="0"/>
              </a:rPr>
              <a:t>với</a:t>
            </a:r>
            <a:r>
              <a:rPr lang="en-US" altLang="x-none" sz="2800" b="1">
                <a:latin typeface="Times New Roman" panose="02020603050405020304" pitchFamily="18" charset="0"/>
              </a:rPr>
              <a:t> </a:t>
            </a:r>
            <a:r>
              <a:rPr lang="en-US" altLang="x-none" sz="2800" b="1" err="1">
                <a:latin typeface="Times New Roman" panose="02020603050405020304" pitchFamily="18" charset="0"/>
              </a:rPr>
              <a:t>lí</a:t>
            </a:r>
            <a:r>
              <a:rPr lang="en-US" altLang="x-none" sz="2800" b="1">
                <a:latin typeface="Times New Roman" panose="02020603050405020304" pitchFamily="18" charset="0"/>
              </a:rPr>
              <a:t> do </a:t>
            </a:r>
            <a:r>
              <a:rPr lang="en-US" altLang="x-none" sz="2800" b="1" err="1">
                <a:latin typeface="Times New Roman" panose="02020603050405020304" pitchFamily="18" charset="0"/>
              </a:rPr>
              <a:t>nhà</a:t>
            </a:r>
            <a:r>
              <a:rPr lang="en-US" altLang="x-none" sz="2800" b="1">
                <a:latin typeface="Times New Roman" panose="02020603050405020304" pitchFamily="18" charset="0"/>
              </a:rPr>
              <a:t> </a:t>
            </a:r>
            <a:r>
              <a:rPr lang="en-US" altLang="x-none" sz="2800" b="1" err="1">
                <a:latin typeface="Times New Roman" panose="02020603050405020304" pitchFamily="18" charset="0"/>
              </a:rPr>
              <a:t>trường</a:t>
            </a:r>
            <a:r>
              <a:rPr lang="en-US" altLang="x-none" sz="2800" b="1">
                <a:latin typeface="Times New Roman" panose="02020603050405020304" pitchFamily="18" charset="0"/>
              </a:rPr>
              <a:t> </a:t>
            </a:r>
            <a:r>
              <a:rPr lang="en-US" altLang="x-none" sz="2800" b="1" err="1">
                <a:latin typeface="Times New Roman" panose="02020603050405020304" pitchFamily="18" charset="0"/>
              </a:rPr>
              <a:t>không</a:t>
            </a:r>
            <a:r>
              <a:rPr lang="en-US" altLang="x-none" sz="2800" b="1">
                <a:latin typeface="Times New Roman" panose="02020603050405020304" pitchFamily="18" charset="0"/>
              </a:rPr>
              <a:t> </a:t>
            </a:r>
            <a:r>
              <a:rPr lang="en-US" altLang="x-none" sz="2800" b="1" err="1">
                <a:latin typeface="Times New Roman" panose="02020603050405020304" pitchFamily="18" charset="0"/>
              </a:rPr>
              <a:t>tổ</a:t>
            </a:r>
            <a:r>
              <a:rPr lang="en-US" altLang="x-none" sz="2800" b="1">
                <a:latin typeface="Times New Roman" panose="02020603050405020304" pitchFamily="18" charset="0"/>
              </a:rPr>
              <a:t> </a:t>
            </a:r>
            <a:r>
              <a:rPr lang="en-US" altLang="x-none" sz="2800" b="1" err="1">
                <a:latin typeface="Times New Roman" panose="02020603050405020304" pitchFamily="18" charset="0"/>
              </a:rPr>
              <a:t>chức</a:t>
            </a:r>
            <a:r>
              <a:rPr lang="en-US" altLang="x-none" sz="2800" b="1">
                <a:latin typeface="Times New Roman" panose="02020603050405020304" pitchFamily="18" charset="0"/>
              </a:rPr>
              <a:t> </a:t>
            </a:r>
            <a:r>
              <a:rPr lang="en-US" altLang="x-none" sz="2800" b="1" err="1">
                <a:latin typeface="Times New Roman" panose="02020603050405020304" pitchFamily="18" charset="0"/>
              </a:rPr>
              <a:t>và</a:t>
            </a:r>
            <a:r>
              <a:rPr lang="en-US" altLang="x-none" sz="2800" b="1">
                <a:latin typeface="Times New Roman" panose="02020603050405020304" pitchFamily="18" charset="0"/>
              </a:rPr>
              <a:t> </a:t>
            </a:r>
            <a:r>
              <a:rPr lang="en-US" altLang="x-none" sz="2800" b="1" err="1">
                <a:latin typeface="Times New Roman" panose="02020603050405020304" pitchFamily="18" charset="0"/>
              </a:rPr>
              <a:t>cô</a:t>
            </a:r>
            <a:r>
              <a:rPr lang="en-US" altLang="x-none" sz="2800" b="1">
                <a:latin typeface="Times New Roman" panose="02020603050405020304" pitchFamily="18" charset="0"/>
              </a:rPr>
              <a:t> </a:t>
            </a:r>
            <a:r>
              <a:rPr lang="en-US" altLang="x-none" sz="2800" b="1" err="1">
                <a:latin typeface="Times New Roman" panose="02020603050405020304" pitchFamily="18" charset="0"/>
              </a:rPr>
              <a:t>giáo</a:t>
            </a:r>
            <a:r>
              <a:rPr lang="en-US" altLang="x-none" sz="2800" b="1">
                <a:latin typeface="Times New Roman" panose="02020603050405020304" pitchFamily="18" charset="0"/>
              </a:rPr>
              <a:t> </a:t>
            </a:r>
            <a:r>
              <a:rPr lang="en-US" altLang="x-none" sz="2800" b="1" err="1">
                <a:latin typeface="Times New Roman" panose="02020603050405020304" pitchFamily="18" charset="0"/>
              </a:rPr>
              <a:t>chủ</a:t>
            </a:r>
            <a:r>
              <a:rPr lang="en-US" altLang="x-none" sz="2800" b="1">
                <a:latin typeface="Times New Roman" panose="02020603050405020304" pitchFamily="18" charset="0"/>
              </a:rPr>
              <a:t> </a:t>
            </a:r>
            <a:r>
              <a:rPr lang="en-US" altLang="x-none" sz="2800" b="1" err="1">
                <a:latin typeface="Times New Roman" panose="02020603050405020304" pitchFamily="18" charset="0"/>
              </a:rPr>
              <a:t>nhiệm</a:t>
            </a:r>
            <a:r>
              <a:rPr lang="en-US" altLang="x-none" sz="2800" b="1">
                <a:latin typeface="Times New Roman" panose="02020603050405020304" pitchFamily="18" charset="0"/>
              </a:rPr>
              <a:t> </a:t>
            </a:r>
            <a:r>
              <a:rPr lang="en-US" altLang="x-none" sz="2800" b="1" err="1">
                <a:latin typeface="Times New Roman" panose="02020603050405020304" pitchFamily="18" charset="0"/>
              </a:rPr>
              <a:t>không</a:t>
            </a:r>
            <a:r>
              <a:rPr lang="en-US" altLang="x-none" sz="2800" b="1">
                <a:latin typeface="Times New Roman" panose="02020603050405020304" pitchFamily="18" charset="0"/>
              </a:rPr>
              <a:t> </a:t>
            </a:r>
            <a:r>
              <a:rPr lang="en-US" altLang="x-none" sz="2800" b="1" err="1">
                <a:latin typeface="Times New Roman" panose="02020603050405020304" pitchFamily="18" charset="0"/>
              </a:rPr>
              <a:t>đi</a:t>
            </a:r>
            <a:r>
              <a:rPr lang="en-US" altLang="x-none" sz="2800" b="1">
                <a:latin typeface="Times New Roman" panose="02020603050405020304" pitchFamily="18" charset="0"/>
              </a:rPr>
              <a:t> </a:t>
            </a:r>
            <a:r>
              <a:rPr lang="en-US" altLang="x-none" sz="2800" b="1" err="1">
                <a:latin typeface="Times New Roman" panose="02020603050405020304" pitchFamily="18" charset="0"/>
              </a:rPr>
              <a:t>cùng</a:t>
            </a:r>
            <a:r>
              <a:rPr lang="en-US" altLang="x-none" sz="2800" b="1">
                <a:latin typeface="Times New Roman" panose="02020603050405020304" pitchFamily="18" charset="0"/>
              </a:rPr>
              <a:t>. Chi </a:t>
            </a:r>
            <a:r>
              <a:rPr lang="en-US" altLang="x-none" sz="2800" b="1" err="1">
                <a:latin typeface="Times New Roman" panose="02020603050405020304" pitchFamily="18" charset="0"/>
              </a:rPr>
              <a:t>vùng</a:t>
            </a:r>
            <a:r>
              <a:rPr lang="en-US" altLang="x-none" sz="2800" b="1">
                <a:latin typeface="Times New Roman" panose="02020603050405020304" pitchFamily="18" charset="0"/>
              </a:rPr>
              <a:t> </a:t>
            </a:r>
            <a:r>
              <a:rPr lang="en-US" altLang="x-none" sz="2800" b="1" err="1">
                <a:latin typeface="Times New Roman" panose="02020603050405020304" pitchFamily="18" charset="0"/>
              </a:rPr>
              <a:t>vằng</a:t>
            </a:r>
            <a:r>
              <a:rPr lang="en-US" altLang="x-none" sz="2800" b="1">
                <a:latin typeface="Times New Roman" panose="02020603050405020304" pitchFamily="18" charset="0"/>
              </a:rPr>
              <a:t>, </a:t>
            </a:r>
            <a:r>
              <a:rPr lang="en-US" altLang="x-none" sz="2800" b="1" err="1">
                <a:latin typeface="Times New Roman" panose="02020603050405020304" pitchFamily="18" charset="0"/>
              </a:rPr>
              <a:t>giận</a:t>
            </a:r>
            <a:r>
              <a:rPr lang="en-US" altLang="x-none" sz="2800" b="1">
                <a:latin typeface="Times New Roman" panose="02020603050405020304" pitchFamily="18" charset="0"/>
              </a:rPr>
              <a:t> </a:t>
            </a:r>
            <a:r>
              <a:rPr lang="en-US" altLang="x-none" sz="2800" b="1" err="1">
                <a:latin typeface="Times New Roman" panose="02020603050405020304" pitchFamily="18" charset="0"/>
              </a:rPr>
              <a:t>dỗi</a:t>
            </a:r>
            <a:r>
              <a:rPr lang="en-US" altLang="x-none" sz="2800" b="1">
                <a:latin typeface="Times New Roman" panose="02020603050405020304" pitchFamily="18" charset="0"/>
              </a:rPr>
              <a:t> </a:t>
            </a:r>
            <a:r>
              <a:rPr lang="en-US" altLang="x-none" sz="2800" b="1" err="1">
                <a:latin typeface="Times New Roman" panose="02020603050405020304" pitchFamily="18" charset="0"/>
              </a:rPr>
              <a:t>và</a:t>
            </a:r>
            <a:r>
              <a:rPr lang="en-US" altLang="x-none" sz="2800" b="1">
                <a:latin typeface="Times New Roman" panose="02020603050405020304" pitchFamily="18" charset="0"/>
              </a:rPr>
              <a:t> </a:t>
            </a:r>
            <a:r>
              <a:rPr lang="en-US" altLang="x-none" sz="2800" b="1" err="1">
                <a:latin typeface="Times New Roman" panose="02020603050405020304" pitchFamily="18" charset="0"/>
              </a:rPr>
              <a:t>cho</a:t>
            </a:r>
            <a:r>
              <a:rPr lang="en-US" altLang="x-none" sz="2800" b="1">
                <a:latin typeface="Times New Roman" panose="02020603050405020304" pitchFamily="18" charset="0"/>
              </a:rPr>
              <a:t> </a:t>
            </a:r>
            <a:r>
              <a:rPr lang="en-US" altLang="x-none" sz="2800" b="1" err="1">
                <a:latin typeface="Times New Roman" panose="02020603050405020304" pitchFamily="18" charset="0"/>
              </a:rPr>
              <a:t>rằng</a:t>
            </a:r>
            <a:r>
              <a:rPr lang="en-US" altLang="x-none" sz="2800" b="1">
                <a:latin typeface="Times New Roman" panose="02020603050405020304" pitchFamily="18" charset="0"/>
              </a:rPr>
              <a:t> cha </a:t>
            </a:r>
            <a:r>
              <a:rPr lang="en-US" altLang="x-none" sz="2800" b="1" err="1">
                <a:latin typeface="Times New Roman" panose="02020603050405020304" pitchFamily="18" charset="0"/>
              </a:rPr>
              <a:t>mẹ</a:t>
            </a:r>
            <a:r>
              <a:rPr lang="en-US" altLang="x-none" sz="2800" b="1">
                <a:latin typeface="Times New Roman" panose="02020603050405020304" pitchFamily="18" charset="0"/>
              </a:rPr>
              <a:t> </a:t>
            </a:r>
            <a:r>
              <a:rPr lang="en-US" altLang="x-none" sz="2800" b="1" err="1">
                <a:latin typeface="Times New Roman" panose="02020603050405020304" pitchFamily="18" charset="0"/>
              </a:rPr>
              <a:t>đã</a:t>
            </a:r>
            <a:r>
              <a:rPr lang="en-US" altLang="x-none" sz="2800" b="1">
                <a:latin typeface="Times New Roman" panose="02020603050405020304" pitchFamily="18" charset="0"/>
              </a:rPr>
              <a:t> </a:t>
            </a:r>
            <a:r>
              <a:rPr lang="en-US" altLang="x-none" sz="2800" b="1" err="1">
                <a:latin typeface="Times New Roman" panose="02020603050405020304" pitchFamily="18" charset="0"/>
              </a:rPr>
              <a:t>xâm</a:t>
            </a:r>
            <a:r>
              <a:rPr lang="en-US" altLang="x-none" sz="2800" b="1">
                <a:latin typeface="Times New Roman" panose="02020603050405020304" pitchFamily="18" charset="0"/>
              </a:rPr>
              <a:t> </a:t>
            </a:r>
            <a:r>
              <a:rPr lang="en-US" altLang="x-none" sz="2800" b="1" err="1">
                <a:latin typeface="Times New Roman" panose="02020603050405020304" pitchFamily="18" charset="0"/>
              </a:rPr>
              <a:t>phạm</a:t>
            </a:r>
            <a:r>
              <a:rPr lang="en-US" altLang="x-none" sz="2800" b="1">
                <a:latin typeface="Times New Roman" panose="02020603050405020304" pitchFamily="18" charset="0"/>
              </a:rPr>
              <a:t> </a:t>
            </a:r>
            <a:r>
              <a:rPr lang="en-US" altLang="x-none" sz="2800" b="1" err="1">
                <a:latin typeface="Times New Roman" panose="02020603050405020304" pitchFamily="18" charset="0"/>
              </a:rPr>
              <a:t>quyền</a:t>
            </a:r>
            <a:r>
              <a:rPr lang="en-US" altLang="x-none" sz="2800" b="1">
                <a:latin typeface="Times New Roman" panose="02020603050405020304" pitchFamily="18" charset="0"/>
              </a:rPr>
              <a:t> </a:t>
            </a:r>
            <a:r>
              <a:rPr lang="en-US" altLang="x-none" sz="2800" b="1" err="1">
                <a:latin typeface="Times New Roman" panose="02020603050405020304" pitchFamily="18" charset="0"/>
              </a:rPr>
              <a:t>tự</a:t>
            </a:r>
            <a:r>
              <a:rPr lang="en-US" altLang="x-none" sz="2800" b="1">
                <a:latin typeface="Times New Roman" panose="02020603050405020304" pitchFamily="18" charset="0"/>
              </a:rPr>
              <a:t> do </a:t>
            </a:r>
            <a:r>
              <a:rPr lang="en-US" altLang="x-none" sz="2800" b="1" err="1">
                <a:latin typeface="Times New Roman" panose="02020603050405020304" pitchFamily="18" charset="0"/>
              </a:rPr>
              <a:t>của</a:t>
            </a:r>
            <a:r>
              <a:rPr lang="en-US" altLang="x-none" sz="2800" b="1">
                <a:latin typeface="Times New Roman" panose="02020603050405020304" pitchFamily="18" charset="0"/>
              </a:rPr>
              <a:t> Chi.  Theo </a:t>
            </a:r>
            <a:r>
              <a:rPr lang="en-US" altLang="x-none" sz="2800" b="1" err="1">
                <a:latin typeface="Times New Roman" panose="02020603050405020304" pitchFamily="18" charset="0"/>
              </a:rPr>
              <a:t>em</a:t>
            </a:r>
            <a:r>
              <a:rPr lang="en-US" altLang="x-none" sz="2800" b="1">
                <a:latin typeface="Times New Roman" panose="02020603050405020304" pitchFamily="18" charset="0"/>
              </a:rPr>
              <a:t>, </a:t>
            </a:r>
            <a:r>
              <a:rPr lang="en-US" altLang="x-none" sz="2800" b="1" err="1">
                <a:latin typeface="Times New Roman" panose="02020603050405020304" pitchFamily="18" charset="0"/>
              </a:rPr>
              <a:t>ai</a:t>
            </a:r>
            <a:r>
              <a:rPr lang="en-US" altLang="x-none" sz="2800" b="1">
                <a:latin typeface="Times New Roman" panose="02020603050405020304" pitchFamily="18" charset="0"/>
              </a:rPr>
              <a:t> </a:t>
            </a:r>
            <a:r>
              <a:rPr lang="en-US" altLang="x-none" sz="2800" b="1" err="1">
                <a:latin typeface="Times New Roman" panose="02020603050405020304" pitchFamily="18" charset="0"/>
              </a:rPr>
              <a:t>đúng</a:t>
            </a:r>
            <a:r>
              <a:rPr lang="en-US" altLang="x-none" sz="2800" b="1">
                <a:latin typeface="Times New Roman" panose="02020603050405020304" pitchFamily="18" charset="0"/>
              </a:rPr>
              <a:t>, </a:t>
            </a:r>
            <a:r>
              <a:rPr lang="en-US" altLang="x-none" sz="2800" b="1" err="1">
                <a:latin typeface="Times New Roman" panose="02020603050405020304" pitchFamily="18" charset="0"/>
              </a:rPr>
              <a:t>ai</a:t>
            </a:r>
            <a:r>
              <a:rPr lang="en-US" altLang="x-none" sz="2800" b="1">
                <a:latin typeface="Times New Roman" panose="02020603050405020304" pitchFamily="18" charset="0"/>
              </a:rPr>
              <a:t> </a:t>
            </a:r>
            <a:r>
              <a:rPr lang="en-US" altLang="x-none" sz="2800" b="1" err="1">
                <a:latin typeface="Times New Roman" panose="02020603050405020304" pitchFamily="18" charset="0"/>
              </a:rPr>
              <a:t>sai</a:t>
            </a:r>
            <a:r>
              <a:rPr lang="en-US" altLang="x-none" sz="2800" b="1">
                <a:latin typeface="Times New Roman" panose="02020603050405020304" pitchFamily="18" charset="0"/>
              </a:rPr>
              <a:t> </a:t>
            </a:r>
            <a:r>
              <a:rPr lang="en-US" altLang="x-none" sz="2800" b="1" err="1">
                <a:latin typeface="Times New Roman" panose="02020603050405020304" pitchFamily="18" charset="0"/>
              </a:rPr>
              <a:t>trong</a:t>
            </a:r>
            <a:r>
              <a:rPr lang="en-US" altLang="x-none" sz="2800" b="1">
                <a:latin typeface="Times New Roman" panose="02020603050405020304" pitchFamily="18" charset="0"/>
              </a:rPr>
              <a:t> </a:t>
            </a:r>
            <a:r>
              <a:rPr lang="en-US" altLang="x-none" sz="2800" b="1" err="1">
                <a:latin typeface="Times New Roman" panose="02020603050405020304" pitchFamily="18" charset="0"/>
              </a:rPr>
              <a:t>trường</a:t>
            </a:r>
            <a:r>
              <a:rPr lang="en-US" altLang="x-none" sz="2800" b="1">
                <a:latin typeface="Times New Roman" panose="02020603050405020304" pitchFamily="18" charset="0"/>
              </a:rPr>
              <a:t> </a:t>
            </a:r>
            <a:r>
              <a:rPr lang="en-US" altLang="x-none" sz="2800" b="1" err="1">
                <a:latin typeface="Times New Roman" panose="02020603050405020304" pitchFamily="18" charset="0"/>
              </a:rPr>
              <a:t>hợp</a:t>
            </a:r>
            <a:r>
              <a:rPr lang="en-US" altLang="x-none" sz="2800" b="1">
                <a:latin typeface="Times New Roman" panose="02020603050405020304" pitchFamily="18" charset="0"/>
              </a:rPr>
              <a:t> </a:t>
            </a:r>
            <a:r>
              <a:rPr lang="en-US" altLang="x-none" sz="2800" b="1" err="1">
                <a:latin typeface="Times New Roman" panose="02020603050405020304" pitchFamily="18" charset="0"/>
              </a:rPr>
              <a:t>này</a:t>
            </a:r>
            <a:r>
              <a:rPr lang="en-US" altLang="x-none" sz="2800" b="1">
                <a:latin typeface="Times New Roman" panose="02020603050405020304" pitchFamily="18" charset="0"/>
              </a:rPr>
              <a:t>? </a:t>
            </a:r>
            <a:r>
              <a:rPr lang="en-US" altLang="x-none" sz="2800" b="1" err="1">
                <a:latin typeface="Times New Roman" panose="02020603050405020304" pitchFamily="18" charset="0"/>
              </a:rPr>
              <a:t>Vì</a:t>
            </a:r>
            <a:r>
              <a:rPr lang="en-US" altLang="x-none" sz="2800" b="1">
                <a:latin typeface="Times New Roman" panose="02020603050405020304" pitchFamily="18" charset="0"/>
              </a:rPr>
              <a:t> </a:t>
            </a:r>
            <a:r>
              <a:rPr lang="en-US" altLang="x-none" sz="2800" b="1" err="1">
                <a:latin typeface="Times New Roman" panose="02020603050405020304" pitchFamily="18" charset="0"/>
              </a:rPr>
              <a:t>sao</a:t>
            </a:r>
            <a:r>
              <a:rPr lang="en-US" altLang="x-none" sz="2800" b="1">
                <a:latin typeface="Times New Roman" panose="02020603050405020304" pitchFamily="18" charset="0"/>
              </a:rPr>
              <a:t>? </a:t>
            </a:r>
            <a:r>
              <a:rPr lang="en-US" altLang="x-none" sz="2800" b="1" err="1">
                <a:latin typeface="Times New Roman" panose="02020603050405020304" pitchFamily="18" charset="0"/>
              </a:rPr>
              <a:t>Nếu</a:t>
            </a:r>
            <a:r>
              <a:rPr lang="en-US" altLang="x-none" sz="2800" b="1">
                <a:latin typeface="Times New Roman" panose="02020603050405020304" pitchFamily="18" charset="0"/>
              </a:rPr>
              <a:t> </a:t>
            </a:r>
            <a:r>
              <a:rPr lang="en-US" altLang="x-none" sz="2800" b="1" err="1">
                <a:latin typeface="Times New Roman" panose="02020603050405020304" pitchFamily="18" charset="0"/>
              </a:rPr>
              <a:t>em</a:t>
            </a:r>
            <a:r>
              <a:rPr lang="en-US" altLang="x-none" sz="2800" b="1">
                <a:latin typeface="Times New Roman" panose="02020603050405020304" pitchFamily="18" charset="0"/>
              </a:rPr>
              <a:t> </a:t>
            </a:r>
            <a:r>
              <a:rPr lang="en-US" altLang="x-none" sz="2800" b="1" err="1">
                <a:latin typeface="Times New Roman" panose="02020603050405020304" pitchFamily="18" charset="0"/>
              </a:rPr>
              <a:t>là</a:t>
            </a:r>
            <a:r>
              <a:rPr lang="en-US" altLang="x-none" sz="2800" b="1">
                <a:latin typeface="Times New Roman" panose="02020603050405020304" pitchFamily="18" charset="0"/>
              </a:rPr>
              <a:t> Chi </a:t>
            </a:r>
            <a:r>
              <a:rPr lang="en-US" altLang="x-none" sz="2800" b="1" err="1">
                <a:latin typeface="Times New Roman" panose="02020603050405020304" pitchFamily="18" charset="0"/>
              </a:rPr>
              <a:t>thì</a:t>
            </a:r>
            <a:r>
              <a:rPr lang="en-US" altLang="x-none" sz="2800" b="1">
                <a:latin typeface="Times New Roman" panose="02020603050405020304" pitchFamily="18" charset="0"/>
              </a:rPr>
              <a:t> </a:t>
            </a:r>
            <a:r>
              <a:rPr lang="en-US" altLang="x-none" sz="2800" b="1" err="1">
                <a:latin typeface="Times New Roman" panose="02020603050405020304" pitchFamily="18" charset="0"/>
              </a:rPr>
              <a:t>em</a:t>
            </a:r>
            <a:r>
              <a:rPr lang="en-US" altLang="x-none" sz="2800" b="1">
                <a:latin typeface="Times New Roman" panose="02020603050405020304" pitchFamily="18" charset="0"/>
              </a:rPr>
              <a:t> </a:t>
            </a:r>
            <a:r>
              <a:rPr lang="en-US" altLang="x-none" sz="2800" b="1" err="1">
                <a:latin typeface="Times New Roman" panose="02020603050405020304" pitchFamily="18" charset="0"/>
              </a:rPr>
              <a:t>sẽ</a:t>
            </a:r>
            <a:r>
              <a:rPr lang="en-US" altLang="x-none" sz="2800" b="1">
                <a:latin typeface="Times New Roman" panose="02020603050405020304" pitchFamily="18" charset="0"/>
              </a:rPr>
              <a:t> </a:t>
            </a:r>
            <a:r>
              <a:rPr lang="en-US" altLang="x-none" sz="2800" b="1" err="1">
                <a:latin typeface="Times New Roman" panose="02020603050405020304" pitchFamily="18" charset="0"/>
              </a:rPr>
              <a:t>ứng</a:t>
            </a:r>
            <a:r>
              <a:rPr lang="en-US" altLang="x-none" sz="2800" b="1">
                <a:latin typeface="Times New Roman" panose="02020603050405020304" pitchFamily="18" charset="0"/>
              </a:rPr>
              <a:t> </a:t>
            </a:r>
            <a:r>
              <a:rPr lang="en-US" altLang="x-none" sz="2800" b="1" err="1">
                <a:latin typeface="Times New Roman" panose="02020603050405020304" pitchFamily="18" charset="0"/>
              </a:rPr>
              <a:t>xử</a:t>
            </a:r>
            <a:r>
              <a:rPr lang="en-US" altLang="x-none" sz="2800" b="1">
                <a:latin typeface="Times New Roman" panose="02020603050405020304" pitchFamily="18" charset="0"/>
              </a:rPr>
              <a:t> </a:t>
            </a:r>
            <a:r>
              <a:rPr lang="en-US" altLang="x-none" sz="2800" b="1" err="1">
                <a:latin typeface="Times New Roman" panose="02020603050405020304" pitchFamily="18" charset="0"/>
              </a:rPr>
              <a:t>như</a:t>
            </a:r>
            <a:r>
              <a:rPr lang="en-US" altLang="x-none" sz="2800" b="1">
                <a:latin typeface="Times New Roman" panose="02020603050405020304" pitchFamily="18" charset="0"/>
              </a:rPr>
              <a:t> </a:t>
            </a:r>
            <a:r>
              <a:rPr lang="en-US" altLang="x-none" sz="2800" b="1" err="1">
                <a:latin typeface="Times New Roman" panose="02020603050405020304" pitchFamily="18" charset="0"/>
              </a:rPr>
              <a:t>thế</a:t>
            </a:r>
            <a:r>
              <a:rPr lang="en-US" altLang="x-none" sz="2800" b="1">
                <a:latin typeface="Times New Roman" panose="02020603050405020304" pitchFamily="18" charset="0"/>
              </a:rPr>
              <a:t> </a:t>
            </a:r>
            <a:r>
              <a:rPr lang="en-US" altLang="x-none" sz="2800" b="1" err="1">
                <a:latin typeface="Times New Roman" panose="02020603050405020304" pitchFamily="18" charset="0"/>
              </a:rPr>
              <a:t>nào</a:t>
            </a:r>
            <a:r>
              <a:rPr lang="en-US" altLang="x-none" sz="2800" b="1">
                <a:latin typeface="Times New Roman" panose="02020603050405020304" pitchFamily="18" charset="0"/>
              </a:rPr>
              <a:t>?</a:t>
            </a:r>
          </a:p>
          <a:p>
            <a:r>
              <a:rPr lang="en-US" altLang="x-none" sz="2800" b="1" err="1">
                <a:solidFill>
                  <a:srgbClr val="0000FF"/>
                </a:solidFill>
                <a:latin typeface="Times New Roman" panose="02020603050405020304" pitchFamily="18" charset="0"/>
              </a:rPr>
              <a:t>Bố</a:t>
            </a:r>
            <a:r>
              <a:rPr lang="en-US" altLang="x-none" sz="2800" b="1">
                <a:solidFill>
                  <a:srgbClr val="0000FF"/>
                </a:solidFill>
                <a:latin typeface="Times New Roman" panose="02020603050405020304" pitchFamily="18" charset="0"/>
              </a:rPr>
              <a:t> </a:t>
            </a:r>
            <a:r>
              <a:rPr lang="en-US" altLang="x-none" sz="2800" b="1" err="1">
                <a:solidFill>
                  <a:srgbClr val="0000FF"/>
                </a:solidFill>
                <a:latin typeface="Times New Roman" panose="02020603050405020304" pitchFamily="18" charset="0"/>
              </a:rPr>
              <a:t>mẹ</a:t>
            </a:r>
            <a:r>
              <a:rPr lang="en-US" altLang="x-none" sz="2800" b="1">
                <a:solidFill>
                  <a:srgbClr val="0000FF"/>
                </a:solidFill>
                <a:latin typeface="Times New Roman" panose="02020603050405020304" pitchFamily="18" charset="0"/>
              </a:rPr>
              <a:t> Chi </a:t>
            </a:r>
            <a:r>
              <a:rPr lang="en-US" altLang="x-none" sz="2800" b="1" err="1">
                <a:solidFill>
                  <a:srgbClr val="0000FF"/>
                </a:solidFill>
                <a:latin typeface="Times New Roman" panose="02020603050405020304" pitchFamily="18" charset="0"/>
              </a:rPr>
              <a:t>đúng</a:t>
            </a:r>
            <a:r>
              <a:rPr lang="en-US" altLang="x-none" sz="2800" b="1">
                <a:solidFill>
                  <a:srgbClr val="0000FF"/>
                </a:solidFill>
                <a:latin typeface="Times New Roman" panose="02020603050405020304" pitchFamily="18" charset="0"/>
              </a:rPr>
              <a:t>, </a:t>
            </a:r>
            <a:r>
              <a:rPr lang="en-US" altLang="x-none" sz="2800" b="1" err="1">
                <a:solidFill>
                  <a:srgbClr val="0000FF"/>
                </a:solidFill>
                <a:latin typeface="Times New Roman" panose="02020603050405020304" pitchFamily="18" charset="0"/>
              </a:rPr>
              <a:t>vì</a:t>
            </a:r>
            <a:r>
              <a:rPr lang="en-US" altLang="x-none" sz="2800" b="1">
                <a:solidFill>
                  <a:srgbClr val="0000FF"/>
                </a:solidFill>
                <a:latin typeface="Times New Roman" panose="02020603050405020304" pitchFamily="18" charset="0"/>
              </a:rPr>
              <a:t> </a:t>
            </a:r>
            <a:r>
              <a:rPr lang="en-US" altLang="x-none" sz="2800" b="1" err="1">
                <a:solidFill>
                  <a:srgbClr val="0000FF"/>
                </a:solidFill>
                <a:latin typeface="Times New Roman" panose="02020603050405020304" pitchFamily="18" charset="0"/>
              </a:rPr>
              <a:t>họ</a:t>
            </a:r>
            <a:r>
              <a:rPr lang="en-US" altLang="x-none" sz="2800" b="1">
                <a:solidFill>
                  <a:srgbClr val="0000FF"/>
                </a:solidFill>
                <a:latin typeface="Times New Roman" panose="02020603050405020304" pitchFamily="18" charset="0"/>
              </a:rPr>
              <a:t> </a:t>
            </a:r>
            <a:r>
              <a:rPr lang="en-US" altLang="x-none" sz="2800" b="1" err="1">
                <a:solidFill>
                  <a:srgbClr val="0000FF"/>
                </a:solidFill>
                <a:latin typeface="Times New Roman" panose="02020603050405020304" pitchFamily="18" charset="0"/>
              </a:rPr>
              <a:t>không</a:t>
            </a:r>
            <a:r>
              <a:rPr lang="en-US" altLang="x-none" sz="2800" b="1">
                <a:solidFill>
                  <a:srgbClr val="0000FF"/>
                </a:solidFill>
                <a:latin typeface="Times New Roman" panose="02020603050405020304" pitchFamily="18" charset="0"/>
              </a:rPr>
              <a:t> </a:t>
            </a:r>
            <a:r>
              <a:rPr lang="en-US" altLang="x-none" sz="2800" b="1" err="1">
                <a:solidFill>
                  <a:srgbClr val="0000FF"/>
                </a:solidFill>
                <a:latin typeface="Times New Roman" panose="02020603050405020304" pitchFamily="18" charset="0"/>
              </a:rPr>
              <a:t>xâm</a:t>
            </a:r>
            <a:r>
              <a:rPr lang="en-US" altLang="x-none" sz="2800" b="1">
                <a:solidFill>
                  <a:srgbClr val="0000FF"/>
                </a:solidFill>
                <a:latin typeface="Times New Roman" panose="02020603050405020304" pitchFamily="18" charset="0"/>
              </a:rPr>
              <a:t> </a:t>
            </a:r>
            <a:r>
              <a:rPr lang="en-US" altLang="x-none" sz="2800" b="1" err="1">
                <a:solidFill>
                  <a:srgbClr val="0000FF"/>
                </a:solidFill>
                <a:latin typeface="Times New Roman" panose="02020603050405020304" pitchFamily="18" charset="0"/>
              </a:rPr>
              <a:t>phạm</a:t>
            </a:r>
            <a:r>
              <a:rPr lang="en-US" altLang="x-none" sz="2800" b="1">
                <a:solidFill>
                  <a:srgbClr val="0000FF"/>
                </a:solidFill>
                <a:latin typeface="Times New Roman" panose="02020603050405020304" pitchFamily="18" charset="0"/>
              </a:rPr>
              <a:t> </a:t>
            </a:r>
            <a:r>
              <a:rPr lang="en-US" altLang="x-none" sz="2800" b="1" err="1">
                <a:solidFill>
                  <a:srgbClr val="0000FF"/>
                </a:solidFill>
                <a:latin typeface="Times New Roman" panose="02020603050405020304" pitchFamily="18" charset="0"/>
              </a:rPr>
              <a:t>quyền</a:t>
            </a:r>
            <a:r>
              <a:rPr lang="en-US" altLang="x-none" sz="2800" b="1">
                <a:solidFill>
                  <a:srgbClr val="0000FF"/>
                </a:solidFill>
                <a:latin typeface="Times New Roman" panose="02020603050405020304" pitchFamily="18" charset="0"/>
              </a:rPr>
              <a:t> </a:t>
            </a:r>
            <a:r>
              <a:rPr lang="en-US" altLang="x-none" sz="2800" b="1" err="1">
                <a:solidFill>
                  <a:srgbClr val="0000FF"/>
                </a:solidFill>
                <a:latin typeface="Times New Roman" panose="02020603050405020304" pitchFamily="18" charset="0"/>
              </a:rPr>
              <a:t>tự</a:t>
            </a:r>
            <a:r>
              <a:rPr lang="en-US" altLang="x-none" sz="2800" b="1">
                <a:solidFill>
                  <a:srgbClr val="0000FF"/>
                </a:solidFill>
                <a:latin typeface="Times New Roman" panose="02020603050405020304" pitchFamily="18" charset="0"/>
              </a:rPr>
              <a:t> do </a:t>
            </a:r>
            <a:r>
              <a:rPr lang="en-US" altLang="x-none" sz="2800" b="1" err="1">
                <a:solidFill>
                  <a:srgbClr val="0000FF"/>
                </a:solidFill>
                <a:latin typeface="Times New Roman" panose="02020603050405020304" pitchFamily="18" charset="0"/>
              </a:rPr>
              <a:t>của</a:t>
            </a:r>
            <a:r>
              <a:rPr lang="en-US" altLang="x-none" sz="2800" b="1">
                <a:solidFill>
                  <a:srgbClr val="0000FF"/>
                </a:solidFill>
                <a:latin typeface="Times New Roman" panose="02020603050405020304" pitchFamily="18" charset="0"/>
              </a:rPr>
              <a:t> con </a:t>
            </a:r>
            <a:r>
              <a:rPr lang="en-US" altLang="x-none" sz="2800" b="1" err="1">
                <a:solidFill>
                  <a:srgbClr val="0000FF"/>
                </a:solidFill>
                <a:latin typeface="Times New Roman" panose="02020603050405020304" pitchFamily="18" charset="0"/>
              </a:rPr>
              <a:t>vì</a:t>
            </a:r>
            <a:r>
              <a:rPr lang="en-US" altLang="x-none" sz="2800" b="1">
                <a:solidFill>
                  <a:srgbClr val="0000FF"/>
                </a:solidFill>
                <a:latin typeface="Times New Roman" panose="02020603050405020304" pitchFamily="18" charset="0"/>
              </a:rPr>
              <a:t> cha </a:t>
            </a:r>
            <a:r>
              <a:rPr lang="en-US" altLang="x-none" sz="2800" b="1" err="1">
                <a:solidFill>
                  <a:srgbClr val="0000FF"/>
                </a:solidFill>
                <a:latin typeface="Times New Roman" panose="02020603050405020304" pitchFamily="18" charset="0"/>
              </a:rPr>
              <a:t>mẹ</a:t>
            </a:r>
            <a:r>
              <a:rPr lang="en-US" altLang="x-none" sz="2800" b="1">
                <a:solidFill>
                  <a:srgbClr val="0000FF"/>
                </a:solidFill>
                <a:latin typeface="Times New Roman" panose="02020603050405020304" pitchFamily="18" charset="0"/>
              </a:rPr>
              <a:t> </a:t>
            </a:r>
            <a:r>
              <a:rPr lang="en-US" altLang="x-none" sz="2800" b="1" err="1">
                <a:solidFill>
                  <a:srgbClr val="0000FF"/>
                </a:solidFill>
                <a:latin typeface="Times New Roman" panose="02020603050405020304" pitchFamily="18" charset="0"/>
              </a:rPr>
              <a:t>có</a:t>
            </a:r>
            <a:r>
              <a:rPr lang="en-US" altLang="x-none" sz="2800" b="1">
                <a:solidFill>
                  <a:srgbClr val="0000FF"/>
                </a:solidFill>
                <a:latin typeface="Times New Roman" panose="02020603050405020304" pitchFamily="18" charset="0"/>
              </a:rPr>
              <a:t> </a:t>
            </a:r>
            <a:r>
              <a:rPr lang="en-US" altLang="x-none" sz="2800" b="1" err="1">
                <a:solidFill>
                  <a:srgbClr val="0000FF"/>
                </a:solidFill>
                <a:latin typeface="Times New Roman" panose="02020603050405020304" pitchFamily="18" charset="0"/>
              </a:rPr>
              <a:t>nghĩa</a:t>
            </a:r>
            <a:r>
              <a:rPr lang="en-US" altLang="x-none" sz="2800" b="1">
                <a:solidFill>
                  <a:srgbClr val="0000FF"/>
                </a:solidFill>
                <a:latin typeface="Times New Roman" panose="02020603050405020304" pitchFamily="18" charset="0"/>
              </a:rPr>
              <a:t> </a:t>
            </a:r>
            <a:r>
              <a:rPr lang="en-US" altLang="x-none" sz="2800" b="1" err="1">
                <a:solidFill>
                  <a:srgbClr val="0000FF"/>
                </a:solidFill>
                <a:latin typeface="Times New Roman" panose="02020603050405020304" pitchFamily="18" charset="0"/>
              </a:rPr>
              <a:t>vụ</a:t>
            </a:r>
            <a:r>
              <a:rPr lang="en-US" altLang="x-none" sz="2800" b="1">
                <a:solidFill>
                  <a:srgbClr val="0000FF"/>
                </a:solidFill>
                <a:latin typeface="Times New Roman" panose="02020603050405020304" pitchFamily="18" charset="0"/>
              </a:rPr>
              <a:t> </a:t>
            </a:r>
            <a:r>
              <a:rPr lang="en-US" altLang="x-none" sz="2800" b="1" err="1">
                <a:solidFill>
                  <a:srgbClr val="0000FF"/>
                </a:solidFill>
                <a:latin typeface="Times New Roman" panose="02020603050405020304" pitchFamily="18" charset="0"/>
              </a:rPr>
              <a:t>và</a:t>
            </a:r>
            <a:r>
              <a:rPr lang="en-US" altLang="x-none" sz="2800" b="1">
                <a:solidFill>
                  <a:srgbClr val="0000FF"/>
                </a:solidFill>
                <a:latin typeface="Times New Roman" panose="02020603050405020304" pitchFamily="18" charset="0"/>
              </a:rPr>
              <a:t> </a:t>
            </a:r>
            <a:r>
              <a:rPr lang="en-US" altLang="x-none" sz="2800" b="1" err="1">
                <a:solidFill>
                  <a:srgbClr val="0000FF"/>
                </a:solidFill>
                <a:latin typeface="Times New Roman" panose="02020603050405020304" pitchFamily="18" charset="0"/>
              </a:rPr>
              <a:t>quyền</a:t>
            </a:r>
            <a:r>
              <a:rPr lang="en-US" altLang="x-none" sz="2800" b="1">
                <a:solidFill>
                  <a:srgbClr val="0000FF"/>
                </a:solidFill>
                <a:latin typeface="Times New Roman" panose="02020603050405020304" pitchFamily="18" charset="0"/>
              </a:rPr>
              <a:t> </a:t>
            </a:r>
            <a:r>
              <a:rPr lang="en-US" altLang="x-none" sz="2800" b="1" err="1">
                <a:solidFill>
                  <a:srgbClr val="0000FF"/>
                </a:solidFill>
                <a:latin typeface="Times New Roman" panose="02020603050405020304" pitchFamily="18" charset="0"/>
              </a:rPr>
              <a:t>quản</a:t>
            </a:r>
            <a:r>
              <a:rPr lang="en-US" altLang="x-none" sz="2800" b="1">
                <a:solidFill>
                  <a:srgbClr val="0000FF"/>
                </a:solidFill>
                <a:latin typeface="Times New Roman" panose="02020603050405020304" pitchFamily="18" charset="0"/>
              </a:rPr>
              <a:t> </a:t>
            </a:r>
            <a:r>
              <a:rPr lang="en-US" altLang="x-none" sz="2800" b="1" err="1">
                <a:solidFill>
                  <a:srgbClr val="0000FF"/>
                </a:solidFill>
                <a:latin typeface="Times New Roman" panose="02020603050405020304" pitchFamily="18" charset="0"/>
              </a:rPr>
              <a:t>lí</a:t>
            </a:r>
            <a:r>
              <a:rPr lang="en-US" altLang="x-none" sz="2800" b="1">
                <a:solidFill>
                  <a:srgbClr val="0000FF"/>
                </a:solidFill>
                <a:latin typeface="Times New Roman" panose="02020603050405020304" pitchFamily="18" charset="0"/>
              </a:rPr>
              <a:t> </a:t>
            </a:r>
            <a:r>
              <a:rPr lang="en-US" altLang="x-none" sz="2800" b="1" err="1">
                <a:solidFill>
                  <a:srgbClr val="0000FF"/>
                </a:solidFill>
                <a:latin typeface="Times New Roman" panose="02020603050405020304" pitchFamily="18" charset="0"/>
              </a:rPr>
              <a:t>trông</a:t>
            </a:r>
            <a:r>
              <a:rPr lang="en-US" altLang="x-none" sz="2800" b="1">
                <a:solidFill>
                  <a:srgbClr val="0000FF"/>
                </a:solidFill>
                <a:latin typeface="Times New Roman" panose="02020603050405020304" pitchFamily="18" charset="0"/>
              </a:rPr>
              <a:t> nom con.</a:t>
            </a:r>
          </a:p>
          <a:p>
            <a:r>
              <a:rPr lang="en-US" altLang="x-none" sz="2800" b="1">
                <a:solidFill>
                  <a:srgbClr val="0000FF"/>
                </a:solidFill>
                <a:latin typeface="Times New Roman" panose="02020603050405020304" pitchFamily="18" charset="0"/>
              </a:rPr>
              <a:t>- Chi </a:t>
            </a:r>
            <a:r>
              <a:rPr lang="en-US" altLang="x-none" sz="2800" b="1" err="1">
                <a:solidFill>
                  <a:srgbClr val="0000FF"/>
                </a:solidFill>
                <a:latin typeface="Times New Roman" panose="02020603050405020304" pitchFamily="18" charset="0"/>
              </a:rPr>
              <a:t>sai</a:t>
            </a:r>
            <a:r>
              <a:rPr lang="en-US" altLang="x-none" sz="2800" b="1">
                <a:solidFill>
                  <a:srgbClr val="0000FF"/>
                </a:solidFill>
                <a:latin typeface="Times New Roman" panose="02020603050405020304" pitchFamily="18" charset="0"/>
              </a:rPr>
              <a:t>, </a:t>
            </a:r>
            <a:r>
              <a:rPr lang="en-US" altLang="x-none" sz="2800" b="1" err="1">
                <a:solidFill>
                  <a:srgbClr val="0000FF"/>
                </a:solidFill>
                <a:latin typeface="Times New Roman" panose="02020603050405020304" pitchFamily="18" charset="0"/>
              </a:rPr>
              <a:t>vì</a:t>
            </a:r>
            <a:r>
              <a:rPr lang="en-US" altLang="x-none" sz="2800" b="1">
                <a:solidFill>
                  <a:srgbClr val="0000FF"/>
                </a:solidFill>
                <a:latin typeface="Times New Roman" panose="02020603050405020304" pitchFamily="18" charset="0"/>
              </a:rPr>
              <a:t> </a:t>
            </a:r>
            <a:r>
              <a:rPr lang="en-US" altLang="x-none" sz="2800" b="1" err="1">
                <a:solidFill>
                  <a:srgbClr val="0000FF"/>
                </a:solidFill>
                <a:latin typeface="Times New Roman" panose="02020603050405020304" pitchFamily="18" charset="0"/>
              </a:rPr>
              <a:t>không</a:t>
            </a:r>
            <a:r>
              <a:rPr lang="en-US" altLang="x-none" sz="2800" b="1">
                <a:solidFill>
                  <a:srgbClr val="0000FF"/>
                </a:solidFill>
                <a:latin typeface="Times New Roman" panose="02020603050405020304" pitchFamily="18" charset="0"/>
              </a:rPr>
              <a:t> </a:t>
            </a:r>
            <a:r>
              <a:rPr lang="en-US" altLang="x-none" sz="2800" b="1" err="1">
                <a:solidFill>
                  <a:srgbClr val="0000FF"/>
                </a:solidFill>
                <a:latin typeface="Times New Roman" panose="02020603050405020304" pitchFamily="18" charset="0"/>
              </a:rPr>
              <a:t>tôn</a:t>
            </a:r>
            <a:r>
              <a:rPr lang="en-US" altLang="x-none" sz="2800" b="1">
                <a:solidFill>
                  <a:srgbClr val="0000FF"/>
                </a:solidFill>
                <a:latin typeface="Times New Roman" panose="02020603050405020304" pitchFamily="18" charset="0"/>
              </a:rPr>
              <a:t> </a:t>
            </a:r>
            <a:r>
              <a:rPr lang="en-US" altLang="x-none" sz="2800" b="1" err="1">
                <a:solidFill>
                  <a:srgbClr val="0000FF"/>
                </a:solidFill>
                <a:latin typeface="Times New Roman" panose="02020603050405020304" pitchFamily="18" charset="0"/>
              </a:rPr>
              <a:t>trọng</a:t>
            </a:r>
            <a:r>
              <a:rPr lang="en-US" altLang="x-none" sz="2800" b="1">
                <a:solidFill>
                  <a:srgbClr val="0000FF"/>
                </a:solidFill>
                <a:latin typeface="Times New Roman" panose="02020603050405020304" pitchFamily="18" charset="0"/>
              </a:rPr>
              <a:t> ý </a:t>
            </a:r>
            <a:r>
              <a:rPr lang="en-US" altLang="x-none" sz="2800" b="1" err="1">
                <a:solidFill>
                  <a:srgbClr val="0000FF"/>
                </a:solidFill>
                <a:latin typeface="Times New Roman" panose="02020603050405020304" pitchFamily="18" charset="0"/>
              </a:rPr>
              <a:t>kiến</a:t>
            </a:r>
            <a:r>
              <a:rPr lang="en-US" altLang="x-none" sz="2800" b="1">
                <a:solidFill>
                  <a:srgbClr val="0000FF"/>
                </a:solidFill>
                <a:latin typeface="Times New Roman" panose="02020603050405020304" pitchFamily="18" charset="0"/>
              </a:rPr>
              <a:t> </a:t>
            </a:r>
            <a:r>
              <a:rPr lang="en-US" altLang="x-none" sz="2800" b="1" err="1">
                <a:solidFill>
                  <a:srgbClr val="0000FF"/>
                </a:solidFill>
                <a:latin typeface="Times New Roman" panose="02020603050405020304" pitchFamily="18" charset="0"/>
              </a:rPr>
              <a:t>của</a:t>
            </a:r>
            <a:r>
              <a:rPr lang="en-US" altLang="x-none" sz="2800" b="1">
                <a:solidFill>
                  <a:srgbClr val="0000FF"/>
                </a:solidFill>
                <a:latin typeface="Times New Roman" panose="02020603050405020304" pitchFamily="18" charset="0"/>
              </a:rPr>
              <a:t> cha </a:t>
            </a:r>
            <a:r>
              <a:rPr lang="en-US" altLang="x-none" sz="2800" b="1" err="1">
                <a:solidFill>
                  <a:srgbClr val="0000FF"/>
                </a:solidFill>
                <a:latin typeface="Times New Roman" panose="02020603050405020304" pitchFamily="18" charset="0"/>
              </a:rPr>
              <a:t>mẹ</a:t>
            </a:r>
            <a:r>
              <a:rPr lang="en-US" altLang="x-none" sz="2800" b="1">
                <a:solidFill>
                  <a:srgbClr val="0000FF"/>
                </a:solidFill>
                <a:latin typeface="Times New Roman" panose="02020603050405020304" pitchFamily="18" charset="0"/>
              </a:rPr>
              <a:t>.</a:t>
            </a:r>
          </a:p>
          <a:p>
            <a:r>
              <a:rPr lang="en-US" altLang="x-none" sz="2800" b="1">
                <a:solidFill>
                  <a:srgbClr val="0000FF"/>
                </a:solidFill>
                <a:latin typeface="Times New Roman" panose="02020603050405020304" pitchFamily="18" charset="0"/>
              </a:rPr>
              <a:t>- </a:t>
            </a:r>
            <a:r>
              <a:rPr lang="en-US" altLang="x-none" sz="2800" b="1" err="1">
                <a:solidFill>
                  <a:srgbClr val="0000FF"/>
                </a:solidFill>
                <a:latin typeface="Times New Roman" panose="02020603050405020304" pitchFamily="18" charset="0"/>
              </a:rPr>
              <a:t>Cách</a:t>
            </a:r>
            <a:r>
              <a:rPr lang="en-US" altLang="x-none" sz="2800" b="1">
                <a:solidFill>
                  <a:srgbClr val="0000FF"/>
                </a:solidFill>
                <a:latin typeface="Times New Roman" panose="02020603050405020304" pitchFamily="18" charset="0"/>
              </a:rPr>
              <a:t> </a:t>
            </a:r>
            <a:r>
              <a:rPr lang="en-US" altLang="x-none" sz="2800" b="1" err="1">
                <a:solidFill>
                  <a:srgbClr val="0000FF"/>
                </a:solidFill>
                <a:latin typeface="Times New Roman" panose="02020603050405020304" pitchFamily="18" charset="0"/>
              </a:rPr>
              <a:t>cư</a:t>
            </a:r>
            <a:r>
              <a:rPr lang="en-US" altLang="x-none" sz="2800" b="1">
                <a:solidFill>
                  <a:srgbClr val="0000FF"/>
                </a:solidFill>
                <a:latin typeface="Times New Roman" panose="02020603050405020304" pitchFamily="18" charset="0"/>
              </a:rPr>
              <a:t> </a:t>
            </a:r>
            <a:r>
              <a:rPr lang="en-US" altLang="x-none" sz="2800" b="1" err="1">
                <a:solidFill>
                  <a:srgbClr val="0000FF"/>
                </a:solidFill>
                <a:latin typeface="Times New Roman" panose="02020603050405020304" pitchFamily="18" charset="0"/>
              </a:rPr>
              <a:t>xử</a:t>
            </a:r>
            <a:r>
              <a:rPr lang="en-US" altLang="x-none" sz="2800" b="1">
                <a:solidFill>
                  <a:srgbClr val="0000FF"/>
                </a:solidFill>
                <a:latin typeface="Times New Roman" panose="02020603050405020304" pitchFamily="18" charset="0"/>
              </a:rPr>
              <a:t> </a:t>
            </a:r>
            <a:r>
              <a:rPr lang="en-US" altLang="x-none" sz="2800" b="1" err="1">
                <a:solidFill>
                  <a:srgbClr val="0000FF"/>
                </a:solidFill>
                <a:latin typeface="Times New Roman" panose="02020603050405020304" pitchFamily="18" charset="0"/>
              </a:rPr>
              <a:t>đúng</a:t>
            </a:r>
            <a:r>
              <a:rPr lang="en-US" altLang="x-none" sz="2800" b="1">
                <a:solidFill>
                  <a:srgbClr val="0000FF"/>
                </a:solidFill>
                <a:latin typeface="Times New Roman" panose="02020603050405020304" pitchFamily="18" charset="0"/>
              </a:rPr>
              <a:t> </a:t>
            </a:r>
            <a:r>
              <a:rPr lang="en-US" altLang="x-none" sz="2800" b="1" err="1">
                <a:solidFill>
                  <a:srgbClr val="0000FF"/>
                </a:solidFill>
                <a:latin typeface="Times New Roman" panose="02020603050405020304" pitchFamily="18" charset="0"/>
              </a:rPr>
              <a:t>là</a:t>
            </a:r>
            <a:r>
              <a:rPr lang="en-US" altLang="x-none" sz="2800" b="1">
                <a:solidFill>
                  <a:srgbClr val="0000FF"/>
                </a:solidFill>
                <a:latin typeface="Times New Roman" panose="02020603050405020304" pitchFamily="18" charset="0"/>
              </a:rPr>
              <a:t> </a:t>
            </a:r>
            <a:r>
              <a:rPr lang="en-US" altLang="x-none" sz="2800" b="1" err="1">
                <a:solidFill>
                  <a:srgbClr val="0000FF"/>
                </a:solidFill>
                <a:latin typeface="Times New Roman" panose="02020603050405020304" pitchFamily="18" charset="0"/>
              </a:rPr>
              <a:t>nghe</a:t>
            </a:r>
            <a:r>
              <a:rPr lang="en-US" altLang="x-none" sz="2800" b="1">
                <a:solidFill>
                  <a:srgbClr val="0000FF"/>
                </a:solidFill>
                <a:latin typeface="Times New Roman" panose="02020603050405020304" pitchFamily="18" charset="0"/>
              </a:rPr>
              <a:t> </a:t>
            </a:r>
            <a:r>
              <a:rPr lang="en-US" altLang="x-none" sz="2800" b="1" err="1">
                <a:solidFill>
                  <a:srgbClr val="0000FF"/>
                </a:solidFill>
                <a:latin typeface="Times New Roman" panose="02020603050405020304" pitchFamily="18" charset="0"/>
              </a:rPr>
              <a:t>lời</a:t>
            </a:r>
            <a:r>
              <a:rPr lang="en-US" altLang="x-none" sz="2800" b="1">
                <a:solidFill>
                  <a:srgbClr val="0000FF"/>
                </a:solidFill>
                <a:latin typeface="Times New Roman" panose="02020603050405020304" pitchFamily="18" charset="0"/>
              </a:rPr>
              <a:t> cha </a:t>
            </a:r>
            <a:r>
              <a:rPr lang="en-US" altLang="x-none" sz="2800" b="1" err="1">
                <a:solidFill>
                  <a:srgbClr val="0000FF"/>
                </a:solidFill>
                <a:latin typeface="Times New Roman" panose="02020603050405020304" pitchFamily="18" charset="0"/>
              </a:rPr>
              <a:t>mẹ</a:t>
            </a:r>
            <a:r>
              <a:rPr lang="en-US" altLang="x-none" sz="2800" b="1">
                <a:solidFill>
                  <a:srgbClr val="0000FF"/>
                </a:solidFill>
                <a:latin typeface="Times New Roman" panose="02020603050405020304" pitchFamily="18" charset="0"/>
              </a:rPr>
              <a:t>, </a:t>
            </a:r>
            <a:r>
              <a:rPr lang="en-US" altLang="x-none" sz="2800" b="1" err="1">
                <a:solidFill>
                  <a:srgbClr val="0000FF"/>
                </a:solidFill>
                <a:latin typeface="Times New Roman" panose="02020603050405020304" pitchFamily="18" charset="0"/>
              </a:rPr>
              <a:t>không</a:t>
            </a:r>
            <a:r>
              <a:rPr lang="en-US" altLang="x-none" sz="2800" b="1">
                <a:solidFill>
                  <a:srgbClr val="0000FF"/>
                </a:solidFill>
                <a:latin typeface="Times New Roman" panose="02020603050405020304" pitchFamily="18" charset="0"/>
              </a:rPr>
              <a:t> </a:t>
            </a:r>
            <a:r>
              <a:rPr lang="en-US" altLang="x-none" sz="2800" b="1" err="1">
                <a:solidFill>
                  <a:srgbClr val="0000FF"/>
                </a:solidFill>
                <a:latin typeface="Times New Roman" panose="02020603050405020304" pitchFamily="18" charset="0"/>
              </a:rPr>
              <a:t>đi</a:t>
            </a:r>
            <a:r>
              <a:rPr lang="en-US" altLang="x-none" sz="2800" b="1">
                <a:solidFill>
                  <a:srgbClr val="0000FF"/>
                </a:solidFill>
                <a:latin typeface="Times New Roman" panose="02020603050405020304" pitchFamily="18" charset="0"/>
              </a:rPr>
              <a:t> </a:t>
            </a:r>
            <a:r>
              <a:rPr lang="en-US" altLang="x-none" sz="2800" b="1" err="1">
                <a:solidFill>
                  <a:srgbClr val="0000FF"/>
                </a:solidFill>
                <a:latin typeface="Times New Roman" panose="02020603050405020304" pitchFamily="18" charset="0"/>
              </a:rPr>
              <a:t>chơi</a:t>
            </a:r>
            <a:r>
              <a:rPr lang="en-US" altLang="x-none" sz="2800" b="1">
                <a:solidFill>
                  <a:srgbClr val="0000FF"/>
                </a:solidFill>
                <a:latin typeface="Times New Roman" panose="02020603050405020304" pitchFamily="18" charset="0"/>
              </a:rPr>
              <a:t> </a:t>
            </a:r>
            <a:r>
              <a:rPr lang="en-US" altLang="x-none" sz="2800" b="1" err="1">
                <a:solidFill>
                  <a:srgbClr val="0000FF"/>
                </a:solidFill>
                <a:latin typeface="Times New Roman" panose="02020603050405020304" pitchFamily="18" charset="0"/>
              </a:rPr>
              <a:t>xa</a:t>
            </a:r>
            <a:r>
              <a:rPr lang="en-US" altLang="x-none" sz="2800" b="1">
                <a:solidFill>
                  <a:srgbClr val="0000FF"/>
                </a:solidFill>
                <a:latin typeface="Times New Roman" panose="02020603050405020304" pitchFamily="18" charset="0"/>
              </a:rPr>
              <a:t> </a:t>
            </a:r>
            <a:r>
              <a:rPr lang="en-US" altLang="x-none" sz="2800" b="1" err="1">
                <a:solidFill>
                  <a:srgbClr val="0000FF"/>
                </a:solidFill>
                <a:latin typeface="Times New Roman" panose="02020603050405020304" pitchFamily="18" charset="0"/>
              </a:rPr>
              <a:t>mà</a:t>
            </a:r>
            <a:r>
              <a:rPr lang="en-US" altLang="x-none" sz="2800" b="1">
                <a:solidFill>
                  <a:srgbClr val="0000FF"/>
                </a:solidFill>
                <a:latin typeface="Times New Roman" panose="02020603050405020304" pitchFamily="18" charset="0"/>
              </a:rPr>
              <a:t> </a:t>
            </a:r>
            <a:r>
              <a:rPr lang="en-US" altLang="x-none" sz="2800" b="1" err="1">
                <a:solidFill>
                  <a:srgbClr val="0000FF"/>
                </a:solidFill>
                <a:latin typeface="Times New Roman" panose="02020603050405020304" pitchFamily="18" charset="0"/>
              </a:rPr>
              <a:t>không</a:t>
            </a:r>
            <a:r>
              <a:rPr lang="en-US" altLang="x-none" sz="2800" b="1">
                <a:solidFill>
                  <a:srgbClr val="0000FF"/>
                </a:solidFill>
                <a:latin typeface="Times New Roman" panose="02020603050405020304" pitchFamily="18" charset="0"/>
              </a:rPr>
              <a:t> </a:t>
            </a:r>
            <a:r>
              <a:rPr lang="en-US" altLang="x-none" sz="2800" b="1" err="1">
                <a:solidFill>
                  <a:srgbClr val="0000FF"/>
                </a:solidFill>
                <a:latin typeface="Times New Roman" panose="02020603050405020304" pitchFamily="18" charset="0"/>
              </a:rPr>
              <a:t>có</a:t>
            </a:r>
            <a:r>
              <a:rPr lang="en-US" altLang="x-none" sz="2800" b="1">
                <a:solidFill>
                  <a:srgbClr val="0000FF"/>
                </a:solidFill>
                <a:latin typeface="Times New Roman" panose="02020603050405020304" pitchFamily="18" charset="0"/>
              </a:rPr>
              <a:t> </a:t>
            </a:r>
            <a:r>
              <a:rPr lang="en-US" altLang="x-none" sz="2800" b="1" err="1">
                <a:solidFill>
                  <a:srgbClr val="0000FF"/>
                </a:solidFill>
                <a:latin typeface="Times New Roman" panose="02020603050405020304" pitchFamily="18" charset="0"/>
              </a:rPr>
              <a:t>cô</a:t>
            </a:r>
            <a:r>
              <a:rPr lang="en-US" altLang="x-none" sz="2800" b="1">
                <a:solidFill>
                  <a:srgbClr val="0000FF"/>
                </a:solidFill>
                <a:latin typeface="Times New Roman" panose="02020603050405020304" pitchFamily="18" charset="0"/>
              </a:rPr>
              <a:t> </a:t>
            </a:r>
            <a:r>
              <a:rPr lang="en-US" altLang="x-none" sz="2800" b="1" err="1">
                <a:solidFill>
                  <a:srgbClr val="0000FF"/>
                </a:solidFill>
                <a:latin typeface="Times New Roman" panose="02020603050405020304" pitchFamily="18" charset="0"/>
              </a:rPr>
              <a:t>giáo</a:t>
            </a:r>
            <a:r>
              <a:rPr lang="en-US" altLang="x-none" sz="2800" b="1">
                <a:solidFill>
                  <a:srgbClr val="0000FF"/>
                </a:solidFill>
                <a:latin typeface="Times New Roman" panose="02020603050405020304" pitchFamily="18" charset="0"/>
              </a:rPr>
              <a:t>, </a:t>
            </a:r>
            <a:r>
              <a:rPr lang="en-US" altLang="x-none" sz="2800" b="1" err="1">
                <a:solidFill>
                  <a:srgbClr val="0000FF"/>
                </a:solidFill>
                <a:latin typeface="Times New Roman" panose="02020603050405020304" pitchFamily="18" charset="0"/>
              </a:rPr>
              <a:t>nhà</a:t>
            </a:r>
            <a:r>
              <a:rPr lang="en-US" altLang="x-none" sz="2800" b="1">
                <a:solidFill>
                  <a:srgbClr val="0000FF"/>
                </a:solidFill>
                <a:latin typeface="Times New Roman" panose="02020603050405020304" pitchFamily="18" charset="0"/>
              </a:rPr>
              <a:t> </a:t>
            </a:r>
            <a:r>
              <a:rPr lang="en-US" altLang="x-none" sz="2800" b="1" err="1">
                <a:solidFill>
                  <a:srgbClr val="0000FF"/>
                </a:solidFill>
                <a:latin typeface="Times New Roman" panose="02020603050405020304" pitchFamily="18" charset="0"/>
              </a:rPr>
              <a:t>trường</a:t>
            </a:r>
            <a:r>
              <a:rPr lang="en-US" altLang="x-none" sz="2800" b="1">
                <a:solidFill>
                  <a:srgbClr val="0000FF"/>
                </a:solidFill>
                <a:latin typeface="Times New Roman" panose="02020603050405020304" pitchFamily="18" charset="0"/>
              </a:rPr>
              <a:t> </a:t>
            </a:r>
            <a:r>
              <a:rPr lang="en-US" altLang="x-none" sz="2800" b="1" err="1">
                <a:solidFill>
                  <a:srgbClr val="0000FF"/>
                </a:solidFill>
                <a:latin typeface="Times New Roman" panose="02020603050405020304" pitchFamily="18" charset="0"/>
              </a:rPr>
              <a:t>quản</a:t>
            </a:r>
            <a:r>
              <a:rPr lang="en-US" altLang="x-none" sz="2800" b="1">
                <a:solidFill>
                  <a:srgbClr val="0000FF"/>
                </a:solidFill>
                <a:latin typeface="Times New Roman" panose="02020603050405020304" pitchFamily="18" charset="0"/>
              </a:rPr>
              <a:t> </a:t>
            </a:r>
            <a:r>
              <a:rPr lang="en-US" altLang="x-none" sz="2800" b="1" err="1">
                <a:solidFill>
                  <a:srgbClr val="0000FF"/>
                </a:solidFill>
                <a:latin typeface="Times New Roman" panose="02020603050405020304" pitchFamily="18" charset="0"/>
              </a:rPr>
              <a:t>lí</a:t>
            </a:r>
            <a:r>
              <a:rPr lang="en-US" altLang="x-none" sz="2800" b="1">
                <a:solidFill>
                  <a:srgbClr val="0000FF"/>
                </a:solidFill>
                <a:latin typeface="Times New Roman" panose="02020603050405020304" pitchFamily="18" charset="0"/>
              </a:rPr>
              <a:t>, </a:t>
            </a:r>
            <a:r>
              <a:rPr lang="en-US" altLang="x-none" sz="2800" b="1" err="1">
                <a:solidFill>
                  <a:srgbClr val="0000FF"/>
                </a:solidFill>
                <a:latin typeface="Times New Roman" panose="02020603050405020304" pitchFamily="18" charset="0"/>
              </a:rPr>
              <a:t>nên</a:t>
            </a:r>
            <a:r>
              <a:rPr lang="en-US" altLang="x-none" sz="2800" b="1">
                <a:solidFill>
                  <a:srgbClr val="0000FF"/>
                </a:solidFill>
                <a:latin typeface="Times New Roman" panose="02020603050405020304" pitchFamily="18" charset="0"/>
              </a:rPr>
              <a:t> </a:t>
            </a:r>
            <a:r>
              <a:rPr lang="en-US" altLang="x-none" sz="2800" b="1" err="1">
                <a:solidFill>
                  <a:srgbClr val="0000FF"/>
                </a:solidFill>
                <a:latin typeface="Times New Roman" panose="02020603050405020304" pitchFamily="18" charset="0"/>
              </a:rPr>
              <a:t>giải</a:t>
            </a:r>
            <a:r>
              <a:rPr lang="en-US" altLang="x-none" sz="2800" b="1">
                <a:solidFill>
                  <a:srgbClr val="0000FF"/>
                </a:solidFill>
                <a:latin typeface="Times New Roman" panose="02020603050405020304" pitchFamily="18" charset="0"/>
              </a:rPr>
              <a:t> </a:t>
            </a:r>
            <a:r>
              <a:rPr lang="en-US" altLang="x-none" sz="2800" b="1" err="1">
                <a:solidFill>
                  <a:srgbClr val="0000FF"/>
                </a:solidFill>
                <a:latin typeface="Times New Roman" panose="02020603050405020304" pitchFamily="18" charset="0"/>
              </a:rPr>
              <a:t>thích</a:t>
            </a:r>
            <a:r>
              <a:rPr lang="en-US" altLang="x-none" sz="2800" b="1">
                <a:solidFill>
                  <a:srgbClr val="0000FF"/>
                </a:solidFill>
                <a:latin typeface="Times New Roman" panose="02020603050405020304" pitchFamily="18" charset="0"/>
              </a:rPr>
              <a:t> </a:t>
            </a:r>
            <a:r>
              <a:rPr lang="en-US" altLang="x-none" sz="2800" b="1" err="1">
                <a:solidFill>
                  <a:srgbClr val="0000FF"/>
                </a:solidFill>
                <a:latin typeface="Times New Roman" panose="02020603050405020304" pitchFamily="18" charset="0"/>
              </a:rPr>
              <a:t>cho</a:t>
            </a:r>
            <a:r>
              <a:rPr lang="en-US" altLang="x-none" sz="2800" b="1">
                <a:solidFill>
                  <a:srgbClr val="0000FF"/>
                </a:solidFill>
                <a:latin typeface="Times New Roman" panose="02020603050405020304" pitchFamily="18" charset="0"/>
              </a:rPr>
              <a:t> </a:t>
            </a:r>
            <a:r>
              <a:rPr lang="en-US" altLang="x-none" sz="2800" b="1" err="1">
                <a:solidFill>
                  <a:srgbClr val="0000FF"/>
                </a:solidFill>
                <a:latin typeface="Times New Roman" panose="02020603050405020304" pitchFamily="18" charset="0"/>
              </a:rPr>
              <a:t>nhóm</a:t>
            </a:r>
            <a:r>
              <a:rPr lang="en-US" altLang="x-none" sz="2800" b="1">
                <a:solidFill>
                  <a:srgbClr val="0000FF"/>
                </a:solidFill>
                <a:latin typeface="Times New Roman" panose="02020603050405020304" pitchFamily="18" charset="0"/>
              </a:rPr>
              <a:t> </a:t>
            </a:r>
            <a:r>
              <a:rPr lang="en-US" altLang="x-none" sz="2800" b="1" err="1">
                <a:solidFill>
                  <a:srgbClr val="0000FF"/>
                </a:solidFill>
                <a:latin typeface="Times New Roman" panose="02020603050405020304" pitchFamily="18" charset="0"/>
              </a:rPr>
              <a:t>bạn</a:t>
            </a:r>
            <a:r>
              <a:rPr lang="en-US" altLang="x-none" sz="2800" b="1">
                <a:solidFill>
                  <a:srgbClr val="0000FF"/>
                </a:solidFill>
                <a:latin typeface="Times New Roman" panose="02020603050405020304" pitchFamily="18" charset="0"/>
              </a:rPr>
              <a:t> </a:t>
            </a:r>
            <a:r>
              <a:rPr lang="en-US" altLang="x-none" sz="2800" b="1" err="1">
                <a:solidFill>
                  <a:srgbClr val="0000FF"/>
                </a:solidFill>
                <a:latin typeface="Times New Roman" panose="02020603050405020304" pitchFamily="18" charset="0"/>
              </a:rPr>
              <a:t>hiểu</a:t>
            </a:r>
            <a:r>
              <a:rPr lang="en-US" altLang="x-none" sz="2800" b="1">
                <a:solidFill>
                  <a:srgbClr val="0000FF"/>
                </a:solidFill>
                <a:latin typeface="Times New Roman" panose="02020603050405020304" pitchFamily="18" charset="0"/>
              </a:rPr>
              <a:t>.</a:t>
            </a:r>
            <a:endParaRPr lang="en-US" altLang="x-none" sz="2800">
              <a:solidFill>
                <a:srgbClr val="0000FF"/>
              </a:solidFill>
              <a:latin typeface="Times New Roman" panose="02020603050405020304" pitchFamily="18" charset="0"/>
            </a:endParaRPr>
          </a:p>
          <a:p>
            <a:endParaRPr lang="en-US" altLang="x-none" sz="2800">
              <a:solidFill>
                <a:srgbClr val="0000FF"/>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2034">
                                            <p:txEl>
                                              <p:pRg st="0" end="0"/>
                                            </p:txEl>
                                          </p:spTgt>
                                        </p:tgtEl>
                                        <p:attrNameLst>
                                          <p:attrName>style.visibility</p:attrName>
                                        </p:attrNameLst>
                                      </p:cBhvr>
                                      <p:to>
                                        <p:strVal val="visible"/>
                                      </p:to>
                                    </p:set>
                                    <p:animEffect transition="in" filter="blinds(horizontal)">
                                      <p:cBhvr>
                                        <p:cTn id="7" dur="500"/>
                                        <p:tgtEl>
                                          <p:spTgt spid="1720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72034">
                                            <p:txEl>
                                              <p:pRg st="1" end="1"/>
                                            </p:txEl>
                                          </p:spTgt>
                                        </p:tgtEl>
                                        <p:attrNameLst>
                                          <p:attrName>style.visibility</p:attrName>
                                        </p:attrNameLst>
                                      </p:cBhvr>
                                      <p:to>
                                        <p:strVal val="visible"/>
                                      </p:to>
                                    </p:set>
                                    <p:animEffect transition="in" filter="blinds(horizontal)">
                                      <p:cBhvr>
                                        <p:cTn id="12" dur="500"/>
                                        <p:tgtEl>
                                          <p:spTgt spid="17203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72034">
                                            <p:txEl>
                                              <p:pRg st="2" end="2"/>
                                            </p:txEl>
                                          </p:spTgt>
                                        </p:tgtEl>
                                        <p:attrNameLst>
                                          <p:attrName>style.visibility</p:attrName>
                                        </p:attrNameLst>
                                      </p:cBhvr>
                                      <p:to>
                                        <p:strVal val="visible"/>
                                      </p:to>
                                    </p:set>
                                    <p:animEffect transition="in" filter="blinds(horizontal)">
                                      <p:cBhvr>
                                        <p:cTn id="17" dur="500"/>
                                        <p:tgtEl>
                                          <p:spTgt spid="17203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72034">
                                            <p:txEl>
                                              <p:pRg st="3" end="3"/>
                                            </p:txEl>
                                          </p:spTgt>
                                        </p:tgtEl>
                                        <p:attrNameLst>
                                          <p:attrName>style.visibility</p:attrName>
                                        </p:attrNameLst>
                                      </p:cBhvr>
                                      <p:to>
                                        <p:strVal val="visible"/>
                                      </p:to>
                                    </p:set>
                                    <p:animEffect transition="in" filter="blinds(horizontal)">
                                      <p:cBhvr>
                                        <p:cTn id="22" dur="500"/>
                                        <p:tgtEl>
                                          <p:spTgt spid="17203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Espace réservé du contenu 2"/>
          <p:cNvSpPr>
            <a:spLocks noGrp="1"/>
          </p:cNvSpPr>
          <p:nvPr>
            <p:ph idx="4294967295"/>
          </p:nvPr>
        </p:nvSpPr>
        <p:spPr>
          <a:xfrm>
            <a:off x="766763" y="1790700"/>
            <a:ext cx="7162800" cy="800100"/>
          </a:xfrm>
        </p:spPr>
        <p:txBody>
          <a:bodyPr wrap="square" lIns="91440" tIns="45720" rIns="91440" bIns="45720" anchor="t"/>
          <a:lstStyle/>
          <a:p>
            <a:pPr marL="514350" indent="-514350">
              <a:spcBef>
                <a:spcPct val="0"/>
              </a:spcBef>
              <a:buAutoNum type="romanUcPeriod"/>
            </a:pPr>
            <a:r>
              <a:rPr lang="en-US" altLang="x-none" b="1" u="sng" err="1">
                <a:latin typeface="Times New Roman" panose="02020603050405020304" pitchFamily="18" charset="0"/>
              </a:rPr>
              <a:t>Đặt</a:t>
            </a:r>
            <a:r>
              <a:rPr lang="en-US" altLang="x-none" b="1" u="sng">
                <a:latin typeface="Times New Roman" panose="02020603050405020304" pitchFamily="18" charset="0"/>
              </a:rPr>
              <a:t> </a:t>
            </a:r>
            <a:r>
              <a:rPr lang="en-US" altLang="x-none" b="1" u="sng" err="1">
                <a:latin typeface="Times New Roman" panose="02020603050405020304" pitchFamily="18" charset="0"/>
              </a:rPr>
              <a:t>vấn</a:t>
            </a:r>
            <a:r>
              <a:rPr lang="en-US" altLang="x-none" b="1" u="sng">
                <a:latin typeface="Times New Roman" panose="02020603050405020304" pitchFamily="18" charset="0"/>
              </a:rPr>
              <a:t> </a:t>
            </a:r>
            <a:r>
              <a:rPr lang="en-US" altLang="x-none" b="1" u="sng" err="1">
                <a:latin typeface="Times New Roman" panose="02020603050405020304" pitchFamily="18" charset="0"/>
              </a:rPr>
              <a:t>đề</a:t>
            </a:r>
            <a:r>
              <a:rPr lang="en-US" altLang="x-none" b="1">
                <a:latin typeface="Times New Roman" panose="02020603050405020304" pitchFamily="18" charset="0"/>
              </a:rPr>
              <a:t>:</a:t>
            </a:r>
            <a:endParaRPr lang="en-US" altLang="x-none" b="1">
              <a:latin typeface="Times New Roman" panose="02020603050405020304" pitchFamily="18" charset="0"/>
              <a:ea typeface="Times New Roman" panose="02020603050405020304" pitchFamily="18" charset="0"/>
            </a:endParaRPr>
          </a:p>
        </p:txBody>
      </p:sp>
      <p:sp>
        <p:nvSpPr>
          <p:cNvPr id="144387" name="TextBox 4"/>
          <p:cNvSpPr txBox="1"/>
          <p:nvPr/>
        </p:nvSpPr>
        <p:spPr>
          <a:xfrm>
            <a:off x="152400" y="0"/>
            <a:ext cx="8991600" cy="2073275"/>
          </a:xfrm>
          <a:prstGeom prst="rect">
            <a:avLst/>
          </a:prstGeom>
          <a:noFill/>
          <a:ln w="9525">
            <a:noFill/>
          </a:ln>
        </p:spPr>
        <p:txBody>
          <a:bodyPr anchor="t">
            <a:spAutoFit/>
          </a:bodyPr>
          <a:lstStyle/>
          <a:p>
            <a:pPr>
              <a:spcBef>
                <a:spcPct val="50000"/>
              </a:spcBef>
            </a:pPr>
            <a:r>
              <a:rPr lang="en-US" altLang="x-none" sz="3200" b="1" u="sng" err="1">
                <a:solidFill>
                  <a:srgbClr val="CC00CC"/>
                </a:solidFill>
                <a:latin typeface="Times New Roman" panose="02020603050405020304" pitchFamily="18" charset="0"/>
              </a:rPr>
              <a:t>Tiết</a:t>
            </a:r>
            <a:r>
              <a:rPr lang="en-US" altLang="x-none" sz="3200" b="1" u="sng">
                <a:solidFill>
                  <a:srgbClr val="CC00CC"/>
                </a:solidFill>
                <a:latin typeface="Times New Roman" panose="02020603050405020304" pitchFamily="18" charset="0"/>
              </a:rPr>
              <a:t> 15 - </a:t>
            </a:r>
            <a:r>
              <a:rPr lang="en-US" altLang="x-none" sz="3200" b="1" u="sng" err="1">
                <a:solidFill>
                  <a:srgbClr val="CC00CC"/>
                </a:solidFill>
                <a:latin typeface="Times New Roman" panose="02020603050405020304" pitchFamily="18" charset="0"/>
              </a:rPr>
              <a:t>B</a:t>
            </a:r>
            <a:r>
              <a:rPr lang="en-US" altLang="x-none" sz="3200" b="1" u="sng" err="1">
                <a:solidFill>
                  <a:srgbClr val="CC00CC"/>
                </a:solidFill>
                <a:latin typeface="Times New Roman" panose="02020603050405020304" pitchFamily="18" charset="0"/>
                <a:ea typeface="Times New Roman" panose="02020603050405020304" pitchFamily="18" charset="0"/>
              </a:rPr>
              <a:t>à</a:t>
            </a:r>
            <a:r>
              <a:rPr lang="en-US" altLang="x-none" sz="3200" b="1" u="sng" err="1">
                <a:solidFill>
                  <a:srgbClr val="CC00CC"/>
                </a:solidFill>
                <a:latin typeface="Times New Roman" panose="02020603050405020304" pitchFamily="18" charset="0"/>
              </a:rPr>
              <a:t>i</a:t>
            </a:r>
            <a:r>
              <a:rPr lang="en-US" altLang="x-none" sz="3200" b="1" u="sng">
                <a:solidFill>
                  <a:srgbClr val="CC00CC"/>
                </a:solidFill>
                <a:latin typeface="Times New Roman" panose="02020603050405020304" pitchFamily="18" charset="0"/>
              </a:rPr>
              <a:t> 12:</a:t>
            </a:r>
          </a:p>
          <a:p>
            <a:pPr algn="ctr">
              <a:spcBef>
                <a:spcPct val="50000"/>
              </a:spcBef>
            </a:pPr>
            <a:r>
              <a:rPr lang="en-US" altLang="x-none" sz="3200" b="1">
                <a:solidFill>
                  <a:srgbClr val="FF3300"/>
                </a:solidFill>
                <a:latin typeface="Times New Roman" panose="02020603050405020304" pitchFamily="18" charset="0"/>
              </a:rPr>
              <a:t>QUYỀN VÀ NGHĨA VỤ CỦA CÔNG DÂN TRONG GIA ĐÌNH</a:t>
            </a:r>
            <a:r>
              <a:rPr lang="en-US" altLang="x-none" sz="3200" b="1">
                <a:solidFill>
                  <a:srgbClr val="CC00FF"/>
                </a:solidFill>
                <a:latin typeface="Times New Roman" panose="02020603050405020304" pitchFamily="18" charset="0"/>
              </a:rPr>
              <a:t> </a:t>
            </a:r>
            <a:endParaRPr lang="en-US" altLang="x-none" sz="3200" b="1" u="sng">
              <a:solidFill>
                <a:srgbClr val="CC00FF"/>
              </a:solidFill>
              <a:latin typeface="Times New Roman" panose="02020603050405020304" pitchFamily="18" charset="0"/>
            </a:endParaRPr>
          </a:p>
          <a:p>
            <a:endParaRPr lang="en-US" altLang="x-none">
              <a:latin typeface="Arial" panose="020B0604020202020204" pitchFamily="34" charset="0"/>
            </a:endParaRPr>
          </a:p>
        </p:txBody>
      </p:sp>
      <p:sp>
        <p:nvSpPr>
          <p:cNvPr id="8195" name="Espace réservé du contenu 2"/>
          <p:cNvSpPr/>
          <p:nvPr/>
        </p:nvSpPr>
        <p:spPr>
          <a:xfrm>
            <a:off x="1130300" y="3251200"/>
            <a:ext cx="7162800" cy="711200"/>
          </a:xfrm>
          <a:prstGeom prst="rect">
            <a:avLst/>
          </a:prstGeom>
          <a:noFill/>
          <a:ln w="9525">
            <a:noFill/>
          </a:ln>
        </p:spPr>
        <p:txBody>
          <a:bodyPr anchor="t"/>
          <a:lstStyle/>
          <a:p>
            <a:pPr marL="812800" indent="-812800">
              <a:spcBef>
                <a:spcPct val="50000"/>
              </a:spcBef>
            </a:pPr>
            <a:endParaRPr lang="en-US" altLang="x-none" sz="320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44387">
                                            <p:txEl>
                                              <p:pRg st="0" end="0"/>
                                            </p:txEl>
                                          </p:spTgt>
                                        </p:tgtEl>
                                        <p:attrNameLst>
                                          <p:attrName>style.visibility</p:attrName>
                                        </p:attrNameLst>
                                      </p:cBhvr>
                                      <p:to>
                                        <p:strVal val="visible"/>
                                      </p:to>
                                    </p:set>
                                    <p:animEffect transition="in" filter="box(in)">
                                      <p:cBhvr>
                                        <p:cTn id="7" dur="500"/>
                                        <p:tgtEl>
                                          <p:spTgt spid="144387">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144387">
                                            <p:txEl>
                                              <p:pRg st="1" end="1"/>
                                            </p:txEl>
                                          </p:spTgt>
                                        </p:tgtEl>
                                        <p:attrNameLst>
                                          <p:attrName>style.visibility</p:attrName>
                                        </p:attrNameLst>
                                      </p:cBhvr>
                                      <p:to>
                                        <p:strVal val="visible"/>
                                      </p:to>
                                    </p:set>
                                    <p:animEffect transition="in" filter="box(in)">
                                      <p:cBhvr>
                                        <p:cTn id="10" dur="500"/>
                                        <p:tgtEl>
                                          <p:spTgt spid="14438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144386">
                                            <p:txEl>
                                              <p:pRg st="0" end="0"/>
                                            </p:txEl>
                                          </p:spTgt>
                                        </p:tgtEl>
                                        <p:attrNameLst>
                                          <p:attrName>style.visibility</p:attrName>
                                        </p:attrNameLst>
                                      </p:cBhvr>
                                      <p:to>
                                        <p:strVal val="visible"/>
                                      </p:to>
                                    </p:set>
                                    <p:animEffect transition="in" filter="box(in)">
                                      <p:cBhvr>
                                        <p:cTn id="15" dur="500"/>
                                        <p:tgtEl>
                                          <p:spTgt spid="14438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4"/>
          <p:cNvSpPr/>
          <p:nvPr/>
        </p:nvSpPr>
        <p:spPr>
          <a:xfrm>
            <a:off x="0" y="0"/>
            <a:ext cx="9144000" cy="1447800"/>
          </a:xfrm>
          <a:prstGeom prst="rect">
            <a:avLst/>
          </a:prstGeom>
          <a:gradFill rotWithShape="1">
            <a:gsLst>
              <a:gs pos="0">
                <a:srgbClr val="00CC00"/>
              </a:gs>
              <a:gs pos="100000">
                <a:schemeClr val="bg1"/>
              </a:gs>
            </a:gsLst>
            <a:lin ang="5400000" scaled="1"/>
            <a:tileRect/>
          </a:gradFill>
          <a:ln w="9525">
            <a:noFill/>
          </a:ln>
        </p:spPr>
        <p:txBody>
          <a:bodyPr wrap="none" anchor="ctr"/>
          <a:lstStyle/>
          <a:p>
            <a:endParaRPr lang="en-US" altLang="x-none">
              <a:latin typeface="Calibri" panose="020F0502020204030204" pitchFamily="34" charset="0"/>
            </a:endParaRPr>
          </a:p>
        </p:txBody>
      </p:sp>
      <p:sp>
        <p:nvSpPr>
          <p:cNvPr id="38914" name="Rectangle 3"/>
          <p:cNvSpPr/>
          <p:nvPr/>
        </p:nvSpPr>
        <p:spPr>
          <a:xfrm>
            <a:off x="0" y="5410200"/>
            <a:ext cx="9144000" cy="1447800"/>
          </a:xfrm>
          <a:prstGeom prst="rect">
            <a:avLst/>
          </a:prstGeom>
          <a:gradFill rotWithShape="1">
            <a:gsLst>
              <a:gs pos="0">
                <a:schemeClr val="bg1"/>
              </a:gs>
              <a:gs pos="100000">
                <a:srgbClr val="00CC00"/>
              </a:gs>
            </a:gsLst>
            <a:lin ang="5400000" scaled="1"/>
            <a:tileRect/>
          </a:gradFill>
          <a:ln w="9525">
            <a:noFill/>
          </a:ln>
        </p:spPr>
        <p:txBody>
          <a:bodyPr wrap="none" anchor="ctr"/>
          <a:lstStyle/>
          <a:p>
            <a:endParaRPr lang="en-US" altLang="x-none">
              <a:latin typeface="Calibri" panose="020F0502020204030204" pitchFamily="34" charset="0"/>
            </a:endParaRPr>
          </a:p>
        </p:txBody>
      </p:sp>
      <p:sp>
        <p:nvSpPr>
          <p:cNvPr id="38915" name="WordArt 5"/>
          <p:cNvSpPr>
            <a:spLocks noTextEdit="1"/>
          </p:cNvSpPr>
          <p:nvPr/>
        </p:nvSpPr>
        <p:spPr>
          <a:xfrm>
            <a:off x="533400" y="457200"/>
            <a:ext cx="7024688" cy="3810000"/>
          </a:xfrm>
          <a:prstGeom prst="rect">
            <a:avLst/>
          </a:prstGeom>
        </p:spPr>
        <p:txBody>
          <a:bodyPr wrap="none" fromWordArt="1">
            <a:prstTxWarp prst="textCascadeUp">
              <a:avLst>
                <a:gd name="adj" fmla="val 44444"/>
              </a:avLst>
            </a:prstTxWarp>
            <a:normAutofit/>
            <a:scene3d>
              <a:camera prst="legacyPerspectiveFront">
                <a:rot lat="20520000" lon="1080000" rev="0"/>
              </a:camera>
              <a:lightRig rig="legacyHarsh2" dir="b"/>
            </a:scene3d>
            <a:sp3d extrusionH="430200" prstMaterial="legacyMatte">
              <a:extrusionClr>
                <a:srgbClr val="FF6600"/>
              </a:extrusionClr>
            </a:sp3d>
          </a:bodyPr>
          <a:lstStyle/>
          <a:p>
            <a:pPr algn="ctr"/>
            <a:r>
              <a:rPr lang="en-US" sz="3600">
                <a:gradFill rotWithShape="1">
                  <a:gsLst>
                    <a:gs pos="0">
                      <a:srgbClr val="FFE701"/>
                    </a:gs>
                    <a:gs pos="100000">
                      <a:srgbClr val="FE3E02"/>
                    </a:gs>
                  </a:gsLst>
                  <a:lin ang="5400000" scaled="1"/>
                  <a:tileRect/>
                </a:gradFill>
                <a:latin typeface="Times New Roman" panose="02020603050405020304" pitchFamily="18" charset="0"/>
                <a:ea typeface="Times New Roman" panose="02020603050405020304" pitchFamily="18" charset="0"/>
              </a:rPr>
              <a:t>Đuổi hình bắt chữ!!!</a:t>
            </a:r>
          </a:p>
        </p:txBody>
      </p:sp>
      <p:sp>
        <p:nvSpPr>
          <p:cNvPr id="54277" name="WordArt 6"/>
          <p:cNvSpPr>
            <a:spLocks noTextEdit="1"/>
          </p:cNvSpPr>
          <p:nvPr/>
        </p:nvSpPr>
        <p:spPr>
          <a:xfrm>
            <a:off x="381000" y="4343400"/>
            <a:ext cx="8382000" cy="1219200"/>
          </a:xfrm>
          <a:prstGeom prst="rect">
            <a:avLst/>
          </a:prstGeom>
        </p:spPr>
        <p:txBody>
          <a:bodyPr wrap="none" fromWordArt="1">
            <a:prstTxWarp prst="textPlain">
              <a:avLst>
                <a:gd name="adj" fmla="val 50000"/>
              </a:avLst>
            </a:prstTxWarp>
            <a:normAutofit/>
          </a:bodyPr>
          <a:lstStyle/>
          <a:p>
            <a:pPr marL="0" marR="0" indent="0" algn="ctr" defTabSz="914400" rtl="0" eaLnBrk="1" fontAlgn="base" latinLnBrk="0" hangingPunct="1">
              <a:lnSpc>
                <a:spcPct val="100000"/>
              </a:lnSpc>
              <a:spcBef>
                <a:spcPct val="0"/>
              </a:spcBef>
              <a:spcAft>
                <a:spcPct val="0"/>
              </a:spcAft>
              <a:buNone/>
            </a:pPr>
            <a:r>
              <a:rPr kumimoji="0" lang="en-US" sz="3600" b="1" i="0" u="none" strike="noStrike" kern="1200" cap="none" spc="0" normalizeH="0" baseline="0" noProof="1">
                <a:ln w="12700" cap="flat" cmpd="sng">
                  <a:solidFill>
                    <a:srgbClr val="054697"/>
                  </a:solidFill>
                  <a:prstDash val="solid"/>
                  <a:headEnd type="none" w="med" len="med"/>
                  <a:tailEnd type="none" w="med" len="med"/>
                </a:ln>
                <a:solidFill>
                  <a:srgbClr val="FF0000"/>
                </a:solidFill>
                <a:effectLst>
                  <a:outerShdw dist="20320" dir="1799969" algn="tl" rotWithShape="0">
                    <a:srgbClr val="000000">
                      <a:alpha val="39998"/>
                    </a:srgbClr>
                  </a:outerShdw>
                </a:effectLst>
                <a:latin typeface="Times New Roman" panose="02020603050405020304" pitchFamily="18" charset="0"/>
                <a:ea typeface="Times New Roman" panose="02020603050405020304" pitchFamily="18" charset="0"/>
                <a:cs typeface="+mn-cs"/>
                <a:sym typeface="+mn-ea"/>
              </a:rPr>
              <a:t>Nhìn hình để tìm ra câu ca dao, tục ngữ</a:t>
            </a:r>
          </a:p>
          <a:p>
            <a:pPr marL="0" marR="0" indent="0" algn="ctr" defTabSz="914400" rtl="0" eaLnBrk="1" fontAlgn="base" latinLnBrk="0" hangingPunct="1">
              <a:lnSpc>
                <a:spcPct val="100000"/>
              </a:lnSpc>
              <a:spcBef>
                <a:spcPct val="0"/>
              </a:spcBef>
              <a:spcAft>
                <a:spcPct val="0"/>
              </a:spcAft>
              <a:buNone/>
            </a:pPr>
            <a:r>
              <a:rPr kumimoji="0" lang="en-US" sz="3600" b="1" i="0" u="none" strike="noStrike" kern="1200" cap="none" spc="0" normalizeH="0" baseline="0" noProof="1">
                <a:ln w="12700" cap="flat" cmpd="sng">
                  <a:solidFill>
                    <a:srgbClr val="054697"/>
                  </a:solidFill>
                  <a:prstDash val="solid"/>
                  <a:headEnd type="none" w="med" len="med"/>
                  <a:tailEnd type="none" w="med" len="med"/>
                </a:ln>
                <a:solidFill>
                  <a:srgbClr val="FF0000"/>
                </a:solidFill>
                <a:effectLst>
                  <a:outerShdw dist="20320" dir="1799969" algn="tl" rotWithShape="0">
                    <a:srgbClr val="000000">
                      <a:alpha val="39998"/>
                    </a:srgbClr>
                  </a:outerShdw>
                </a:effectLst>
                <a:latin typeface="Times New Roman" panose="02020603050405020304" pitchFamily="18" charset="0"/>
                <a:ea typeface="Times New Roman" panose="02020603050405020304" pitchFamily="18" charset="0"/>
                <a:cs typeface="+mn-cs"/>
                <a:sym typeface="+mn-ea"/>
              </a:rPr>
              <a:t>có nội dung tương ứng</a:t>
            </a:r>
          </a:p>
        </p:txBody>
      </p:sp>
      <p:pic>
        <p:nvPicPr>
          <p:cNvPr id="38917" name="Picture 7" descr="POINSET2"/>
          <p:cNvPicPr>
            <a:picLocks noChangeAspect="1"/>
          </p:cNvPicPr>
          <p:nvPr/>
        </p:nvPicPr>
        <p:blipFill>
          <a:blip r:embed="rId2"/>
          <a:stretch>
            <a:fillRect/>
          </a:stretch>
        </p:blipFill>
        <p:spPr>
          <a:xfrm>
            <a:off x="0" y="0"/>
            <a:ext cx="1524000" cy="1517650"/>
          </a:xfrm>
          <a:prstGeom prst="rect">
            <a:avLst/>
          </a:prstGeom>
          <a:noFill/>
          <a:ln w="9525">
            <a:noFill/>
          </a:ln>
        </p:spPr>
      </p:pic>
      <p:pic>
        <p:nvPicPr>
          <p:cNvPr id="38918" name="Picture 8" descr="POINSET3"/>
          <p:cNvPicPr>
            <a:picLocks noChangeAspect="1"/>
          </p:cNvPicPr>
          <p:nvPr/>
        </p:nvPicPr>
        <p:blipFill>
          <a:blip r:embed="rId3"/>
          <a:stretch>
            <a:fillRect/>
          </a:stretch>
        </p:blipFill>
        <p:spPr>
          <a:xfrm>
            <a:off x="7620000" y="5462588"/>
            <a:ext cx="1524000" cy="1395412"/>
          </a:xfrm>
          <a:prstGeom prst="rect">
            <a:avLst/>
          </a:prstGeom>
          <a:noFill/>
          <a:ln w="9525">
            <a:noFill/>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2" descr="Hai 002"/>
          <p:cNvPicPr>
            <a:picLocks noChangeAspect="1"/>
          </p:cNvPicPr>
          <p:nvPr/>
        </p:nvPicPr>
        <p:blipFill>
          <a:blip r:embed="rId4">
            <a:lum bright="-35999"/>
          </a:blip>
          <a:stretch>
            <a:fillRect/>
          </a:stretch>
        </p:blipFill>
        <p:spPr>
          <a:xfrm>
            <a:off x="0" y="0"/>
            <a:ext cx="9144000" cy="4343400"/>
          </a:xfrm>
          <a:prstGeom prst="rect">
            <a:avLst/>
          </a:prstGeom>
          <a:noFill/>
          <a:ln w="38100" cap="flat" cmpd="sng">
            <a:solidFill>
              <a:srgbClr val="FF0066"/>
            </a:solidFill>
            <a:prstDash val="solid"/>
            <a:miter/>
            <a:headEnd type="none" w="med" len="med"/>
            <a:tailEnd type="none" w="med" len="med"/>
          </a:ln>
        </p:spPr>
      </p:pic>
      <p:pic>
        <p:nvPicPr>
          <p:cNvPr id="39938" name="Picture 22" descr="bell"/>
          <p:cNvPicPr>
            <a:picLocks noChangeAspect="1"/>
          </p:cNvPicPr>
          <p:nvPr/>
        </p:nvPicPr>
        <p:blipFill>
          <a:blip r:embed="rId5"/>
          <a:stretch>
            <a:fillRect/>
          </a:stretch>
        </p:blipFill>
        <p:spPr>
          <a:xfrm>
            <a:off x="8001000" y="381000"/>
            <a:ext cx="685800" cy="723900"/>
          </a:xfrm>
          <a:prstGeom prst="rect">
            <a:avLst/>
          </a:prstGeom>
          <a:noFill/>
          <a:ln w="9525">
            <a:noFill/>
          </a:ln>
        </p:spPr>
      </p:pic>
      <p:pic>
        <p:nvPicPr>
          <p:cNvPr id="6" name="Picture 18" descr="9"/>
          <p:cNvPicPr>
            <a:picLocks noChangeAspect="1"/>
          </p:cNvPicPr>
          <p:nvPr/>
        </p:nvPicPr>
        <p:blipFill>
          <a:blip r:embed="rId6"/>
          <a:stretch>
            <a:fillRect/>
          </a:stretch>
        </p:blipFill>
        <p:spPr>
          <a:xfrm>
            <a:off x="8077200" y="304800"/>
            <a:ext cx="590550" cy="885825"/>
          </a:xfrm>
          <a:prstGeom prst="rect">
            <a:avLst/>
          </a:prstGeom>
          <a:noFill/>
          <a:ln w="9525">
            <a:noFill/>
          </a:ln>
        </p:spPr>
      </p:pic>
      <p:sp>
        <p:nvSpPr>
          <p:cNvPr id="7" name="Text Box 5"/>
          <p:cNvSpPr txBox="1"/>
          <p:nvPr/>
        </p:nvSpPr>
        <p:spPr>
          <a:xfrm>
            <a:off x="317500" y="4419600"/>
            <a:ext cx="8229600" cy="2654300"/>
          </a:xfrm>
          <a:prstGeom prst="rect">
            <a:avLst/>
          </a:prstGeom>
          <a:solidFill>
            <a:schemeClr val="bg1"/>
          </a:solidFill>
          <a:ln w="9525">
            <a:noFill/>
          </a:ln>
        </p:spPr>
        <p:txBody>
          <a:bodyPr anchor="t">
            <a:spAutoFit/>
          </a:bodyPr>
          <a:lstStyle/>
          <a:p>
            <a:pPr algn="ctr"/>
            <a:r>
              <a:rPr lang="en-US" altLang="x-none" sz="2800" err="1">
                <a:solidFill>
                  <a:srgbClr val="0000FF"/>
                </a:solidFill>
                <a:latin typeface="Arial" panose="020B0604020202020204" pitchFamily="34" charset="0"/>
              </a:rPr>
              <a:t>Công</a:t>
            </a:r>
            <a:r>
              <a:rPr lang="en-US" altLang="x-none" sz="2800">
                <a:solidFill>
                  <a:srgbClr val="0000FF"/>
                </a:solidFill>
                <a:latin typeface="Arial" panose="020B0604020202020204" pitchFamily="34" charset="0"/>
              </a:rPr>
              <a:t> cha </a:t>
            </a:r>
            <a:r>
              <a:rPr lang="en-US" altLang="x-none" sz="2800" err="1">
                <a:solidFill>
                  <a:srgbClr val="0000FF"/>
                </a:solidFill>
                <a:latin typeface="Arial" panose="020B0604020202020204" pitchFamily="34" charset="0"/>
              </a:rPr>
              <a:t>như</a:t>
            </a:r>
            <a:r>
              <a:rPr lang="en-US" altLang="x-none" sz="2800">
                <a:solidFill>
                  <a:srgbClr val="0000FF"/>
                </a:solidFill>
                <a:latin typeface="Arial" panose="020B0604020202020204" pitchFamily="34" charset="0"/>
              </a:rPr>
              <a:t> </a:t>
            </a:r>
            <a:r>
              <a:rPr lang="en-US" altLang="x-none" sz="2800" err="1">
                <a:solidFill>
                  <a:srgbClr val="0000FF"/>
                </a:solidFill>
                <a:latin typeface="Arial" panose="020B0604020202020204" pitchFamily="34" charset="0"/>
              </a:rPr>
              <a:t>núi</a:t>
            </a:r>
            <a:r>
              <a:rPr lang="en-US" altLang="x-none" sz="2800">
                <a:solidFill>
                  <a:srgbClr val="0000FF"/>
                </a:solidFill>
                <a:latin typeface="Arial" panose="020B0604020202020204" pitchFamily="34" charset="0"/>
              </a:rPr>
              <a:t> </a:t>
            </a:r>
            <a:r>
              <a:rPr lang="en-US" altLang="x-none" sz="2800" err="1">
                <a:solidFill>
                  <a:srgbClr val="0000FF"/>
                </a:solidFill>
                <a:latin typeface="Arial" panose="020B0604020202020204" pitchFamily="34" charset="0"/>
              </a:rPr>
              <a:t>Thái</a:t>
            </a:r>
            <a:r>
              <a:rPr lang="en-US" altLang="x-none" sz="2800">
                <a:solidFill>
                  <a:srgbClr val="0000FF"/>
                </a:solidFill>
                <a:latin typeface="Arial" panose="020B0604020202020204" pitchFamily="34" charset="0"/>
              </a:rPr>
              <a:t> </a:t>
            </a:r>
            <a:r>
              <a:rPr lang="en-US" altLang="x-none" sz="2800" err="1">
                <a:solidFill>
                  <a:srgbClr val="0000FF"/>
                </a:solidFill>
                <a:latin typeface="Arial" panose="020B0604020202020204" pitchFamily="34" charset="0"/>
              </a:rPr>
              <a:t>Sơn</a:t>
            </a:r>
            <a:r>
              <a:rPr lang="en-US" altLang="x-none" sz="2800">
                <a:solidFill>
                  <a:srgbClr val="0000FF"/>
                </a:solidFill>
                <a:latin typeface="Arial" panose="020B0604020202020204" pitchFamily="34" charset="0"/>
              </a:rPr>
              <a:t>,</a:t>
            </a:r>
          </a:p>
          <a:p>
            <a:pPr algn="ctr"/>
            <a:r>
              <a:rPr lang="en-US" altLang="x-none" sz="2800">
                <a:solidFill>
                  <a:srgbClr val="0000FF"/>
                </a:solidFill>
                <a:latin typeface="Arial" panose="020B0604020202020204" pitchFamily="34" charset="0"/>
              </a:rPr>
              <a:t>   </a:t>
            </a:r>
            <a:r>
              <a:rPr lang="en-US" altLang="x-none" sz="2800" err="1">
                <a:solidFill>
                  <a:srgbClr val="0000FF"/>
                </a:solidFill>
                <a:latin typeface="Arial" panose="020B0604020202020204" pitchFamily="34" charset="0"/>
              </a:rPr>
              <a:t>Nghĩa</a:t>
            </a:r>
            <a:r>
              <a:rPr lang="en-US" altLang="x-none" sz="2800">
                <a:solidFill>
                  <a:srgbClr val="0000FF"/>
                </a:solidFill>
                <a:latin typeface="Arial" panose="020B0604020202020204" pitchFamily="34" charset="0"/>
              </a:rPr>
              <a:t> </a:t>
            </a:r>
            <a:r>
              <a:rPr lang="en-US" altLang="x-none" sz="2800" err="1">
                <a:solidFill>
                  <a:srgbClr val="0000FF"/>
                </a:solidFill>
                <a:latin typeface="Arial" panose="020B0604020202020204" pitchFamily="34" charset="0"/>
              </a:rPr>
              <a:t>mẹ</a:t>
            </a:r>
            <a:r>
              <a:rPr lang="en-US" altLang="x-none" sz="2800">
                <a:solidFill>
                  <a:srgbClr val="0000FF"/>
                </a:solidFill>
                <a:latin typeface="Arial" panose="020B0604020202020204" pitchFamily="34" charset="0"/>
              </a:rPr>
              <a:t> </a:t>
            </a:r>
            <a:r>
              <a:rPr lang="en-US" altLang="x-none" sz="2800" err="1">
                <a:solidFill>
                  <a:srgbClr val="0000FF"/>
                </a:solidFill>
                <a:latin typeface="Arial" panose="020B0604020202020204" pitchFamily="34" charset="0"/>
              </a:rPr>
              <a:t>như</a:t>
            </a:r>
            <a:r>
              <a:rPr lang="en-US" altLang="x-none" sz="2800">
                <a:solidFill>
                  <a:srgbClr val="0000FF"/>
                </a:solidFill>
                <a:latin typeface="Arial" panose="020B0604020202020204" pitchFamily="34" charset="0"/>
              </a:rPr>
              <a:t> </a:t>
            </a:r>
            <a:r>
              <a:rPr lang="en-US" altLang="x-none" sz="2800" err="1">
                <a:solidFill>
                  <a:srgbClr val="0000FF"/>
                </a:solidFill>
                <a:latin typeface="Arial" panose="020B0604020202020204" pitchFamily="34" charset="0"/>
              </a:rPr>
              <a:t>nước</a:t>
            </a:r>
            <a:r>
              <a:rPr lang="en-US" altLang="x-none" sz="2800">
                <a:solidFill>
                  <a:srgbClr val="0000FF"/>
                </a:solidFill>
                <a:latin typeface="Arial" panose="020B0604020202020204" pitchFamily="34" charset="0"/>
              </a:rPr>
              <a:t> </a:t>
            </a:r>
            <a:r>
              <a:rPr lang="en-US" altLang="x-none" sz="2800" err="1">
                <a:solidFill>
                  <a:srgbClr val="0000FF"/>
                </a:solidFill>
                <a:latin typeface="Arial" panose="020B0604020202020204" pitchFamily="34" charset="0"/>
              </a:rPr>
              <a:t>trong</a:t>
            </a:r>
            <a:r>
              <a:rPr lang="en-US" altLang="x-none" sz="2800">
                <a:solidFill>
                  <a:srgbClr val="0000FF"/>
                </a:solidFill>
                <a:latin typeface="Arial" panose="020B0604020202020204" pitchFamily="34" charset="0"/>
              </a:rPr>
              <a:t> </a:t>
            </a:r>
            <a:r>
              <a:rPr lang="en-US" altLang="x-none" sz="2800" err="1">
                <a:solidFill>
                  <a:srgbClr val="0000FF"/>
                </a:solidFill>
                <a:latin typeface="Arial" panose="020B0604020202020204" pitchFamily="34" charset="0"/>
              </a:rPr>
              <a:t>nguồn</a:t>
            </a:r>
            <a:r>
              <a:rPr lang="en-US" altLang="x-none" sz="2800">
                <a:solidFill>
                  <a:srgbClr val="0000FF"/>
                </a:solidFill>
                <a:latin typeface="Arial" panose="020B0604020202020204" pitchFamily="34" charset="0"/>
              </a:rPr>
              <a:t> </a:t>
            </a:r>
            <a:r>
              <a:rPr lang="en-US" altLang="x-none" sz="2800" err="1">
                <a:solidFill>
                  <a:srgbClr val="0000FF"/>
                </a:solidFill>
                <a:latin typeface="Arial" panose="020B0604020202020204" pitchFamily="34" charset="0"/>
              </a:rPr>
              <a:t>chảy</a:t>
            </a:r>
            <a:r>
              <a:rPr lang="en-US" altLang="x-none" sz="2800">
                <a:solidFill>
                  <a:srgbClr val="0000FF"/>
                </a:solidFill>
                <a:latin typeface="Arial" panose="020B0604020202020204" pitchFamily="34" charset="0"/>
              </a:rPr>
              <a:t> </a:t>
            </a:r>
            <a:r>
              <a:rPr lang="en-US" altLang="x-none" sz="2800" err="1">
                <a:solidFill>
                  <a:srgbClr val="0000FF"/>
                </a:solidFill>
                <a:latin typeface="Arial" panose="020B0604020202020204" pitchFamily="34" charset="0"/>
              </a:rPr>
              <a:t>ra</a:t>
            </a:r>
            <a:r>
              <a:rPr lang="en-US" altLang="x-none" sz="2800">
                <a:solidFill>
                  <a:srgbClr val="0000FF"/>
                </a:solidFill>
                <a:latin typeface="Arial" panose="020B0604020202020204" pitchFamily="34" charset="0"/>
              </a:rPr>
              <a:t>.</a:t>
            </a:r>
          </a:p>
          <a:p>
            <a:pPr algn="ctr"/>
            <a:r>
              <a:rPr lang="en-US" altLang="x-none" sz="2800" err="1">
                <a:solidFill>
                  <a:srgbClr val="0000FF"/>
                </a:solidFill>
                <a:latin typeface="Arial" panose="020B0604020202020204" pitchFamily="34" charset="0"/>
              </a:rPr>
              <a:t>Một</a:t>
            </a:r>
            <a:r>
              <a:rPr lang="en-US" altLang="x-none" sz="2800">
                <a:solidFill>
                  <a:srgbClr val="0000FF"/>
                </a:solidFill>
                <a:latin typeface="Arial" panose="020B0604020202020204" pitchFamily="34" charset="0"/>
              </a:rPr>
              <a:t> </a:t>
            </a:r>
            <a:r>
              <a:rPr lang="en-US" altLang="x-none" sz="2800" err="1">
                <a:solidFill>
                  <a:srgbClr val="0000FF"/>
                </a:solidFill>
                <a:latin typeface="Arial" panose="020B0604020202020204" pitchFamily="34" charset="0"/>
              </a:rPr>
              <a:t>lòng</a:t>
            </a:r>
            <a:r>
              <a:rPr lang="en-US" altLang="x-none" sz="2800">
                <a:solidFill>
                  <a:srgbClr val="0000FF"/>
                </a:solidFill>
                <a:latin typeface="Arial" panose="020B0604020202020204" pitchFamily="34" charset="0"/>
              </a:rPr>
              <a:t> </a:t>
            </a:r>
            <a:r>
              <a:rPr lang="en-US" altLang="x-none" sz="2800" err="1">
                <a:solidFill>
                  <a:srgbClr val="0000FF"/>
                </a:solidFill>
                <a:latin typeface="Arial" panose="020B0604020202020204" pitchFamily="34" charset="0"/>
              </a:rPr>
              <a:t>thờ</a:t>
            </a:r>
            <a:r>
              <a:rPr lang="en-US" altLang="x-none" sz="2800">
                <a:solidFill>
                  <a:srgbClr val="0000FF"/>
                </a:solidFill>
                <a:latin typeface="Arial" panose="020B0604020202020204" pitchFamily="34" charset="0"/>
              </a:rPr>
              <a:t> </a:t>
            </a:r>
            <a:r>
              <a:rPr lang="en-US" altLang="x-none" sz="2800" err="1">
                <a:solidFill>
                  <a:srgbClr val="0000FF"/>
                </a:solidFill>
                <a:latin typeface="Arial" panose="020B0604020202020204" pitchFamily="34" charset="0"/>
              </a:rPr>
              <a:t>mẹ</a:t>
            </a:r>
            <a:r>
              <a:rPr lang="en-US" altLang="x-none" sz="2800">
                <a:solidFill>
                  <a:srgbClr val="0000FF"/>
                </a:solidFill>
                <a:latin typeface="Arial" panose="020B0604020202020204" pitchFamily="34" charset="0"/>
              </a:rPr>
              <a:t> </a:t>
            </a:r>
            <a:r>
              <a:rPr lang="en-US" altLang="x-none" sz="2800" err="1">
                <a:solidFill>
                  <a:srgbClr val="0000FF"/>
                </a:solidFill>
                <a:latin typeface="Arial" panose="020B0604020202020204" pitchFamily="34" charset="0"/>
              </a:rPr>
              <a:t>kính</a:t>
            </a:r>
            <a:r>
              <a:rPr lang="en-US" altLang="x-none" sz="2800">
                <a:solidFill>
                  <a:srgbClr val="0000FF"/>
                </a:solidFill>
                <a:latin typeface="Arial" panose="020B0604020202020204" pitchFamily="34" charset="0"/>
              </a:rPr>
              <a:t> cha,</a:t>
            </a:r>
          </a:p>
          <a:p>
            <a:pPr algn="ctr"/>
            <a:r>
              <a:rPr lang="en-US" altLang="x-none" sz="2800">
                <a:solidFill>
                  <a:srgbClr val="0000FF"/>
                </a:solidFill>
                <a:latin typeface="Arial" panose="020B0604020202020204" pitchFamily="34" charset="0"/>
              </a:rPr>
              <a:t>Cho </a:t>
            </a:r>
            <a:r>
              <a:rPr lang="en-US" altLang="x-none" sz="2800" err="1">
                <a:solidFill>
                  <a:srgbClr val="0000FF"/>
                </a:solidFill>
                <a:latin typeface="Arial" panose="020B0604020202020204" pitchFamily="34" charset="0"/>
              </a:rPr>
              <a:t>tròn</a:t>
            </a:r>
            <a:r>
              <a:rPr lang="en-US" altLang="x-none" sz="2800">
                <a:solidFill>
                  <a:srgbClr val="0000FF"/>
                </a:solidFill>
                <a:latin typeface="Arial" panose="020B0604020202020204" pitchFamily="34" charset="0"/>
              </a:rPr>
              <a:t> </a:t>
            </a:r>
            <a:r>
              <a:rPr lang="en-US" altLang="x-none" sz="2800" err="1">
                <a:solidFill>
                  <a:srgbClr val="0000FF"/>
                </a:solidFill>
                <a:latin typeface="Arial" panose="020B0604020202020204" pitchFamily="34" charset="0"/>
              </a:rPr>
              <a:t>chữ</a:t>
            </a:r>
            <a:r>
              <a:rPr lang="en-US" altLang="x-none" sz="2800">
                <a:solidFill>
                  <a:srgbClr val="0000FF"/>
                </a:solidFill>
                <a:latin typeface="Arial" panose="020B0604020202020204" pitchFamily="34" charset="0"/>
              </a:rPr>
              <a:t> </a:t>
            </a:r>
            <a:r>
              <a:rPr lang="en-US" altLang="x-none" sz="2800" err="1">
                <a:solidFill>
                  <a:srgbClr val="0000FF"/>
                </a:solidFill>
                <a:latin typeface="Arial" panose="020B0604020202020204" pitchFamily="34" charset="0"/>
              </a:rPr>
              <a:t>hiếu</a:t>
            </a:r>
            <a:r>
              <a:rPr lang="en-US" altLang="x-none" sz="2800">
                <a:solidFill>
                  <a:srgbClr val="0000FF"/>
                </a:solidFill>
                <a:latin typeface="Arial" panose="020B0604020202020204" pitchFamily="34" charset="0"/>
              </a:rPr>
              <a:t> </a:t>
            </a:r>
            <a:r>
              <a:rPr lang="en-US" altLang="x-none" sz="2800" err="1">
                <a:solidFill>
                  <a:srgbClr val="0000FF"/>
                </a:solidFill>
                <a:latin typeface="Arial" panose="020B0604020202020204" pitchFamily="34" charset="0"/>
              </a:rPr>
              <a:t>mới</a:t>
            </a:r>
            <a:r>
              <a:rPr lang="en-US" altLang="x-none" sz="2800">
                <a:solidFill>
                  <a:srgbClr val="0000FF"/>
                </a:solidFill>
                <a:latin typeface="Arial" panose="020B0604020202020204" pitchFamily="34" charset="0"/>
              </a:rPr>
              <a:t> </a:t>
            </a:r>
            <a:r>
              <a:rPr lang="en-US" altLang="x-none" sz="2800" err="1">
                <a:solidFill>
                  <a:srgbClr val="0000FF"/>
                </a:solidFill>
                <a:latin typeface="Arial" panose="020B0604020202020204" pitchFamily="34" charset="0"/>
              </a:rPr>
              <a:t>là</a:t>
            </a:r>
            <a:r>
              <a:rPr lang="en-US" altLang="x-none" sz="2800">
                <a:solidFill>
                  <a:srgbClr val="0000FF"/>
                </a:solidFill>
                <a:latin typeface="Arial" panose="020B0604020202020204" pitchFamily="34" charset="0"/>
              </a:rPr>
              <a:t> </a:t>
            </a:r>
            <a:r>
              <a:rPr lang="en-US" altLang="x-none" sz="2800" err="1">
                <a:solidFill>
                  <a:srgbClr val="0000FF"/>
                </a:solidFill>
                <a:latin typeface="Arial" panose="020B0604020202020204" pitchFamily="34" charset="0"/>
              </a:rPr>
              <a:t>đạo</a:t>
            </a:r>
            <a:r>
              <a:rPr lang="en-US" altLang="x-none" sz="2800">
                <a:solidFill>
                  <a:srgbClr val="0000FF"/>
                </a:solidFill>
                <a:latin typeface="Arial" panose="020B0604020202020204" pitchFamily="34" charset="0"/>
              </a:rPr>
              <a:t> con.</a:t>
            </a:r>
          </a:p>
          <a:p>
            <a:pPr algn="ctr"/>
            <a:endParaRPr lang="en-US" altLang="x-none" sz="2800">
              <a:solidFill>
                <a:srgbClr val="0000FF"/>
              </a:solidFill>
              <a:latin typeface="Arial" panose="020B0604020202020204" pitchFamily="34" charset="0"/>
            </a:endParaRPr>
          </a:p>
          <a:p>
            <a:pPr algn="ctr"/>
            <a:endParaRPr lang="en-US" altLang="x-none" sz="2800" b="1">
              <a:solidFill>
                <a:srgbClr val="0000FF"/>
              </a:solidFill>
              <a:latin typeface="Calibri" panose="020F0502020204030204" pitchFamily="34" charset="0"/>
            </a:endParaRPr>
          </a:p>
        </p:txBody>
      </p:sp>
      <p:grpSp>
        <p:nvGrpSpPr>
          <p:cNvPr id="2" name="Group 19"/>
          <p:cNvGrpSpPr/>
          <p:nvPr/>
        </p:nvGrpSpPr>
        <p:grpSpPr>
          <a:xfrm>
            <a:off x="8077200" y="304800"/>
            <a:ext cx="655638" cy="744538"/>
            <a:chOff x="432" y="0"/>
            <a:chExt cx="589" cy="480"/>
          </a:xfrm>
        </p:grpSpPr>
        <p:pic>
          <p:nvPicPr>
            <p:cNvPr id="39942" name="Picture 20" descr="0"/>
            <p:cNvPicPr>
              <a:picLocks noChangeAspect="1"/>
            </p:cNvPicPr>
            <p:nvPr/>
          </p:nvPicPr>
          <p:blipFill>
            <a:blip r:embed="rId7"/>
            <a:stretch>
              <a:fillRect/>
            </a:stretch>
          </p:blipFill>
          <p:spPr>
            <a:xfrm>
              <a:off x="720" y="48"/>
              <a:ext cx="301" cy="432"/>
            </a:xfrm>
            <a:prstGeom prst="rect">
              <a:avLst/>
            </a:prstGeom>
            <a:noFill/>
            <a:ln w="9525">
              <a:noFill/>
            </a:ln>
          </p:spPr>
        </p:pic>
        <p:pic>
          <p:nvPicPr>
            <p:cNvPr id="39943" name="Picture 21" descr="11"/>
            <p:cNvPicPr>
              <a:picLocks noChangeAspect="1"/>
            </p:cNvPicPr>
            <p:nvPr/>
          </p:nvPicPr>
          <p:blipFill>
            <a:blip r:embed="rId8"/>
            <a:stretch>
              <a:fillRect/>
            </a:stretch>
          </p:blipFill>
          <p:spPr>
            <a:xfrm>
              <a:off x="432" y="0"/>
              <a:ext cx="285" cy="480"/>
            </a:xfrm>
            <a:prstGeom prst="rect">
              <a:avLst/>
            </a:prstGeom>
            <a:noFill/>
            <a:ln w="9525">
              <a:noFill/>
            </a:ln>
          </p:spPr>
        </p:pic>
      </p:grpSp>
      <p:pic>
        <p:nvPicPr>
          <p:cNvPr id="11" name="Picture 17" descr="8"/>
          <p:cNvPicPr>
            <a:picLocks noChangeAspect="1"/>
          </p:cNvPicPr>
          <p:nvPr/>
        </p:nvPicPr>
        <p:blipFill>
          <a:blip r:embed="rId9"/>
          <a:stretch>
            <a:fillRect/>
          </a:stretch>
        </p:blipFill>
        <p:spPr>
          <a:xfrm>
            <a:off x="8153400" y="381000"/>
            <a:ext cx="590550" cy="847725"/>
          </a:xfrm>
          <a:prstGeom prst="rect">
            <a:avLst/>
          </a:prstGeom>
          <a:noFill/>
          <a:ln w="9525">
            <a:noFill/>
          </a:ln>
        </p:spPr>
      </p:pic>
      <p:pic>
        <p:nvPicPr>
          <p:cNvPr id="12" name="Picture 16" descr="7"/>
          <p:cNvPicPr>
            <a:picLocks noChangeAspect="1"/>
          </p:cNvPicPr>
          <p:nvPr/>
        </p:nvPicPr>
        <p:blipFill>
          <a:blip r:embed="rId10"/>
          <a:stretch>
            <a:fillRect/>
          </a:stretch>
        </p:blipFill>
        <p:spPr>
          <a:xfrm>
            <a:off x="8153400" y="457200"/>
            <a:ext cx="568325" cy="725488"/>
          </a:xfrm>
          <a:prstGeom prst="rect">
            <a:avLst/>
          </a:prstGeom>
          <a:noFill/>
          <a:ln w="9525">
            <a:noFill/>
          </a:ln>
        </p:spPr>
      </p:pic>
      <p:pic>
        <p:nvPicPr>
          <p:cNvPr id="13" name="Picture 15" descr="6"/>
          <p:cNvPicPr>
            <a:picLocks noChangeAspect="1"/>
          </p:cNvPicPr>
          <p:nvPr/>
        </p:nvPicPr>
        <p:blipFill>
          <a:blip r:embed="rId11"/>
          <a:stretch>
            <a:fillRect/>
          </a:stretch>
        </p:blipFill>
        <p:spPr>
          <a:xfrm>
            <a:off x="8153400" y="381000"/>
            <a:ext cx="571500" cy="725488"/>
          </a:xfrm>
          <a:prstGeom prst="rect">
            <a:avLst/>
          </a:prstGeom>
          <a:noFill/>
          <a:ln w="9525">
            <a:noFill/>
          </a:ln>
        </p:spPr>
      </p:pic>
      <p:pic>
        <p:nvPicPr>
          <p:cNvPr id="14" name="Picture 14" descr="5"/>
          <p:cNvPicPr>
            <a:picLocks noChangeAspect="1"/>
          </p:cNvPicPr>
          <p:nvPr/>
        </p:nvPicPr>
        <p:blipFill>
          <a:blip r:embed="rId12"/>
          <a:stretch>
            <a:fillRect/>
          </a:stretch>
        </p:blipFill>
        <p:spPr>
          <a:xfrm>
            <a:off x="8153400" y="381000"/>
            <a:ext cx="582613" cy="742950"/>
          </a:xfrm>
          <a:prstGeom prst="rect">
            <a:avLst/>
          </a:prstGeom>
          <a:noFill/>
          <a:ln w="9525">
            <a:noFill/>
          </a:ln>
        </p:spPr>
      </p:pic>
      <p:pic>
        <p:nvPicPr>
          <p:cNvPr id="15" name="Picture 13" descr="4"/>
          <p:cNvPicPr>
            <a:picLocks noChangeAspect="1"/>
          </p:cNvPicPr>
          <p:nvPr/>
        </p:nvPicPr>
        <p:blipFill>
          <a:blip r:embed="rId13"/>
          <a:stretch>
            <a:fillRect/>
          </a:stretch>
        </p:blipFill>
        <p:spPr>
          <a:xfrm>
            <a:off x="8077200" y="457200"/>
            <a:ext cx="762000" cy="762000"/>
          </a:xfrm>
          <a:prstGeom prst="rect">
            <a:avLst/>
          </a:prstGeom>
          <a:noFill/>
          <a:ln w="9525">
            <a:noFill/>
          </a:ln>
        </p:spPr>
      </p:pic>
      <p:pic>
        <p:nvPicPr>
          <p:cNvPr id="16" name="Picture 12" descr="3"/>
          <p:cNvPicPr>
            <a:picLocks noChangeAspect="1"/>
          </p:cNvPicPr>
          <p:nvPr/>
        </p:nvPicPr>
        <p:blipFill>
          <a:blip r:embed="rId14"/>
          <a:stretch>
            <a:fillRect/>
          </a:stretch>
        </p:blipFill>
        <p:spPr>
          <a:xfrm>
            <a:off x="8153400" y="457200"/>
            <a:ext cx="520700" cy="671513"/>
          </a:xfrm>
          <a:prstGeom prst="rect">
            <a:avLst/>
          </a:prstGeom>
          <a:noFill/>
          <a:ln w="9525">
            <a:noFill/>
          </a:ln>
        </p:spPr>
      </p:pic>
      <p:pic>
        <p:nvPicPr>
          <p:cNvPr id="17" name="Picture 10" descr="11"/>
          <p:cNvPicPr>
            <a:picLocks noChangeAspect="1"/>
          </p:cNvPicPr>
          <p:nvPr/>
        </p:nvPicPr>
        <p:blipFill>
          <a:blip r:embed="rId8"/>
          <a:stretch>
            <a:fillRect/>
          </a:stretch>
        </p:blipFill>
        <p:spPr>
          <a:xfrm>
            <a:off x="8077200" y="457200"/>
            <a:ext cx="606425" cy="668338"/>
          </a:xfrm>
          <a:prstGeom prst="rect">
            <a:avLst/>
          </a:prstGeom>
          <a:noFill/>
          <a:ln w="9525">
            <a:noFill/>
          </a:ln>
        </p:spPr>
      </p:pic>
      <p:pic>
        <p:nvPicPr>
          <p:cNvPr id="18" name="Picture 11" descr="2"/>
          <p:cNvPicPr>
            <a:picLocks noChangeAspect="1"/>
          </p:cNvPicPr>
          <p:nvPr/>
        </p:nvPicPr>
        <p:blipFill>
          <a:blip r:embed="rId15"/>
          <a:stretch>
            <a:fillRect/>
          </a:stretch>
        </p:blipFill>
        <p:spPr>
          <a:xfrm>
            <a:off x="8153400" y="457200"/>
            <a:ext cx="685800" cy="728663"/>
          </a:xfrm>
          <a:prstGeom prst="rect">
            <a:avLst/>
          </a:prstGeom>
          <a:noFill/>
          <a:ln w="9525">
            <a:noFill/>
          </a:ln>
        </p:spPr>
      </p:pic>
      <p:pic>
        <p:nvPicPr>
          <p:cNvPr id="39952" name="Picture 10" descr="ani-237"/>
          <p:cNvPicPr>
            <a:picLocks noChangeAspect="1"/>
          </p:cNvPicPr>
          <p:nvPr/>
        </p:nvPicPr>
        <p:blipFill>
          <a:blip r:embed="rId16"/>
          <a:stretch>
            <a:fillRect/>
          </a:stretch>
        </p:blipFill>
        <p:spPr>
          <a:xfrm>
            <a:off x="7772400" y="5029200"/>
            <a:ext cx="1371600" cy="19812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subTnLst>
                                    <p:set>
                                      <p:cBhvr override="childStyle">
                                        <p:cTn dur="1" fill="hold" display="0" masterRel="sameClick" afterEffect="1">
                                          <p:stCondLst>
                                            <p:cond evt="end" delay="0">
                                              <p:tn val="5"/>
                                            </p:cond>
                                          </p:stCondLst>
                                        </p:cTn>
                                        <p:tgtEl>
                                          <p:spTgt spid="2"/>
                                        </p:tgtEl>
                                        <p:attrNameLst>
                                          <p:attrName>style.visibility</p:attrName>
                                        </p:attrNameLst>
                                      </p:cBhvr>
                                      <p:to>
                                        <p:strVal val="hidden"/>
                                      </p:to>
                                    </p:se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par>
                          <p:cTn id="10" fill="hold">
                            <p:stCondLst>
                              <p:cond delay="1000"/>
                            </p:stCondLst>
                            <p:childTnLst>
                              <p:par>
                                <p:cTn id="11" presetID="50" presetClass="entr" presetSubtype="0" decel="10000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strVal val="#ppt_w+.3"/>
                                          </p:val>
                                        </p:tav>
                                        <p:tav tm="100000">
                                          <p:val>
                                            <p:strVal val="#ppt_w"/>
                                          </p:val>
                                        </p:tav>
                                      </p:tavLst>
                                    </p:anim>
                                    <p:anim calcmode="lin" valueType="num">
                                      <p:cBhvr>
                                        <p:cTn id="14" dur="1000" fill="hold"/>
                                        <p:tgtEl>
                                          <p:spTgt spid="6"/>
                                        </p:tgtEl>
                                        <p:attrNameLst>
                                          <p:attrName>ppt_h</p:attrName>
                                        </p:attrNameLst>
                                      </p:cBhvr>
                                      <p:tavLst>
                                        <p:tav tm="0">
                                          <p:val>
                                            <p:strVal val="#ppt_h"/>
                                          </p:val>
                                        </p:tav>
                                        <p:tav tm="100000">
                                          <p:val>
                                            <p:strVal val="#ppt_h"/>
                                          </p:val>
                                        </p:tav>
                                      </p:tavLst>
                                    </p:anim>
                                    <p:animEffect transition="in" filter="fade">
                                      <p:cBhvr>
                                        <p:cTn id="15" dur="1000"/>
                                        <p:tgtEl>
                                          <p:spTgt spid="6"/>
                                        </p:tgtEl>
                                      </p:cBhvr>
                                    </p:animEffect>
                                  </p:childTnLst>
                                  <p:subTnLst>
                                    <p:set>
                                      <p:cBhvr override="childStyle">
                                        <p:cTn dur="1" fill="hold" display="0" masterRel="sameClick" afterEffect="1">
                                          <p:stCondLst>
                                            <p:cond evt="end" delay="0">
                                              <p:tn val="11"/>
                                            </p:cond>
                                          </p:stCondLst>
                                        </p:cTn>
                                        <p:tgtEl>
                                          <p:spTgt spid="6"/>
                                        </p:tgtEl>
                                        <p:attrNameLst>
                                          <p:attrName>style.visibility</p:attrName>
                                        </p:attrNameLst>
                                      </p:cBhvr>
                                      <p:to>
                                        <p:strVal val="hidden"/>
                                      </p:to>
                                    </p:se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par>
                          <p:cTn id="16" fill="hold">
                            <p:stCondLst>
                              <p:cond delay="2000"/>
                            </p:stCondLst>
                            <p:childTnLst>
                              <p:par>
                                <p:cTn id="17" presetID="50" presetClass="entr" presetSubtype="0" decel="10000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strVal val="#ppt_w+.3"/>
                                          </p:val>
                                        </p:tav>
                                        <p:tav tm="100000">
                                          <p:val>
                                            <p:strVal val="#ppt_w"/>
                                          </p:val>
                                        </p:tav>
                                      </p:tavLst>
                                    </p:anim>
                                    <p:anim calcmode="lin" valueType="num">
                                      <p:cBhvr>
                                        <p:cTn id="20" dur="1000" fill="hold"/>
                                        <p:tgtEl>
                                          <p:spTgt spid="11"/>
                                        </p:tgtEl>
                                        <p:attrNameLst>
                                          <p:attrName>ppt_h</p:attrName>
                                        </p:attrNameLst>
                                      </p:cBhvr>
                                      <p:tavLst>
                                        <p:tav tm="0">
                                          <p:val>
                                            <p:strVal val="#ppt_h"/>
                                          </p:val>
                                        </p:tav>
                                        <p:tav tm="100000">
                                          <p:val>
                                            <p:strVal val="#ppt_h"/>
                                          </p:val>
                                        </p:tav>
                                      </p:tavLst>
                                    </p:anim>
                                    <p:animEffect transition="in" filter="fade">
                                      <p:cBhvr>
                                        <p:cTn id="21" dur="1000"/>
                                        <p:tgtEl>
                                          <p:spTgt spid="11"/>
                                        </p:tgtEl>
                                      </p:cBhvr>
                                    </p:animEffect>
                                  </p:childTnLst>
                                  <p:subTnLst>
                                    <p:set>
                                      <p:cBhvr override="childStyle">
                                        <p:cTn dur="1" fill="hold" display="0" masterRel="sameClick" afterEffect="1">
                                          <p:stCondLst>
                                            <p:cond evt="end" delay="0">
                                              <p:tn val="17"/>
                                            </p:cond>
                                          </p:stCondLst>
                                        </p:cTn>
                                        <p:tgtEl>
                                          <p:spTgt spid="11"/>
                                        </p:tgtEl>
                                        <p:attrNameLst>
                                          <p:attrName>style.visibility</p:attrName>
                                        </p:attrNameLst>
                                      </p:cBhvr>
                                      <p:to>
                                        <p:strVal val="hidden"/>
                                      </p:to>
                                    </p:se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par>
                          <p:cTn id="22" fill="hold">
                            <p:stCondLst>
                              <p:cond delay="3000"/>
                            </p:stCondLst>
                            <p:childTnLst>
                              <p:par>
                                <p:cTn id="23" presetID="50" presetClass="entr" presetSubtype="0" decel="100000"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1000" fill="hold"/>
                                        <p:tgtEl>
                                          <p:spTgt spid="12"/>
                                        </p:tgtEl>
                                        <p:attrNameLst>
                                          <p:attrName>ppt_w</p:attrName>
                                        </p:attrNameLst>
                                      </p:cBhvr>
                                      <p:tavLst>
                                        <p:tav tm="0">
                                          <p:val>
                                            <p:strVal val="#ppt_w+.3"/>
                                          </p:val>
                                        </p:tav>
                                        <p:tav tm="100000">
                                          <p:val>
                                            <p:strVal val="#ppt_w"/>
                                          </p:val>
                                        </p:tav>
                                      </p:tavLst>
                                    </p:anim>
                                    <p:anim calcmode="lin" valueType="num">
                                      <p:cBhvr>
                                        <p:cTn id="26" dur="1000" fill="hold"/>
                                        <p:tgtEl>
                                          <p:spTgt spid="12"/>
                                        </p:tgtEl>
                                        <p:attrNameLst>
                                          <p:attrName>ppt_h</p:attrName>
                                        </p:attrNameLst>
                                      </p:cBhvr>
                                      <p:tavLst>
                                        <p:tav tm="0">
                                          <p:val>
                                            <p:strVal val="#ppt_h"/>
                                          </p:val>
                                        </p:tav>
                                        <p:tav tm="100000">
                                          <p:val>
                                            <p:strVal val="#ppt_h"/>
                                          </p:val>
                                        </p:tav>
                                      </p:tavLst>
                                    </p:anim>
                                    <p:animEffect transition="in" filter="fade">
                                      <p:cBhvr>
                                        <p:cTn id="27" dur="1000"/>
                                        <p:tgtEl>
                                          <p:spTgt spid="12"/>
                                        </p:tgtEl>
                                      </p:cBhvr>
                                    </p:animEffect>
                                  </p:childTnLst>
                                  <p:subTnLst>
                                    <p:set>
                                      <p:cBhvr override="childStyle">
                                        <p:cTn dur="1" fill="hold" display="0" masterRel="sameClick" afterEffect="1">
                                          <p:stCondLst>
                                            <p:cond evt="end" delay="0">
                                              <p:tn val="23"/>
                                            </p:cond>
                                          </p:stCondLst>
                                        </p:cTn>
                                        <p:tgtEl>
                                          <p:spTgt spid="12"/>
                                        </p:tgtEl>
                                        <p:attrNameLst>
                                          <p:attrName>style.visibility</p:attrName>
                                        </p:attrNameLst>
                                      </p:cBhvr>
                                      <p:to>
                                        <p:strVal val="hidden"/>
                                      </p:to>
                                    </p:se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childTnLst>
                          </p:cTn>
                        </p:par>
                        <p:par>
                          <p:cTn id="28" fill="hold">
                            <p:stCondLst>
                              <p:cond delay="4000"/>
                            </p:stCondLst>
                            <p:childTnLst>
                              <p:par>
                                <p:cTn id="29" presetID="50" presetClass="entr" presetSubtype="0" decel="10000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1000" fill="hold"/>
                                        <p:tgtEl>
                                          <p:spTgt spid="13"/>
                                        </p:tgtEl>
                                        <p:attrNameLst>
                                          <p:attrName>ppt_w</p:attrName>
                                        </p:attrNameLst>
                                      </p:cBhvr>
                                      <p:tavLst>
                                        <p:tav tm="0">
                                          <p:val>
                                            <p:strVal val="#ppt_w+.3"/>
                                          </p:val>
                                        </p:tav>
                                        <p:tav tm="100000">
                                          <p:val>
                                            <p:strVal val="#ppt_w"/>
                                          </p:val>
                                        </p:tav>
                                      </p:tavLst>
                                    </p:anim>
                                    <p:anim calcmode="lin" valueType="num">
                                      <p:cBhvr>
                                        <p:cTn id="32" dur="1000" fill="hold"/>
                                        <p:tgtEl>
                                          <p:spTgt spid="13"/>
                                        </p:tgtEl>
                                        <p:attrNameLst>
                                          <p:attrName>ppt_h</p:attrName>
                                        </p:attrNameLst>
                                      </p:cBhvr>
                                      <p:tavLst>
                                        <p:tav tm="0">
                                          <p:val>
                                            <p:strVal val="#ppt_h"/>
                                          </p:val>
                                        </p:tav>
                                        <p:tav tm="100000">
                                          <p:val>
                                            <p:strVal val="#ppt_h"/>
                                          </p:val>
                                        </p:tav>
                                      </p:tavLst>
                                    </p:anim>
                                    <p:animEffect transition="in" filter="fade">
                                      <p:cBhvr>
                                        <p:cTn id="33" dur="1000"/>
                                        <p:tgtEl>
                                          <p:spTgt spid="13"/>
                                        </p:tgtEl>
                                      </p:cBhvr>
                                    </p:animEffect>
                                  </p:childTnLst>
                                  <p:subTnLst>
                                    <p:set>
                                      <p:cBhvr override="childStyle">
                                        <p:cTn dur="1" fill="hold" display="0" masterRel="sameClick" afterEffect="1">
                                          <p:stCondLst>
                                            <p:cond evt="end" delay="0">
                                              <p:tn val="29"/>
                                            </p:cond>
                                          </p:stCondLst>
                                        </p:cTn>
                                        <p:tgtEl>
                                          <p:spTgt spid="13"/>
                                        </p:tgtEl>
                                        <p:attrNameLst>
                                          <p:attrName>style.visibility</p:attrName>
                                        </p:attrNameLst>
                                      </p:cBhvr>
                                      <p:to>
                                        <p:strVal val="hidden"/>
                                      </p:to>
                                    </p:set>
                                    <p:audio>
                                      <p:cMediaNode>
                                        <p:cTn display="0" masterRel="sameClick">
                                          <p:stCondLst>
                                            <p:cond evt="begin" delay="0">
                                              <p:tn val="29"/>
                                            </p:cond>
                                          </p:stCondLst>
                                          <p:endCondLst>
                                            <p:cond evt="onStopAudio" delay="0">
                                              <p:tgtEl>
                                                <p:sldTgt/>
                                              </p:tgtEl>
                                            </p:cond>
                                          </p:endCondLst>
                                        </p:cTn>
                                        <p:tgtEl>
                                          <p:sndTgt r:embed="rId2" name="click.wav"/>
                                        </p:tgtEl>
                                      </p:cMediaNode>
                                    </p:audio>
                                  </p:subTnLst>
                                </p:cTn>
                              </p:par>
                            </p:childTnLst>
                          </p:cTn>
                        </p:par>
                        <p:par>
                          <p:cTn id="34" fill="hold">
                            <p:stCondLst>
                              <p:cond delay="5000"/>
                            </p:stCondLst>
                            <p:childTnLst>
                              <p:par>
                                <p:cTn id="35" presetID="50" presetClass="entr" presetSubtype="0" decel="100000"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1000" fill="hold"/>
                                        <p:tgtEl>
                                          <p:spTgt spid="14"/>
                                        </p:tgtEl>
                                        <p:attrNameLst>
                                          <p:attrName>ppt_w</p:attrName>
                                        </p:attrNameLst>
                                      </p:cBhvr>
                                      <p:tavLst>
                                        <p:tav tm="0">
                                          <p:val>
                                            <p:strVal val="#ppt_w+.3"/>
                                          </p:val>
                                        </p:tav>
                                        <p:tav tm="100000">
                                          <p:val>
                                            <p:strVal val="#ppt_w"/>
                                          </p:val>
                                        </p:tav>
                                      </p:tavLst>
                                    </p:anim>
                                    <p:anim calcmode="lin" valueType="num">
                                      <p:cBhvr>
                                        <p:cTn id="38" dur="1000" fill="hold"/>
                                        <p:tgtEl>
                                          <p:spTgt spid="14"/>
                                        </p:tgtEl>
                                        <p:attrNameLst>
                                          <p:attrName>ppt_h</p:attrName>
                                        </p:attrNameLst>
                                      </p:cBhvr>
                                      <p:tavLst>
                                        <p:tav tm="0">
                                          <p:val>
                                            <p:strVal val="#ppt_h"/>
                                          </p:val>
                                        </p:tav>
                                        <p:tav tm="100000">
                                          <p:val>
                                            <p:strVal val="#ppt_h"/>
                                          </p:val>
                                        </p:tav>
                                      </p:tavLst>
                                    </p:anim>
                                    <p:animEffect transition="in" filter="fade">
                                      <p:cBhvr>
                                        <p:cTn id="39" dur="1000"/>
                                        <p:tgtEl>
                                          <p:spTgt spid="14"/>
                                        </p:tgtEl>
                                      </p:cBhvr>
                                    </p:animEffect>
                                  </p:childTnLst>
                                  <p:subTnLst>
                                    <p:set>
                                      <p:cBhvr override="childStyle">
                                        <p:cTn dur="1" fill="hold" display="0" masterRel="sameClick" afterEffect="1">
                                          <p:stCondLst>
                                            <p:cond evt="end" delay="0">
                                              <p:tn val="35"/>
                                            </p:cond>
                                          </p:stCondLst>
                                        </p:cTn>
                                        <p:tgtEl>
                                          <p:spTgt spid="14"/>
                                        </p:tgtEl>
                                        <p:attrNameLst>
                                          <p:attrName>style.visibility</p:attrName>
                                        </p:attrNameLst>
                                      </p:cBhvr>
                                      <p:to>
                                        <p:strVal val="hidden"/>
                                      </p:to>
                                    </p:set>
                                    <p:audio>
                                      <p:cMediaNode>
                                        <p:cTn display="0" masterRel="sameClick">
                                          <p:stCondLst>
                                            <p:cond evt="begin" delay="0">
                                              <p:tn val="35"/>
                                            </p:cond>
                                          </p:stCondLst>
                                          <p:endCondLst>
                                            <p:cond evt="onStopAudio" delay="0">
                                              <p:tgtEl>
                                                <p:sldTgt/>
                                              </p:tgtEl>
                                            </p:cond>
                                          </p:endCondLst>
                                        </p:cTn>
                                        <p:tgtEl>
                                          <p:sndTgt r:embed="rId2" name="click.wav"/>
                                        </p:tgtEl>
                                      </p:cMediaNode>
                                    </p:audio>
                                  </p:subTnLst>
                                </p:cTn>
                              </p:par>
                            </p:childTnLst>
                          </p:cTn>
                        </p:par>
                        <p:par>
                          <p:cTn id="40" fill="hold">
                            <p:stCondLst>
                              <p:cond delay="6000"/>
                            </p:stCondLst>
                            <p:childTnLst>
                              <p:par>
                                <p:cTn id="41" presetID="50" presetClass="entr" presetSubtype="0" decel="100000"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strVal val="#ppt_w+.3"/>
                                          </p:val>
                                        </p:tav>
                                        <p:tav tm="100000">
                                          <p:val>
                                            <p:strVal val="#ppt_w"/>
                                          </p:val>
                                        </p:tav>
                                      </p:tavLst>
                                    </p:anim>
                                    <p:anim calcmode="lin" valueType="num">
                                      <p:cBhvr>
                                        <p:cTn id="44" dur="1000" fill="hold"/>
                                        <p:tgtEl>
                                          <p:spTgt spid="15"/>
                                        </p:tgtEl>
                                        <p:attrNameLst>
                                          <p:attrName>ppt_h</p:attrName>
                                        </p:attrNameLst>
                                      </p:cBhvr>
                                      <p:tavLst>
                                        <p:tav tm="0">
                                          <p:val>
                                            <p:strVal val="#ppt_h"/>
                                          </p:val>
                                        </p:tav>
                                        <p:tav tm="100000">
                                          <p:val>
                                            <p:strVal val="#ppt_h"/>
                                          </p:val>
                                        </p:tav>
                                      </p:tavLst>
                                    </p:anim>
                                    <p:animEffect transition="in" filter="fade">
                                      <p:cBhvr>
                                        <p:cTn id="45" dur="1000"/>
                                        <p:tgtEl>
                                          <p:spTgt spid="15"/>
                                        </p:tgtEl>
                                      </p:cBhvr>
                                    </p:animEffect>
                                  </p:childTnLst>
                                  <p:subTnLst>
                                    <p:set>
                                      <p:cBhvr override="childStyle">
                                        <p:cTn dur="1" fill="hold" display="0" masterRel="sameClick" afterEffect="1">
                                          <p:stCondLst>
                                            <p:cond evt="end" delay="0">
                                              <p:tn val="41"/>
                                            </p:cond>
                                          </p:stCondLst>
                                        </p:cTn>
                                        <p:tgtEl>
                                          <p:spTgt spid="15"/>
                                        </p:tgtEl>
                                        <p:attrNameLst>
                                          <p:attrName>style.visibility</p:attrName>
                                        </p:attrNameLst>
                                      </p:cBhvr>
                                      <p:to>
                                        <p:strVal val="hidden"/>
                                      </p:to>
                                    </p:set>
                                    <p:audio>
                                      <p:cMediaNode>
                                        <p:cTn display="0" masterRel="sameClick">
                                          <p:stCondLst>
                                            <p:cond evt="begin" delay="0">
                                              <p:tn val="41"/>
                                            </p:cond>
                                          </p:stCondLst>
                                          <p:endCondLst>
                                            <p:cond evt="onStopAudio" delay="0">
                                              <p:tgtEl>
                                                <p:sldTgt/>
                                              </p:tgtEl>
                                            </p:cond>
                                          </p:endCondLst>
                                        </p:cTn>
                                        <p:tgtEl>
                                          <p:sndTgt r:embed="rId2" name="click.wav"/>
                                        </p:tgtEl>
                                      </p:cMediaNode>
                                    </p:audio>
                                  </p:subTnLst>
                                </p:cTn>
                              </p:par>
                            </p:childTnLst>
                          </p:cTn>
                        </p:par>
                        <p:par>
                          <p:cTn id="46" fill="hold">
                            <p:stCondLst>
                              <p:cond delay="7000"/>
                            </p:stCondLst>
                            <p:childTnLst>
                              <p:par>
                                <p:cTn id="47" presetID="50" presetClass="entr" presetSubtype="0" decel="100000"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1000" fill="hold"/>
                                        <p:tgtEl>
                                          <p:spTgt spid="16"/>
                                        </p:tgtEl>
                                        <p:attrNameLst>
                                          <p:attrName>ppt_w</p:attrName>
                                        </p:attrNameLst>
                                      </p:cBhvr>
                                      <p:tavLst>
                                        <p:tav tm="0">
                                          <p:val>
                                            <p:strVal val="#ppt_w+.3"/>
                                          </p:val>
                                        </p:tav>
                                        <p:tav tm="100000">
                                          <p:val>
                                            <p:strVal val="#ppt_w"/>
                                          </p:val>
                                        </p:tav>
                                      </p:tavLst>
                                    </p:anim>
                                    <p:anim calcmode="lin" valueType="num">
                                      <p:cBhvr>
                                        <p:cTn id="50" dur="1000" fill="hold"/>
                                        <p:tgtEl>
                                          <p:spTgt spid="16"/>
                                        </p:tgtEl>
                                        <p:attrNameLst>
                                          <p:attrName>ppt_h</p:attrName>
                                        </p:attrNameLst>
                                      </p:cBhvr>
                                      <p:tavLst>
                                        <p:tav tm="0">
                                          <p:val>
                                            <p:strVal val="#ppt_h"/>
                                          </p:val>
                                        </p:tav>
                                        <p:tav tm="100000">
                                          <p:val>
                                            <p:strVal val="#ppt_h"/>
                                          </p:val>
                                        </p:tav>
                                      </p:tavLst>
                                    </p:anim>
                                    <p:animEffect transition="in" filter="fade">
                                      <p:cBhvr>
                                        <p:cTn id="51" dur="1000"/>
                                        <p:tgtEl>
                                          <p:spTgt spid="16"/>
                                        </p:tgtEl>
                                      </p:cBhvr>
                                    </p:animEffect>
                                  </p:childTnLst>
                                  <p:subTnLst>
                                    <p:set>
                                      <p:cBhvr override="childStyle">
                                        <p:cTn dur="1" fill="hold" display="0" masterRel="sameClick" afterEffect="1">
                                          <p:stCondLst>
                                            <p:cond evt="end" delay="0">
                                              <p:tn val="47"/>
                                            </p:cond>
                                          </p:stCondLst>
                                        </p:cTn>
                                        <p:tgtEl>
                                          <p:spTgt spid="16"/>
                                        </p:tgtEl>
                                        <p:attrNameLst>
                                          <p:attrName>style.visibility</p:attrName>
                                        </p:attrNameLst>
                                      </p:cBhvr>
                                      <p:to>
                                        <p:strVal val="hidden"/>
                                      </p:to>
                                    </p:se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childTnLst>
                          </p:cTn>
                        </p:par>
                        <p:par>
                          <p:cTn id="52" fill="hold">
                            <p:stCondLst>
                              <p:cond delay="8000"/>
                            </p:stCondLst>
                            <p:childTnLst>
                              <p:par>
                                <p:cTn id="53" presetID="50" presetClass="entr" presetSubtype="0" decel="100000"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p:cTn id="55" dur="1000" fill="hold"/>
                                        <p:tgtEl>
                                          <p:spTgt spid="18"/>
                                        </p:tgtEl>
                                        <p:attrNameLst>
                                          <p:attrName>ppt_w</p:attrName>
                                        </p:attrNameLst>
                                      </p:cBhvr>
                                      <p:tavLst>
                                        <p:tav tm="0">
                                          <p:val>
                                            <p:strVal val="#ppt_w+.3"/>
                                          </p:val>
                                        </p:tav>
                                        <p:tav tm="100000">
                                          <p:val>
                                            <p:strVal val="#ppt_w"/>
                                          </p:val>
                                        </p:tav>
                                      </p:tavLst>
                                    </p:anim>
                                    <p:anim calcmode="lin" valueType="num">
                                      <p:cBhvr>
                                        <p:cTn id="56" dur="1000" fill="hold"/>
                                        <p:tgtEl>
                                          <p:spTgt spid="18"/>
                                        </p:tgtEl>
                                        <p:attrNameLst>
                                          <p:attrName>ppt_h</p:attrName>
                                        </p:attrNameLst>
                                      </p:cBhvr>
                                      <p:tavLst>
                                        <p:tav tm="0">
                                          <p:val>
                                            <p:strVal val="#ppt_h"/>
                                          </p:val>
                                        </p:tav>
                                        <p:tav tm="100000">
                                          <p:val>
                                            <p:strVal val="#ppt_h"/>
                                          </p:val>
                                        </p:tav>
                                      </p:tavLst>
                                    </p:anim>
                                    <p:animEffect transition="in" filter="fade">
                                      <p:cBhvr>
                                        <p:cTn id="57" dur="1000"/>
                                        <p:tgtEl>
                                          <p:spTgt spid="18"/>
                                        </p:tgtEl>
                                      </p:cBhvr>
                                    </p:animEffect>
                                  </p:childTnLst>
                                  <p:subTnLst>
                                    <p:set>
                                      <p:cBhvr override="childStyle">
                                        <p:cTn dur="1" fill="hold" display="0" masterRel="sameClick" afterEffect="1">
                                          <p:stCondLst>
                                            <p:cond evt="end" delay="0">
                                              <p:tn val="53"/>
                                            </p:cond>
                                          </p:stCondLst>
                                        </p:cTn>
                                        <p:tgtEl>
                                          <p:spTgt spid="18"/>
                                        </p:tgtEl>
                                        <p:attrNameLst>
                                          <p:attrName>style.visibility</p:attrName>
                                        </p:attrNameLst>
                                      </p:cBhvr>
                                      <p:to>
                                        <p:strVal val="hidden"/>
                                      </p:to>
                                    </p:set>
                                    <p:audio>
                                      <p:cMediaNode>
                                        <p:cTn display="0" masterRel="sameClick">
                                          <p:stCondLst>
                                            <p:cond evt="begin" delay="0">
                                              <p:tn val="53"/>
                                            </p:cond>
                                          </p:stCondLst>
                                          <p:endCondLst>
                                            <p:cond evt="onStopAudio" delay="0">
                                              <p:tgtEl>
                                                <p:sldTgt/>
                                              </p:tgtEl>
                                            </p:cond>
                                          </p:endCondLst>
                                        </p:cTn>
                                        <p:tgtEl>
                                          <p:sndTgt r:embed="rId2" name="click.wav"/>
                                        </p:tgtEl>
                                      </p:cMediaNode>
                                    </p:audio>
                                  </p:subTnLst>
                                </p:cTn>
                              </p:par>
                            </p:childTnLst>
                          </p:cTn>
                        </p:par>
                        <p:par>
                          <p:cTn id="58" fill="hold">
                            <p:stCondLst>
                              <p:cond delay="9000"/>
                            </p:stCondLst>
                            <p:childTnLst>
                              <p:par>
                                <p:cTn id="59" presetID="50" presetClass="entr" presetSubtype="0" decel="100000"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p:cTn id="61" dur="1000" fill="hold"/>
                                        <p:tgtEl>
                                          <p:spTgt spid="17"/>
                                        </p:tgtEl>
                                        <p:attrNameLst>
                                          <p:attrName>ppt_w</p:attrName>
                                        </p:attrNameLst>
                                      </p:cBhvr>
                                      <p:tavLst>
                                        <p:tav tm="0">
                                          <p:val>
                                            <p:strVal val="#ppt_w+.3"/>
                                          </p:val>
                                        </p:tav>
                                        <p:tav tm="100000">
                                          <p:val>
                                            <p:strVal val="#ppt_w"/>
                                          </p:val>
                                        </p:tav>
                                      </p:tavLst>
                                    </p:anim>
                                    <p:anim calcmode="lin" valueType="num">
                                      <p:cBhvr>
                                        <p:cTn id="62" dur="1000" fill="hold"/>
                                        <p:tgtEl>
                                          <p:spTgt spid="17"/>
                                        </p:tgtEl>
                                        <p:attrNameLst>
                                          <p:attrName>ppt_h</p:attrName>
                                        </p:attrNameLst>
                                      </p:cBhvr>
                                      <p:tavLst>
                                        <p:tav tm="0">
                                          <p:val>
                                            <p:strVal val="#ppt_h"/>
                                          </p:val>
                                        </p:tav>
                                        <p:tav tm="100000">
                                          <p:val>
                                            <p:strVal val="#ppt_h"/>
                                          </p:val>
                                        </p:tav>
                                      </p:tavLst>
                                    </p:anim>
                                    <p:animEffect transition="in" filter="fade">
                                      <p:cBhvr>
                                        <p:cTn id="63" dur="1000"/>
                                        <p:tgtEl>
                                          <p:spTgt spid="17"/>
                                        </p:tgtEl>
                                      </p:cBhvr>
                                    </p:animEffect>
                                  </p:childTnLst>
                                  <p:subTnLst>
                                    <p:set>
                                      <p:cBhvr override="childStyle">
                                        <p:cTn dur="1" fill="hold" display="0" masterRel="sameClick" afterEffect="1">
                                          <p:stCondLst>
                                            <p:cond evt="end" delay="0">
                                              <p:tn val="59"/>
                                            </p:cond>
                                          </p:stCondLst>
                                        </p:cTn>
                                        <p:tgtEl>
                                          <p:spTgt spid="17"/>
                                        </p:tgtEl>
                                        <p:attrNameLst>
                                          <p:attrName>style.visibility</p:attrName>
                                        </p:attrNameLst>
                                      </p:cBhvr>
                                      <p:to>
                                        <p:strVal val="hidden"/>
                                      </p:to>
                                    </p:se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wipe(down)">
                                      <p:cBhvr>
                                        <p:cTn id="6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2" descr="bell"/>
          <p:cNvPicPr>
            <a:picLocks noChangeAspect="1"/>
          </p:cNvPicPr>
          <p:nvPr/>
        </p:nvPicPr>
        <p:blipFill>
          <a:blip r:embed="rId4"/>
          <a:stretch>
            <a:fillRect/>
          </a:stretch>
        </p:blipFill>
        <p:spPr>
          <a:xfrm>
            <a:off x="8229600" y="533400"/>
            <a:ext cx="685800" cy="723900"/>
          </a:xfrm>
          <a:prstGeom prst="rect">
            <a:avLst/>
          </a:prstGeom>
          <a:noFill/>
          <a:ln w="9525">
            <a:noFill/>
          </a:ln>
        </p:spPr>
      </p:pic>
      <p:pic>
        <p:nvPicPr>
          <p:cNvPr id="5" name="Picture 18" descr="9"/>
          <p:cNvPicPr>
            <a:picLocks noChangeAspect="1"/>
          </p:cNvPicPr>
          <p:nvPr/>
        </p:nvPicPr>
        <p:blipFill>
          <a:blip r:embed="rId5"/>
          <a:stretch>
            <a:fillRect/>
          </a:stretch>
        </p:blipFill>
        <p:spPr>
          <a:xfrm>
            <a:off x="8229600" y="533400"/>
            <a:ext cx="590550" cy="885825"/>
          </a:xfrm>
          <a:prstGeom prst="rect">
            <a:avLst/>
          </a:prstGeom>
          <a:noFill/>
          <a:ln w="9525">
            <a:noFill/>
          </a:ln>
        </p:spPr>
      </p:pic>
      <p:sp>
        <p:nvSpPr>
          <p:cNvPr id="6" name="Text Box 5"/>
          <p:cNvSpPr txBox="1"/>
          <p:nvPr/>
        </p:nvSpPr>
        <p:spPr>
          <a:xfrm>
            <a:off x="228600" y="5181600"/>
            <a:ext cx="7553325" cy="1220788"/>
          </a:xfrm>
          <a:prstGeom prst="rect">
            <a:avLst/>
          </a:prstGeom>
          <a:noFill/>
          <a:ln w="9525">
            <a:noFill/>
          </a:ln>
        </p:spPr>
        <p:txBody>
          <a:bodyPr anchor="t">
            <a:spAutoFit/>
          </a:bodyPr>
          <a:lstStyle/>
          <a:p>
            <a:pPr algn="ctr">
              <a:spcBef>
                <a:spcPct val="50000"/>
              </a:spcBef>
            </a:pPr>
            <a:r>
              <a:rPr lang="en-US" altLang="x-none" sz="3200">
                <a:solidFill>
                  <a:srgbClr val="7030A0"/>
                </a:solidFill>
                <a:latin typeface="Times New Roman" panose="02020603050405020304" pitchFamily="18" charset="0"/>
              </a:rPr>
              <a:t>       </a:t>
            </a:r>
            <a:r>
              <a:rPr lang="en-US" altLang="x-none" sz="2800" b="1" err="1">
                <a:solidFill>
                  <a:srgbClr val="0000FF"/>
                </a:solidFill>
                <a:latin typeface="Times New Roman" panose="02020603050405020304" pitchFamily="18" charset="0"/>
              </a:rPr>
              <a:t>Khôn</a:t>
            </a:r>
            <a:r>
              <a:rPr lang="en-US" altLang="x-none" sz="2800" b="1">
                <a:solidFill>
                  <a:srgbClr val="0000FF"/>
                </a:solidFill>
                <a:latin typeface="Times New Roman" panose="02020603050405020304" pitchFamily="18" charset="0"/>
              </a:rPr>
              <a:t> </a:t>
            </a:r>
            <a:r>
              <a:rPr lang="en-US" altLang="x-none" sz="2800" b="1" err="1">
                <a:solidFill>
                  <a:srgbClr val="0000FF"/>
                </a:solidFill>
                <a:latin typeface="Times New Roman" panose="02020603050405020304" pitchFamily="18" charset="0"/>
              </a:rPr>
              <a:t>ngoan</a:t>
            </a:r>
            <a:r>
              <a:rPr lang="en-US" altLang="x-none" sz="2800" b="1">
                <a:solidFill>
                  <a:srgbClr val="0000FF"/>
                </a:solidFill>
                <a:latin typeface="Times New Roman" panose="02020603050405020304" pitchFamily="18" charset="0"/>
              </a:rPr>
              <a:t> </a:t>
            </a:r>
            <a:r>
              <a:rPr lang="en-US" altLang="x-none" sz="2800" b="1" err="1">
                <a:solidFill>
                  <a:srgbClr val="0000FF"/>
                </a:solidFill>
                <a:latin typeface="Times New Roman" panose="02020603050405020304" pitchFamily="18" charset="0"/>
              </a:rPr>
              <a:t>đối</a:t>
            </a:r>
            <a:r>
              <a:rPr lang="en-US" altLang="x-none" sz="2800" b="1">
                <a:solidFill>
                  <a:srgbClr val="0000FF"/>
                </a:solidFill>
                <a:latin typeface="Times New Roman" panose="02020603050405020304" pitchFamily="18" charset="0"/>
              </a:rPr>
              <a:t> </a:t>
            </a:r>
            <a:r>
              <a:rPr lang="en-US" altLang="x-none" sz="2800" b="1" err="1">
                <a:solidFill>
                  <a:srgbClr val="0000FF"/>
                </a:solidFill>
                <a:latin typeface="Times New Roman" panose="02020603050405020304" pitchFamily="18" charset="0"/>
              </a:rPr>
              <a:t>đáp</a:t>
            </a:r>
            <a:r>
              <a:rPr lang="en-US" altLang="x-none" sz="2800" b="1">
                <a:solidFill>
                  <a:srgbClr val="0000FF"/>
                </a:solidFill>
                <a:latin typeface="Times New Roman" panose="02020603050405020304" pitchFamily="18" charset="0"/>
              </a:rPr>
              <a:t> </a:t>
            </a:r>
            <a:r>
              <a:rPr lang="en-US" altLang="x-none" sz="2800" b="1" err="1">
                <a:solidFill>
                  <a:srgbClr val="0000FF"/>
                </a:solidFill>
                <a:latin typeface="Times New Roman" panose="02020603050405020304" pitchFamily="18" charset="0"/>
              </a:rPr>
              <a:t>người</a:t>
            </a:r>
            <a:r>
              <a:rPr lang="en-US" altLang="x-none" sz="2800" b="1">
                <a:solidFill>
                  <a:srgbClr val="0000FF"/>
                </a:solidFill>
                <a:latin typeface="Times New Roman" panose="02020603050405020304" pitchFamily="18" charset="0"/>
              </a:rPr>
              <a:t> </a:t>
            </a:r>
            <a:r>
              <a:rPr lang="en-US" altLang="x-none" sz="2800" b="1" err="1">
                <a:solidFill>
                  <a:srgbClr val="0000FF"/>
                </a:solidFill>
                <a:latin typeface="Times New Roman" panose="02020603050405020304" pitchFamily="18" charset="0"/>
              </a:rPr>
              <a:t>ngo</a:t>
            </a:r>
            <a:r>
              <a:rPr lang="en-US" altLang="x-none" sz="2800" b="1" err="1">
                <a:solidFill>
                  <a:srgbClr val="0000FF"/>
                </a:solidFill>
                <a:latin typeface="Times New Roman" panose="02020603050405020304" pitchFamily="18" charset="0"/>
                <a:ea typeface="Times New Roman" panose="02020603050405020304" pitchFamily="18" charset="0"/>
              </a:rPr>
              <a:t>à</a:t>
            </a:r>
            <a:r>
              <a:rPr lang="en-US" altLang="x-none" sz="2800" b="1" err="1">
                <a:solidFill>
                  <a:srgbClr val="0000FF"/>
                </a:solidFill>
                <a:latin typeface="Times New Roman" panose="02020603050405020304" pitchFamily="18" charset="0"/>
              </a:rPr>
              <a:t>i</a:t>
            </a:r>
            <a:endParaRPr lang="en-US" altLang="x-none" sz="2800" b="1">
              <a:solidFill>
                <a:srgbClr val="0000FF"/>
              </a:solidFill>
              <a:latin typeface="Times New Roman" panose="02020603050405020304" pitchFamily="18" charset="0"/>
            </a:endParaRPr>
          </a:p>
          <a:p>
            <a:pPr algn="ctr">
              <a:spcBef>
                <a:spcPct val="50000"/>
              </a:spcBef>
            </a:pPr>
            <a:r>
              <a:rPr lang="en-US" altLang="x-none" sz="2800" b="1">
                <a:solidFill>
                  <a:srgbClr val="0000FF"/>
                </a:solidFill>
                <a:latin typeface="Times New Roman" panose="02020603050405020304" pitchFamily="18" charset="0"/>
              </a:rPr>
              <a:t>       </a:t>
            </a:r>
            <a:r>
              <a:rPr lang="en-US" altLang="x-none" sz="2800" b="1" err="1">
                <a:solidFill>
                  <a:srgbClr val="0000FF"/>
                </a:solidFill>
                <a:latin typeface="Times New Roman" panose="02020603050405020304" pitchFamily="18" charset="0"/>
              </a:rPr>
              <a:t>G</a:t>
            </a:r>
            <a:r>
              <a:rPr lang="en-US" altLang="x-none" sz="2800" b="1" err="1">
                <a:solidFill>
                  <a:srgbClr val="0000FF"/>
                </a:solidFill>
                <a:latin typeface="Times New Roman" panose="02020603050405020304" pitchFamily="18" charset="0"/>
                <a:ea typeface="Times New Roman" panose="02020603050405020304" pitchFamily="18" charset="0"/>
              </a:rPr>
              <a:t>à</a:t>
            </a:r>
            <a:r>
              <a:rPr lang="en-US" altLang="x-none" sz="2800" b="1">
                <a:solidFill>
                  <a:srgbClr val="0000FF"/>
                </a:solidFill>
                <a:latin typeface="Times New Roman" panose="02020603050405020304" pitchFamily="18" charset="0"/>
              </a:rPr>
              <a:t> </a:t>
            </a:r>
            <a:r>
              <a:rPr lang="en-US" altLang="x-none" sz="2800" b="1" err="1">
                <a:solidFill>
                  <a:srgbClr val="0000FF"/>
                </a:solidFill>
                <a:latin typeface="Times New Roman" panose="02020603050405020304" pitchFamily="18" charset="0"/>
              </a:rPr>
              <a:t>cùng</a:t>
            </a:r>
            <a:r>
              <a:rPr lang="en-US" altLang="x-none" sz="2800" b="1">
                <a:solidFill>
                  <a:srgbClr val="0000FF"/>
                </a:solidFill>
                <a:latin typeface="Times New Roman" panose="02020603050405020304" pitchFamily="18" charset="0"/>
              </a:rPr>
              <a:t> </a:t>
            </a:r>
            <a:r>
              <a:rPr lang="en-US" altLang="x-none" sz="2800" b="1" err="1">
                <a:solidFill>
                  <a:srgbClr val="0000FF"/>
                </a:solidFill>
                <a:latin typeface="Times New Roman" panose="02020603050405020304" pitchFamily="18" charset="0"/>
              </a:rPr>
              <a:t>một</a:t>
            </a:r>
            <a:r>
              <a:rPr lang="en-US" altLang="x-none" sz="2800" b="1">
                <a:solidFill>
                  <a:srgbClr val="0000FF"/>
                </a:solidFill>
                <a:latin typeface="Times New Roman" panose="02020603050405020304" pitchFamily="18" charset="0"/>
              </a:rPr>
              <a:t> </a:t>
            </a:r>
            <a:r>
              <a:rPr lang="en-US" altLang="x-none" sz="2800" b="1" err="1">
                <a:solidFill>
                  <a:srgbClr val="0000FF"/>
                </a:solidFill>
                <a:latin typeface="Times New Roman" panose="02020603050405020304" pitchFamily="18" charset="0"/>
              </a:rPr>
              <a:t>mẹ</a:t>
            </a:r>
            <a:r>
              <a:rPr lang="en-US" altLang="x-none" sz="2800" b="1">
                <a:solidFill>
                  <a:srgbClr val="0000FF"/>
                </a:solidFill>
                <a:latin typeface="Times New Roman" panose="02020603050405020304" pitchFamily="18" charset="0"/>
              </a:rPr>
              <a:t> </a:t>
            </a:r>
            <a:r>
              <a:rPr lang="en-US" altLang="x-none" sz="2800" b="1" err="1">
                <a:solidFill>
                  <a:srgbClr val="0000FF"/>
                </a:solidFill>
                <a:latin typeface="Times New Roman" panose="02020603050405020304" pitchFamily="18" charset="0"/>
              </a:rPr>
              <a:t>chớ</a:t>
            </a:r>
            <a:r>
              <a:rPr lang="en-US" altLang="x-none" sz="2800" b="1">
                <a:solidFill>
                  <a:srgbClr val="0000FF"/>
                </a:solidFill>
                <a:latin typeface="Times New Roman" panose="02020603050405020304" pitchFamily="18" charset="0"/>
              </a:rPr>
              <a:t> </a:t>
            </a:r>
            <a:r>
              <a:rPr lang="en-US" altLang="x-none" sz="2800" b="1" err="1">
                <a:solidFill>
                  <a:srgbClr val="0000FF"/>
                </a:solidFill>
                <a:latin typeface="Times New Roman" panose="02020603050405020304" pitchFamily="18" charset="0"/>
              </a:rPr>
              <a:t>ho</a:t>
            </a:r>
            <a:r>
              <a:rPr lang="en-US" altLang="x-none" sz="2800" b="1" err="1">
                <a:solidFill>
                  <a:srgbClr val="0000FF"/>
                </a:solidFill>
                <a:latin typeface="Times New Roman" panose="02020603050405020304" pitchFamily="18" charset="0"/>
                <a:ea typeface="Times New Roman" panose="02020603050405020304" pitchFamily="18" charset="0"/>
              </a:rPr>
              <a:t>à</a:t>
            </a:r>
            <a:r>
              <a:rPr lang="en-US" altLang="x-none" sz="2800" b="1" err="1">
                <a:solidFill>
                  <a:srgbClr val="0000FF"/>
                </a:solidFill>
                <a:latin typeface="Times New Roman" panose="02020603050405020304" pitchFamily="18" charset="0"/>
              </a:rPr>
              <a:t>i</a:t>
            </a:r>
            <a:r>
              <a:rPr lang="en-US" altLang="x-none" sz="2800" b="1">
                <a:solidFill>
                  <a:srgbClr val="0000FF"/>
                </a:solidFill>
                <a:latin typeface="Times New Roman" panose="02020603050405020304" pitchFamily="18" charset="0"/>
              </a:rPr>
              <a:t> </a:t>
            </a:r>
            <a:r>
              <a:rPr lang="en-US" altLang="x-none" sz="2800" b="1" err="1">
                <a:solidFill>
                  <a:srgbClr val="0000FF"/>
                </a:solidFill>
                <a:latin typeface="Times New Roman" panose="02020603050405020304" pitchFamily="18" charset="0"/>
              </a:rPr>
              <a:t>đá</a:t>
            </a:r>
            <a:r>
              <a:rPr lang="en-US" altLang="x-none" sz="2800" b="1">
                <a:solidFill>
                  <a:srgbClr val="0000FF"/>
                </a:solidFill>
                <a:latin typeface="Times New Roman" panose="02020603050405020304" pitchFamily="18" charset="0"/>
              </a:rPr>
              <a:t> </a:t>
            </a:r>
            <a:r>
              <a:rPr lang="en-US" altLang="x-none" sz="2800" b="1" err="1">
                <a:solidFill>
                  <a:srgbClr val="0000FF"/>
                </a:solidFill>
                <a:latin typeface="Times New Roman" panose="02020603050405020304" pitchFamily="18" charset="0"/>
              </a:rPr>
              <a:t>nhau</a:t>
            </a:r>
            <a:endParaRPr lang="en-US" altLang="x-none" sz="2800" b="1">
              <a:solidFill>
                <a:srgbClr val="0000FF"/>
              </a:solidFill>
              <a:latin typeface="Times New Roman" panose="02020603050405020304" pitchFamily="18" charset="0"/>
              <a:ea typeface="Times New Roman" panose="02020603050405020304" pitchFamily="18" charset="0"/>
            </a:endParaRPr>
          </a:p>
        </p:txBody>
      </p:sp>
      <p:grpSp>
        <p:nvGrpSpPr>
          <p:cNvPr id="40964" name="Group 19"/>
          <p:cNvGrpSpPr/>
          <p:nvPr/>
        </p:nvGrpSpPr>
        <p:grpSpPr>
          <a:xfrm>
            <a:off x="8229600" y="533400"/>
            <a:ext cx="655638" cy="744538"/>
            <a:chOff x="432" y="0"/>
            <a:chExt cx="589" cy="480"/>
          </a:xfrm>
        </p:grpSpPr>
        <p:pic>
          <p:nvPicPr>
            <p:cNvPr id="40965" name="Picture 20" descr="0"/>
            <p:cNvPicPr>
              <a:picLocks noChangeAspect="1"/>
            </p:cNvPicPr>
            <p:nvPr/>
          </p:nvPicPr>
          <p:blipFill>
            <a:blip r:embed="rId6"/>
            <a:stretch>
              <a:fillRect/>
            </a:stretch>
          </p:blipFill>
          <p:spPr>
            <a:xfrm>
              <a:off x="720" y="48"/>
              <a:ext cx="301" cy="432"/>
            </a:xfrm>
            <a:prstGeom prst="rect">
              <a:avLst/>
            </a:prstGeom>
            <a:noFill/>
            <a:ln w="9525">
              <a:noFill/>
            </a:ln>
          </p:spPr>
        </p:pic>
        <p:pic>
          <p:nvPicPr>
            <p:cNvPr id="40966" name="Picture 21" descr="11"/>
            <p:cNvPicPr>
              <a:picLocks noChangeAspect="1"/>
            </p:cNvPicPr>
            <p:nvPr/>
          </p:nvPicPr>
          <p:blipFill>
            <a:blip r:embed="rId7"/>
            <a:stretch>
              <a:fillRect/>
            </a:stretch>
          </p:blipFill>
          <p:spPr>
            <a:xfrm>
              <a:off x="432" y="0"/>
              <a:ext cx="285" cy="480"/>
            </a:xfrm>
            <a:prstGeom prst="rect">
              <a:avLst/>
            </a:prstGeom>
            <a:noFill/>
            <a:ln w="9525">
              <a:noFill/>
            </a:ln>
          </p:spPr>
        </p:pic>
      </p:grpSp>
      <p:pic>
        <p:nvPicPr>
          <p:cNvPr id="10" name="Picture 17" descr="8"/>
          <p:cNvPicPr>
            <a:picLocks noChangeAspect="1"/>
          </p:cNvPicPr>
          <p:nvPr/>
        </p:nvPicPr>
        <p:blipFill>
          <a:blip r:embed="rId8"/>
          <a:stretch>
            <a:fillRect/>
          </a:stretch>
        </p:blipFill>
        <p:spPr>
          <a:xfrm>
            <a:off x="8153400" y="457200"/>
            <a:ext cx="590550" cy="847725"/>
          </a:xfrm>
          <a:prstGeom prst="rect">
            <a:avLst/>
          </a:prstGeom>
          <a:noFill/>
          <a:ln w="9525">
            <a:noFill/>
          </a:ln>
        </p:spPr>
      </p:pic>
      <p:pic>
        <p:nvPicPr>
          <p:cNvPr id="11" name="Picture 16" descr="7"/>
          <p:cNvPicPr>
            <a:picLocks noChangeAspect="1"/>
          </p:cNvPicPr>
          <p:nvPr/>
        </p:nvPicPr>
        <p:blipFill>
          <a:blip r:embed="rId9"/>
          <a:stretch>
            <a:fillRect/>
          </a:stretch>
        </p:blipFill>
        <p:spPr>
          <a:xfrm>
            <a:off x="8382000" y="609600"/>
            <a:ext cx="568325" cy="725488"/>
          </a:xfrm>
          <a:prstGeom prst="rect">
            <a:avLst/>
          </a:prstGeom>
          <a:noFill/>
          <a:ln w="9525">
            <a:noFill/>
          </a:ln>
        </p:spPr>
      </p:pic>
      <p:pic>
        <p:nvPicPr>
          <p:cNvPr id="12" name="Picture 15" descr="6"/>
          <p:cNvPicPr>
            <a:picLocks noChangeAspect="1"/>
          </p:cNvPicPr>
          <p:nvPr/>
        </p:nvPicPr>
        <p:blipFill>
          <a:blip r:embed="rId10"/>
          <a:stretch>
            <a:fillRect/>
          </a:stretch>
        </p:blipFill>
        <p:spPr>
          <a:xfrm>
            <a:off x="8229600" y="609600"/>
            <a:ext cx="571500" cy="725488"/>
          </a:xfrm>
          <a:prstGeom prst="rect">
            <a:avLst/>
          </a:prstGeom>
          <a:noFill/>
          <a:ln w="9525">
            <a:noFill/>
          </a:ln>
        </p:spPr>
      </p:pic>
      <p:pic>
        <p:nvPicPr>
          <p:cNvPr id="13" name="Picture 14" descr="5"/>
          <p:cNvPicPr>
            <a:picLocks noChangeAspect="1"/>
          </p:cNvPicPr>
          <p:nvPr/>
        </p:nvPicPr>
        <p:blipFill>
          <a:blip r:embed="rId11"/>
          <a:stretch>
            <a:fillRect/>
          </a:stretch>
        </p:blipFill>
        <p:spPr>
          <a:xfrm>
            <a:off x="8229600" y="609600"/>
            <a:ext cx="582613" cy="742950"/>
          </a:xfrm>
          <a:prstGeom prst="rect">
            <a:avLst/>
          </a:prstGeom>
          <a:noFill/>
          <a:ln w="9525">
            <a:noFill/>
          </a:ln>
        </p:spPr>
      </p:pic>
      <p:pic>
        <p:nvPicPr>
          <p:cNvPr id="14" name="Picture 13" descr="4"/>
          <p:cNvPicPr>
            <a:picLocks noChangeAspect="1"/>
          </p:cNvPicPr>
          <p:nvPr/>
        </p:nvPicPr>
        <p:blipFill>
          <a:blip r:embed="rId12"/>
          <a:stretch>
            <a:fillRect/>
          </a:stretch>
        </p:blipFill>
        <p:spPr>
          <a:xfrm>
            <a:off x="8229600" y="609600"/>
            <a:ext cx="520700" cy="671513"/>
          </a:xfrm>
          <a:prstGeom prst="rect">
            <a:avLst/>
          </a:prstGeom>
          <a:noFill/>
          <a:ln w="9525">
            <a:noFill/>
          </a:ln>
        </p:spPr>
      </p:pic>
      <p:pic>
        <p:nvPicPr>
          <p:cNvPr id="15" name="Picture 12" descr="3"/>
          <p:cNvPicPr>
            <a:picLocks noChangeAspect="1"/>
          </p:cNvPicPr>
          <p:nvPr/>
        </p:nvPicPr>
        <p:blipFill>
          <a:blip r:embed="rId13"/>
          <a:stretch>
            <a:fillRect/>
          </a:stretch>
        </p:blipFill>
        <p:spPr>
          <a:xfrm>
            <a:off x="8305800" y="609600"/>
            <a:ext cx="520700" cy="671513"/>
          </a:xfrm>
          <a:prstGeom prst="rect">
            <a:avLst/>
          </a:prstGeom>
          <a:noFill/>
          <a:ln w="9525">
            <a:noFill/>
          </a:ln>
        </p:spPr>
      </p:pic>
      <p:pic>
        <p:nvPicPr>
          <p:cNvPr id="16" name="Picture 11" descr="2"/>
          <p:cNvPicPr>
            <a:picLocks noChangeAspect="1"/>
          </p:cNvPicPr>
          <p:nvPr/>
        </p:nvPicPr>
        <p:blipFill>
          <a:blip r:embed="rId14"/>
          <a:stretch>
            <a:fillRect/>
          </a:stretch>
        </p:blipFill>
        <p:spPr>
          <a:xfrm>
            <a:off x="8305800" y="609600"/>
            <a:ext cx="588963" cy="762000"/>
          </a:xfrm>
          <a:prstGeom prst="rect">
            <a:avLst/>
          </a:prstGeom>
          <a:noFill/>
          <a:ln w="9525">
            <a:noFill/>
          </a:ln>
        </p:spPr>
      </p:pic>
      <p:pic>
        <p:nvPicPr>
          <p:cNvPr id="17" name="Picture 10" descr="11"/>
          <p:cNvPicPr>
            <a:picLocks noChangeAspect="1"/>
          </p:cNvPicPr>
          <p:nvPr/>
        </p:nvPicPr>
        <p:blipFill>
          <a:blip r:embed="rId7"/>
          <a:stretch>
            <a:fillRect/>
          </a:stretch>
        </p:blipFill>
        <p:spPr>
          <a:xfrm>
            <a:off x="8305800" y="609600"/>
            <a:ext cx="606425" cy="668338"/>
          </a:xfrm>
          <a:prstGeom prst="rect">
            <a:avLst/>
          </a:prstGeom>
          <a:noFill/>
          <a:ln w="9525">
            <a:noFill/>
          </a:ln>
        </p:spPr>
      </p:pic>
      <p:pic>
        <p:nvPicPr>
          <p:cNvPr id="40975" name="Picture 4" descr="POINSET2"/>
          <p:cNvPicPr>
            <a:picLocks noChangeAspect="1"/>
          </p:cNvPicPr>
          <p:nvPr/>
        </p:nvPicPr>
        <p:blipFill>
          <a:blip r:embed="rId15"/>
          <a:stretch>
            <a:fillRect/>
          </a:stretch>
        </p:blipFill>
        <p:spPr>
          <a:xfrm rot="5248691" flipV="1">
            <a:off x="-1009650" y="1042988"/>
            <a:ext cx="3962400" cy="1898650"/>
          </a:xfrm>
          <a:prstGeom prst="rect">
            <a:avLst/>
          </a:prstGeom>
          <a:noFill/>
          <a:ln w="9525">
            <a:noFill/>
          </a:ln>
        </p:spPr>
      </p:pic>
      <p:pic>
        <p:nvPicPr>
          <p:cNvPr id="40976" name="Picture 3" descr="POINSET2"/>
          <p:cNvPicPr>
            <a:picLocks noChangeAspect="1"/>
          </p:cNvPicPr>
          <p:nvPr/>
        </p:nvPicPr>
        <p:blipFill>
          <a:blip r:embed="rId15"/>
          <a:stretch>
            <a:fillRect/>
          </a:stretch>
        </p:blipFill>
        <p:spPr>
          <a:xfrm rot="-5422137" flipV="1">
            <a:off x="6272213" y="3998913"/>
            <a:ext cx="3962400" cy="1749425"/>
          </a:xfrm>
          <a:prstGeom prst="rect">
            <a:avLst/>
          </a:prstGeom>
          <a:noFill/>
          <a:ln w="9525">
            <a:noFill/>
          </a:ln>
        </p:spPr>
      </p:pic>
      <p:pic>
        <p:nvPicPr>
          <p:cNvPr id="56342" name="Picture 56341" descr="a_54672"/>
          <p:cNvPicPr>
            <a:picLocks noChangeAspect="1"/>
          </p:cNvPicPr>
          <p:nvPr/>
        </p:nvPicPr>
        <p:blipFill>
          <a:blip r:embed="rId16"/>
          <a:stretch>
            <a:fillRect/>
          </a:stretch>
        </p:blipFill>
        <p:spPr>
          <a:xfrm>
            <a:off x="1600200" y="838200"/>
            <a:ext cx="5429250" cy="3619500"/>
          </a:xfrm>
          <a:prstGeom prst="rect">
            <a:avLst/>
          </a:prstGeom>
          <a:noFill/>
          <a:ln w="9525">
            <a:noFill/>
          </a:ln>
        </p:spPr>
      </p:pic>
      <p:sp>
        <p:nvSpPr>
          <p:cNvPr id="56343" name="Cloud Callout 56342"/>
          <p:cNvSpPr/>
          <p:nvPr/>
        </p:nvSpPr>
        <p:spPr>
          <a:xfrm>
            <a:off x="4572000" y="304800"/>
            <a:ext cx="2209800" cy="1524000"/>
          </a:xfrm>
          <a:prstGeom prst="cloudCallout">
            <a:avLst>
              <a:gd name="adj1" fmla="val -65588"/>
              <a:gd name="adj2" fmla="val 34273"/>
            </a:avLst>
          </a:prstGeom>
          <a:solidFill>
            <a:schemeClr val="accent1"/>
          </a:solidFill>
          <a:ln w="9525" cap="flat" cmpd="sng">
            <a:solidFill>
              <a:schemeClr val="tx1"/>
            </a:solidFill>
            <a:prstDash val="solid"/>
            <a:round/>
            <a:headEnd type="none" w="med" len="med"/>
            <a:tailEnd type="none" w="med" len="med"/>
          </a:ln>
        </p:spPr>
        <p:txBody>
          <a:bodyPr anchor="t"/>
          <a:lstStyle/>
          <a:p>
            <a:pPr algn="ctr"/>
            <a:r>
              <a:rPr lang="en-US" altLang="x-none" err="1">
                <a:latin typeface="Arial" panose="020B0604020202020204" pitchFamily="34" charset="0"/>
              </a:rPr>
              <a:t>Các</a:t>
            </a:r>
            <a:r>
              <a:rPr lang="en-US" altLang="x-none">
                <a:latin typeface="Arial" panose="020B0604020202020204" pitchFamily="34" charset="0"/>
              </a:rPr>
              <a:t> con </a:t>
            </a:r>
            <a:r>
              <a:rPr lang="en-US" altLang="x-none" err="1">
                <a:latin typeface="Arial" panose="020B0604020202020204" pitchFamily="34" charset="0"/>
              </a:rPr>
              <a:t>không</a:t>
            </a:r>
            <a:r>
              <a:rPr lang="en-US" altLang="x-none">
                <a:latin typeface="Arial" panose="020B0604020202020204" pitchFamily="34" charset="0"/>
              </a:rPr>
              <a:t> </a:t>
            </a:r>
            <a:r>
              <a:rPr lang="en-US" altLang="x-none" err="1">
                <a:latin typeface="Arial" panose="020B0604020202020204" pitchFamily="34" charset="0"/>
              </a:rPr>
              <a:t>được</a:t>
            </a:r>
            <a:r>
              <a:rPr lang="en-US" altLang="x-none">
                <a:latin typeface="Arial" panose="020B0604020202020204" pitchFamily="34" charset="0"/>
              </a:rPr>
              <a:t> </a:t>
            </a:r>
            <a:r>
              <a:rPr lang="en-US" altLang="x-none" err="1">
                <a:latin typeface="Arial" panose="020B0604020202020204" pitchFamily="34" charset="0"/>
              </a:rPr>
              <a:t>đá</a:t>
            </a:r>
            <a:r>
              <a:rPr lang="en-US" altLang="x-none">
                <a:latin typeface="Arial" panose="020B0604020202020204" pitchFamily="34" charset="0"/>
              </a:rPr>
              <a:t> </a:t>
            </a:r>
            <a:r>
              <a:rPr lang="en-US" altLang="x-none" err="1">
                <a:latin typeface="Arial" panose="020B0604020202020204" pitchFamily="34" charset="0"/>
              </a:rPr>
              <a:t>nhau</a:t>
            </a:r>
            <a:r>
              <a:rPr lang="en-US" altLang="x-none">
                <a:latin typeface="Arial" panose="020B060402020202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6342"/>
                                        </p:tgtEl>
                                        <p:attrNameLst>
                                          <p:attrName>style.visibility</p:attrName>
                                        </p:attrNameLst>
                                      </p:cBhvr>
                                      <p:to>
                                        <p:strVal val="visible"/>
                                      </p:to>
                                    </p:set>
                                    <p:animEffect transition="in" filter="checkerboard(across)">
                                      <p:cBhvr>
                                        <p:cTn id="7" dur="500"/>
                                        <p:tgtEl>
                                          <p:spTgt spid="56342"/>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56343"/>
                                        </p:tgtEl>
                                        <p:attrNameLst>
                                          <p:attrName>style.visibility</p:attrName>
                                        </p:attrNameLst>
                                      </p:cBhvr>
                                      <p:to>
                                        <p:strVal val="visible"/>
                                      </p:to>
                                    </p:set>
                                    <p:anim calcmode="lin" valueType="num">
                                      <p:cBhvr>
                                        <p:cTn id="10" dur="500" fill="hold"/>
                                        <p:tgtEl>
                                          <p:spTgt spid="56343"/>
                                        </p:tgtEl>
                                        <p:attrNameLst>
                                          <p:attrName>ppt_w</p:attrName>
                                        </p:attrNameLst>
                                      </p:cBhvr>
                                      <p:tavLst>
                                        <p:tav tm="0">
                                          <p:val>
                                            <p:fltVal val="0"/>
                                          </p:val>
                                        </p:tav>
                                        <p:tav tm="100000">
                                          <p:val>
                                            <p:strVal val="#ppt_w"/>
                                          </p:val>
                                        </p:tav>
                                      </p:tavLst>
                                    </p:anim>
                                    <p:anim calcmode="lin" valueType="num">
                                      <p:cBhvr>
                                        <p:cTn id="11" dur="500" fill="hold"/>
                                        <p:tgtEl>
                                          <p:spTgt spid="56343"/>
                                        </p:tgtEl>
                                        <p:attrNameLst>
                                          <p:attrName>ppt_h</p:attrName>
                                        </p:attrNameLst>
                                      </p:cBhvr>
                                      <p:tavLst>
                                        <p:tav tm="0">
                                          <p:val>
                                            <p:fltVal val="0"/>
                                          </p:val>
                                        </p:tav>
                                        <p:tav tm="100000">
                                          <p:val>
                                            <p:strVal val="#ppt_h"/>
                                          </p:val>
                                        </p:tav>
                                      </p:tavLst>
                                    </p:anim>
                                    <p:animEffect transition="in" filter="fade">
                                      <p:cBhvr>
                                        <p:cTn id="12" dur="500"/>
                                        <p:tgtEl>
                                          <p:spTgt spid="56343"/>
                                        </p:tgtEl>
                                      </p:cBhvr>
                                    </p:animEffect>
                                  </p:childTnLst>
                                </p:cTn>
                              </p:par>
                            </p:childTnLst>
                          </p:cTn>
                        </p:par>
                        <p:par>
                          <p:cTn id="13" fill="hold">
                            <p:stCondLst>
                              <p:cond delay="500"/>
                            </p:stCondLst>
                            <p:childTnLst>
                              <p:par>
                                <p:cTn id="14" presetID="50" presetClass="entr" presetSubtype="0" decel="10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strVal val="#ppt_w+.3"/>
                                          </p:val>
                                        </p:tav>
                                        <p:tav tm="100000">
                                          <p:val>
                                            <p:strVal val="#ppt_w"/>
                                          </p:val>
                                        </p:tav>
                                      </p:tavLst>
                                    </p:anim>
                                    <p:anim calcmode="lin" valueType="num">
                                      <p:cBhvr>
                                        <p:cTn id="17" dur="1000" fill="hold"/>
                                        <p:tgtEl>
                                          <p:spTgt spid="5"/>
                                        </p:tgtEl>
                                        <p:attrNameLst>
                                          <p:attrName>ppt_h</p:attrName>
                                        </p:attrNameLst>
                                      </p:cBhvr>
                                      <p:tavLst>
                                        <p:tav tm="0">
                                          <p:val>
                                            <p:strVal val="#ppt_h"/>
                                          </p:val>
                                        </p:tav>
                                        <p:tav tm="100000">
                                          <p:val>
                                            <p:strVal val="#ppt_h"/>
                                          </p:val>
                                        </p:tav>
                                      </p:tavLst>
                                    </p:anim>
                                    <p:animEffect transition="in" filter="fade">
                                      <p:cBhvr>
                                        <p:cTn id="18" dur="1000"/>
                                        <p:tgtEl>
                                          <p:spTgt spid="5"/>
                                        </p:tgtEl>
                                      </p:cBhvr>
                                    </p:animEffect>
                                  </p:childTnLst>
                                  <p:subTnLst>
                                    <p:set>
                                      <p:cBhvr override="childStyle">
                                        <p:cTn dur="1" fill="hold" display="0" masterRel="sameClick" afterEffect="1">
                                          <p:stCondLst>
                                            <p:cond evt="end" delay="0">
                                              <p:tn val="14"/>
                                            </p:cond>
                                          </p:stCondLst>
                                        </p:cTn>
                                        <p:tgtEl>
                                          <p:spTgt spid="5"/>
                                        </p:tgtEl>
                                        <p:attrNameLst>
                                          <p:attrName>style.visibility</p:attrName>
                                        </p:attrNameLst>
                                      </p:cBhvr>
                                      <p:to>
                                        <p:strVal val="hidden"/>
                                      </p:to>
                                    </p:set>
                                    <p:audio>
                                      <p:cMediaNode>
                                        <p:cTn display="0" masterRel="sameClick">
                                          <p:stCondLst>
                                            <p:cond evt="begin" delay="0">
                                              <p:tn val="14"/>
                                            </p:cond>
                                          </p:stCondLst>
                                          <p:endCondLst>
                                            <p:cond evt="onStopAudio" delay="0">
                                              <p:tgtEl>
                                                <p:sldTgt/>
                                              </p:tgtEl>
                                            </p:cond>
                                          </p:endCondLst>
                                        </p:cTn>
                                        <p:tgtEl>
                                          <p:sndTgt r:embed="rId2" name="click.wav"/>
                                        </p:tgtEl>
                                      </p:cMediaNode>
                                    </p:audio>
                                  </p:subTnLst>
                                </p:cTn>
                              </p:par>
                            </p:childTnLst>
                          </p:cTn>
                        </p:par>
                        <p:par>
                          <p:cTn id="19" fill="hold">
                            <p:stCondLst>
                              <p:cond delay="1500"/>
                            </p:stCondLst>
                            <p:childTnLst>
                              <p:par>
                                <p:cTn id="20" presetID="50" presetClass="entr" presetSubtype="0" decel="10000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1000" fill="hold"/>
                                        <p:tgtEl>
                                          <p:spTgt spid="10"/>
                                        </p:tgtEl>
                                        <p:attrNameLst>
                                          <p:attrName>ppt_w</p:attrName>
                                        </p:attrNameLst>
                                      </p:cBhvr>
                                      <p:tavLst>
                                        <p:tav tm="0">
                                          <p:val>
                                            <p:strVal val="#ppt_w+.3"/>
                                          </p:val>
                                        </p:tav>
                                        <p:tav tm="100000">
                                          <p:val>
                                            <p:strVal val="#ppt_w"/>
                                          </p:val>
                                        </p:tav>
                                      </p:tavLst>
                                    </p:anim>
                                    <p:anim calcmode="lin" valueType="num">
                                      <p:cBhvr>
                                        <p:cTn id="23" dur="1000" fill="hold"/>
                                        <p:tgtEl>
                                          <p:spTgt spid="10"/>
                                        </p:tgtEl>
                                        <p:attrNameLst>
                                          <p:attrName>ppt_h</p:attrName>
                                        </p:attrNameLst>
                                      </p:cBhvr>
                                      <p:tavLst>
                                        <p:tav tm="0">
                                          <p:val>
                                            <p:strVal val="#ppt_h"/>
                                          </p:val>
                                        </p:tav>
                                        <p:tav tm="100000">
                                          <p:val>
                                            <p:strVal val="#ppt_h"/>
                                          </p:val>
                                        </p:tav>
                                      </p:tavLst>
                                    </p:anim>
                                    <p:animEffect transition="in" filter="fade">
                                      <p:cBhvr>
                                        <p:cTn id="24" dur="1000"/>
                                        <p:tgtEl>
                                          <p:spTgt spid="10"/>
                                        </p:tgtEl>
                                      </p:cBhvr>
                                    </p:animEffect>
                                  </p:childTnLst>
                                  <p:subTnLst>
                                    <p:set>
                                      <p:cBhvr override="childStyle">
                                        <p:cTn dur="1" fill="hold" display="0" masterRel="sameClick" afterEffect="1">
                                          <p:stCondLst>
                                            <p:cond evt="end" delay="0">
                                              <p:tn val="20"/>
                                            </p:cond>
                                          </p:stCondLst>
                                        </p:cTn>
                                        <p:tgtEl>
                                          <p:spTgt spid="10"/>
                                        </p:tgtEl>
                                        <p:attrNameLst>
                                          <p:attrName>style.visibility</p:attrName>
                                        </p:attrNameLst>
                                      </p:cBhvr>
                                      <p:to>
                                        <p:strVal val="hidden"/>
                                      </p:to>
                                    </p:set>
                                    <p:audio>
                                      <p:cMediaNode>
                                        <p:cTn display="0" masterRel="sameClick">
                                          <p:stCondLst>
                                            <p:cond evt="begin" delay="0">
                                              <p:tn val="20"/>
                                            </p:cond>
                                          </p:stCondLst>
                                          <p:endCondLst>
                                            <p:cond evt="onStopAudio" delay="0">
                                              <p:tgtEl>
                                                <p:sldTgt/>
                                              </p:tgtEl>
                                            </p:cond>
                                          </p:endCondLst>
                                        </p:cTn>
                                        <p:tgtEl>
                                          <p:sndTgt r:embed="rId2" name="click.wav"/>
                                        </p:tgtEl>
                                      </p:cMediaNode>
                                    </p:audio>
                                  </p:subTnLst>
                                </p:cTn>
                              </p:par>
                            </p:childTnLst>
                          </p:cTn>
                        </p:par>
                        <p:par>
                          <p:cTn id="25" fill="hold">
                            <p:stCondLst>
                              <p:cond delay="2500"/>
                            </p:stCondLst>
                            <p:childTnLst>
                              <p:par>
                                <p:cTn id="26" presetID="50" presetClass="entr" presetSubtype="0" decel="100000"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strVal val="#ppt_w+.3"/>
                                          </p:val>
                                        </p:tav>
                                        <p:tav tm="100000">
                                          <p:val>
                                            <p:strVal val="#ppt_w"/>
                                          </p:val>
                                        </p:tav>
                                      </p:tavLst>
                                    </p:anim>
                                    <p:anim calcmode="lin" valueType="num">
                                      <p:cBhvr>
                                        <p:cTn id="29" dur="1000" fill="hold"/>
                                        <p:tgtEl>
                                          <p:spTgt spid="11"/>
                                        </p:tgtEl>
                                        <p:attrNameLst>
                                          <p:attrName>ppt_h</p:attrName>
                                        </p:attrNameLst>
                                      </p:cBhvr>
                                      <p:tavLst>
                                        <p:tav tm="0">
                                          <p:val>
                                            <p:strVal val="#ppt_h"/>
                                          </p:val>
                                        </p:tav>
                                        <p:tav tm="100000">
                                          <p:val>
                                            <p:strVal val="#ppt_h"/>
                                          </p:val>
                                        </p:tav>
                                      </p:tavLst>
                                    </p:anim>
                                    <p:animEffect transition="in" filter="fade">
                                      <p:cBhvr>
                                        <p:cTn id="30" dur="1000"/>
                                        <p:tgtEl>
                                          <p:spTgt spid="11"/>
                                        </p:tgtEl>
                                      </p:cBhvr>
                                    </p:animEffect>
                                  </p:childTnLst>
                                  <p:subTnLst>
                                    <p:set>
                                      <p:cBhvr override="childStyle">
                                        <p:cTn dur="1" fill="hold" display="0" masterRel="sameClick" afterEffect="1">
                                          <p:stCondLst>
                                            <p:cond evt="end" delay="0">
                                              <p:tn val="26"/>
                                            </p:cond>
                                          </p:stCondLst>
                                        </p:cTn>
                                        <p:tgtEl>
                                          <p:spTgt spid="11"/>
                                        </p:tgtEl>
                                        <p:attrNameLst>
                                          <p:attrName>style.visibility</p:attrName>
                                        </p:attrNameLst>
                                      </p:cBhvr>
                                      <p:to>
                                        <p:strVal val="hidden"/>
                                      </p:to>
                                    </p:set>
                                    <p:audio>
                                      <p:cMediaNode>
                                        <p:cTn display="0" masterRel="sameClick">
                                          <p:stCondLst>
                                            <p:cond evt="begin" delay="0">
                                              <p:tn val="26"/>
                                            </p:cond>
                                          </p:stCondLst>
                                          <p:endCondLst>
                                            <p:cond evt="onStopAudio" delay="0">
                                              <p:tgtEl>
                                                <p:sldTgt/>
                                              </p:tgtEl>
                                            </p:cond>
                                          </p:endCondLst>
                                        </p:cTn>
                                        <p:tgtEl>
                                          <p:sndTgt r:embed="rId2" name="click.wav"/>
                                        </p:tgtEl>
                                      </p:cMediaNode>
                                    </p:audio>
                                  </p:subTnLst>
                                </p:cTn>
                              </p:par>
                            </p:childTnLst>
                          </p:cTn>
                        </p:par>
                        <p:par>
                          <p:cTn id="31" fill="hold">
                            <p:stCondLst>
                              <p:cond delay="3500"/>
                            </p:stCondLst>
                            <p:childTnLst>
                              <p:par>
                                <p:cTn id="32" presetID="50" presetClass="entr" presetSubtype="0" decel="100000" fill="hold" nodeType="after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1000" fill="hold"/>
                                        <p:tgtEl>
                                          <p:spTgt spid="12"/>
                                        </p:tgtEl>
                                        <p:attrNameLst>
                                          <p:attrName>ppt_w</p:attrName>
                                        </p:attrNameLst>
                                      </p:cBhvr>
                                      <p:tavLst>
                                        <p:tav tm="0">
                                          <p:val>
                                            <p:strVal val="#ppt_w+.3"/>
                                          </p:val>
                                        </p:tav>
                                        <p:tav tm="100000">
                                          <p:val>
                                            <p:strVal val="#ppt_w"/>
                                          </p:val>
                                        </p:tav>
                                      </p:tavLst>
                                    </p:anim>
                                    <p:anim calcmode="lin" valueType="num">
                                      <p:cBhvr>
                                        <p:cTn id="35" dur="1000" fill="hold"/>
                                        <p:tgtEl>
                                          <p:spTgt spid="12"/>
                                        </p:tgtEl>
                                        <p:attrNameLst>
                                          <p:attrName>ppt_h</p:attrName>
                                        </p:attrNameLst>
                                      </p:cBhvr>
                                      <p:tavLst>
                                        <p:tav tm="0">
                                          <p:val>
                                            <p:strVal val="#ppt_h"/>
                                          </p:val>
                                        </p:tav>
                                        <p:tav tm="100000">
                                          <p:val>
                                            <p:strVal val="#ppt_h"/>
                                          </p:val>
                                        </p:tav>
                                      </p:tavLst>
                                    </p:anim>
                                    <p:animEffect transition="in" filter="fade">
                                      <p:cBhvr>
                                        <p:cTn id="36" dur="1000"/>
                                        <p:tgtEl>
                                          <p:spTgt spid="12"/>
                                        </p:tgtEl>
                                      </p:cBhvr>
                                    </p:animEffect>
                                  </p:childTnLst>
                                  <p:subTnLst>
                                    <p:set>
                                      <p:cBhvr override="childStyle">
                                        <p:cTn dur="1" fill="hold" display="0" masterRel="sameClick" afterEffect="1">
                                          <p:stCondLst>
                                            <p:cond evt="end" delay="0">
                                              <p:tn val="32"/>
                                            </p:cond>
                                          </p:stCondLst>
                                        </p:cTn>
                                        <p:tgtEl>
                                          <p:spTgt spid="12"/>
                                        </p:tgtEl>
                                        <p:attrNameLst>
                                          <p:attrName>style.visibility</p:attrName>
                                        </p:attrNameLst>
                                      </p:cBhvr>
                                      <p:to>
                                        <p:strVal val="hidden"/>
                                      </p:to>
                                    </p:set>
                                    <p:audio>
                                      <p:cMediaNode>
                                        <p:cTn display="0" masterRel="sameClick">
                                          <p:stCondLst>
                                            <p:cond evt="begin" delay="0">
                                              <p:tn val="32"/>
                                            </p:cond>
                                          </p:stCondLst>
                                          <p:endCondLst>
                                            <p:cond evt="onStopAudio" delay="0">
                                              <p:tgtEl>
                                                <p:sldTgt/>
                                              </p:tgtEl>
                                            </p:cond>
                                          </p:endCondLst>
                                        </p:cTn>
                                        <p:tgtEl>
                                          <p:sndTgt r:embed="rId2" name="click.wav"/>
                                        </p:tgtEl>
                                      </p:cMediaNode>
                                    </p:audio>
                                  </p:subTnLst>
                                </p:cTn>
                              </p:par>
                            </p:childTnLst>
                          </p:cTn>
                        </p:par>
                        <p:par>
                          <p:cTn id="37" fill="hold">
                            <p:stCondLst>
                              <p:cond delay="4500"/>
                            </p:stCondLst>
                            <p:childTnLst>
                              <p:par>
                                <p:cTn id="38" presetID="50" presetClass="entr" presetSubtype="0" decel="100000"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1000" fill="hold"/>
                                        <p:tgtEl>
                                          <p:spTgt spid="13"/>
                                        </p:tgtEl>
                                        <p:attrNameLst>
                                          <p:attrName>ppt_w</p:attrName>
                                        </p:attrNameLst>
                                      </p:cBhvr>
                                      <p:tavLst>
                                        <p:tav tm="0">
                                          <p:val>
                                            <p:strVal val="#ppt_w+.3"/>
                                          </p:val>
                                        </p:tav>
                                        <p:tav tm="100000">
                                          <p:val>
                                            <p:strVal val="#ppt_w"/>
                                          </p:val>
                                        </p:tav>
                                      </p:tavLst>
                                    </p:anim>
                                    <p:anim calcmode="lin" valueType="num">
                                      <p:cBhvr>
                                        <p:cTn id="41" dur="1000" fill="hold"/>
                                        <p:tgtEl>
                                          <p:spTgt spid="13"/>
                                        </p:tgtEl>
                                        <p:attrNameLst>
                                          <p:attrName>ppt_h</p:attrName>
                                        </p:attrNameLst>
                                      </p:cBhvr>
                                      <p:tavLst>
                                        <p:tav tm="0">
                                          <p:val>
                                            <p:strVal val="#ppt_h"/>
                                          </p:val>
                                        </p:tav>
                                        <p:tav tm="100000">
                                          <p:val>
                                            <p:strVal val="#ppt_h"/>
                                          </p:val>
                                        </p:tav>
                                      </p:tavLst>
                                    </p:anim>
                                    <p:animEffect transition="in" filter="fade">
                                      <p:cBhvr>
                                        <p:cTn id="42" dur="1000"/>
                                        <p:tgtEl>
                                          <p:spTgt spid="13"/>
                                        </p:tgtEl>
                                      </p:cBhvr>
                                    </p:animEffect>
                                  </p:childTnLst>
                                  <p:subTnLst>
                                    <p:set>
                                      <p:cBhvr override="childStyle">
                                        <p:cTn dur="1" fill="hold" display="0" masterRel="sameClick" afterEffect="1">
                                          <p:stCondLst>
                                            <p:cond evt="end" delay="0">
                                              <p:tn val="38"/>
                                            </p:cond>
                                          </p:stCondLst>
                                        </p:cTn>
                                        <p:tgtEl>
                                          <p:spTgt spid="13"/>
                                        </p:tgtEl>
                                        <p:attrNameLst>
                                          <p:attrName>style.visibility</p:attrName>
                                        </p:attrNameLst>
                                      </p:cBhvr>
                                      <p:to>
                                        <p:strVal val="hidden"/>
                                      </p:to>
                                    </p:set>
                                    <p:audio>
                                      <p:cMediaNode>
                                        <p:cTn display="0" masterRel="sameClick">
                                          <p:stCondLst>
                                            <p:cond evt="begin" delay="0">
                                              <p:tn val="38"/>
                                            </p:cond>
                                          </p:stCondLst>
                                          <p:endCondLst>
                                            <p:cond evt="onStopAudio" delay="0">
                                              <p:tgtEl>
                                                <p:sldTgt/>
                                              </p:tgtEl>
                                            </p:cond>
                                          </p:endCondLst>
                                        </p:cTn>
                                        <p:tgtEl>
                                          <p:sndTgt r:embed="rId2" name="click.wav"/>
                                        </p:tgtEl>
                                      </p:cMediaNode>
                                    </p:audio>
                                  </p:subTnLst>
                                </p:cTn>
                              </p:par>
                            </p:childTnLst>
                          </p:cTn>
                        </p:par>
                        <p:par>
                          <p:cTn id="43" fill="hold">
                            <p:stCondLst>
                              <p:cond delay="5500"/>
                            </p:stCondLst>
                            <p:childTnLst>
                              <p:par>
                                <p:cTn id="44" presetID="50" presetClass="entr" presetSubtype="0" decel="100000"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1000" fill="hold"/>
                                        <p:tgtEl>
                                          <p:spTgt spid="14"/>
                                        </p:tgtEl>
                                        <p:attrNameLst>
                                          <p:attrName>ppt_w</p:attrName>
                                        </p:attrNameLst>
                                      </p:cBhvr>
                                      <p:tavLst>
                                        <p:tav tm="0">
                                          <p:val>
                                            <p:strVal val="#ppt_w+.3"/>
                                          </p:val>
                                        </p:tav>
                                        <p:tav tm="100000">
                                          <p:val>
                                            <p:strVal val="#ppt_w"/>
                                          </p:val>
                                        </p:tav>
                                      </p:tavLst>
                                    </p:anim>
                                    <p:anim calcmode="lin" valueType="num">
                                      <p:cBhvr>
                                        <p:cTn id="47" dur="1000" fill="hold"/>
                                        <p:tgtEl>
                                          <p:spTgt spid="14"/>
                                        </p:tgtEl>
                                        <p:attrNameLst>
                                          <p:attrName>ppt_h</p:attrName>
                                        </p:attrNameLst>
                                      </p:cBhvr>
                                      <p:tavLst>
                                        <p:tav tm="0">
                                          <p:val>
                                            <p:strVal val="#ppt_h"/>
                                          </p:val>
                                        </p:tav>
                                        <p:tav tm="100000">
                                          <p:val>
                                            <p:strVal val="#ppt_h"/>
                                          </p:val>
                                        </p:tav>
                                      </p:tavLst>
                                    </p:anim>
                                    <p:animEffect transition="in" filter="fade">
                                      <p:cBhvr>
                                        <p:cTn id="48" dur="1000"/>
                                        <p:tgtEl>
                                          <p:spTgt spid="14"/>
                                        </p:tgtEl>
                                      </p:cBhvr>
                                    </p:animEffect>
                                  </p:childTnLst>
                                  <p:subTnLst>
                                    <p:set>
                                      <p:cBhvr override="childStyle">
                                        <p:cTn dur="1" fill="hold" display="0" masterRel="sameClick" afterEffect="1">
                                          <p:stCondLst>
                                            <p:cond evt="end" delay="0">
                                              <p:tn val="44"/>
                                            </p:cond>
                                          </p:stCondLst>
                                        </p:cTn>
                                        <p:tgtEl>
                                          <p:spTgt spid="14"/>
                                        </p:tgtEl>
                                        <p:attrNameLst>
                                          <p:attrName>style.visibility</p:attrName>
                                        </p:attrNameLst>
                                      </p:cBhvr>
                                      <p:to>
                                        <p:strVal val="hidden"/>
                                      </p:to>
                                    </p:set>
                                    <p:audio>
                                      <p:cMediaNode>
                                        <p:cTn display="0" masterRel="sameClick">
                                          <p:stCondLst>
                                            <p:cond evt="begin" delay="0">
                                              <p:tn val="44"/>
                                            </p:cond>
                                          </p:stCondLst>
                                          <p:endCondLst>
                                            <p:cond evt="onStopAudio" delay="0">
                                              <p:tgtEl>
                                                <p:sldTgt/>
                                              </p:tgtEl>
                                            </p:cond>
                                          </p:endCondLst>
                                        </p:cTn>
                                        <p:tgtEl>
                                          <p:sndTgt r:embed="rId2" name="click.wav"/>
                                        </p:tgtEl>
                                      </p:cMediaNode>
                                    </p:audio>
                                  </p:subTnLst>
                                </p:cTn>
                              </p:par>
                            </p:childTnLst>
                          </p:cTn>
                        </p:par>
                        <p:par>
                          <p:cTn id="49" fill="hold">
                            <p:stCondLst>
                              <p:cond delay="6500"/>
                            </p:stCondLst>
                            <p:childTnLst>
                              <p:par>
                                <p:cTn id="50" presetID="50" presetClass="entr" presetSubtype="0" decel="10000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1000" fill="hold"/>
                                        <p:tgtEl>
                                          <p:spTgt spid="15"/>
                                        </p:tgtEl>
                                        <p:attrNameLst>
                                          <p:attrName>ppt_w</p:attrName>
                                        </p:attrNameLst>
                                      </p:cBhvr>
                                      <p:tavLst>
                                        <p:tav tm="0">
                                          <p:val>
                                            <p:strVal val="#ppt_w+.3"/>
                                          </p:val>
                                        </p:tav>
                                        <p:tav tm="100000">
                                          <p:val>
                                            <p:strVal val="#ppt_w"/>
                                          </p:val>
                                        </p:tav>
                                      </p:tavLst>
                                    </p:anim>
                                    <p:anim calcmode="lin" valueType="num">
                                      <p:cBhvr>
                                        <p:cTn id="53" dur="1000" fill="hold"/>
                                        <p:tgtEl>
                                          <p:spTgt spid="15"/>
                                        </p:tgtEl>
                                        <p:attrNameLst>
                                          <p:attrName>ppt_h</p:attrName>
                                        </p:attrNameLst>
                                      </p:cBhvr>
                                      <p:tavLst>
                                        <p:tav tm="0">
                                          <p:val>
                                            <p:strVal val="#ppt_h"/>
                                          </p:val>
                                        </p:tav>
                                        <p:tav tm="100000">
                                          <p:val>
                                            <p:strVal val="#ppt_h"/>
                                          </p:val>
                                        </p:tav>
                                      </p:tavLst>
                                    </p:anim>
                                    <p:animEffect transition="in" filter="fade">
                                      <p:cBhvr>
                                        <p:cTn id="54" dur="1000"/>
                                        <p:tgtEl>
                                          <p:spTgt spid="15"/>
                                        </p:tgtEl>
                                      </p:cBhvr>
                                    </p:animEffect>
                                  </p:childTnLst>
                                  <p:subTnLst>
                                    <p:set>
                                      <p:cBhvr override="childStyle">
                                        <p:cTn dur="1" fill="hold" display="0" masterRel="sameClick" afterEffect="1">
                                          <p:stCondLst>
                                            <p:cond evt="end" delay="0">
                                              <p:tn val="50"/>
                                            </p:cond>
                                          </p:stCondLst>
                                        </p:cTn>
                                        <p:tgtEl>
                                          <p:spTgt spid="15"/>
                                        </p:tgtEl>
                                        <p:attrNameLst>
                                          <p:attrName>style.visibility</p:attrName>
                                        </p:attrNameLst>
                                      </p:cBhvr>
                                      <p:to>
                                        <p:strVal val="hidden"/>
                                      </p:to>
                                    </p:set>
                                    <p:audio>
                                      <p:cMediaNode>
                                        <p:cTn display="0" masterRel="sameClick">
                                          <p:stCondLst>
                                            <p:cond evt="begin" delay="0">
                                              <p:tn val="50"/>
                                            </p:cond>
                                          </p:stCondLst>
                                          <p:endCondLst>
                                            <p:cond evt="onStopAudio" delay="0">
                                              <p:tgtEl>
                                                <p:sldTgt/>
                                              </p:tgtEl>
                                            </p:cond>
                                          </p:endCondLst>
                                        </p:cTn>
                                        <p:tgtEl>
                                          <p:sndTgt r:embed="rId2" name="click.wav"/>
                                        </p:tgtEl>
                                      </p:cMediaNode>
                                    </p:audio>
                                  </p:subTnLst>
                                </p:cTn>
                              </p:par>
                            </p:childTnLst>
                          </p:cTn>
                        </p:par>
                        <p:par>
                          <p:cTn id="55" fill="hold">
                            <p:stCondLst>
                              <p:cond delay="7500"/>
                            </p:stCondLst>
                            <p:childTnLst>
                              <p:par>
                                <p:cTn id="56" presetID="50" presetClass="entr" presetSubtype="0" decel="100000" fill="hold"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p:cTn id="58" dur="1000" fill="hold"/>
                                        <p:tgtEl>
                                          <p:spTgt spid="16"/>
                                        </p:tgtEl>
                                        <p:attrNameLst>
                                          <p:attrName>ppt_w</p:attrName>
                                        </p:attrNameLst>
                                      </p:cBhvr>
                                      <p:tavLst>
                                        <p:tav tm="0">
                                          <p:val>
                                            <p:strVal val="#ppt_w+.3"/>
                                          </p:val>
                                        </p:tav>
                                        <p:tav tm="100000">
                                          <p:val>
                                            <p:strVal val="#ppt_w"/>
                                          </p:val>
                                        </p:tav>
                                      </p:tavLst>
                                    </p:anim>
                                    <p:anim calcmode="lin" valueType="num">
                                      <p:cBhvr>
                                        <p:cTn id="59" dur="1000" fill="hold"/>
                                        <p:tgtEl>
                                          <p:spTgt spid="16"/>
                                        </p:tgtEl>
                                        <p:attrNameLst>
                                          <p:attrName>ppt_h</p:attrName>
                                        </p:attrNameLst>
                                      </p:cBhvr>
                                      <p:tavLst>
                                        <p:tav tm="0">
                                          <p:val>
                                            <p:strVal val="#ppt_h"/>
                                          </p:val>
                                        </p:tav>
                                        <p:tav tm="100000">
                                          <p:val>
                                            <p:strVal val="#ppt_h"/>
                                          </p:val>
                                        </p:tav>
                                      </p:tavLst>
                                    </p:anim>
                                    <p:animEffect transition="in" filter="fade">
                                      <p:cBhvr>
                                        <p:cTn id="60" dur="1000"/>
                                        <p:tgtEl>
                                          <p:spTgt spid="16"/>
                                        </p:tgtEl>
                                      </p:cBhvr>
                                    </p:animEffect>
                                  </p:childTnLst>
                                  <p:subTnLst>
                                    <p:set>
                                      <p:cBhvr override="childStyle">
                                        <p:cTn dur="1" fill="hold" display="0" masterRel="sameClick" afterEffect="1">
                                          <p:stCondLst>
                                            <p:cond evt="end" delay="0">
                                              <p:tn val="56"/>
                                            </p:cond>
                                          </p:stCondLst>
                                        </p:cTn>
                                        <p:tgtEl>
                                          <p:spTgt spid="16"/>
                                        </p:tgtEl>
                                        <p:attrNameLst>
                                          <p:attrName>style.visibility</p:attrName>
                                        </p:attrNameLst>
                                      </p:cBhvr>
                                      <p:to>
                                        <p:strVal val="hidden"/>
                                      </p:to>
                                    </p:set>
                                    <p:audio>
                                      <p:cMediaNode>
                                        <p:cTn display="0" masterRel="sameClick">
                                          <p:stCondLst>
                                            <p:cond evt="begin" delay="0">
                                              <p:tn val="56"/>
                                            </p:cond>
                                          </p:stCondLst>
                                          <p:endCondLst>
                                            <p:cond evt="onStopAudio" delay="0">
                                              <p:tgtEl>
                                                <p:sldTgt/>
                                              </p:tgtEl>
                                            </p:cond>
                                          </p:endCondLst>
                                        </p:cTn>
                                        <p:tgtEl>
                                          <p:sndTgt r:embed="rId2" name="click.wav"/>
                                        </p:tgtEl>
                                      </p:cMediaNode>
                                    </p:audio>
                                  </p:subTnLst>
                                </p:cTn>
                              </p:par>
                            </p:childTnLst>
                          </p:cTn>
                        </p:par>
                        <p:par>
                          <p:cTn id="61" fill="hold">
                            <p:stCondLst>
                              <p:cond delay="8500"/>
                            </p:stCondLst>
                            <p:childTnLst>
                              <p:par>
                                <p:cTn id="62" presetID="50" presetClass="entr" presetSubtype="0" decel="100000" fill="hold" nodeType="afterEffect">
                                  <p:stCondLst>
                                    <p:cond delay="0"/>
                                  </p:stCondLst>
                                  <p:childTnLst>
                                    <p:set>
                                      <p:cBhvr>
                                        <p:cTn id="63" dur="1" fill="hold">
                                          <p:stCondLst>
                                            <p:cond delay="0"/>
                                          </p:stCondLst>
                                        </p:cTn>
                                        <p:tgtEl>
                                          <p:spTgt spid="17"/>
                                        </p:tgtEl>
                                        <p:attrNameLst>
                                          <p:attrName>style.visibility</p:attrName>
                                        </p:attrNameLst>
                                      </p:cBhvr>
                                      <p:to>
                                        <p:strVal val="visible"/>
                                      </p:to>
                                    </p:set>
                                    <p:anim calcmode="lin" valueType="num">
                                      <p:cBhvr>
                                        <p:cTn id="64" dur="1000" fill="hold"/>
                                        <p:tgtEl>
                                          <p:spTgt spid="17"/>
                                        </p:tgtEl>
                                        <p:attrNameLst>
                                          <p:attrName>ppt_w</p:attrName>
                                        </p:attrNameLst>
                                      </p:cBhvr>
                                      <p:tavLst>
                                        <p:tav tm="0">
                                          <p:val>
                                            <p:strVal val="#ppt_w+.3"/>
                                          </p:val>
                                        </p:tav>
                                        <p:tav tm="100000">
                                          <p:val>
                                            <p:strVal val="#ppt_w"/>
                                          </p:val>
                                        </p:tav>
                                      </p:tavLst>
                                    </p:anim>
                                    <p:anim calcmode="lin" valueType="num">
                                      <p:cBhvr>
                                        <p:cTn id="65" dur="1000" fill="hold"/>
                                        <p:tgtEl>
                                          <p:spTgt spid="17"/>
                                        </p:tgtEl>
                                        <p:attrNameLst>
                                          <p:attrName>ppt_h</p:attrName>
                                        </p:attrNameLst>
                                      </p:cBhvr>
                                      <p:tavLst>
                                        <p:tav tm="0">
                                          <p:val>
                                            <p:strVal val="#ppt_h"/>
                                          </p:val>
                                        </p:tav>
                                        <p:tav tm="100000">
                                          <p:val>
                                            <p:strVal val="#ppt_h"/>
                                          </p:val>
                                        </p:tav>
                                      </p:tavLst>
                                    </p:anim>
                                    <p:animEffect transition="in" filter="fade">
                                      <p:cBhvr>
                                        <p:cTn id="66" dur="1000"/>
                                        <p:tgtEl>
                                          <p:spTgt spid="17"/>
                                        </p:tgtEl>
                                      </p:cBhvr>
                                    </p:animEffect>
                                  </p:childTnLst>
                                  <p:subTnLst>
                                    <p:set>
                                      <p:cBhvr override="childStyle">
                                        <p:cTn dur="1" fill="hold" display="0" masterRel="sameClick" afterEffect="1">
                                          <p:stCondLst>
                                            <p:cond evt="end" delay="0">
                                              <p:tn val="62"/>
                                            </p:cond>
                                          </p:stCondLst>
                                        </p:cTn>
                                        <p:tgtEl>
                                          <p:spTgt spid="17"/>
                                        </p:tgtEl>
                                        <p:attrNameLst>
                                          <p:attrName>style.visibility</p:attrName>
                                        </p:attrNameLst>
                                      </p:cBhvr>
                                      <p:to>
                                        <p:strVal val="hidden"/>
                                      </p:to>
                                    </p:set>
                                    <p:audio>
                                      <p:cMediaNode>
                                        <p:cTn display="0" masterRel="sameClick">
                                          <p:stCondLst>
                                            <p:cond evt="begin" delay="0">
                                              <p:tn val="62"/>
                                            </p:cond>
                                          </p:stCondLst>
                                          <p:endCondLst>
                                            <p:cond evt="onStopAudio" delay="0">
                                              <p:tgtEl>
                                                <p:sldTgt/>
                                              </p:tgtEl>
                                            </p:cond>
                                          </p:endCondLst>
                                        </p:cTn>
                                        <p:tgtEl>
                                          <p:sndTgt r:embed="rId3" name="chimes.wav"/>
                                        </p:tgtEl>
                                      </p:cMediaNode>
                                    </p:audio>
                                  </p:sub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6"/>
                                        </p:tgtEl>
                                        <p:attrNameLst>
                                          <p:attrName>style.visibility</p:attrName>
                                        </p:attrNameLst>
                                      </p:cBhvr>
                                      <p:to>
                                        <p:strVal val="visible"/>
                                      </p:to>
                                    </p:set>
                                    <p:animEffect transition="in" filter="wipe(down)">
                                      <p:cBhvr>
                                        <p:cTn id="7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634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066800" y="5410200"/>
            <a:ext cx="6934200" cy="925513"/>
          </a:xfrm>
          <a:prstGeom prst="rect">
            <a:avLst/>
          </a:prstGeom>
          <a:noFill/>
          <a:ln w="9525">
            <a:noFill/>
            <a:miter lim="800000"/>
          </a:ln>
          <a:effectLst/>
        </p:spPr>
        <p:txBody>
          <a:bodyPr>
            <a:spAutoFit/>
          </a:bodyPr>
          <a:lstStyle/>
          <a:p>
            <a:pPr marR="0" algn="ctr" defTabSz="914400">
              <a:spcBef>
                <a:spcPct val="10000"/>
              </a:spcBef>
              <a:buNone/>
            </a:pPr>
            <a:r>
              <a:rPr kumimoji="0" lang="en-US" altLang="x-none" sz="2600" b="1" kern="1200" cap="none" spc="0" normalizeH="0" baseline="0" noProof="1">
                <a:solidFill>
                  <a:srgbClr val="0000FF"/>
                </a:solidFill>
                <a:effectLst>
                  <a:outerShdw blurRad="38100" dist="38100" dir="2700000">
                    <a:srgbClr val="C0C0C0"/>
                  </a:outerShdw>
                </a:effectLst>
                <a:latin typeface="Arial" panose="020B0604020202020204" pitchFamily="34" charset="0"/>
                <a:ea typeface="Arial" panose="020B0604020202020204" pitchFamily="34" charset="0"/>
                <a:cs typeface="+mn-cs"/>
                <a:sym typeface="+mn-ea"/>
              </a:rPr>
              <a:t>Cá không ăn muối cá ươn.</a:t>
            </a:r>
          </a:p>
          <a:p>
            <a:pPr marR="0" algn="ctr" defTabSz="914400">
              <a:spcBef>
                <a:spcPct val="10000"/>
              </a:spcBef>
              <a:buNone/>
            </a:pPr>
            <a:r>
              <a:rPr kumimoji="0" lang="en-US" altLang="x-none" sz="2600" b="1" kern="1200" cap="none" spc="0" normalizeH="0" baseline="0" noProof="1">
                <a:solidFill>
                  <a:srgbClr val="0000FF"/>
                </a:solidFill>
                <a:effectLst>
                  <a:outerShdw blurRad="38100" dist="38100" dir="2700000">
                    <a:srgbClr val="C0C0C0"/>
                  </a:outerShdw>
                </a:effectLst>
                <a:latin typeface="Arial" panose="020B0604020202020204" pitchFamily="34" charset="0"/>
                <a:ea typeface="Arial" panose="020B0604020202020204" pitchFamily="34" charset="0"/>
                <a:cs typeface="+mn-cs"/>
                <a:sym typeface="+mn-ea"/>
              </a:rPr>
              <a:t>Con cãi cha mẹ trăm đường con hư</a:t>
            </a:r>
          </a:p>
        </p:txBody>
      </p:sp>
      <p:pic>
        <p:nvPicPr>
          <p:cNvPr id="41986" name="Picture 3" descr="ca hong"/>
          <p:cNvPicPr>
            <a:picLocks noChangeAspect="1"/>
          </p:cNvPicPr>
          <p:nvPr/>
        </p:nvPicPr>
        <p:blipFill>
          <a:blip r:embed="rId4"/>
          <a:stretch>
            <a:fillRect/>
          </a:stretch>
        </p:blipFill>
        <p:spPr>
          <a:xfrm>
            <a:off x="381000" y="1143000"/>
            <a:ext cx="2362200" cy="3733800"/>
          </a:xfrm>
          <a:prstGeom prst="rect">
            <a:avLst/>
          </a:prstGeom>
          <a:noFill/>
          <a:ln w="9525">
            <a:noFill/>
          </a:ln>
        </p:spPr>
      </p:pic>
      <p:sp>
        <p:nvSpPr>
          <p:cNvPr id="41987" name="Oval 5"/>
          <p:cNvSpPr/>
          <p:nvPr/>
        </p:nvSpPr>
        <p:spPr>
          <a:xfrm>
            <a:off x="3429000" y="1892300"/>
            <a:ext cx="1981200" cy="1752600"/>
          </a:xfrm>
          <a:prstGeom prst="ellipse">
            <a:avLst/>
          </a:prstGeom>
          <a:solidFill>
            <a:schemeClr val="accent1"/>
          </a:solidFill>
          <a:ln w="9525" cap="flat" cmpd="sng">
            <a:solidFill>
              <a:schemeClr val="tx1"/>
            </a:solidFill>
            <a:prstDash val="solid"/>
            <a:round/>
            <a:headEnd type="none" w="med" len="med"/>
            <a:tailEnd type="none" w="med" len="med"/>
          </a:ln>
        </p:spPr>
        <p:txBody>
          <a:bodyPr wrap="none" anchor="ctr"/>
          <a:lstStyle/>
          <a:p>
            <a:pPr algn="ctr"/>
            <a:r>
              <a:rPr lang="en-US" altLang="x-none" sz="3200">
                <a:latin typeface="Calibri" panose="020F0502020204030204" pitchFamily="34" charset="0"/>
              </a:rPr>
              <a:t>MUỐI</a:t>
            </a:r>
          </a:p>
        </p:txBody>
      </p:sp>
      <p:sp>
        <p:nvSpPr>
          <p:cNvPr id="41988" name="Line 6"/>
          <p:cNvSpPr/>
          <p:nvPr/>
        </p:nvSpPr>
        <p:spPr>
          <a:xfrm>
            <a:off x="4356100" y="836613"/>
            <a:ext cx="0" cy="865187"/>
          </a:xfrm>
          <a:prstGeom prst="line">
            <a:avLst/>
          </a:prstGeom>
          <a:ln w="57150" cap="flat" cmpd="sng">
            <a:solidFill>
              <a:srgbClr val="FF0066"/>
            </a:solidFill>
            <a:prstDash val="solid"/>
            <a:round/>
            <a:headEnd type="none" w="med" len="med"/>
            <a:tailEnd type="triangle" w="med" len="med"/>
          </a:ln>
        </p:spPr>
      </p:sp>
      <p:sp>
        <p:nvSpPr>
          <p:cNvPr id="41989" name="Line 7"/>
          <p:cNvSpPr/>
          <p:nvPr/>
        </p:nvSpPr>
        <p:spPr>
          <a:xfrm flipH="1">
            <a:off x="2971800" y="835025"/>
            <a:ext cx="1384300" cy="973138"/>
          </a:xfrm>
          <a:prstGeom prst="line">
            <a:avLst/>
          </a:prstGeom>
          <a:ln w="57150" cap="flat" cmpd="sng">
            <a:solidFill>
              <a:srgbClr val="FF0066"/>
            </a:solidFill>
            <a:prstDash val="solid"/>
            <a:round/>
            <a:headEnd type="none" w="med" len="med"/>
            <a:tailEnd type="triangle" w="med" len="med"/>
          </a:ln>
        </p:spPr>
      </p:sp>
      <p:sp>
        <p:nvSpPr>
          <p:cNvPr id="41990" name="Line 8"/>
          <p:cNvSpPr/>
          <p:nvPr/>
        </p:nvSpPr>
        <p:spPr>
          <a:xfrm>
            <a:off x="4356100" y="836613"/>
            <a:ext cx="1968500" cy="915987"/>
          </a:xfrm>
          <a:prstGeom prst="line">
            <a:avLst/>
          </a:prstGeom>
          <a:ln w="57150" cap="flat" cmpd="sng">
            <a:solidFill>
              <a:srgbClr val="FF0066"/>
            </a:solidFill>
            <a:prstDash val="solid"/>
            <a:round/>
            <a:headEnd type="none" w="med" len="med"/>
            <a:tailEnd type="triangle" w="med" len="med"/>
          </a:ln>
        </p:spPr>
      </p:sp>
      <p:pic>
        <p:nvPicPr>
          <p:cNvPr id="8" name="Picture 18" descr="9"/>
          <p:cNvPicPr>
            <a:picLocks noChangeAspect="1"/>
          </p:cNvPicPr>
          <p:nvPr/>
        </p:nvPicPr>
        <p:blipFill>
          <a:blip r:embed="rId5"/>
          <a:stretch>
            <a:fillRect/>
          </a:stretch>
        </p:blipFill>
        <p:spPr>
          <a:xfrm>
            <a:off x="8229600" y="228600"/>
            <a:ext cx="590550" cy="885825"/>
          </a:xfrm>
          <a:prstGeom prst="rect">
            <a:avLst/>
          </a:prstGeom>
          <a:noFill/>
          <a:ln w="9525">
            <a:noFill/>
          </a:ln>
        </p:spPr>
      </p:pic>
      <p:grpSp>
        <p:nvGrpSpPr>
          <p:cNvPr id="6" name="Group 19"/>
          <p:cNvGrpSpPr/>
          <p:nvPr/>
        </p:nvGrpSpPr>
        <p:grpSpPr>
          <a:xfrm>
            <a:off x="8172450" y="236538"/>
            <a:ext cx="655638" cy="744537"/>
            <a:chOff x="432" y="0"/>
            <a:chExt cx="589" cy="480"/>
          </a:xfrm>
        </p:grpSpPr>
        <p:pic>
          <p:nvPicPr>
            <p:cNvPr id="41993" name="Picture 20" descr="0"/>
            <p:cNvPicPr>
              <a:picLocks noChangeAspect="1"/>
            </p:cNvPicPr>
            <p:nvPr/>
          </p:nvPicPr>
          <p:blipFill>
            <a:blip r:embed="rId6"/>
            <a:stretch>
              <a:fillRect/>
            </a:stretch>
          </p:blipFill>
          <p:spPr>
            <a:xfrm>
              <a:off x="720" y="48"/>
              <a:ext cx="301" cy="432"/>
            </a:xfrm>
            <a:prstGeom prst="rect">
              <a:avLst/>
            </a:prstGeom>
            <a:noFill/>
            <a:ln w="9525">
              <a:noFill/>
            </a:ln>
          </p:spPr>
        </p:pic>
        <p:pic>
          <p:nvPicPr>
            <p:cNvPr id="41994" name="Picture 21" descr="11"/>
            <p:cNvPicPr>
              <a:picLocks noChangeAspect="1"/>
            </p:cNvPicPr>
            <p:nvPr/>
          </p:nvPicPr>
          <p:blipFill>
            <a:blip r:embed="rId7"/>
            <a:stretch>
              <a:fillRect/>
            </a:stretch>
          </p:blipFill>
          <p:spPr>
            <a:xfrm>
              <a:off x="432" y="0"/>
              <a:ext cx="285" cy="480"/>
            </a:xfrm>
            <a:prstGeom prst="rect">
              <a:avLst/>
            </a:prstGeom>
            <a:noFill/>
            <a:ln w="9525">
              <a:noFill/>
            </a:ln>
          </p:spPr>
        </p:pic>
      </p:grpSp>
      <p:pic>
        <p:nvPicPr>
          <p:cNvPr id="12" name="Picture 17" descr="8"/>
          <p:cNvPicPr>
            <a:picLocks noChangeAspect="1"/>
          </p:cNvPicPr>
          <p:nvPr/>
        </p:nvPicPr>
        <p:blipFill>
          <a:blip r:embed="rId8"/>
          <a:stretch>
            <a:fillRect/>
          </a:stretch>
        </p:blipFill>
        <p:spPr>
          <a:xfrm>
            <a:off x="8229600" y="277813"/>
            <a:ext cx="590550" cy="847725"/>
          </a:xfrm>
          <a:prstGeom prst="rect">
            <a:avLst/>
          </a:prstGeom>
          <a:noFill/>
          <a:ln w="9525">
            <a:noFill/>
          </a:ln>
        </p:spPr>
      </p:pic>
      <p:pic>
        <p:nvPicPr>
          <p:cNvPr id="13" name="Picture 16" descr="7"/>
          <p:cNvPicPr>
            <a:picLocks noChangeAspect="1"/>
          </p:cNvPicPr>
          <p:nvPr/>
        </p:nvPicPr>
        <p:blipFill>
          <a:blip r:embed="rId9"/>
          <a:stretch>
            <a:fillRect/>
          </a:stretch>
        </p:blipFill>
        <p:spPr>
          <a:xfrm>
            <a:off x="8251825" y="260350"/>
            <a:ext cx="568325" cy="725488"/>
          </a:xfrm>
          <a:prstGeom prst="rect">
            <a:avLst/>
          </a:prstGeom>
          <a:noFill/>
          <a:ln w="9525">
            <a:noFill/>
          </a:ln>
        </p:spPr>
      </p:pic>
      <p:pic>
        <p:nvPicPr>
          <p:cNvPr id="14" name="Picture 15" descr="6"/>
          <p:cNvPicPr>
            <a:picLocks noChangeAspect="1"/>
          </p:cNvPicPr>
          <p:nvPr/>
        </p:nvPicPr>
        <p:blipFill>
          <a:blip r:embed="rId10"/>
          <a:stretch>
            <a:fillRect/>
          </a:stretch>
        </p:blipFill>
        <p:spPr>
          <a:xfrm>
            <a:off x="8248650" y="327025"/>
            <a:ext cx="571500" cy="725488"/>
          </a:xfrm>
          <a:prstGeom prst="rect">
            <a:avLst/>
          </a:prstGeom>
          <a:noFill/>
          <a:ln w="9525">
            <a:noFill/>
          </a:ln>
        </p:spPr>
      </p:pic>
      <p:pic>
        <p:nvPicPr>
          <p:cNvPr id="15" name="Picture 14" descr="5"/>
          <p:cNvPicPr>
            <a:picLocks noChangeAspect="1"/>
          </p:cNvPicPr>
          <p:nvPr/>
        </p:nvPicPr>
        <p:blipFill>
          <a:blip r:embed="rId11"/>
          <a:stretch>
            <a:fillRect/>
          </a:stretch>
        </p:blipFill>
        <p:spPr>
          <a:xfrm>
            <a:off x="8237538" y="404813"/>
            <a:ext cx="582612" cy="742950"/>
          </a:xfrm>
          <a:prstGeom prst="rect">
            <a:avLst/>
          </a:prstGeom>
          <a:noFill/>
          <a:ln w="9525">
            <a:noFill/>
          </a:ln>
        </p:spPr>
      </p:pic>
      <p:pic>
        <p:nvPicPr>
          <p:cNvPr id="16" name="Picture 13" descr="4"/>
          <p:cNvPicPr>
            <a:picLocks noChangeAspect="1"/>
          </p:cNvPicPr>
          <p:nvPr/>
        </p:nvPicPr>
        <p:blipFill>
          <a:blip r:embed="rId12"/>
          <a:stretch>
            <a:fillRect/>
          </a:stretch>
        </p:blipFill>
        <p:spPr>
          <a:xfrm>
            <a:off x="8243888" y="476250"/>
            <a:ext cx="520700" cy="671513"/>
          </a:xfrm>
          <a:prstGeom prst="rect">
            <a:avLst/>
          </a:prstGeom>
          <a:noFill/>
          <a:ln w="9525">
            <a:noFill/>
          </a:ln>
        </p:spPr>
      </p:pic>
      <p:pic>
        <p:nvPicPr>
          <p:cNvPr id="17" name="Picture 12" descr="3"/>
          <p:cNvPicPr>
            <a:picLocks noChangeAspect="1"/>
          </p:cNvPicPr>
          <p:nvPr/>
        </p:nvPicPr>
        <p:blipFill>
          <a:blip r:embed="rId13"/>
          <a:stretch>
            <a:fillRect/>
          </a:stretch>
        </p:blipFill>
        <p:spPr>
          <a:xfrm>
            <a:off x="8228013" y="333375"/>
            <a:ext cx="520700" cy="671513"/>
          </a:xfrm>
          <a:prstGeom prst="rect">
            <a:avLst/>
          </a:prstGeom>
          <a:noFill/>
          <a:ln w="9525">
            <a:noFill/>
          </a:ln>
        </p:spPr>
      </p:pic>
      <p:pic>
        <p:nvPicPr>
          <p:cNvPr id="18" name="Picture 11" descr="2"/>
          <p:cNvPicPr>
            <a:picLocks noChangeAspect="1"/>
          </p:cNvPicPr>
          <p:nvPr/>
        </p:nvPicPr>
        <p:blipFill>
          <a:blip r:embed="rId14"/>
          <a:stretch>
            <a:fillRect/>
          </a:stretch>
        </p:blipFill>
        <p:spPr>
          <a:xfrm>
            <a:off x="8307388" y="333375"/>
            <a:ext cx="512762" cy="652463"/>
          </a:xfrm>
          <a:prstGeom prst="rect">
            <a:avLst/>
          </a:prstGeom>
          <a:noFill/>
          <a:ln w="9525">
            <a:noFill/>
          </a:ln>
        </p:spPr>
      </p:pic>
      <p:pic>
        <p:nvPicPr>
          <p:cNvPr id="19" name="Picture 10" descr="11"/>
          <p:cNvPicPr>
            <a:picLocks noChangeAspect="1"/>
          </p:cNvPicPr>
          <p:nvPr/>
        </p:nvPicPr>
        <p:blipFill>
          <a:blip r:embed="rId7"/>
          <a:stretch>
            <a:fillRect/>
          </a:stretch>
        </p:blipFill>
        <p:spPr>
          <a:xfrm>
            <a:off x="8172450" y="333375"/>
            <a:ext cx="606425" cy="668338"/>
          </a:xfrm>
          <a:prstGeom prst="rect">
            <a:avLst/>
          </a:prstGeom>
          <a:noFill/>
          <a:ln w="9525">
            <a:noFill/>
          </a:ln>
        </p:spPr>
      </p:pic>
      <p:pic>
        <p:nvPicPr>
          <p:cNvPr id="42003" name="Picture 22" descr="big_172350_19_1"/>
          <p:cNvPicPr>
            <a:picLocks noChangeAspect="1"/>
          </p:cNvPicPr>
          <p:nvPr/>
        </p:nvPicPr>
        <p:blipFill>
          <a:blip r:embed="rId15"/>
          <a:stretch>
            <a:fillRect/>
          </a:stretch>
        </p:blipFill>
        <p:spPr>
          <a:xfrm>
            <a:off x="3276600" y="1820863"/>
            <a:ext cx="2374900" cy="2514600"/>
          </a:xfrm>
          <a:prstGeom prst="rect">
            <a:avLst/>
          </a:prstGeom>
          <a:noFill/>
          <a:ln w="9525" cap="flat" cmpd="sng">
            <a:solidFill>
              <a:schemeClr val="tx2"/>
            </a:solidFill>
            <a:prstDash val="solid"/>
            <a:miter/>
            <a:headEnd type="none" w="med" len="med"/>
            <a:tailEnd type="none" w="med" len="med"/>
          </a:ln>
        </p:spPr>
      </p:pic>
      <p:pic>
        <p:nvPicPr>
          <p:cNvPr id="42004" name="Picture 24" descr="dolphin_clr"/>
          <p:cNvPicPr>
            <a:picLocks noChangeAspect="1"/>
          </p:cNvPicPr>
          <p:nvPr/>
        </p:nvPicPr>
        <p:blipFill>
          <a:blip r:embed="rId16"/>
          <a:stretch>
            <a:fillRect/>
          </a:stretch>
        </p:blipFill>
        <p:spPr>
          <a:xfrm>
            <a:off x="5943600" y="1752600"/>
            <a:ext cx="1752600" cy="2743200"/>
          </a:xfrm>
          <a:prstGeom prst="rect">
            <a:avLst/>
          </a:prstGeom>
          <a:noFill/>
          <a:ln w="9525">
            <a:noFill/>
          </a:ln>
        </p:spPr>
      </p:pic>
      <p:sp>
        <p:nvSpPr>
          <p:cNvPr id="42005" name="AutoShape 27"/>
          <p:cNvSpPr/>
          <p:nvPr/>
        </p:nvSpPr>
        <p:spPr>
          <a:xfrm>
            <a:off x="7696200" y="1752600"/>
            <a:ext cx="1143000" cy="1295400"/>
          </a:xfrm>
          <a:prstGeom prst="wedgeRoundRectCallout">
            <a:avLst>
              <a:gd name="adj1" fmla="val -95694"/>
              <a:gd name="adj2" fmla="val 29532"/>
              <a:gd name="adj3" fmla="val 16667"/>
            </a:avLst>
          </a:prstGeom>
          <a:noFill/>
          <a:ln w="9525" cap="flat" cmpd="sng">
            <a:solidFill>
              <a:schemeClr val="tx1"/>
            </a:solidFill>
            <a:prstDash val="solid"/>
            <a:miter/>
            <a:headEnd type="none" w="med" len="med"/>
            <a:tailEnd type="none" w="med" len="med"/>
          </a:ln>
        </p:spPr>
        <p:txBody>
          <a:bodyPr anchor="t"/>
          <a:lstStyle/>
          <a:p>
            <a:pPr algn="ctr"/>
            <a:r>
              <a:rPr lang="vi-VN" altLang="x-none" dirty="0">
                <a:latin typeface="Arial" panose="020B0604020202020204" pitchFamily="34" charset="0"/>
              </a:rPr>
              <a:t>Cho mình xin tí muối </a:t>
            </a:r>
          </a:p>
        </p:txBody>
      </p:sp>
      <p:sp>
        <p:nvSpPr>
          <p:cNvPr id="5" name="AutoShape 15"/>
          <p:cNvSpPr>
            <a:spLocks noChangeArrowheads="1"/>
          </p:cNvSpPr>
          <p:nvPr/>
        </p:nvSpPr>
        <p:spPr bwMode="auto">
          <a:xfrm>
            <a:off x="7620000" y="56388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sym typeface="+mn-ea"/>
            </a:endParaRPr>
          </a:p>
        </p:txBody>
      </p:sp>
      <p:sp>
        <p:nvSpPr>
          <p:cNvPr id="3" name="AutoShape 15"/>
          <p:cNvSpPr>
            <a:spLocks noChangeArrowheads="1"/>
          </p:cNvSpPr>
          <p:nvPr/>
        </p:nvSpPr>
        <p:spPr bwMode="auto">
          <a:xfrm>
            <a:off x="5867400" y="62484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sym typeface="+mn-ea"/>
            </a:endParaRPr>
          </a:p>
        </p:txBody>
      </p:sp>
      <p:sp>
        <p:nvSpPr>
          <p:cNvPr id="4" name="AutoShape 15"/>
          <p:cNvSpPr>
            <a:spLocks noChangeArrowheads="1"/>
          </p:cNvSpPr>
          <p:nvPr/>
        </p:nvSpPr>
        <p:spPr bwMode="auto">
          <a:xfrm>
            <a:off x="7010400" y="63246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sym typeface="+mn-ea"/>
            </a:endParaRPr>
          </a:p>
        </p:txBody>
      </p:sp>
      <p:sp>
        <p:nvSpPr>
          <p:cNvPr id="10" name="AutoShape 15"/>
          <p:cNvSpPr>
            <a:spLocks noChangeArrowheads="1"/>
          </p:cNvSpPr>
          <p:nvPr/>
        </p:nvSpPr>
        <p:spPr bwMode="auto">
          <a:xfrm>
            <a:off x="7391400" y="60198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sym typeface="+mn-ea"/>
            </a:endParaRPr>
          </a:p>
        </p:txBody>
      </p:sp>
      <p:sp>
        <p:nvSpPr>
          <p:cNvPr id="11" name="AutoShape 15"/>
          <p:cNvSpPr>
            <a:spLocks noChangeArrowheads="1"/>
          </p:cNvSpPr>
          <p:nvPr/>
        </p:nvSpPr>
        <p:spPr bwMode="auto">
          <a:xfrm>
            <a:off x="6477000" y="63246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subTnLst>
                                    <p:set>
                                      <p:cBhvr override="childStyle">
                                        <p:cTn dur="1" fill="hold" display="0" masterRel="sameClick" afterEffect="1">
                                          <p:stCondLst>
                                            <p:cond evt="end" delay="0">
                                              <p:tn val="5"/>
                                            </p:cond>
                                          </p:stCondLst>
                                        </p:cTn>
                                        <p:tgtEl>
                                          <p:spTgt spid="6"/>
                                        </p:tgtEl>
                                        <p:attrNameLst>
                                          <p:attrName>style.visibility</p:attrName>
                                        </p:attrNameLst>
                                      </p:cBhvr>
                                      <p:to>
                                        <p:strVal val="hidden"/>
                                      </p:to>
                                    </p:se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par>
                          <p:cTn id="10" fill="hold">
                            <p:stCondLst>
                              <p:cond delay="1000"/>
                            </p:stCondLst>
                            <p:childTnLst>
                              <p:par>
                                <p:cTn id="11" presetID="50" presetClass="entr" presetSubtype="0" decel="10000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strVal val="#ppt_w+.3"/>
                                          </p:val>
                                        </p:tav>
                                        <p:tav tm="100000">
                                          <p:val>
                                            <p:strVal val="#ppt_w"/>
                                          </p:val>
                                        </p:tav>
                                      </p:tavLst>
                                    </p:anim>
                                    <p:anim calcmode="lin" valueType="num">
                                      <p:cBhvr>
                                        <p:cTn id="14" dur="1000" fill="hold"/>
                                        <p:tgtEl>
                                          <p:spTgt spid="8"/>
                                        </p:tgtEl>
                                        <p:attrNameLst>
                                          <p:attrName>ppt_h</p:attrName>
                                        </p:attrNameLst>
                                      </p:cBhvr>
                                      <p:tavLst>
                                        <p:tav tm="0">
                                          <p:val>
                                            <p:strVal val="#ppt_h"/>
                                          </p:val>
                                        </p:tav>
                                        <p:tav tm="100000">
                                          <p:val>
                                            <p:strVal val="#ppt_h"/>
                                          </p:val>
                                        </p:tav>
                                      </p:tavLst>
                                    </p:anim>
                                    <p:animEffect transition="in" filter="fade">
                                      <p:cBhvr>
                                        <p:cTn id="15" dur="1000"/>
                                        <p:tgtEl>
                                          <p:spTgt spid="8"/>
                                        </p:tgtEl>
                                      </p:cBhvr>
                                    </p:animEffect>
                                  </p:childTnLst>
                                  <p:subTnLst>
                                    <p:set>
                                      <p:cBhvr override="childStyle">
                                        <p:cTn dur="1" fill="hold" display="0" masterRel="sameClick" afterEffect="1">
                                          <p:stCondLst>
                                            <p:cond evt="end" delay="0">
                                              <p:tn val="11"/>
                                            </p:cond>
                                          </p:stCondLst>
                                        </p:cTn>
                                        <p:tgtEl>
                                          <p:spTgt spid="8"/>
                                        </p:tgtEl>
                                        <p:attrNameLst>
                                          <p:attrName>style.visibility</p:attrName>
                                        </p:attrNameLst>
                                      </p:cBhvr>
                                      <p:to>
                                        <p:strVal val="hidden"/>
                                      </p:to>
                                    </p:se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par>
                          <p:cTn id="16" fill="hold">
                            <p:stCondLst>
                              <p:cond delay="2000"/>
                            </p:stCondLst>
                            <p:childTnLst>
                              <p:par>
                                <p:cTn id="17" presetID="50" presetClass="entr" presetSubtype="0" decel="10000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1000" fill="hold"/>
                                        <p:tgtEl>
                                          <p:spTgt spid="12"/>
                                        </p:tgtEl>
                                        <p:attrNameLst>
                                          <p:attrName>ppt_w</p:attrName>
                                        </p:attrNameLst>
                                      </p:cBhvr>
                                      <p:tavLst>
                                        <p:tav tm="0">
                                          <p:val>
                                            <p:strVal val="#ppt_w+.3"/>
                                          </p:val>
                                        </p:tav>
                                        <p:tav tm="100000">
                                          <p:val>
                                            <p:strVal val="#ppt_w"/>
                                          </p:val>
                                        </p:tav>
                                      </p:tavLst>
                                    </p:anim>
                                    <p:anim calcmode="lin" valueType="num">
                                      <p:cBhvr>
                                        <p:cTn id="20" dur="1000" fill="hold"/>
                                        <p:tgtEl>
                                          <p:spTgt spid="12"/>
                                        </p:tgtEl>
                                        <p:attrNameLst>
                                          <p:attrName>ppt_h</p:attrName>
                                        </p:attrNameLst>
                                      </p:cBhvr>
                                      <p:tavLst>
                                        <p:tav tm="0">
                                          <p:val>
                                            <p:strVal val="#ppt_h"/>
                                          </p:val>
                                        </p:tav>
                                        <p:tav tm="100000">
                                          <p:val>
                                            <p:strVal val="#ppt_h"/>
                                          </p:val>
                                        </p:tav>
                                      </p:tavLst>
                                    </p:anim>
                                    <p:animEffect transition="in" filter="fade">
                                      <p:cBhvr>
                                        <p:cTn id="21" dur="1000"/>
                                        <p:tgtEl>
                                          <p:spTgt spid="12"/>
                                        </p:tgtEl>
                                      </p:cBhvr>
                                    </p:animEffect>
                                  </p:childTnLst>
                                  <p:subTnLst>
                                    <p:set>
                                      <p:cBhvr override="childStyle">
                                        <p:cTn dur="1" fill="hold" display="0" masterRel="sameClick" afterEffect="1">
                                          <p:stCondLst>
                                            <p:cond evt="end" delay="0">
                                              <p:tn val="17"/>
                                            </p:cond>
                                          </p:stCondLst>
                                        </p:cTn>
                                        <p:tgtEl>
                                          <p:spTgt spid="12"/>
                                        </p:tgtEl>
                                        <p:attrNameLst>
                                          <p:attrName>style.visibility</p:attrName>
                                        </p:attrNameLst>
                                      </p:cBhvr>
                                      <p:to>
                                        <p:strVal val="hidden"/>
                                      </p:to>
                                    </p:se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par>
                          <p:cTn id="22" fill="hold">
                            <p:stCondLst>
                              <p:cond delay="3000"/>
                            </p:stCondLst>
                            <p:childTnLst>
                              <p:par>
                                <p:cTn id="23" presetID="50" presetClass="entr" presetSubtype="0" decel="100000"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1000" fill="hold"/>
                                        <p:tgtEl>
                                          <p:spTgt spid="13"/>
                                        </p:tgtEl>
                                        <p:attrNameLst>
                                          <p:attrName>ppt_w</p:attrName>
                                        </p:attrNameLst>
                                      </p:cBhvr>
                                      <p:tavLst>
                                        <p:tav tm="0">
                                          <p:val>
                                            <p:strVal val="#ppt_w+.3"/>
                                          </p:val>
                                        </p:tav>
                                        <p:tav tm="100000">
                                          <p:val>
                                            <p:strVal val="#ppt_w"/>
                                          </p:val>
                                        </p:tav>
                                      </p:tavLst>
                                    </p:anim>
                                    <p:anim calcmode="lin" valueType="num">
                                      <p:cBhvr>
                                        <p:cTn id="26" dur="1000" fill="hold"/>
                                        <p:tgtEl>
                                          <p:spTgt spid="13"/>
                                        </p:tgtEl>
                                        <p:attrNameLst>
                                          <p:attrName>ppt_h</p:attrName>
                                        </p:attrNameLst>
                                      </p:cBhvr>
                                      <p:tavLst>
                                        <p:tav tm="0">
                                          <p:val>
                                            <p:strVal val="#ppt_h"/>
                                          </p:val>
                                        </p:tav>
                                        <p:tav tm="100000">
                                          <p:val>
                                            <p:strVal val="#ppt_h"/>
                                          </p:val>
                                        </p:tav>
                                      </p:tavLst>
                                    </p:anim>
                                    <p:animEffect transition="in" filter="fade">
                                      <p:cBhvr>
                                        <p:cTn id="27" dur="1000"/>
                                        <p:tgtEl>
                                          <p:spTgt spid="13"/>
                                        </p:tgtEl>
                                      </p:cBhvr>
                                    </p:animEffect>
                                  </p:childTnLst>
                                  <p:subTnLst>
                                    <p:set>
                                      <p:cBhvr override="childStyle">
                                        <p:cTn dur="1" fill="hold" display="0" masterRel="sameClick" afterEffect="1">
                                          <p:stCondLst>
                                            <p:cond evt="end" delay="0">
                                              <p:tn val="23"/>
                                            </p:cond>
                                          </p:stCondLst>
                                        </p:cTn>
                                        <p:tgtEl>
                                          <p:spTgt spid="13"/>
                                        </p:tgtEl>
                                        <p:attrNameLst>
                                          <p:attrName>style.visibility</p:attrName>
                                        </p:attrNameLst>
                                      </p:cBhvr>
                                      <p:to>
                                        <p:strVal val="hidden"/>
                                      </p:to>
                                    </p:se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childTnLst>
                          </p:cTn>
                        </p:par>
                        <p:par>
                          <p:cTn id="28" fill="hold">
                            <p:stCondLst>
                              <p:cond delay="4000"/>
                            </p:stCondLst>
                            <p:childTnLst>
                              <p:par>
                                <p:cTn id="29" presetID="50" presetClass="entr" presetSubtype="0" decel="100000"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1000" fill="hold"/>
                                        <p:tgtEl>
                                          <p:spTgt spid="14"/>
                                        </p:tgtEl>
                                        <p:attrNameLst>
                                          <p:attrName>ppt_w</p:attrName>
                                        </p:attrNameLst>
                                      </p:cBhvr>
                                      <p:tavLst>
                                        <p:tav tm="0">
                                          <p:val>
                                            <p:strVal val="#ppt_w+.3"/>
                                          </p:val>
                                        </p:tav>
                                        <p:tav tm="100000">
                                          <p:val>
                                            <p:strVal val="#ppt_w"/>
                                          </p:val>
                                        </p:tav>
                                      </p:tavLst>
                                    </p:anim>
                                    <p:anim calcmode="lin" valueType="num">
                                      <p:cBhvr>
                                        <p:cTn id="32" dur="1000" fill="hold"/>
                                        <p:tgtEl>
                                          <p:spTgt spid="14"/>
                                        </p:tgtEl>
                                        <p:attrNameLst>
                                          <p:attrName>ppt_h</p:attrName>
                                        </p:attrNameLst>
                                      </p:cBhvr>
                                      <p:tavLst>
                                        <p:tav tm="0">
                                          <p:val>
                                            <p:strVal val="#ppt_h"/>
                                          </p:val>
                                        </p:tav>
                                        <p:tav tm="100000">
                                          <p:val>
                                            <p:strVal val="#ppt_h"/>
                                          </p:val>
                                        </p:tav>
                                      </p:tavLst>
                                    </p:anim>
                                    <p:animEffect transition="in" filter="fade">
                                      <p:cBhvr>
                                        <p:cTn id="33" dur="1000"/>
                                        <p:tgtEl>
                                          <p:spTgt spid="14"/>
                                        </p:tgtEl>
                                      </p:cBhvr>
                                    </p:animEffect>
                                  </p:childTnLst>
                                  <p:subTnLst>
                                    <p:set>
                                      <p:cBhvr override="childStyle">
                                        <p:cTn dur="1" fill="hold" display="0" masterRel="sameClick" afterEffect="1">
                                          <p:stCondLst>
                                            <p:cond evt="end" delay="0">
                                              <p:tn val="29"/>
                                            </p:cond>
                                          </p:stCondLst>
                                        </p:cTn>
                                        <p:tgtEl>
                                          <p:spTgt spid="14"/>
                                        </p:tgtEl>
                                        <p:attrNameLst>
                                          <p:attrName>style.visibility</p:attrName>
                                        </p:attrNameLst>
                                      </p:cBhvr>
                                      <p:to>
                                        <p:strVal val="hidden"/>
                                      </p:to>
                                    </p:set>
                                    <p:audio>
                                      <p:cMediaNode>
                                        <p:cTn display="0" masterRel="sameClick">
                                          <p:stCondLst>
                                            <p:cond evt="begin" delay="0">
                                              <p:tn val="29"/>
                                            </p:cond>
                                          </p:stCondLst>
                                          <p:endCondLst>
                                            <p:cond evt="onStopAudio" delay="0">
                                              <p:tgtEl>
                                                <p:sldTgt/>
                                              </p:tgtEl>
                                            </p:cond>
                                          </p:endCondLst>
                                        </p:cTn>
                                        <p:tgtEl>
                                          <p:sndTgt r:embed="rId2" name="click.wav"/>
                                        </p:tgtEl>
                                      </p:cMediaNode>
                                    </p:audio>
                                  </p:subTnLst>
                                </p:cTn>
                              </p:par>
                            </p:childTnLst>
                          </p:cTn>
                        </p:par>
                        <p:par>
                          <p:cTn id="34" fill="hold">
                            <p:stCondLst>
                              <p:cond delay="5000"/>
                            </p:stCondLst>
                            <p:childTnLst>
                              <p:par>
                                <p:cTn id="35" presetID="50" presetClass="entr" presetSubtype="0" decel="100000"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1000" fill="hold"/>
                                        <p:tgtEl>
                                          <p:spTgt spid="15"/>
                                        </p:tgtEl>
                                        <p:attrNameLst>
                                          <p:attrName>ppt_w</p:attrName>
                                        </p:attrNameLst>
                                      </p:cBhvr>
                                      <p:tavLst>
                                        <p:tav tm="0">
                                          <p:val>
                                            <p:strVal val="#ppt_w+.3"/>
                                          </p:val>
                                        </p:tav>
                                        <p:tav tm="100000">
                                          <p:val>
                                            <p:strVal val="#ppt_w"/>
                                          </p:val>
                                        </p:tav>
                                      </p:tavLst>
                                    </p:anim>
                                    <p:anim calcmode="lin" valueType="num">
                                      <p:cBhvr>
                                        <p:cTn id="38" dur="1000" fill="hold"/>
                                        <p:tgtEl>
                                          <p:spTgt spid="15"/>
                                        </p:tgtEl>
                                        <p:attrNameLst>
                                          <p:attrName>ppt_h</p:attrName>
                                        </p:attrNameLst>
                                      </p:cBhvr>
                                      <p:tavLst>
                                        <p:tav tm="0">
                                          <p:val>
                                            <p:strVal val="#ppt_h"/>
                                          </p:val>
                                        </p:tav>
                                        <p:tav tm="100000">
                                          <p:val>
                                            <p:strVal val="#ppt_h"/>
                                          </p:val>
                                        </p:tav>
                                      </p:tavLst>
                                    </p:anim>
                                    <p:animEffect transition="in" filter="fade">
                                      <p:cBhvr>
                                        <p:cTn id="39" dur="1000"/>
                                        <p:tgtEl>
                                          <p:spTgt spid="15"/>
                                        </p:tgtEl>
                                      </p:cBhvr>
                                    </p:animEffect>
                                  </p:childTnLst>
                                  <p:subTnLst>
                                    <p:set>
                                      <p:cBhvr override="childStyle">
                                        <p:cTn dur="1" fill="hold" display="0" masterRel="sameClick" afterEffect="1">
                                          <p:stCondLst>
                                            <p:cond evt="end" delay="0">
                                              <p:tn val="35"/>
                                            </p:cond>
                                          </p:stCondLst>
                                        </p:cTn>
                                        <p:tgtEl>
                                          <p:spTgt spid="15"/>
                                        </p:tgtEl>
                                        <p:attrNameLst>
                                          <p:attrName>style.visibility</p:attrName>
                                        </p:attrNameLst>
                                      </p:cBhvr>
                                      <p:to>
                                        <p:strVal val="hidden"/>
                                      </p:to>
                                    </p:set>
                                    <p:audio>
                                      <p:cMediaNode>
                                        <p:cTn display="0" masterRel="sameClick">
                                          <p:stCondLst>
                                            <p:cond evt="begin" delay="0">
                                              <p:tn val="35"/>
                                            </p:cond>
                                          </p:stCondLst>
                                          <p:endCondLst>
                                            <p:cond evt="onStopAudio" delay="0">
                                              <p:tgtEl>
                                                <p:sldTgt/>
                                              </p:tgtEl>
                                            </p:cond>
                                          </p:endCondLst>
                                        </p:cTn>
                                        <p:tgtEl>
                                          <p:sndTgt r:embed="rId2" name="click.wav"/>
                                        </p:tgtEl>
                                      </p:cMediaNode>
                                    </p:audio>
                                  </p:subTnLst>
                                </p:cTn>
                              </p:par>
                            </p:childTnLst>
                          </p:cTn>
                        </p:par>
                        <p:par>
                          <p:cTn id="40" fill="hold">
                            <p:stCondLst>
                              <p:cond delay="6000"/>
                            </p:stCondLst>
                            <p:childTnLst>
                              <p:par>
                                <p:cTn id="41" presetID="50" presetClass="entr" presetSubtype="0" decel="10000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1000" fill="hold"/>
                                        <p:tgtEl>
                                          <p:spTgt spid="16"/>
                                        </p:tgtEl>
                                        <p:attrNameLst>
                                          <p:attrName>ppt_w</p:attrName>
                                        </p:attrNameLst>
                                      </p:cBhvr>
                                      <p:tavLst>
                                        <p:tav tm="0">
                                          <p:val>
                                            <p:strVal val="#ppt_w+.3"/>
                                          </p:val>
                                        </p:tav>
                                        <p:tav tm="100000">
                                          <p:val>
                                            <p:strVal val="#ppt_w"/>
                                          </p:val>
                                        </p:tav>
                                      </p:tavLst>
                                    </p:anim>
                                    <p:anim calcmode="lin" valueType="num">
                                      <p:cBhvr>
                                        <p:cTn id="44" dur="1000" fill="hold"/>
                                        <p:tgtEl>
                                          <p:spTgt spid="16"/>
                                        </p:tgtEl>
                                        <p:attrNameLst>
                                          <p:attrName>ppt_h</p:attrName>
                                        </p:attrNameLst>
                                      </p:cBhvr>
                                      <p:tavLst>
                                        <p:tav tm="0">
                                          <p:val>
                                            <p:strVal val="#ppt_h"/>
                                          </p:val>
                                        </p:tav>
                                        <p:tav tm="100000">
                                          <p:val>
                                            <p:strVal val="#ppt_h"/>
                                          </p:val>
                                        </p:tav>
                                      </p:tavLst>
                                    </p:anim>
                                    <p:animEffect transition="in" filter="fade">
                                      <p:cBhvr>
                                        <p:cTn id="45" dur="1000"/>
                                        <p:tgtEl>
                                          <p:spTgt spid="16"/>
                                        </p:tgtEl>
                                      </p:cBhvr>
                                    </p:animEffect>
                                  </p:childTnLst>
                                  <p:subTnLst>
                                    <p:set>
                                      <p:cBhvr override="childStyle">
                                        <p:cTn dur="1" fill="hold" display="0" masterRel="sameClick" afterEffect="1">
                                          <p:stCondLst>
                                            <p:cond evt="end" delay="0">
                                              <p:tn val="41"/>
                                            </p:cond>
                                          </p:stCondLst>
                                        </p:cTn>
                                        <p:tgtEl>
                                          <p:spTgt spid="16"/>
                                        </p:tgtEl>
                                        <p:attrNameLst>
                                          <p:attrName>style.visibility</p:attrName>
                                        </p:attrNameLst>
                                      </p:cBhvr>
                                      <p:to>
                                        <p:strVal val="hidden"/>
                                      </p:to>
                                    </p:set>
                                    <p:audio>
                                      <p:cMediaNode>
                                        <p:cTn display="0" masterRel="sameClick">
                                          <p:stCondLst>
                                            <p:cond evt="begin" delay="0">
                                              <p:tn val="41"/>
                                            </p:cond>
                                          </p:stCondLst>
                                          <p:endCondLst>
                                            <p:cond evt="onStopAudio" delay="0">
                                              <p:tgtEl>
                                                <p:sldTgt/>
                                              </p:tgtEl>
                                            </p:cond>
                                          </p:endCondLst>
                                        </p:cTn>
                                        <p:tgtEl>
                                          <p:sndTgt r:embed="rId2" name="click.wav"/>
                                        </p:tgtEl>
                                      </p:cMediaNode>
                                    </p:audio>
                                  </p:subTnLst>
                                </p:cTn>
                              </p:par>
                            </p:childTnLst>
                          </p:cTn>
                        </p:par>
                        <p:par>
                          <p:cTn id="46" fill="hold">
                            <p:stCondLst>
                              <p:cond delay="7000"/>
                            </p:stCondLst>
                            <p:childTnLst>
                              <p:par>
                                <p:cTn id="47" presetID="50" presetClass="entr" presetSubtype="0" decel="100000"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p:cTn id="49" dur="1000" fill="hold"/>
                                        <p:tgtEl>
                                          <p:spTgt spid="17"/>
                                        </p:tgtEl>
                                        <p:attrNameLst>
                                          <p:attrName>ppt_w</p:attrName>
                                        </p:attrNameLst>
                                      </p:cBhvr>
                                      <p:tavLst>
                                        <p:tav tm="0">
                                          <p:val>
                                            <p:strVal val="#ppt_w+.3"/>
                                          </p:val>
                                        </p:tav>
                                        <p:tav tm="100000">
                                          <p:val>
                                            <p:strVal val="#ppt_w"/>
                                          </p:val>
                                        </p:tav>
                                      </p:tavLst>
                                    </p:anim>
                                    <p:anim calcmode="lin" valueType="num">
                                      <p:cBhvr>
                                        <p:cTn id="50" dur="1000" fill="hold"/>
                                        <p:tgtEl>
                                          <p:spTgt spid="17"/>
                                        </p:tgtEl>
                                        <p:attrNameLst>
                                          <p:attrName>ppt_h</p:attrName>
                                        </p:attrNameLst>
                                      </p:cBhvr>
                                      <p:tavLst>
                                        <p:tav tm="0">
                                          <p:val>
                                            <p:strVal val="#ppt_h"/>
                                          </p:val>
                                        </p:tav>
                                        <p:tav tm="100000">
                                          <p:val>
                                            <p:strVal val="#ppt_h"/>
                                          </p:val>
                                        </p:tav>
                                      </p:tavLst>
                                    </p:anim>
                                    <p:animEffect transition="in" filter="fade">
                                      <p:cBhvr>
                                        <p:cTn id="51" dur="1000"/>
                                        <p:tgtEl>
                                          <p:spTgt spid="17"/>
                                        </p:tgtEl>
                                      </p:cBhvr>
                                    </p:animEffect>
                                  </p:childTnLst>
                                  <p:subTnLst>
                                    <p:set>
                                      <p:cBhvr override="childStyle">
                                        <p:cTn dur="1" fill="hold" display="0" masterRel="sameClick" afterEffect="1">
                                          <p:stCondLst>
                                            <p:cond evt="end" delay="0">
                                              <p:tn val="47"/>
                                            </p:cond>
                                          </p:stCondLst>
                                        </p:cTn>
                                        <p:tgtEl>
                                          <p:spTgt spid="17"/>
                                        </p:tgtEl>
                                        <p:attrNameLst>
                                          <p:attrName>style.visibility</p:attrName>
                                        </p:attrNameLst>
                                      </p:cBhvr>
                                      <p:to>
                                        <p:strVal val="hidden"/>
                                      </p:to>
                                    </p:se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childTnLst>
                          </p:cTn>
                        </p:par>
                        <p:par>
                          <p:cTn id="52" fill="hold">
                            <p:stCondLst>
                              <p:cond delay="8000"/>
                            </p:stCondLst>
                            <p:childTnLst>
                              <p:par>
                                <p:cTn id="53" presetID="50" presetClass="entr" presetSubtype="0" decel="100000"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p:cTn id="55" dur="1000" fill="hold"/>
                                        <p:tgtEl>
                                          <p:spTgt spid="18"/>
                                        </p:tgtEl>
                                        <p:attrNameLst>
                                          <p:attrName>ppt_w</p:attrName>
                                        </p:attrNameLst>
                                      </p:cBhvr>
                                      <p:tavLst>
                                        <p:tav tm="0">
                                          <p:val>
                                            <p:strVal val="#ppt_w+.3"/>
                                          </p:val>
                                        </p:tav>
                                        <p:tav tm="100000">
                                          <p:val>
                                            <p:strVal val="#ppt_w"/>
                                          </p:val>
                                        </p:tav>
                                      </p:tavLst>
                                    </p:anim>
                                    <p:anim calcmode="lin" valueType="num">
                                      <p:cBhvr>
                                        <p:cTn id="56" dur="1000" fill="hold"/>
                                        <p:tgtEl>
                                          <p:spTgt spid="18"/>
                                        </p:tgtEl>
                                        <p:attrNameLst>
                                          <p:attrName>ppt_h</p:attrName>
                                        </p:attrNameLst>
                                      </p:cBhvr>
                                      <p:tavLst>
                                        <p:tav tm="0">
                                          <p:val>
                                            <p:strVal val="#ppt_h"/>
                                          </p:val>
                                        </p:tav>
                                        <p:tav tm="100000">
                                          <p:val>
                                            <p:strVal val="#ppt_h"/>
                                          </p:val>
                                        </p:tav>
                                      </p:tavLst>
                                    </p:anim>
                                    <p:animEffect transition="in" filter="fade">
                                      <p:cBhvr>
                                        <p:cTn id="57" dur="1000"/>
                                        <p:tgtEl>
                                          <p:spTgt spid="18"/>
                                        </p:tgtEl>
                                      </p:cBhvr>
                                    </p:animEffect>
                                  </p:childTnLst>
                                  <p:subTnLst>
                                    <p:set>
                                      <p:cBhvr override="childStyle">
                                        <p:cTn dur="1" fill="hold" display="0" masterRel="sameClick" afterEffect="1">
                                          <p:stCondLst>
                                            <p:cond evt="end" delay="0">
                                              <p:tn val="53"/>
                                            </p:cond>
                                          </p:stCondLst>
                                        </p:cTn>
                                        <p:tgtEl>
                                          <p:spTgt spid="18"/>
                                        </p:tgtEl>
                                        <p:attrNameLst>
                                          <p:attrName>style.visibility</p:attrName>
                                        </p:attrNameLst>
                                      </p:cBhvr>
                                      <p:to>
                                        <p:strVal val="hidden"/>
                                      </p:to>
                                    </p:set>
                                    <p:audio>
                                      <p:cMediaNode>
                                        <p:cTn display="0" masterRel="sameClick">
                                          <p:stCondLst>
                                            <p:cond evt="begin" delay="0">
                                              <p:tn val="53"/>
                                            </p:cond>
                                          </p:stCondLst>
                                          <p:endCondLst>
                                            <p:cond evt="onStopAudio" delay="0">
                                              <p:tgtEl>
                                                <p:sldTgt/>
                                              </p:tgtEl>
                                            </p:cond>
                                          </p:endCondLst>
                                        </p:cTn>
                                        <p:tgtEl>
                                          <p:sndTgt r:embed="rId2" name="click.wav"/>
                                        </p:tgtEl>
                                      </p:cMediaNode>
                                    </p:audio>
                                  </p:subTnLst>
                                </p:cTn>
                              </p:par>
                            </p:childTnLst>
                          </p:cTn>
                        </p:par>
                        <p:par>
                          <p:cTn id="58" fill="hold">
                            <p:stCondLst>
                              <p:cond delay="9000"/>
                            </p:stCondLst>
                            <p:childTnLst>
                              <p:par>
                                <p:cTn id="59" presetID="50" presetClass="entr" presetSubtype="0" decel="100000"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p:cTn id="61" dur="1000" fill="hold"/>
                                        <p:tgtEl>
                                          <p:spTgt spid="19"/>
                                        </p:tgtEl>
                                        <p:attrNameLst>
                                          <p:attrName>ppt_w</p:attrName>
                                        </p:attrNameLst>
                                      </p:cBhvr>
                                      <p:tavLst>
                                        <p:tav tm="0">
                                          <p:val>
                                            <p:strVal val="#ppt_w+.3"/>
                                          </p:val>
                                        </p:tav>
                                        <p:tav tm="100000">
                                          <p:val>
                                            <p:strVal val="#ppt_w"/>
                                          </p:val>
                                        </p:tav>
                                      </p:tavLst>
                                    </p:anim>
                                    <p:anim calcmode="lin" valueType="num">
                                      <p:cBhvr>
                                        <p:cTn id="62" dur="1000" fill="hold"/>
                                        <p:tgtEl>
                                          <p:spTgt spid="19"/>
                                        </p:tgtEl>
                                        <p:attrNameLst>
                                          <p:attrName>ppt_h</p:attrName>
                                        </p:attrNameLst>
                                      </p:cBhvr>
                                      <p:tavLst>
                                        <p:tav tm="0">
                                          <p:val>
                                            <p:strVal val="#ppt_h"/>
                                          </p:val>
                                        </p:tav>
                                        <p:tav tm="100000">
                                          <p:val>
                                            <p:strVal val="#ppt_h"/>
                                          </p:val>
                                        </p:tav>
                                      </p:tavLst>
                                    </p:anim>
                                    <p:animEffect transition="in" filter="fade">
                                      <p:cBhvr>
                                        <p:cTn id="63" dur="1000"/>
                                        <p:tgtEl>
                                          <p:spTgt spid="19"/>
                                        </p:tgtEl>
                                      </p:cBhvr>
                                    </p:animEffect>
                                  </p:childTnLst>
                                  <p:subTnLst>
                                    <p:set>
                                      <p:cBhvr override="childStyle">
                                        <p:cTn dur="1" fill="hold" display="0" masterRel="sameClick" afterEffect="1">
                                          <p:stCondLst>
                                            <p:cond evt="end" delay="0">
                                              <p:tn val="59"/>
                                            </p:cond>
                                          </p:stCondLst>
                                        </p:cTn>
                                        <p:tgtEl>
                                          <p:spTgt spid="19"/>
                                        </p:tgtEl>
                                        <p:attrNameLst>
                                          <p:attrName>style.visibility</p:attrName>
                                        </p:attrNameLst>
                                      </p:cBhvr>
                                      <p:to>
                                        <p:strVal val="hidden"/>
                                      </p:to>
                                    </p:se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4" fill="hold">
                      <p:stCondLst>
                        <p:cond delay="indefinite"/>
                      </p:stCondLst>
                      <p:childTnLst>
                        <p:par>
                          <p:cTn id="65" fill="hold">
                            <p:stCondLst>
                              <p:cond delay="0"/>
                            </p:stCondLst>
                            <p:childTnLst>
                              <p:par>
                                <p:cTn id="66" presetID="8" presetClass="entr" presetSubtype="16" fill="hold" grpId="0" nodeType="clickEffect">
                                  <p:stCondLst>
                                    <p:cond delay="0"/>
                                  </p:stCondLst>
                                  <p:childTnLst>
                                    <p:set>
                                      <p:cBhvr>
                                        <p:cTn id="67" dur="1" fill="hold">
                                          <p:stCondLst>
                                            <p:cond delay="0"/>
                                          </p:stCondLst>
                                        </p:cTn>
                                        <p:tgtEl>
                                          <p:spTgt spid="2"/>
                                        </p:tgtEl>
                                        <p:attrNameLst>
                                          <p:attrName>style.visibility</p:attrName>
                                        </p:attrNameLst>
                                      </p:cBhvr>
                                      <p:to>
                                        <p:strVal val="visible"/>
                                      </p:to>
                                    </p:set>
                                    <p:animEffect transition="in" filter="diamond(in)">
                                      <p:cBhvr>
                                        <p:cTn id="68"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4" descr="Hai 001"/>
          <p:cNvPicPr>
            <a:picLocks noChangeAspect="1"/>
          </p:cNvPicPr>
          <p:nvPr/>
        </p:nvPicPr>
        <p:blipFill>
          <a:blip r:embed="rId4">
            <a:lum bright="-29999" contrast="-24001"/>
          </a:blip>
          <a:stretch>
            <a:fillRect/>
          </a:stretch>
        </p:blipFill>
        <p:spPr>
          <a:xfrm>
            <a:off x="0" y="0"/>
            <a:ext cx="9144000" cy="5772150"/>
          </a:xfrm>
          <a:prstGeom prst="rect">
            <a:avLst/>
          </a:prstGeom>
          <a:noFill/>
          <a:ln w="38100" cap="flat" cmpd="sng">
            <a:solidFill>
              <a:srgbClr val="FF0066"/>
            </a:solidFill>
            <a:prstDash val="solid"/>
            <a:miter/>
            <a:headEnd type="none" w="med" len="med"/>
            <a:tailEnd type="none" w="med" len="med"/>
          </a:ln>
        </p:spPr>
      </p:pic>
      <p:sp>
        <p:nvSpPr>
          <p:cNvPr id="3" name="Text Box 18"/>
          <p:cNvSpPr txBox="1"/>
          <p:nvPr/>
        </p:nvSpPr>
        <p:spPr>
          <a:xfrm>
            <a:off x="1219200" y="6096000"/>
            <a:ext cx="7162800" cy="457200"/>
          </a:xfrm>
          <a:prstGeom prst="rect">
            <a:avLst/>
          </a:prstGeom>
          <a:noFill/>
          <a:ln w="9525">
            <a:noFill/>
          </a:ln>
        </p:spPr>
        <p:txBody>
          <a:bodyPr anchor="t">
            <a:spAutoFit/>
          </a:bodyPr>
          <a:lstStyle/>
          <a:p>
            <a:pPr>
              <a:spcBef>
                <a:spcPct val="50000"/>
              </a:spcBef>
            </a:pPr>
            <a:r>
              <a:rPr lang="en-US" altLang="x-none" sz="2400" b="1" err="1">
                <a:solidFill>
                  <a:srgbClr val="0000FF"/>
                </a:solidFill>
                <a:latin typeface="Arial" panose="020B0604020202020204" pitchFamily="34" charset="0"/>
              </a:rPr>
              <a:t>Thuận</a:t>
            </a:r>
            <a:r>
              <a:rPr lang="en-US" altLang="x-none" sz="2400" b="1">
                <a:solidFill>
                  <a:srgbClr val="0000FF"/>
                </a:solidFill>
                <a:latin typeface="Arial" panose="020B0604020202020204" pitchFamily="34" charset="0"/>
              </a:rPr>
              <a:t> </a:t>
            </a:r>
            <a:r>
              <a:rPr lang="en-US" altLang="x-none" sz="2400" b="1" err="1">
                <a:solidFill>
                  <a:srgbClr val="0000FF"/>
                </a:solidFill>
                <a:latin typeface="Arial" panose="020B0604020202020204" pitchFamily="34" charset="0"/>
              </a:rPr>
              <a:t>Vợ</a:t>
            </a:r>
            <a:r>
              <a:rPr lang="en-US" altLang="x-none" sz="2400" b="1">
                <a:solidFill>
                  <a:srgbClr val="0000FF"/>
                </a:solidFill>
                <a:latin typeface="Arial" panose="020B0604020202020204" pitchFamily="34" charset="0"/>
              </a:rPr>
              <a:t> </a:t>
            </a:r>
            <a:r>
              <a:rPr lang="en-US" altLang="x-none" sz="2400" b="1" err="1">
                <a:solidFill>
                  <a:srgbClr val="0000FF"/>
                </a:solidFill>
                <a:latin typeface="Arial" panose="020B0604020202020204" pitchFamily="34" charset="0"/>
              </a:rPr>
              <a:t>thuận</a:t>
            </a:r>
            <a:r>
              <a:rPr lang="en-US" altLang="x-none" sz="2400" b="1">
                <a:solidFill>
                  <a:srgbClr val="0000FF"/>
                </a:solidFill>
                <a:latin typeface="Arial" panose="020B0604020202020204" pitchFamily="34" charset="0"/>
              </a:rPr>
              <a:t> </a:t>
            </a:r>
            <a:r>
              <a:rPr lang="en-US" altLang="x-none" sz="2400" b="1" err="1">
                <a:solidFill>
                  <a:srgbClr val="0000FF"/>
                </a:solidFill>
                <a:latin typeface="Arial" panose="020B0604020202020204" pitchFamily="34" charset="0"/>
              </a:rPr>
              <a:t>Chồng</a:t>
            </a:r>
            <a:r>
              <a:rPr lang="en-US" altLang="x-none" sz="2400" b="1">
                <a:solidFill>
                  <a:srgbClr val="0000FF"/>
                </a:solidFill>
                <a:latin typeface="Arial" panose="020B0604020202020204" pitchFamily="34" charset="0"/>
              </a:rPr>
              <a:t> </a:t>
            </a:r>
            <a:r>
              <a:rPr lang="en-US" altLang="x-none" sz="2400" b="1" err="1">
                <a:solidFill>
                  <a:srgbClr val="0000FF"/>
                </a:solidFill>
                <a:latin typeface="Arial" panose="020B0604020202020204" pitchFamily="34" charset="0"/>
              </a:rPr>
              <a:t>tát</a:t>
            </a:r>
            <a:r>
              <a:rPr lang="en-US" altLang="x-none" sz="2400" b="1">
                <a:solidFill>
                  <a:srgbClr val="0000FF"/>
                </a:solidFill>
                <a:latin typeface="Arial" panose="020B0604020202020204" pitchFamily="34" charset="0"/>
              </a:rPr>
              <a:t> </a:t>
            </a:r>
            <a:r>
              <a:rPr lang="en-US" altLang="x-none" sz="2400" b="1" err="1">
                <a:solidFill>
                  <a:srgbClr val="0000FF"/>
                </a:solidFill>
                <a:latin typeface="Arial" panose="020B0604020202020204" pitchFamily="34" charset="0"/>
              </a:rPr>
              <a:t>biển</a:t>
            </a:r>
            <a:r>
              <a:rPr lang="en-US" altLang="x-none" sz="2400" b="1">
                <a:solidFill>
                  <a:srgbClr val="0000FF"/>
                </a:solidFill>
                <a:latin typeface="Arial" panose="020B0604020202020204" pitchFamily="34" charset="0"/>
              </a:rPr>
              <a:t> </a:t>
            </a:r>
            <a:r>
              <a:rPr lang="en-US" altLang="x-none" sz="2400" b="1" err="1">
                <a:solidFill>
                  <a:srgbClr val="0000FF"/>
                </a:solidFill>
                <a:latin typeface="Arial" panose="020B0604020202020204" pitchFamily="34" charset="0"/>
              </a:rPr>
              <a:t>Đông</a:t>
            </a:r>
            <a:r>
              <a:rPr lang="en-US" altLang="x-none" sz="2400" b="1">
                <a:solidFill>
                  <a:srgbClr val="0000FF"/>
                </a:solidFill>
                <a:latin typeface="Arial" panose="020B0604020202020204" pitchFamily="34" charset="0"/>
              </a:rPr>
              <a:t> </a:t>
            </a:r>
            <a:r>
              <a:rPr lang="en-US" altLang="x-none" sz="2400" b="1" err="1">
                <a:solidFill>
                  <a:srgbClr val="0000FF"/>
                </a:solidFill>
                <a:latin typeface="Arial" panose="020B0604020202020204" pitchFamily="34" charset="0"/>
              </a:rPr>
              <a:t>cũng</a:t>
            </a:r>
            <a:r>
              <a:rPr lang="en-US" altLang="x-none" sz="2400" b="1">
                <a:solidFill>
                  <a:srgbClr val="0000FF"/>
                </a:solidFill>
                <a:latin typeface="Arial" panose="020B0604020202020204" pitchFamily="34" charset="0"/>
              </a:rPr>
              <a:t> </a:t>
            </a:r>
            <a:r>
              <a:rPr lang="en-US" altLang="x-none" sz="2400" b="1" err="1">
                <a:solidFill>
                  <a:srgbClr val="0000FF"/>
                </a:solidFill>
                <a:latin typeface="Arial" panose="020B0604020202020204" pitchFamily="34" charset="0"/>
              </a:rPr>
              <a:t>cạn</a:t>
            </a:r>
            <a:endParaRPr lang="en-US" altLang="x-none" sz="2400" b="1">
              <a:solidFill>
                <a:srgbClr val="0000FF"/>
              </a:solidFill>
              <a:latin typeface="Arial" panose="020B0604020202020204" pitchFamily="34" charset="0"/>
            </a:endParaRPr>
          </a:p>
        </p:txBody>
      </p:sp>
      <p:pic>
        <p:nvPicPr>
          <p:cNvPr id="4" name="Picture 10" descr="11"/>
          <p:cNvPicPr>
            <a:picLocks noChangeAspect="1"/>
          </p:cNvPicPr>
          <p:nvPr/>
        </p:nvPicPr>
        <p:blipFill>
          <a:blip r:embed="rId5"/>
          <a:stretch>
            <a:fillRect/>
          </a:stretch>
        </p:blipFill>
        <p:spPr>
          <a:xfrm>
            <a:off x="7921625" y="5599113"/>
            <a:ext cx="606425" cy="668337"/>
          </a:xfrm>
          <a:prstGeom prst="rect">
            <a:avLst/>
          </a:prstGeom>
          <a:noFill/>
          <a:ln w="9525">
            <a:noFill/>
          </a:ln>
        </p:spPr>
      </p:pic>
      <p:pic>
        <p:nvPicPr>
          <p:cNvPr id="5" name="Picture 11" descr="2"/>
          <p:cNvPicPr>
            <a:picLocks noChangeAspect="1"/>
          </p:cNvPicPr>
          <p:nvPr/>
        </p:nvPicPr>
        <p:blipFill>
          <a:blip r:embed="rId6"/>
          <a:stretch>
            <a:fillRect/>
          </a:stretch>
        </p:blipFill>
        <p:spPr>
          <a:xfrm>
            <a:off x="7921625" y="5522913"/>
            <a:ext cx="512763" cy="652462"/>
          </a:xfrm>
          <a:prstGeom prst="rect">
            <a:avLst/>
          </a:prstGeom>
          <a:noFill/>
          <a:ln w="9525">
            <a:noFill/>
          </a:ln>
        </p:spPr>
      </p:pic>
      <p:pic>
        <p:nvPicPr>
          <p:cNvPr id="6" name="Picture 12" descr="3"/>
          <p:cNvPicPr>
            <a:picLocks noChangeAspect="1"/>
          </p:cNvPicPr>
          <p:nvPr/>
        </p:nvPicPr>
        <p:blipFill>
          <a:blip r:embed="rId7"/>
          <a:stretch>
            <a:fillRect/>
          </a:stretch>
        </p:blipFill>
        <p:spPr>
          <a:xfrm>
            <a:off x="7921625" y="5522913"/>
            <a:ext cx="520700" cy="671512"/>
          </a:xfrm>
          <a:prstGeom prst="rect">
            <a:avLst/>
          </a:prstGeom>
          <a:noFill/>
          <a:ln w="9525">
            <a:noFill/>
          </a:ln>
        </p:spPr>
      </p:pic>
      <p:pic>
        <p:nvPicPr>
          <p:cNvPr id="7" name="Picture 13" descr="4"/>
          <p:cNvPicPr>
            <a:picLocks noChangeAspect="1"/>
          </p:cNvPicPr>
          <p:nvPr/>
        </p:nvPicPr>
        <p:blipFill>
          <a:blip r:embed="rId8"/>
          <a:stretch>
            <a:fillRect/>
          </a:stretch>
        </p:blipFill>
        <p:spPr>
          <a:xfrm>
            <a:off x="7693025" y="5599113"/>
            <a:ext cx="520700" cy="671512"/>
          </a:xfrm>
          <a:prstGeom prst="rect">
            <a:avLst/>
          </a:prstGeom>
          <a:noFill/>
          <a:ln w="9525">
            <a:noFill/>
          </a:ln>
        </p:spPr>
      </p:pic>
      <p:pic>
        <p:nvPicPr>
          <p:cNvPr id="8" name="Picture 14" descr="5"/>
          <p:cNvPicPr>
            <a:picLocks noChangeAspect="1"/>
          </p:cNvPicPr>
          <p:nvPr/>
        </p:nvPicPr>
        <p:blipFill>
          <a:blip r:embed="rId9"/>
          <a:stretch>
            <a:fillRect/>
          </a:stretch>
        </p:blipFill>
        <p:spPr>
          <a:xfrm>
            <a:off x="7845425" y="5522913"/>
            <a:ext cx="582613" cy="742950"/>
          </a:xfrm>
          <a:prstGeom prst="rect">
            <a:avLst/>
          </a:prstGeom>
          <a:noFill/>
          <a:ln w="9525">
            <a:noFill/>
          </a:ln>
        </p:spPr>
      </p:pic>
      <p:pic>
        <p:nvPicPr>
          <p:cNvPr id="9" name="Picture 15" descr="6"/>
          <p:cNvPicPr>
            <a:picLocks noChangeAspect="1"/>
          </p:cNvPicPr>
          <p:nvPr/>
        </p:nvPicPr>
        <p:blipFill>
          <a:blip r:embed="rId10"/>
          <a:stretch>
            <a:fillRect/>
          </a:stretch>
        </p:blipFill>
        <p:spPr>
          <a:xfrm>
            <a:off x="7769225" y="5522913"/>
            <a:ext cx="571500" cy="725487"/>
          </a:xfrm>
          <a:prstGeom prst="rect">
            <a:avLst/>
          </a:prstGeom>
          <a:noFill/>
          <a:ln w="9525">
            <a:noFill/>
          </a:ln>
        </p:spPr>
      </p:pic>
      <p:pic>
        <p:nvPicPr>
          <p:cNvPr id="10" name="Picture 16" descr="7"/>
          <p:cNvPicPr>
            <a:picLocks noChangeAspect="1"/>
          </p:cNvPicPr>
          <p:nvPr/>
        </p:nvPicPr>
        <p:blipFill>
          <a:blip r:embed="rId11"/>
          <a:stretch>
            <a:fillRect/>
          </a:stretch>
        </p:blipFill>
        <p:spPr>
          <a:xfrm>
            <a:off x="7921625" y="5599113"/>
            <a:ext cx="568325" cy="725487"/>
          </a:xfrm>
          <a:prstGeom prst="rect">
            <a:avLst/>
          </a:prstGeom>
          <a:noFill/>
          <a:ln w="9525">
            <a:noFill/>
          </a:ln>
        </p:spPr>
      </p:pic>
      <p:pic>
        <p:nvPicPr>
          <p:cNvPr id="11" name="Picture 17" descr="8"/>
          <p:cNvPicPr>
            <a:picLocks noChangeAspect="1"/>
          </p:cNvPicPr>
          <p:nvPr/>
        </p:nvPicPr>
        <p:blipFill>
          <a:blip r:embed="rId12"/>
          <a:stretch>
            <a:fillRect/>
          </a:stretch>
        </p:blipFill>
        <p:spPr>
          <a:xfrm>
            <a:off x="8074025" y="5599113"/>
            <a:ext cx="536575" cy="668337"/>
          </a:xfrm>
          <a:prstGeom prst="rect">
            <a:avLst/>
          </a:prstGeom>
          <a:noFill/>
          <a:ln w="9525">
            <a:noFill/>
          </a:ln>
        </p:spPr>
      </p:pic>
      <p:pic>
        <p:nvPicPr>
          <p:cNvPr id="12" name="Picture 18" descr="9"/>
          <p:cNvPicPr>
            <a:picLocks noChangeAspect="1"/>
          </p:cNvPicPr>
          <p:nvPr/>
        </p:nvPicPr>
        <p:blipFill>
          <a:blip r:embed="rId13"/>
          <a:stretch>
            <a:fillRect/>
          </a:stretch>
        </p:blipFill>
        <p:spPr>
          <a:xfrm>
            <a:off x="7845425" y="5599113"/>
            <a:ext cx="512763" cy="671512"/>
          </a:xfrm>
          <a:prstGeom prst="rect">
            <a:avLst/>
          </a:prstGeom>
          <a:noFill/>
          <a:ln w="9525">
            <a:noFill/>
          </a:ln>
        </p:spPr>
      </p:pic>
      <p:grpSp>
        <p:nvGrpSpPr>
          <p:cNvPr id="2" name="Group 19"/>
          <p:cNvGrpSpPr/>
          <p:nvPr/>
        </p:nvGrpSpPr>
        <p:grpSpPr>
          <a:xfrm>
            <a:off x="7921625" y="5522913"/>
            <a:ext cx="655638" cy="744537"/>
            <a:chOff x="432" y="0"/>
            <a:chExt cx="589" cy="480"/>
          </a:xfrm>
        </p:grpSpPr>
        <p:pic>
          <p:nvPicPr>
            <p:cNvPr id="43021" name="Picture 20" descr="0"/>
            <p:cNvPicPr>
              <a:picLocks noChangeAspect="1"/>
            </p:cNvPicPr>
            <p:nvPr/>
          </p:nvPicPr>
          <p:blipFill>
            <a:blip r:embed="rId14"/>
            <a:stretch>
              <a:fillRect/>
            </a:stretch>
          </p:blipFill>
          <p:spPr>
            <a:xfrm>
              <a:off x="720" y="48"/>
              <a:ext cx="301" cy="432"/>
            </a:xfrm>
            <a:prstGeom prst="rect">
              <a:avLst/>
            </a:prstGeom>
            <a:noFill/>
            <a:ln w="9525">
              <a:noFill/>
            </a:ln>
          </p:spPr>
        </p:pic>
        <p:pic>
          <p:nvPicPr>
            <p:cNvPr id="43022" name="Picture 21" descr="11"/>
            <p:cNvPicPr>
              <a:picLocks noChangeAspect="1"/>
            </p:cNvPicPr>
            <p:nvPr/>
          </p:nvPicPr>
          <p:blipFill>
            <a:blip r:embed="rId5"/>
            <a:stretch>
              <a:fillRect/>
            </a:stretch>
          </p:blipFill>
          <p:spPr>
            <a:xfrm>
              <a:off x="432" y="0"/>
              <a:ext cx="285" cy="480"/>
            </a:xfrm>
            <a:prstGeom prst="rect">
              <a:avLst/>
            </a:prstGeom>
            <a:noFill/>
            <a:ln w="9525">
              <a:noFill/>
            </a:ln>
          </p:spPr>
        </p:pic>
      </p:grpSp>
      <p:pic>
        <p:nvPicPr>
          <p:cNvPr id="43023" name="Picture 22" descr="bell"/>
          <p:cNvPicPr>
            <a:picLocks noChangeAspect="1"/>
          </p:cNvPicPr>
          <p:nvPr/>
        </p:nvPicPr>
        <p:blipFill>
          <a:blip r:embed="rId15"/>
          <a:stretch>
            <a:fillRect/>
          </a:stretch>
        </p:blipFill>
        <p:spPr>
          <a:xfrm>
            <a:off x="8229600" y="228600"/>
            <a:ext cx="768350" cy="706438"/>
          </a:xfrm>
          <a:prstGeom prst="rect">
            <a:avLst/>
          </a:prstGeom>
          <a:noFill/>
          <a:ln w="9525">
            <a:noFill/>
          </a:ln>
        </p:spPr>
      </p:pic>
      <p:pic>
        <p:nvPicPr>
          <p:cNvPr id="43024" name="Picture 4" descr="Sach  dong 2"/>
          <p:cNvPicPr>
            <a:picLocks noChangeAspect="1"/>
          </p:cNvPicPr>
          <p:nvPr/>
        </p:nvPicPr>
        <p:blipFill>
          <a:blip r:embed="rId16"/>
          <a:stretch>
            <a:fillRect/>
          </a:stretch>
        </p:blipFill>
        <p:spPr>
          <a:xfrm>
            <a:off x="0" y="5943600"/>
            <a:ext cx="1295400" cy="9144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subTnLst>
                                    <p:set>
                                      <p:cBhvr override="childStyle">
                                        <p:cTn dur="1" fill="hold" display="0" masterRel="sameClick" afterEffect="1">
                                          <p:stCondLst>
                                            <p:cond evt="end" delay="0">
                                              <p:tn val="5"/>
                                            </p:cond>
                                          </p:stCondLst>
                                        </p:cTn>
                                        <p:tgtEl>
                                          <p:spTgt spid="2"/>
                                        </p:tgtEl>
                                        <p:attrNameLst>
                                          <p:attrName>style.visibility</p:attrName>
                                        </p:attrNameLst>
                                      </p:cBhvr>
                                      <p:to>
                                        <p:strVal val="hidden"/>
                                      </p:to>
                                    </p:se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par>
                          <p:cTn id="10" fill="hold">
                            <p:stCondLst>
                              <p:cond delay="1000"/>
                            </p:stCondLst>
                            <p:childTnLst>
                              <p:par>
                                <p:cTn id="11" presetID="50" presetClass="entr" presetSubtype="0" decel="10000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strVal val="#ppt_w+.3"/>
                                          </p:val>
                                        </p:tav>
                                        <p:tav tm="100000">
                                          <p:val>
                                            <p:strVal val="#ppt_w"/>
                                          </p:val>
                                        </p:tav>
                                      </p:tavLst>
                                    </p:anim>
                                    <p:anim calcmode="lin" valueType="num">
                                      <p:cBhvr>
                                        <p:cTn id="14" dur="1000" fill="hold"/>
                                        <p:tgtEl>
                                          <p:spTgt spid="12"/>
                                        </p:tgtEl>
                                        <p:attrNameLst>
                                          <p:attrName>ppt_h</p:attrName>
                                        </p:attrNameLst>
                                      </p:cBhvr>
                                      <p:tavLst>
                                        <p:tav tm="0">
                                          <p:val>
                                            <p:strVal val="#ppt_h"/>
                                          </p:val>
                                        </p:tav>
                                        <p:tav tm="100000">
                                          <p:val>
                                            <p:strVal val="#ppt_h"/>
                                          </p:val>
                                        </p:tav>
                                      </p:tavLst>
                                    </p:anim>
                                    <p:animEffect transition="in" filter="fade">
                                      <p:cBhvr>
                                        <p:cTn id="15" dur="1000"/>
                                        <p:tgtEl>
                                          <p:spTgt spid="12"/>
                                        </p:tgtEl>
                                      </p:cBhvr>
                                    </p:animEffect>
                                  </p:childTnLst>
                                  <p:subTnLst>
                                    <p:set>
                                      <p:cBhvr override="childStyle">
                                        <p:cTn dur="1" fill="hold" display="0" masterRel="sameClick" afterEffect="1">
                                          <p:stCondLst>
                                            <p:cond evt="end" delay="0">
                                              <p:tn val="11"/>
                                            </p:cond>
                                          </p:stCondLst>
                                        </p:cTn>
                                        <p:tgtEl>
                                          <p:spTgt spid="12"/>
                                        </p:tgtEl>
                                        <p:attrNameLst>
                                          <p:attrName>style.visibility</p:attrName>
                                        </p:attrNameLst>
                                      </p:cBhvr>
                                      <p:to>
                                        <p:strVal val="hidden"/>
                                      </p:to>
                                    </p:se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par>
                          <p:cTn id="16" fill="hold">
                            <p:stCondLst>
                              <p:cond delay="2000"/>
                            </p:stCondLst>
                            <p:childTnLst>
                              <p:par>
                                <p:cTn id="17" presetID="50" presetClass="entr" presetSubtype="0" decel="10000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strVal val="#ppt_w+.3"/>
                                          </p:val>
                                        </p:tav>
                                        <p:tav tm="100000">
                                          <p:val>
                                            <p:strVal val="#ppt_w"/>
                                          </p:val>
                                        </p:tav>
                                      </p:tavLst>
                                    </p:anim>
                                    <p:anim calcmode="lin" valueType="num">
                                      <p:cBhvr>
                                        <p:cTn id="20" dur="1000" fill="hold"/>
                                        <p:tgtEl>
                                          <p:spTgt spid="11"/>
                                        </p:tgtEl>
                                        <p:attrNameLst>
                                          <p:attrName>ppt_h</p:attrName>
                                        </p:attrNameLst>
                                      </p:cBhvr>
                                      <p:tavLst>
                                        <p:tav tm="0">
                                          <p:val>
                                            <p:strVal val="#ppt_h"/>
                                          </p:val>
                                        </p:tav>
                                        <p:tav tm="100000">
                                          <p:val>
                                            <p:strVal val="#ppt_h"/>
                                          </p:val>
                                        </p:tav>
                                      </p:tavLst>
                                    </p:anim>
                                    <p:animEffect transition="in" filter="fade">
                                      <p:cBhvr>
                                        <p:cTn id="21" dur="1000"/>
                                        <p:tgtEl>
                                          <p:spTgt spid="11"/>
                                        </p:tgtEl>
                                      </p:cBhvr>
                                    </p:animEffect>
                                  </p:childTnLst>
                                  <p:subTnLst>
                                    <p:set>
                                      <p:cBhvr override="childStyle">
                                        <p:cTn dur="1" fill="hold" display="0" masterRel="sameClick" afterEffect="1">
                                          <p:stCondLst>
                                            <p:cond evt="end" delay="0">
                                              <p:tn val="17"/>
                                            </p:cond>
                                          </p:stCondLst>
                                        </p:cTn>
                                        <p:tgtEl>
                                          <p:spTgt spid="11"/>
                                        </p:tgtEl>
                                        <p:attrNameLst>
                                          <p:attrName>style.visibility</p:attrName>
                                        </p:attrNameLst>
                                      </p:cBhvr>
                                      <p:to>
                                        <p:strVal val="hidden"/>
                                      </p:to>
                                    </p:se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par>
                          <p:cTn id="22" fill="hold">
                            <p:stCondLst>
                              <p:cond delay="3000"/>
                            </p:stCondLst>
                            <p:childTnLst>
                              <p:par>
                                <p:cTn id="23" presetID="50" presetClass="entr" presetSubtype="0" decel="10000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strVal val="#ppt_w+.3"/>
                                          </p:val>
                                        </p:tav>
                                        <p:tav tm="100000">
                                          <p:val>
                                            <p:strVal val="#ppt_w"/>
                                          </p:val>
                                        </p:tav>
                                      </p:tavLst>
                                    </p:anim>
                                    <p:anim calcmode="lin" valueType="num">
                                      <p:cBhvr>
                                        <p:cTn id="26" dur="1000" fill="hold"/>
                                        <p:tgtEl>
                                          <p:spTgt spid="10"/>
                                        </p:tgtEl>
                                        <p:attrNameLst>
                                          <p:attrName>ppt_h</p:attrName>
                                        </p:attrNameLst>
                                      </p:cBhvr>
                                      <p:tavLst>
                                        <p:tav tm="0">
                                          <p:val>
                                            <p:strVal val="#ppt_h"/>
                                          </p:val>
                                        </p:tav>
                                        <p:tav tm="100000">
                                          <p:val>
                                            <p:strVal val="#ppt_h"/>
                                          </p:val>
                                        </p:tav>
                                      </p:tavLst>
                                    </p:anim>
                                    <p:animEffect transition="in" filter="fade">
                                      <p:cBhvr>
                                        <p:cTn id="27" dur="1000"/>
                                        <p:tgtEl>
                                          <p:spTgt spid="10"/>
                                        </p:tgtEl>
                                      </p:cBhvr>
                                    </p:animEffect>
                                  </p:childTnLst>
                                  <p:subTnLst>
                                    <p:set>
                                      <p:cBhvr override="childStyle">
                                        <p:cTn dur="1" fill="hold" display="0" masterRel="sameClick" afterEffect="1">
                                          <p:stCondLst>
                                            <p:cond evt="end" delay="0">
                                              <p:tn val="23"/>
                                            </p:cond>
                                          </p:stCondLst>
                                        </p:cTn>
                                        <p:tgtEl>
                                          <p:spTgt spid="10"/>
                                        </p:tgtEl>
                                        <p:attrNameLst>
                                          <p:attrName>style.visibility</p:attrName>
                                        </p:attrNameLst>
                                      </p:cBhvr>
                                      <p:to>
                                        <p:strVal val="hidden"/>
                                      </p:to>
                                    </p:se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childTnLst>
                          </p:cTn>
                        </p:par>
                        <p:par>
                          <p:cTn id="28" fill="hold">
                            <p:stCondLst>
                              <p:cond delay="4000"/>
                            </p:stCondLst>
                            <p:childTnLst>
                              <p:par>
                                <p:cTn id="29" presetID="50" presetClass="entr" presetSubtype="0" decel="10000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1000" fill="hold"/>
                                        <p:tgtEl>
                                          <p:spTgt spid="9"/>
                                        </p:tgtEl>
                                        <p:attrNameLst>
                                          <p:attrName>ppt_w</p:attrName>
                                        </p:attrNameLst>
                                      </p:cBhvr>
                                      <p:tavLst>
                                        <p:tav tm="0">
                                          <p:val>
                                            <p:strVal val="#ppt_w+.3"/>
                                          </p:val>
                                        </p:tav>
                                        <p:tav tm="100000">
                                          <p:val>
                                            <p:strVal val="#ppt_w"/>
                                          </p:val>
                                        </p:tav>
                                      </p:tavLst>
                                    </p:anim>
                                    <p:anim calcmode="lin" valueType="num">
                                      <p:cBhvr>
                                        <p:cTn id="32" dur="1000" fill="hold"/>
                                        <p:tgtEl>
                                          <p:spTgt spid="9"/>
                                        </p:tgtEl>
                                        <p:attrNameLst>
                                          <p:attrName>ppt_h</p:attrName>
                                        </p:attrNameLst>
                                      </p:cBhvr>
                                      <p:tavLst>
                                        <p:tav tm="0">
                                          <p:val>
                                            <p:strVal val="#ppt_h"/>
                                          </p:val>
                                        </p:tav>
                                        <p:tav tm="100000">
                                          <p:val>
                                            <p:strVal val="#ppt_h"/>
                                          </p:val>
                                        </p:tav>
                                      </p:tavLst>
                                    </p:anim>
                                    <p:animEffect transition="in" filter="fade">
                                      <p:cBhvr>
                                        <p:cTn id="33" dur="1000"/>
                                        <p:tgtEl>
                                          <p:spTgt spid="9"/>
                                        </p:tgtEl>
                                      </p:cBhvr>
                                    </p:animEffect>
                                  </p:childTnLst>
                                  <p:subTnLst>
                                    <p:set>
                                      <p:cBhvr override="childStyle">
                                        <p:cTn dur="1" fill="hold" display="0" masterRel="sameClick" afterEffect="1">
                                          <p:stCondLst>
                                            <p:cond evt="end" delay="0">
                                              <p:tn val="29"/>
                                            </p:cond>
                                          </p:stCondLst>
                                        </p:cTn>
                                        <p:tgtEl>
                                          <p:spTgt spid="9"/>
                                        </p:tgtEl>
                                        <p:attrNameLst>
                                          <p:attrName>style.visibility</p:attrName>
                                        </p:attrNameLst>
                                      </p:cBhvr>
                                      <p:to>
                                        <p:strVal val="hidden"/>
                                      </p:to>
                                    </p:set>
                                    <p:audio>
                                      <p:cMediaNode>
                                        <p:cTn display="0" masterRel="sameClick">
                                          <p:stCondLst>
                                            <p:cond evt="begin" delay="0">
                                              <p:tn val="29"/>
                                            </p:cond>
                                          </p:stCondLst>
                                          <p:endCondLst>
                                            <p:cond evt="onStopAudio" delay="0">
                                              <p:tgtEl>
                                                <p:sldTgt/>
                                              </p:tgtEl>
                                            </p:cond>
                                          </p:endCondLst>
                                        </p:cTn>
                                        <p:tgtEl>
                                          <p:sndTgt r:embed="rId2" name="click.wav"/>
                                        </p:tgtEl>
                                      </p:cMediaNode>
                                    </p:audio>
                                  </p:subTnLst>
                                </p:cTn>
                              </p:par>
                            </p:childTnLst>
                          </p:cTn>
                        </p:par>
                        <p:par>
                          <p:cTn id="34" fill="hold">
                            <p:stCondLst>
                              <p:cond delay="5000"/>
                            </p:stCondLst>
                            <p:childTnLst>
                              <p:par>
                                <p:cTn id="35" presetID="50" presetClass="entr" presetSubtype="0" decel="100000"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1000" fill="hold"/>
                                        <p:tgtEl>
                                          <p:spTgt spid="8"/>
                                        </p:tgtEl>
                                        <p:attrNameLst>
                                          <p:attrName>ppt_w</p:attrName>
                                        </p:attrNameLst>
                                      </p:cBhvr>
                                      <p:tavLst>
                                        <p:tav tm="0">
                                          <p:val>
                                            <p:strVal val="#ppt_w+.3"/>
                                          </p:val>
                                        </p:tav>
                                        <p:tav tm="100000">
                                          <p:val>
                                            <p:strVal val="#ppt_w"/>
                                          </p:val>
                                        </p:tav>
                                      </p:tavLst>
                                    </p:anim>
                                    <p:anim calcmode="lin" valueType="num">
                                      <p:cBhvr>
                                        <p:cTn id="38" dur="1000" fill="hold"/>
                                        <p:tgtEl>
                                          <p:spTgt spid="8"/>
                                        </p:tgtEl>
                                        <p:attrNameLst>
                                          <p:attrName>ppt_h</p:attrName>
                                        </p:attrNameLst>
                                      </p:cBhvr>
                                      <p:tavLst>
                                        <p:tav tm="0">
                                          <p:val>
                                            <p:strVal val="#ppt_h"/>
                                          </p:val>
                                        </p:tav>
                                        <p:tav tm="100000">
                                          <p:val>
                                            <p:strVal val="#ppt_h"/>
                                          </p:val>
                                        </p:tav>
                                      </p:tavLst>
                                    </p:anim>
                                    <p:animEffect transition="in" filter="fade">
                                      <p:cBhvr>
                                        <p:cTn id="39" dur="1000"/>
                                        <p:tgtEl>
                                          <p:spTgt spid="8"/>
                                        </p:tgtEl>
                                      </p:cBhvr>
                                    </p:animEffect>
                                  </p:childTnLst>
                                  <p:subTnLst>
                                    <p:set>
                                      <p:cBhvr override="childStyle">
                                        <p:cTn dur="1" fill="hold" display="0" masterRel="sameClick" afterEffect="1">
                                          <p:stCondLst>
                                            <p:cond evt="end" delay="0">
                                              <p:tn val="35"/>
                                            </p:cond>
                                          </p:stCondLst>
                                        </p:cTn>
                                        <p:tgtEl>
                                          <p:spTgt spid="8"/>
                                        </p:tgtEl>
                                        <p:attrNameLst>
                                          <p:attrName>style.visibility</p:attrName>
                                        </p:attrNameLst>
                                      </p:cBhvr>
                                      <p:to>
                                        <p:strVal val="hidden"/>
                                      </p:to>
                                    </p:set>
                                    <p:audio>
                                      <p:cMediaNode>
                                        <p:cTn display="0" masterRel="sameClick">
                                          <p:stCondLst>
                                            <p:cond evt="begin" delay="0">
                                              <p:tn val="35"/>
                                            </p:cond>
                                          </p:stCondLst>
                                          <p:endCondLst>
                                            <p:cond evt="onStopAudio" delay="0">
                                              <p:tgtEl>
                                                <p:sldTgt/>
                                              </p:tgtEl>
                                            </p:cond>
                                          </p:endCondLst>
                                        </p:cTn>
                                        <p:tgtEl>
                                          <p:sndTgt r:embed="rId2" name="click.wav"/>
                                        </p:tgtEl>
                                      </p:cMediaNode>
                                    </p:audio>
                                  </p:subTnLst>
                                </p:cTn>
                              </p:par>
                            </p:childTnLst>
                          </p:cTn>
                        </p:par>
                        <p:par>
                          <p:cTn id="40" fill="hold">
                            <p:stCondLst>
                              <p:cond delay="6000"/>
                            </p:stCondLst>
                            <p:childTnLst>
                              <p:par>
                                <p:cTn id="41" presetID="50" presetClass="entr" presetSubtype="0" decel="10000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1000" fill="hold"/>
                                        <p:tgtEl>
                                          <p:spTgt spid="7"/>
                                        </p:tgtEl>
                                        <p:attrNameLst>
                                          <p:attrName>ppt_w</p:attrName>
                                        </p:attrNameLst>
                                      </p:cBhvr>
                                      <p:tavLst>
                                        <p:tav tm="0">
                                          <p:val>
                                            <p:strVal val="#ppt_w+.3"/>
                                          </p:val>
                                        </p:tav>
                                        <p:tav tm="100000">
                                          <p:val>
                                            <p:strVal val="#ppt_w"/>
                                          </p:val>
                                        </p:tav>
                                      </p:tavLst>
                                    </p:anim>
                                    <p:anim calcmode="lin" valueType="num">
                                      <p:cBhvr>
                                        <p:cTn id="44" dur="1000" fill="hold"/>
                                        <p:tgtEl>
                                          <p:spTgt spid="7"/>
                                        </p:tgtEl>
                                        <p:attrNameLst>
                                          <p:attrName>ppt_h</p:attrName>
                                        </p:attrNameLst>
                                      </p:cBhvr>
                                      <p:tavLst>
                                        <p:tav tm="0">
                                          <p:val>
                                            <p:strVal val="#ppt_h"/>
                                          </p:val>
                                        </p:tav>
                                        <p:tav tm="100000">
                                          <p:val>
                                            <p:strVal val="#ppt_h"/>
                                          </p:val>
                                        </p:tav>
                                      </p:tavLst>
                                    </p:anim>
                                    <p:animEffect transition="in" filter="fade">
                                      <p:cBhvr>
                                        <p:cTn id="45" dur="1000"/>
                                        <p:tgtEl>
                                          <p:spTgt spid="7"/>
                                        </p:tgtEl>
                                      </p:cBhvr>
                                    </p:animEffect>
                                  </p:childTnLst>
                                  <p:subTnLst>
                                    <p:set>
                                      <p:cBhvr override="childStyle">
                                        <p:cTn dur="1" fill="hold" display="0" masterRel="sameClick" afterEffect="1">
                                          <p:stCondLst>
                                            <p:cond evt="end" delay="0">
                                              <p:tn val="41"/>
                                            </p:cond>
                                          </p:stCondLst>
                                        </p:cTn>
                                        <p:tgtEl>
                                          <p:spTgt spid="7"/>
                                        </p:tgtEl>
                                        <p:attrNameLst>
                                          <p:attrName>style.visibility</p:attrName>
                                        </p:attrNameLst>
                                      </p:cBhvr>
                                      <p:to>
                                        <p:strVal val="hidden"/>
                                      </p:to>
                                    </p:set>
                                    <p:audio>
                                      <p:cMediaNode>
                                        <p:cTn display="0" masterRel="sameClick">
                                          <p:stCondLst>
                                            <p:cond evt="begin" delay="0">
                                              <p:tn val="41"/>
                                            </p:cond>
                                          </p:stCondLst>
                                          <p:endCondLst>
                                            <p:cond evt="onStopAudio" delay="0">
                                              <p:tgtEl>
                                                <p:sldTgt/>
                                              </p:tgtEl>
                                            </p:cond>
                                          </p:endCondLst>
                                        </p:cTn>
                                        <p:tgtEl>
                                          <p:sndTgt r:embed="rId2" name="click.wav"/>
                                        </p:tgtEl>
                                      </p:cMediaNode>
                                    </p:audio>
                                  </p:subTnLst>
                                </p:cTn>
                              </p:par>
                            </p:childTnLst>
                          </p:cTn>
                        </p:par>
                        <p:par>
                          <p:cTn id="46" fill="hold">
                            <p:stCondLst>
                              <p:cond delay="7000"/>
                            </p:stCondLst>
                            <p:childTnLst>
                              <p:par>
                                <p:cTn id="47" presetID="50" presetClass="entr" presetSubtype="0" decel="100000" fill="hold" nodeType="after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1000" fill="hold"/>
                                        <p:tgtEl>
                                          <p:spTgt spid="6"/>
                                        </p:tgtEl>
                                        <p:attrNameLst>
                                          <p:attrName>ppt_w</p:attrName>
                                        </p:attrNameLst>
                                      </p:cBhvr>
                                      <p:tavLst>
                                        <p:tav tm="0">
                                          <p:val>
                                            <p:strVal val="#ppt_w+.3"/>
                                          </p:val>
                                        </p:tav>
                                        <p:tav tm="100000">
                                          <p:val>
                                            <p:strVal val="#ppt_w"/>
                                          </p:val>
                                        </p:tav>
                                      </p:tavLst>
                                    </p:anim>
                                    <p:anim calcmode="lin" valueType="num">
                                      <p:cBhvr>
                                        <p:cTn id="50" dur="1000" fill="hold"/>
                                        <p:tgtEl>
                                          <p:spTgt spid="6"/>
                                        </p:tgtEl>
                                        <p:attrNameLst>
                                          <p:attrName>ppt_h</p:attrName>
                                        </p:attrNameLst>
                                      </p:cBhvr>
                                      <p:tavLst>
                                        <p:tav tm="0">
                                          <p:val>
                                            <p:strVal val="#ppt_h"/>
                                          </p:val>
                                        </p:tav>
                                        <p:tav tm="100000">
                                          <p:val>
                                            <p:strVal val="#ppt_h"/>
                                          </p:val>
                                        </p:tav>
                                      </p:tavLst>
                                    </p:anim>
                                    <p:animEffect transition="in" filter="fade">
                                      <p:cBhvr>
                                        <p:cTn id="51" dur="1000"/>
                                        <p:tgtEl>
                                          <p:spTgt spid="6"/>
                                        </p:tgtEl>
                                      </p:cBhvr>
                                    </p:animEffect>
                                  </p:childTnLst>
                                  <p:subTnLst>
                                    <p:set>
                                      <p:cBhvr override="childStyle">
                                        <p:cTn dur="1" fill="hold" display="0" masterRel="sameClick" afterEffect="1">
                                          <p:stCondLst>
                                            <p:cond evt="end" delay="0">
                                              <p:tn val="47"/>
                                            </p:cond>
                                          </p:stCondLst>
                                        </p:cTn>
                                        <p:tgtEl>
                                          <p:spTgt spid="6"/>
                                        </p:tgtEl>
                                        <p:attrNameLst>
                                          <p:attrName>style.visibility</p:attrName>
                                        </p:attrNameLst>
                                      </p:cBhvr>
                                      <p:to>
                                        <p:strVal val="hidden"/>
                                      </p:to>
                                    </p:se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childTnLst>
                          </p:cTn>
                        </p:par>
                        <p:par>
                          <p:cTn id="52" fill="hold">
                            <p:stCondLst>
                              <p:cond delay="8000"/>
                            </p:stCondLst>
                            <p:childTnLst>
                              <p:par>
                                <p:cTn id="53" presetID="50" presetClass="entr" presetSubtype="0" decel="100000" fill="hold" nodeType="after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p:cTn id="55" dur="1000" fill="hold"/>
                                        <p:tgtEl>
                                          <p:spTgt spid="5"/>
                                        </p:tgtEl>
                                        <p:attrNameLst>
                                          <p:attrName>ppt_w</p:attrName>
                                        </p:attrNameLst>
                                      </p:cBhvr>
                                      <p:tavLst>
                                        <p:tav tm="0">
                                          <p:val>
                                            <p:strVal val="#ppt_w+.3"/>
                                          </p:val>
                                        </p:tav>
                                        <p:tav tm="100000">
                                          <p:val>
                                            <p:strVal val="#ppt_w"/>
                                          </p:val>
                                        </p:tav>
                                      </p:tavLst>
                                    </p:anim>
                                    <p:anim calcmode="lin" valueType="num">
                                      <p:cBhvr>
                                        <p:cTn id="56" dur="1000" fill="hold"/>
                                        <p:tgtEl>
                                          <p:spTgt spid="5"/>
                                        </p:tgtEl>
                                        <p:attrNameLst>
                                          <p:attrName>ppt_h</p:attrName>
                                        </p:attrNameLst>
                                      </p:cBhvr>
                                      <p:tavLst>
                                        <p:tav tm="0">
                                          <p:val>
                                            <p:strVal val="#ppt_h"/>
                                          </p:val>
                                        </p:tav>
                                        <p:tav tm="100000">
                                          <p:val>
                                            <p:strVal val="#ppt_h"/>
                                          </p:val>
                                        </p:tav>
                                      </p:tavLst>
                                    </p:anim>
                                    <p:animEffect transition="in" filter="fade">
                                      <p:cBhvr>
                                        <p:cTn id="57" dur="1000"/>
                                        <p:tgtEl>
                                          <p:spTgt spid="5"/>
                                        </p:tgtEl>
                                      </p:cBhvr>
                                    </p:animEffect>
                                  </p:childTnLst>
                                  <p:subTnLst>
                                    <p:set>
                                      <p:cBhvr override="childStyle">
                                        <p:cTn dur="1" fill="hold" display="0" masterRel="sameClick" afterEffect="1">
                                          <p:stCondLst>
                                            <p:cond evt="end" delay="0">
                                              <p:tn val="53"/>
                                            </p:cond>
                                          </p:stCondLst>
                                        </p:cTn>
                                        <p:tgtEl>
                                          <p:spTgt spid="5"/>
                                        </p:tgtEl>
                                        <p:attrNameLst>
                                          <p:attrName>style.visibility</p:attrName>
                                        </p:attrNameLst>
                                      </p:cBhvr>
                                      <p:to>
                                        <p:strVal val="hidden"/>
                                      </p:to>
                                    </p:set>
                                    <p:audio>
                                      <p:cMediaNode>
                                        <p:cTn display="0" masterRel="sameClick">
                                          <p:stCondLst>
                                            <p:cond evt="begin" delay="0">
                                              <p:tn val="53"/>
                                            </p:cond>
                                          </p:stCondLst>
                                          <p:endCondLst>
                                            <p:cond evt="onStopAudio" delay="0">
                                              <p:tgtEl>
                                                <p:sldTgt/>
                                              </p:tgtEl>
                                            </p:cond>
                                          </p:endCondLst>
                                        </p:cTn>
                                        <p:tgtEl>
                                          <p:sndTgt r:embed="rId2" name="click.wav"/>
                                        </p:tgtEl>
                                      </p:cMediaNode>
                                    </p:audio>
                                  </p:subTnLst>
                                </p:cTn>
                              </p:par>
                            </p:childTnLst>
                          </p:cTn>
                        </p:par>
                        <p:par>
                          <p:cTn id="58" fill="hold">
                            <p:stCondLst>
                              <p:cond delay="9000"/>
                            </p:stCondLst>
                            <p:childTnLst>
                              <p:par>
                                <p:cTn id="59" presetID="50" presetClass="entr" presetSubtype="0" decel="10000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cBhvr>
                                        <p:cTn id="61" dur="1000" fill="hold"/>
                                        <p:tgtEl>
                                          <p:spTgt spid="4"/>
                                        </p:tgtEl>
                                        <p:attrNameLst>
                                          <p:attrName>ppt_w</p:attrName>
                                        </p:attrNameLst>
                                      </p:cBhvr>
                                      <p:tavLst>
                                        <p:tav tm="0">
                                          <p:val>
                                            <p:strVal val="#ppt_w+.3"/>
                                          </p:val>
                                        </p:tav>
                                        <p:tav tm="100000">
                                          <p:val>
                                            <p:strVal val="#ppt_w"/>
                                          </p:val>
                                        </p:tav>
                                      </p:tavLst>
                                    </p:anim>
                                    <p:anim calcmode="lin" valueType="num">
                                      <p:cBhvr>
                                        <p:cTn id="62" dur="1000" fill="hold"/>
                                        <p:tgtEl>
                                          <p:spTgt spid="4"/>
                                        </p:tgtEl>
                                        <p:attrNameLst>
                                          <p:attrName>ppt_h</p:attrName>
                                        </p:attrNameLst>
                                      </p:cBhvr>
                                      <p:tavLst>
                                        <p:tav tm="0">
                                          <p:val>
                                            <p:strVal val="#ppt_h"/>
                                          </p:val>
                                        </p:tav>
                                        <p:tav tm="100000">
                                          <p:val>
                                            <p:strVal val="#ppt_h"/>
                                          </p:val>
                                        </p:tav>
                                      </p:tavLst>
                                    </p:anim>
                                    <p:animEffect transition="in" filter="fade">
                                      <p:cBhvr>
                                        <p:cTn id="63" dur="1000"/>
                                        <p:tgtEl>
                                          <p:spTgt spid="4"/>
                                        </p:tgtEl>
                                      </p:cBhvr>
                                    </p:animEffect>
                                  </p:childTnLst>
                                  <p:subTnLst>
                                    <p:set>
                                      <p:cBhvr override="childStyle">
                                        <p:cTn dur="1" fill="hold" display="0" masterRel="sameClick" afterEffect="1">
                                          <p:stCondLst>
                                            <p:cond evt="end" delay="0">
                                              <p:tn val="59"/>
                                            </p:cond>
                                          </p:stCondLst>
                                        </p:cTn>
                                        <p:tgtEl>
                                          <p:spTgt spid="4"/>
                                        </p:tgtEl>
                                        <p:attrNameLst>
                                          <p:attrName>style.visibility</p:attrName>
                                        </p:attrNameLst>
                                      </p:cBhvr>
                                      <p:to>
                                        <p:strVal val="hidden"/>
                                      </p:to>
                                    </p:se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3"/>
                                        </p:tgtEl>
                                        <p:attrNameLst>
                                          <p:attrName>style.visibility</p:attrName>
                                        </p:attrNameLst>
                                      </p:cBhvr>
                                      <p:to>
                                        <p:strVal val="visible"/>
                                      </p:to>
                                    </p:set>
                                    <p:anim calcmode="lin" valueType="num">
                                      <p:cBhvr additive="base">
                                        <p:cTn id="68" dur="500" fill="hold"/>
                                        <p:tgtEl>
                                          <p:spTgt spid="3"/>
                                        </p:tgtEl>
                                        <p:attrNameLst>
                                          <p:attrName>ppt_x</p:attrName>
                                        </p:attrNameLst>
                                      </p:cBhvr>
                                      <p:tavLst>
                                        <p:tav tm="0">
                                          <p:val>
                                            <p:strVal val="#ppt_x"/>
                                          </p:val>
                                        </p:tav>
                                        <p:tav tm="100000">
                                          <p:val>
                                            <p:strVal val="#ppt_x"/>
                                          </p:val>
                                        </p:tav>
                                      </p:tavLst>
                                    </p:anim>
                                    <p:anim calcmode="lin" valueType="num">
                                      <p:cBhvr additive="base">
                                        <p:cTn id="6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22" descr="bell"/>
          <p:cNvPicPr>
            <a:picLocks noGrp="1" noChangeAspect="1"/>
          </p:cNvPicPr>
          <p:nvPr>
            <p:ph sz="quarter" idx="1"/>
          </p:nvPr>
        </p:nvPicPr>
        <p:blipFill>
          <a:blip r:embed="rId4"/>
          <a:stretch>
            <a:fillRect/>
          </a:stretch>
        </p:blipFill>
        <p:spPr>
          <a:xfrm>
            <a:off x="8229600" y="304800"/>
            <a:ext cx="685800" cy="723900"/>
          </a:xfrm>
        </p:spPr>
      </p:pic>
      <p:pic>
        <p:nvPicPr>
          <p:cNvPr id="136202" name="Picture 10" descr="11"/>
          <p:cNvPicPr>
            <a:picLocks noGrp="1" noChangeAspect="1"/>
          </p:cNvPicPr>
          <p:nvPr>
            <p:ph sz="quarter" idx="2"/>
          </p:nvPr>
        </p:nvPicPr>
        <p:blipFill>
          <a:blip r:embed="rId5"/>
          <a:stretch>
            <a:fillRect/>
          </a:stretch>
        </p:blipFill>
        <p:spPr>
          <a:xfrm>
            <a:off x="8229600" y="381000"/>
            <a:ext cx="544513" cy="914400"/>
          </a:xfrm>
        </p:spPr>
      </p:pic>
      <p:pic>
        <p:nvPicPr>
          <p:cNvPr id="136204" name="Picture 12" descr="3"/>
          <p:cNvPicPr>
            <a:picLocks noGrp="1" noChangeAspect="1"/>
          </p:cNvPicPr>
          <p:nvPr>
            <p:ph sz="quarter" idx="3"/>
          </p:nvPr>
        </p:nvPicPr>
        <p:blipFill>
          <a:blip r:embed="rId6"/>
          <a:stretch>
            <a:fillRect/>
          </a:stretch>
        </p:blipFill>
        <p:spPr>
          <a:xfrm>
            <a:off x="8229600" y="457200"/>
            <a:ext cx="582613" cy="857250"/>
          </a:xfrm>
        </p:spPr>
      </p:pic>
      <p:pic>
        <p:nvPicPr>
          <p:cNvPr id="136205" name="Picture 13" descr="4"/>
          <p:cNvPicPr>
            <a:picLocks noGrp="1" noChangeAspect="1"/>
          </p:cNvPicPr>
          <p:nvPr>
            <p:ph sz="quarter" idx="4"/>
          </p:nvPr>
        </p:nvPicPr>
        <p:blipFill>
          <a:blip r:embed="rId7"/>
          <a:stretch>
            <a:fillRect/>
          </a:stretch>
        </p:blipFill>
        <p:spPr>
          <a:xfrm>
            <a:off x="8153400" y="381000"/>
            <a:ext cx="601663" cy="885825"/>
          </a:xfrm>
        </p:spPr>
      </p:pic>
      <p:pic>
        <p:nvPicPr>
          <p:cNvPr id="136206" name="Picture 14" descr="5"/>
          <p:cNvPicPr>
            <a:picLocks noChangeAspect="1"/>
          </p:cNvPicPr>
          <p:nvPr/>
        </p:nvPicPr>
        <p:blipFill>
          <a:blip r:embed="rId8"/>
          <a:stretch>
            <a:fillRect/>
          </a:stretch>
        </p:blipFill>
        <p:spPr>
          <a:xfrm>
            <a:off x="8153400" y="381000"/>
            <a:ext cx="582613" cy="742950"/>
          </a:xfrm>
          <a:prstGeom prst="rect">
            <a:avLst/>
          </a:prstGeom>
          <a:noFill/>
          <a:ln w="9525">
            <a:noFill/>
          </a:ln>
        </p:spPr>
      </p:pic>
      <p:pic>
        <p:nvPicPr>
          <p:cNvPr id="136207" name="Picture 15" descr="6"/>
          <p:cNvPicPr>
            <a:picLocks noChangeAspect="1"/>
          </p:cNvPicPr>
          <p:nvPr/>
        </p:nvPicPr>
        <p:blipFill>
          <a:blip r:embed="rId9"/>
          <a:stretch>
            <a:fillRect/>
          </a:stretch>
        </p:blipFill>
        <p:spPr>
          <a:xfrm>
            <a:off x="8153400" y="457200"/>
            <a:ext cx="571500" cy="725488"/>
          </a:xfrm>
          <a:prstGeom prst="rect">
            <a:avLst/>
          </a:prstGeom>
          <a:noFill/>
          <a:ln w="9525">
            <a:noFill/>
          </a:ln>
        </p:spPr>
      </p:pic>
      <p:pic>
        <p:nvPicPr>
          <p:cNvPr id="136208" name="Picture 16" descr="7"/>
          <p:cNvPicPr>
            <a:picLocks noChangeAspect="1"/>
          </p:cNvPicPr>
          <p:nvPr/>
        </p:nvPicPr>
        <p:blipFill>
          <a:blip r:embed="rId10"/>
          <a:stretch>
            <a:fillRect/>
          </a:stretch>
        </p:blipFill>
        <p:spPr>
          <a:xfrm>
            <a:off x="8153400" y="457200"/>
            <a:ext cx="569913" cy="725488"/>
          </a:xfrm>
          <a:prstGeom prst="rect">
            <a:avLst/>
          </a:prstGeom>
          <a:noFill/>
          <a:ln w="9525">
            <a:noFill/>
          </a:ln>
        </p:spPr>
      </p:pic>
      <p:pic>
        <p:nvPicPr>
          <p:cNvPr id="136209" name="Picture 17" descr="8"/>
          <p:cNvPicPr>
            <a:picLocks noChangeAspect="1"/>
          </p:cNvPicPr>
          <p:nvPr/>
        </p:nvPicPr>
        <p:blipFill>
          <a:blip r:embed="rId11"/>
          <a:stretch>
            <a:fillRect/>
          </a:stretch>
        </p:blipFill>
        <p:spPr>
          <a:xfrm>
            <a:off x="8153400" y="457200"/>
            <a:ext cx="538163" cy="668338"/>
          </a:xfrm>
          <a:prstGeom prst="rect">
            <a:avLst/>
          </a:prstGeom>
          <a:noFill/>
          <a:ln w="9525">
            <a:noFill/>
          </a:ln>
        </p:spPr>
      </p:pic>
      <p:pic>
        <p:nvPicPr>
          <p:cNvPr id="136210" name="Picture 18" descr="9"/>
          <p:cNvPicPr>
            <a:picLocks noChangeAspect="1"/>
          </p:cNvPicPr>
          <p:nvPr/>
        </p:nvPicPr>
        <p:blipFill>
          <a:blip r:embed="rId12"/>
          <a:stretch>
            <a:fillRect/>
          </a:stretch>
        </p:blipFill>
        <p:spPr>
          <a:xfrm>
            <a:off x="8305800" y="381000"/>
            <a:ext cx="512763" cy="671513"/>
          </a:xfrm>
          <a:prstGeom prst="rect">
            <a:avLst/>
          </a:prstGeom>
          <a:noFill/>
          <a:ln w="9525">
            <a:noFill/>
          </a:ln>
        </p:spPr>
      </p:pic>
      <p:pic>
        <p:nvPicPr>
          <p:cNvPr id="136203" name="Picture 11" descr="2"/>
          <p:cNvPicPr>
            <a:picLocks noChangeAspect="1"/>
          </p:cNvPicPr>
          <p:nvPr/>
        </p:nvPicPr>
        <p:blipFill>
          <a:blip r:embed="rId13"/>
          <a:stretch>
            <a:fillRect/>
          </a:stretch>
        </p:blipFill>
        <p:spPr>
          <a:xfrm>
            <a:off x="8153400" y="457200"/>
            <a:ext cx="512763" cy="652463"/>
          </a:xfrm>
          <a:prstGeom prst="rect">
            <a:avLst/>
          </a:prstGeom>
          <a:noFill/>
          <a:ln w="9525">
            <a:noFill/>
          </a:ln>
        </p:spPr>
      </p:pic>
      <p:grpSp>
        <p:nvGrpSpPr>
          <p:cNvPr id="2" name="Group 19"/>
          <p:cNvGrpSpPr/>
          <p:nvPr/>
        </p:nvGrpSpPr>
        <p:grpSpPr>
          <a:xfrm>
            <a:off x="8153400" y="304800"/>
            <a:ext cx="655638" cy="744538"/>
            <a:chOff x="432" y="0"/>
            <a:chExt cx="589" cy="480"/>
          </a:xfrm>
        </p:grpSpPr>
        <p:pic>
          <p:nvPicPr>
            <p:cNvPr id="44044" name="Picture 20" descr="0"/>
            <p:cNvPicPr>
              <a:picLocks noChangeAspect="1"/>
            </p:cNvPicPr>
            <p:nvPr/>
          </p:nvPicPr>
          <p:blipFill>
            <a:blip r:embed="rId14"/>
            <a:stretch>
              <a:fillRect/>
            </a:stretch>
          </p:blipFill>
          <p:spPr>
            <a:xfrm>
              <a:off x="720" y="48"/>
              <a:ext cx="301" cy="432"/>
            </a:xfrm>
            <a:prstGeom prst="rect">
              <a:avLst/>
            </a:prstGeom>
            <a:noFill/>
            <a:ln w="9525">
              <a:noFill/>
            </a:ln>
          </p:spPr>
        </p:pic>
        <p:pic>
          <p:nvPicPr>
            <p:cNvPr id="44045" name="Picture 21" descr="11"/>
            <p:cNvPicPr>
              <a:picLocks noChangeAspect="1"/>
            </p:cNvPicPr>
            <p:nvPr/>
          </p:nvPicPr>
          <p:blipFill>
            <a:blip r:embed="rId5"/>
            <a:stretch>
              <a:fillRect/>
            </a:stretch>
          </p:blipFill>
          <p:spPr>
            <a:xfrm>
              <a:off x="432" y="0"/>
              <a:ext cx="285" cy="480"/>
            </a:xfrm>
            <a:prstGeom prst="rect">
              <a:avLst/>
            </a:prstGeom>
            <a:noFill/>
            <a:ln w="9525">
              <a:noFill/>
            </a:ln>
          </p:spPr>
        </p:pic>
      </p:grpSp>
      <p:sp>
        <p:nvSpPr>
          <p:cNvPr id="16" name="Text Box 23"/>
          <p:cNvSpPr txBox="1"/>
          <p:nvPr/>
        </p:nvSpPr>
        <p:spPr>
          <a:xfrm>
            <a:off x="533400" y="4876800"/>
            <a:ext cx="7391400" cy="1160463"/>
          </a:xfrm>
          <a:prstGeom prst="rect">
            <a:avLst/>
          </a:prstGeom>
          <a:noFill/>
          <a:ln w="9525">
            <a:noFill/>
          </a:ln>
        </p:spPr>
        <p:txBody>
          <a:bodyPr anchor="t">
            <a:spAutoFit/>
          </a:bodyPr>
          <a:lstStyle/>
          <a:p>
            <a:pPr>
              <a:spcBef>
                <a:spcPct val="50000"/>
              </a:spcBef>
            </a:pPr>
            <a:r>
              <a:rPr lang="en-US" altLang="x-none" sz="2800">
                <a:latin typeface="Times New Roman" panose="02020603050405020304" pitchFamily="18" charset="0"/>
              </a:rPr>
              <a:t>          </a:t>
            </a:r>
            <a:r>
              <a:rPr lang="en-US" altLang="x-none" sz="2800" b="1" err="1">
                <a:solidFill>
                  <a:srgbClr val="0000FF"/>
                </a:solidFill>
                <a:latin typeface="Times New Roman" panose="02020603050405020304" pitchFamily="18" charset="0"/>
              </a:rPr>
              <a:t>Bầu</a:t>
            </a:r>
            <a:r>
              <a:rPr lang="en-US" altLang="x-none" sz="2800" b="1">
                <a:solidFill>
                  <a:srgbClr val="0000FF"/>
                </a:solidFill>
                <a:latin typeface="Times New Roman" panose="02020603050405020304" pitchFamily="18" charset="0"/>
              </a:rPr>
              <a:t> </a:t>
            </a:r>
            <a:r>
              <a:rPr lang="en-US" altLang="x-none" sz="2800" b="1" err="1">
                <a:solidFill>
                  <a:srgbClr val="0000FF"/>
                </a:solidFill>
                <a:latin typeface="Times New Roman" panose="02020603050405020304" pitchFamily="18" charset="0"/>
              </a:rPr>
              <a:t>ơi</a:t>
            </a:r>
            <a:r>
              <a:rPr lang="en-US" altLang="x-none" sz="2800" b="1">
                <a:solidFill>
                  <a:srgbClr val="0000FF"/>
                </a:solidFill>
                <a:latin typeface="Times New Roman" panose="02020603050405020304" pitchFamily="18" charset="0"/>
              </a:rPr>
              <a:t> </a:t>
            </a:r>
            <a:r>
              <a:rPr lang="en-US" altLang="x-none" sz="2800" b="1" err="1">
                <a:solidFill>
                  <a:srgbClr val="0000FF"/>
                </a:solidFill>
                <a:latin typeface="Times New Roman" panose="02020603050405020304" pitchFamily="18" charset="0"/>
              </a:rPr>
              <a:t>thương</a:t>
            </a:r>
            <a:r>
              <a:rPr lang="en-US" altLang="x-none" sz="2800" b="1">
                <a:solidFill>
                  <a:srgbClr val="0000FF"/>
                </a:solidFill>
                <a:latin typeface="Times New Roman" panose="02020603050405020304" pitchFamily="18" charset="0"/>
              </a:rPr>
              <a:t> </a:t>
            </a:r>
            <a:r>
              <a:rPr lang="en-US" altLang="x-none" sz="2800" b="1" err="1">
                <a:solidFill>
                  <a:srgbClr val="0000FF"/>
                </a:solidFill>
                <a:latin typeface="Times New Roman" panose="02020603050405020304" pitchFamily="18" charset="0"/>
              </a:rPr>
              <a:t>lấy</a:t>
            </a:r>
            <a:r>
              <a:rPr lang="en-US" altLang="x-none" sz="2800" b="1">
                <a:solidFill>
                  <a:srgbClr val="0000FF"/>
                </a:solidFill>
                <a:latin typeface="Times New Roman" panose="02020603050405020304" pitchFamily="18" charset="0"/>
              </a:rPr>
              <a:t> </a:t>
            </a:r>
            <a:r>
              <a:rPr lang="en-US" altLang="x-none" sz="2800" b="1" err="1">
                <a:solidFill>
                  <a:srgbClr val="0000FF"/>
                </a:solidFill>
                <a:latin typeface="Times New Roman" panose="02020603050405020304" pitchFamily="18" charset="0"/>
              </a:rPr>
              <a:t>bí</a:t>
            </a:r>
            <a:r>
              <a:rPr lang="en-US" altLang="x-none" sz="2800" b="1">
                <a:solidFill>
                  <a:srgbClr val="0000FF"/>
                </a:solidFill>
                <a:latin typeface="Times New Roman" panose="02020603050405020304" pitchFamily="18" charset="0"/>
              </a:rPr>
              <a:t> </a:t>
            </a:r>
            <a:r>
              <a:rPr lang="en-US" altLang="x-none" sz="2800" b="1" err="1">
                <a:solidFill>
                  <a:srgbClr val="0000FF"/>
                </a:solidFill>
                <a:latin typeface="Times New Roman" panose="02020603050405020304" pitchFamily="18" charset="0"/>
              </a:rPr>
              <a:t>cùng</a:t>
            </a:r>
            <a:endParaRPr lang="en-US" altLang="x-none" sz="2800" b="1">
              <a:solidFill>
                <a:srgbClr val="0000FF"/>
              </a:solidFill>
              <a:latin typeface="Times New Roman" panose="02020603050405020304" pitchFamily="18" charset="0"/>
            </a:endParaRPr>
          </a:p>
          <a:p>
            <a:pPr>
              <a:spcBef>
                <a:spcPct val="50000"/>
              </a:spcBef>
            </a:pPr>
            <a:r>
              <a:rPr lang="en-US" altLang="x-none" sz="2800" b="1" err="1">
                <a:solidFill>
                  <a:srgbClr val="0000FF"/>
                </a:solidFill>
                <a:latin typeface="Times New Roman" panose="02020603050405020304" pitchFamily="18" charset="0"/>
              </a:rPr>
              <a:t>Tuy</a:t>
            </a:r>
            <a:r>
              <a:rPr lang="en-US" altLang="x-none" sz="2800" b="1">
                <a:solidFill>
                  <a:srgbClr val="0000FF"/>
                </a:solidFill>
                <a:latin typeface="Times New Roman" panose="02020603050405020304" pitchFamily="18" charset="0"/>
              </a:rPr>
              <a:t> </a:t>
            </a:r>
            <a:r>
              <a:rPr lang="en-US" altLang="x-none" sz="2800" b="1" err="1">
                <a:solidFill>
                  <a:srgbClr val="0000FF"/>
                </a:solidFill>
                <a:latin typeface="Times New Roman" panose="02020603050405020304" pitchFamily="18" charset="0"/>
              </a:rPr>
              <a:t>rằng</a:t>
            </a:r>
            <a:r>
              <a:rPr lang="en-US" altLang="x-none" sz="2800" b="1">
                <a:solidFill>
                  <a:srgbClr val="0000FF"/>
                </a:solidFill>
                <a:latin typeface="Times New Roman" panose="02020603050405020304" pitchFamily="18" charset="0"/>
              </a:rPr>
              <a:t> </a:t>
            </a:r>
            <a:r>
              <a:rPr lang="en-US" altLang="x-none" sz="2800" b="1" err="1">
                <a:solidFill>
                  <a:srgbClr val="0000FF"/>
                </a:solidFill>
                <a:latin typeface="Times New Roman" panose="02020603050405020304" pitchFamily="18" charset="0"/>
              </a:rPr>
              <a:t>khác</a:t>
            </a:r>
            <a:r>
              <a:rPr lang="en-US" altLang="x-none" sz="2800" b="1">
                <a:solidFill>
                  <a:srgbClr val="0000FF"/>
                </a:solidFill>
                <a:latin typeface="Times New Roman" panose="02020603050405020304" pitchFamily="18" charset="0"/>
              </a:rPr>
              <a:t> </a:t>
            </a:r>
            <a:r>
              <a:rPr lang="en-US" altLang="x-none" sz="2800" b="1" err="1">
                <a:solidFill>
                  <a:srgbClr val="0000FF"/>
                </a:solidFill>
                <a:latin typeface="Times New Roman" panose="02020603050405020304" pitchFamily="18" charset="0"/>
              </a:rPr>
              <a:t>giống</a:t>
            </a:r>
            <a:r>
              <a:rPr lang="en-US" altLang="x-none" sz="2800" b="1">
                <a:solidFill>
                  <a:srgbClr val="0000FF"/>
                </a:solidFill>
                <a:latin typeface="Times New Roman" panose="02020603050405020304" pitchFamily="18" charset="0"/>
              </a:rPr>
              <a:t> </a:t>
            </a:r>
            <a:r>
              <a:rPr lang="en-US" altLang="x-none" sz="2800" b="1" err="1">
                <a:solidFill>
                  <a:srgbClr val="0000FF"/>
                </a:solidFill>
                <a:latin typeface="Times New Roman" panose="02020603050405020304" pitchFamily="18" charset="0"/>
              </a:rPr>
              <a:t>nhưng</a:t>
            </a:r>
            <a:r>
              <a:rPr lang="en-US" altLang="x-none" sz="2800" b="1">
                <a:solidFill>
                  <a:srgbClr val="0000FF"/>
                </a:solidFill>
                <a:latin typeface="Times New Roman" panose="02020603050405020304" pitchFamily="18" charset="0"/>
              </a:rPr>
              <a:t> </a:t>
            </a:r>
            <a:r>
              <a:rPr lang="en-US" altLang="x-none" sz="2800" b="1" err="1">
                <a:solidFill>
                  <a:srgbClr val="0000FF"/>
                </a:solidFill>
                <a:latin typeface="Times New Roman" panose="02020603050405020304" pitchFamily="18" charset="0"/>
              </a:rPr>
              <a:t>chung</a:t>
            </a:r>
            <a:r>
              <a:rPr lang="en-US" altLang="x-none" sz="2800" b="1">
                <a:solidFill>
                  <a:srgbClr val="0000FF"/>
                </a:solidFill>
                <a:latin typeface="Times New Roman" panose="02020603050405020304" pitchFamily="18" charset="0"/>
              </a:rPr>
              <a:t> </a:t>
            </a:r>
            <a:r>
              <a:rPr lang="en-US" altLang="x-none" sz="2800" b="1" err="1">
                <a:solidFill>
                  <a:srgbClr val="0000FF"/>
                </a:solidFill>
                <a:latin typeface="Times New Roman" panose="02020603050405020304" pitchFamily="18" charset="0"/>
              </a:rPr>
              <a:t>một</a:t>
            </a:r>
            <a:r>
              <a:rPr lang="en-US" altLang="x-none" sz="2800" b="1">
                <a:solidFill>
                  <a:srgbClr val="0000FF"/>
                </a:solidFill>
                <a:latin typeface="Times New Roman" panose="02020603050405020304" pitchFamily="18" charset="0"/>
              </a:rPr>
              <a:t> </a:t>
            </a:r>
            <a:r>
              <a:rPr lang="en-US" altLang="x-none" sz="2800" b="1" err="1">
                <a:solidFill>
                  <a:srgbClr val="0000FF"/>
                </a:solidFill>
                <a:latin typeface="Times New Roman" panose="02020603050405020304" pitchFamily="18" charset="0"/>
              </a:rPr>
              <a:t>gi</a:t>
            </a:r>
            <a:r>
              <a:rPr lang="en-US" altLang="x-none" sz="2800" b="1" err="1">
                <a:solidFill>
                  <a:srgbClr val="0000FF"/>
                </a:solidFill>
                <a:latin typeface="Times New Roman" panose="02020603050405020304" pitchFamily="18" charset="0"/>
                <a:ea typeface="Times New Roman" panose="02020603050405020304" pitchFamily="18" charset="0"/>
              </a:rPr>
              <a:t>à</a:t>
            </a:r>
            <a:r>
              <a:rPr lang="en-US" altLang="x-none" sz="2800" b="1" err="1">
                <a:solidFill>
                  <a:srgbClr val="0000FF"/>
                </a:solidFill>
                <a:latin typeface="Times New Roman" panose="02020603050405020304" pitchFamily="18" charset="0"/>
              </a:rPr>
              <a:t>n</a:t>
            </a:r>
            <a:endParaRPr lang="en-US" altLang="x-none" sz="2800" b="1">
              <a:solidFill>
                <a:srgbClr val="0000FF"/>
              </a:solidFill>
              <a:latin typeface="Times New Roman" panose="02020603050405020304" pitchFamily="18" charset="0"/>
              <a:ea typeface="Times New Roman" panose="02020603050405020304" pitchFamily="18" charset="0"/>
            </a:endParaRPr>
          </a:p>
        </p:txBody>
      </p:sp>
      <p:pic>
        <p:nvPicPr>
          <p:cNvPr id="44047" name="Picture 4"/>
          <p:cNvPicPr>
            <a:picLocks noChangeAspect="1"/>
          </p:cNvPicPr>
          <p:nvPr/>
        </p:nvPicPr>
        <p:blipFill>
          <a:blip r:embed="rId15"/>
          <a:stretch>
            <a:fillRect/>
          </a:stretch>
        </p:blipFill>
        <p:spPr>
          <a:xfrm>
            <a:off x="990600" y="609600"/>
            <a:ext cx="5715000" cy="3733800"/>
          </a:xfrm>
          <a:prstGeom prst="rect">
            <a:avLst/>
          </a:prstGeom>
          <a:noFill/>
          <a:ln w="9525">
            <a:noFill/>
          </a:ln>
        </p:spPr>
      </p:pic>
      <p:sp>
        <p:nvSpPr>
          <p:cNvPr id="18" name="Cloud Callout 17"/>
          <p:cNvSpPr/>
          <p:nvPr/>
        </p:nvSpPr>
        <p:spPr>
          <a:xfrm>
            <a:off x="6781800" y="2362200"/>
            <a:ext cx="2133600" cy="990600"/>
          </a:xfrm>
          <a:prstGeom prst="cloudCallout">
            <a:avLst>
              <a:gd name="adj1" fmla="val -74042"/>
              <a:gd name="adj2" fmla="val 8838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Arial" panose="020B0604020202020204" pitchFamily="34" charset="0"/>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Arial" panose="020B0604020202020204" pitchFamily="34" charset="0"/>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Arial" panose="020B0604020202020204" pitchFamily="34" charset="0"/>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Arial" panose="020B0604020202020204" pitchFamily="34" charset="0"/>
                <a:cs typeface="+mn-cs"/>
              </a:defRPr>
            </a:lvl5pPr>
          </a:lstStyle>
          <a:p>
            <a:pPr marL="0" marR="0" lvl="0" indent="0" algn="ctr" defTabSz="914400" rtl="0" eaLnBrk="1" fontAlgn="base" latinLnBrk="0" hangingPunct="1">
              <a:lnSpc>
                <a:spcPct val="100000"/>
              </a:lnSpc>
              <a:spcBef>
                <a:spcPct val="0"/>
              </a:spcBef>
              <a:spcAft>
                <a:spcPct val="0"/>
              </a:spcAft>
              <a:buNone/>
            </a:pPr>
            <a:r>
              <a:rPr kumimoji="0" lang="en-US" altLang="x-none" sz="1800" b="0" i="0" u="none" strike="noStrike" kern="1200" cap="none" spc="0" normalizeH="0" baseline="0" noProof="1">
                <a:solidFill>
                  <a:schemeClr val="tx1"/>
                </a:solidFill>
                <a:latin typeface="Calibri" panose="020F0502020204030204" pitchFamily="34" charset="0"/>
                <a:ea typeface="Arial" panose="020B0604020202020204" pitchFamily="34" charset="0"/>
                <a:cs typeface="+mn-cs"/>
                <a:sym typeface="+mn-ea"/>
              </a:rPr>
              <a:t>Bầu ơi Bí nè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subTnLst>
                                    <p:set>
                                      <p:cBhvr override="childStyle">
                                        <p:cTn dur="1" fill="hold" display="0" masterRel="sameClick" afterEffect="1">
                                          <p:stCondLst>
                                            <p:cond evt="end" delay="0">
                                              <p:tn val="5"/>
                                            </p:cond>
                                          </p:stCondLst>
                                        </p:cTn>
                                        <p:tgtEl>
                                          <p:spTgt spid="2"/>
                                        </p:tgtEl>
                                        <p:attrNameLst>
                                          <p:attrName>style.visibility</p:attrName>
                                        </p:attrNameLst>
                                      </p:cBhvr>
                                      <p:to>
                                        <p:strVal val="hidden"/>
                                      </p:to>
                                    </p:se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par>
                          <p:cTn id="10" fill="hold">
                            <p:stCondLst>
                              <p:cond delay="1000"/>
                            </p:stCondLst>
                            <p:childTnLst>
                              <p:par>
                                <p:cTn id="11" presetID="50" presetClass="entr" presetSubtype="0" decel="100000" fill="hold" nodeType="afterEffect">
                                  <p:stCondLst>
                                    <p:cond delay="0"/>
                                  </p:stCondLst>
                                  <p:childTnLst>
                                    <p:set>
                                      <p:cBhvr>
                                        <p:cTn id="12" dur="1" fill="hold">
                                          <p:stCondLst>
                                            <p:cond delay="0"/>
                                          </p:stCondLst>
                                        </p:cTn>
                                        <p:tgtEl>
                                          <p:spTgt spid="136210"/>
                                        </p:tgtEl>
                                        <p:attrNameLst>
                                          <p:attrName>style.visibility</p:attrName>
                                        </p:attrNameLst>
                                      </p:cBhvr>
                                      <p:to>
                                        <p:strVal val="visible"/>
                                      </p:to>
                                    </p:set>
                                    <p:anim calcmode="lin" valueType="num">
                                      <p:cBhvr>
                                        <p:cTn id="13" dur="1000" fill="hold"/>
                                        <p:tgtEl>
                                          <p:spTgt spid="136210"/>
                                        </p:tgtEl>
                                        <p:attrNameLst>
                                          <p:attrName>ppt_w</p:attrName>
                                        </p:attrNameLst>
                                      </p:cBhvr>
                                      <p:tavLst>
                                        <p:tav tm="0">
                                          <p:val>
                                            <p:strVal val="#ppt_w+.3"/>
                                          </p:val>
                                        </p:tav>
                                        <p:tav tm="100000">
                                          <p:val>
                                            <p:strVal val="#ppt_w"/>
                                          </p:val>
                                        </p:tav>
                                      </p:tavLst>
                                    </p:anim>
                                    <p:anim calcmode="lin" valueType="num">
                                      <p:cBhvr>
                                        <p:cTn id="14" dur="1000" fill="hold"/>
                                        <p:tgtEl>
                                          <p:spTgt spid="136210"/>
                                        </p:tgtEl>
                                        <p:attrNameLst>
                                          <p:attrName>ppt_h</p:attrName>
                                        </p:attrNameLst>
                                      </p:cBhvr>
                                      <p:tavLst>
                                        <p:tav tm="0">
                                          <p:val>
                                            <p:strVal val="#ppt_h"/>
                                          </p:val>
                                        </p:tav>
                                        <p:tav tm="100000">
                                          <p:val>
                                            <p:strVal val="#ppt_h"/>
                                          </p:val>
                                        </p:tav>
                                      </p:tavLst>
                                    </p:anim>
                                    <p:animEffect transition="in" filter="fade">
                                      <p:cBhvr>
                                        <p:cTn id="15" dur="1000"/>
                                        <p:tgtEl>
                                          <p:spTgt spid="136210"/>
                                        </p:tgtEl>
                                      </p:cBhvr>
                                    </p:animEffect>
                                  </p:childTnLst>
                                  <p:subTnLst>
                                    <p:set>
                                      <p:cBhvr override="childStyle">
                                        <p:cTn dur="1" fill="hold" display="0" masterRel="sameClick" afterEffect="1">
                                          <p:stCondLst>
                                            <p:cond evt="end" delay="0">
                                              <p:tn val="11"/>
                                            </p:cond>
                                          </p:stCondLst>
                                        </p:cTn>
                                        <p:tgtEl>
                                          <p:spTgt spid="136210"/>
                                        </p:tgtEl>
                                        <p:attrNameLst>
                                          <p:attrName>style.visibility</p:attrName>
                                        </p:attrNameLst>
                                      </p:cBhvr>
                                      <p:to>
                                        <p:strVal val="hidden"/>
                                      </p:to>
                                    </p:se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par>
                          <p:cTn id="16" fill="hold">
                            <p:stCondLst>
                              <p:cond delay="2000"/>
                            </p:stCondLst>
                            <p:childTnLst>
                              <p:par>
                                <p:cTn id="17" presetID="50" presetClass="entr" presetSubtype="0" decel="100000" fill="hold" nodeType="afterEffect">
                                  <p:stCondLst>
                                    <p:cond delay="0"/>
                                  </p:stCondLst>
                                  <p:childTnLst>
                                    <p:set>
                                      <p:cBhvr>
                                        <p:cTn id="18" dur="1" fill="hold">
                                          <p:stCondLst>
                                            <p:cond delay="0"/>
                                          </p:stCondLst>
                                        </p:cTn>
                                        <p:tgtEl>
                                          <p:spTgt spid="136209"/>
                                        </p:tgtEl>
                                        <p:attrNameLst>
                                          <p:attrName>style.visibility</p:attrName>
                                        </p:attrNameLst>
                                      </p:cBhvr>
                                      <p:to>
                                        <p:strVal val="visible"/>
                                      </p:to>
                                    </p:set>
                                    <p:anim calcmode="lin" valueType="num">
                                      <p:cBhvr>
                                        <p:cTn id="19" dur="1000" fill="hold"/>
                                        <p:tgtEl>
                                          <p:spTgt spid="136209"/>
                                        </p:tgtEl>
                                        <p:attrNameLst>
                                          <p:attrName>ppt_w</p:attrName>
                                        </p:attrNameLst>
                                      </p:cBhvr>
                                      <p:tavLst>
                                        <p:tav tm="0">
                                          <p:val>
                                            <p:strVal val="#ppt_w+.3"/>
                                          </p:val>
                                        </p:tav>
                                        <p:tav tm="100000">
                                          <p:val>
                                            <p:strVal val="#ppt_w"/>
                                          </p:val>
                                        </p:tav>
                                      </p:tavLst>
                                    </p:anim>
                                    <p:anim calcmode="lin" valueType="num">
                                      <p:cBhvr>
                                        <p:cTn id="20" dur="1000" fill="hold"/>
                                        <p:tgtEl>
                                          <p:spTgt spid="136209"/>
                                        </p:tgtEl>
                                        <p:attrNameLst>
                                          <p:attrName>ppt_h</p:attrName>
                                        </p:attrNameLst>
                                      </p:cBhvr>
                                      <p:tavLst>
                                        <p:tav tm="0">
                                          <p:val>
                                            <p:strVal val="#ppt_h"/>
                                          </p:val>
                                        </p:tav>
                                        <p:tav tm="100000">
                                          <p:val>
                                            <p:strVal val="#ppt_h"/>
                                          </p:val>
                                        </p:tav>
                                      </p:tavLst>
                                    </p:anim>
                                    <p:animEffect transition="in" filter="fade">
                                      <p:cBhvr>
                                        <p:cTn id="21" dur="1000"/>
                                        <p:tgtEl>
                                          <p:spTgt spid="136209"/>
                                        </p:tgtEl>
                                      </p:cBhvr>
                                    </p:animEffect>
                                  </p:childTnLst>
                                  <p:subTnLst>
                                    <p:set>
                                      <p:cBhvr override="childStyle">
                                        <p:cTn dur="1" fill="hold" display="0" masterRel="sameClick" afterEffect="1">
                                          <p:stCondLst>
                                            <p:cond evt="end" delay="0">
                                              <p:tn val="17"/>
                                            </p:cond>
                                          </p:stCondLst>
                                        </p:cTn>
                                        <p:tgtEl>
                                          <p:spTgt spid="136209"/>
                                        </p:tgtEl>
                                        <p:attrNameLst>
                                          <p:attrName>style.visibility</p:attrName>
                                        </p:attrNameLst>
                                      </p:cBhvr>
                                      <p:to>
                                        <p:strVal val="hidden"/>
                                      </p:to>
                                    </p:se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par>
                          <p:cTn id="22" fill="hold">
                            <p:stCondLst>
                              <p:cond delay="3000"/>
                            </p:stCondLst>
                            <p:childTnLst>
                              <p:par>
                                <p:cTn id="23" presetID="50" presetClass="entr" presetSubtype="0" decel="100000" fill="hold" nodeType="afterEffect">
                                  <p:stCondLst>
                                    <p:cond delay="0"/>
                                  </p:stCondLst>
                                  <p:childTnLst>
                                    <p:set>
                                      <p:cBhvr>
                                        <p:cTn id="24" dur="1" fill="hold">
                                          <p:stCondLst>
                                            <p:cond delay="0"/>
                                          </p:stCondLst>
                                        </p:cTn>
                                        <p:tgtEl>
                                          <p:spTgt spid="136208"/>
                                        </p:tgtEl>
                                        <p:attrNameLst>
                                          <p:attrName>style.visibility</p:attrName>
                                        </p:attrNameLst>
                                      </p:cBhvr>
                                      <p:to>
                                        <p:strVal val="visible"/>
                                      </p:to>
                                    </p:set>
                                    <p:anim calcmode="lin" valueType="num">
                                      <p:cBhvr>
                                        <p:cTn id="25" dur="1000" fill="hold"/>
                                        <p:tgtEl>
                                          <p:spTgt spid="136208"/>
                                        </p:tgtEl>
                                        <p:attrNameLst>
                                          <p:attrName>ppt_w</p:attrName>
                                        </p:attrNameLst>
                                      </p:cBhvr>
                                      <p:tavLst>
                                        <p:tav tm="0">
                                          <p:val>
                                            <p:strVal val="#ppt_w+.3"/>
                                          </p:val>
                                        </p:tav>
                                        <p:tav tm="100000">
                                          <p:val>
                                            <p:strVal val="#ppt_w"/>
                                          </p:val>
                                        </p:tav>
                                      </p:tavLst>
                                    </p:anim>
                                    <p:anim calcmode="lin" valueType="num">
                                      <p:cBhvr>
                                        <p:cTn id="26" dur="1000" fill="hold"/>
                                        <p:tgtEl>
                                          <p:spTgt spid="136208"/>
                                        </p:tgtEl>
                                        <p:attrNameLst>
                                          <p:attrName>ppt_h</p:attrName>
                                        </p:attrNameLst>
                                      </p:cBhvr>
                                      <p:tavLst>
                                        <p:tav tm="0">
                                          <p:val>
                                            <p:strVal val="#ppt_h"/>
                                          </p:val>
                                        </p:tav>
                                        <p:tav tm="100000">
                                          <p:val>
                                            <p:strVal val="#ppt_h"/>
                                          </p:val>
                                        </p:tav>
                                      </p:tavLst>
                                    </p:anim>
                                    <p:animEffect transition="in" filter="fade">
                                      <p:cBhvr>
                                        <p:cTn id="27" dur="1000"/>
                                        <p:tgtEl>
                                          <p:spTgt spid="136208"/>
                                        </p:tgtEl>
                                      </p:cBhvr>
                                    </p:animEffect>
                                  </p:childTnLst>
                                  <p:subTnLst>
                                    <p:set>
                                      <p:cBhvr override="childStyle">
                                        <p:cTn dur="1" fill="hold" display="0" masterRel="sameClick" afterEffect="1">
                                          <p:stCondLst>
                                            <p:cond evt="end" delay="0">
                                              <p:tn val="23"/>
                                            </p:cond>
                                          </p:stCondLst>
                                        </p:cTn>
                                        <p:tgtEl>
                                          <p:spTgt spid="136208"/>
                                        </p:tgtEl>
                                        <p:attrNameLst>
                                          <p:attrName>style.visibility</p:attrName>
                                        </p:attrNameLst>
                                      </p:cBhvr>
                                      <p:to>
                                        <p:strVal val="hidden"/>
                                      </p:to>
                                    </p:se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childTnLst>
                          </p:cTn>
                        </p:par>
                        <p:par>
                          <p:cTn id="28" fill="hold">
                            <p:stCondLst>
                              <p:cond delay="4000"/>
                            </p:stCondLst>
                            <p:childTnLst>
                              <p:par>
                                <p:cTn id="29" presetID="50" presetClass="entr" presetSubtype="0" decel="100000" fill="hold" nodeType="afterEffect">
                                  <p:stCondLst>
                                    <p:cond delay="0"/>
                                  </p:stCondLst>
                                  <p:childTnLst>
                                    <p:set>
                                      <p:cBhvr>
                                        <p:cTn id="30" dur="1" fill="hold">
                                          <p:stCondLst>
                                            <p:cond delay="0"/>
                                          </p:stCondLst>
                                        </p:cTn>
                                        <p:tgtEl>
                                          <p:spTgt spid="136207"/>
                                        </p:tgtEl>
                                        <p:attrNameLst>
                                          <p:attrName>style.visibility</p:attrName>
                                        </p:attrNameLst>
                                      </p:cBhvr>
                                      <p:to>
                                        <p:strVal val="visible"/>
                                      </p:to>
                                    </p:set>
                                    <p:anim calcmode="lin" valueType="num">
                                      <p:cBhvr>
                                        <p:cTn id="31" dur="1000" fill="hold"/>
                                        <p:tgtEl>
                                          <p:spTgt spid="136207"/>
                                        </p:tgtEl>
                                        <p:attrNameLst>
                                          <p:attrName>ppt_w</p:attrName>
                                        </p:attrNameLst>
                                      </p:cBhvr>
                                      <p:tavLst>
                                        <p:tav tm="0">
                                          <p:val>
                                            <p:strVal val="#ppt_w+.3"/>
                                          </p:val>
                                        </p:tav>
                                        <p:tav tm="100000">
                                          <p:val>
                                            <p:strVal val="#ppt_w"/>
                                          </p:val>
                                        </p:tav>
                                      </p:tavLst>
                                    </p:anim>
                                    <p:anim calcmode="lin" valueType="num">
                                      <p:cBhvr>
                                        <p:cTn id="32" dur="1000" fill="hold"/>
                                        <p:tgtEl>
                                          <p:spTgt spid="136207"/>
                                        </p:tgtEl>
                                        <p:attrNameLst>
                                          <p:attrName>ppt_h</p:attrName>
                                        </p:attrNameLst>
                                      </p:cBhvr>
                                      <p:tavLst>
                                        <p:tav tm="0">
                                          <p:val>
                                            <p:strVal val="#ppt_h"/>
                                          </p:val>
                                        </p:tav>
                                        <p:tav tm="100000">
                                          <p:val>
                                            <p:strVal val="#ppt_h"/>
                                          </p:val>
                                        </p:tav>
                                      </p:tavLst>
                                    </p:anim>
                                    <p:animEffect transition="in" filter="fade">
                                      <p:cBhvr>
                                        <p:cTn id="33" dur="1000"/>
                                        <p:tgtEl>
                                          <p:spTgt spid="136207"/>
                                        </p:tgtEl>
                                      </p:cBhvr>
                                    </p:animEffect>
                                  </p:childTnLst>
                                  <p:subTnLst>
                                    <p:set>
                                      <p:cBhvr override="childStyle">
                                        <p:cTn dur="1" fill="hold" display="0" masterRel="sameClick" afterEffect="1">
                                          <p:stCondLst>
                                            <p:cond evt="end" delay="0">
                                              <p:tn val="29"/>
                                            </p:cond>
                                          </p:stCondLst>
                                        </p:cTn>
                                        <p:tgtEl>
                                          <p:spTgt spid="136207"/>
                                        </p:tgtEl>
                                        <p:attrNameLst>
                                          <p:attrName>style.visibility</p:attrName>
                                        </p:attrNameLst>
                                      </p:cBhvr>
                                      <p:to>
                                        <p:strVal val="hidden"/>
                                      </p:to>
                                    </p:set>
                                    <p:audio>
                                      <p:cMediaNode>
                                        <p:cTn display="0" masterRel="sameClick">
                                          <p:stCondLst>
                                            <p:cond evt="begin" delay="0">
                                              <p:tn val="29"/>
                                            </p:cond>
                                          </p:stCondLst>
                                          <p:endCondLst>
                                            <p:cond evt="onStopAudio" delay="0">
                                              <p:tgtEl>
                                                <p:sldTgt/>
                                              </p:tgtEl>
                                            </p:cond>
                                          </p:endCondLst>
                                        </p:cTn>
                                        <p:tgtEl>
                                          <p:sndTgt r:embed="rId2" name="click.wav"/>
                                        </p:tgtEl>
                                      </p:cMediaNode>
                                    </p:audio>
                                  </p:subTnLst>
                                </p:cTn>
                              </p:par>
                            </p:childTnLst>
                          </p:cTn>
                        </p:par>
                        <p:par>
                          <p:cTn id="34" fill="hold">
                            <p:stCondLst>
                              <p:cond delay="5000"/>
                            </p:stCondLst>
                            <p:childTnLst>
                              <p:par>
                                <p:cTn id="35" presetID="50" presetClass="entr" presetSubtype="0" decel="100000" fill="hold" nodeType="afterEffect">
                                  <p:stCondLst>
                                    <p:cond delay="0"/>
                                  </p:stCondLst>
                                  <p:childTnLst>
                                    <p:set>
                                      <p:cBhvr>
                                        <p:cTn id="36" dur="1" fill="hold">
                                          <p:stCondLst>
                                            <p:cond delay="0"/>
                                          </p:stCondLst>
                                        </p:cTn>
                                        <p:tgtEl>
                                          <p:spTgt spid="136206"/>
                                        </p:tgtEl>
                                        <p:attrNameLst>
                                          <p:attrName>style.visibility</p:attrName>
                                        </p:attrNameLst>
                                      </p:cBhvr>
                                      <p:to>
                                        <p:strVal val="visible"/>
                                      </p:to>
                                    </p:set>
                                    <p:anim calcmode="lin" valueType="num">
                                      <p:cBhvr>
                                        <p:cTn id="37" dur="1000" fill="hold"/>
                                        <p:tgtEl>
                                          <p:spTgt spid="136206"/>
                                        </p:tgtEl>
                                        <p:attrNameLst>
                                          <p:attrName>ppt_w</p:attrName>
                                        </p:attrNameLst>
                                      </p:cBhvr>
                                      <p:tavLst>
                                        <p:tav tm="0">
                                          <p:val>
                                            <p:strVal val="#ppt_w+.3"/>
                                          </p:val>
                                        </p:tav>
                                        <p:tav tm="100000">
                                          <p:val>
                                            <p:strVal val="#ppt_w"/>
                                          </p:val>
                                        </p:tav>
                                      </p:tavLst>
                                    </p:anim>
                                    <p:anim calcmode="lin" valueType="num">
                                      <p:cBhvr>
                                        <p:cTn id="38" dur="1000" fill="hold"/>
                                        <p:tgtEl>
                                          <p:spTgt spid="136206"/>
                                        </p:tgtEl>
                                        <p:attrNameLst>
                                          <p:attrName>ppt_h</p:attrName>
                                        </p:attrNameLst>
                                      </p:cBhvr>
                                      <p:tavLst>
                                        <p:tav tm="0">
                                          <p:val>
                                            <p:strVal val="#ppt_h"/>
                                          </p:val>
                                        </p:tav>
                                        <p:tav tm="100000">
                                          <p:val>
                                            <p:strVal val="#ppt_h"/>
                                          </p:val>
                                        </p:tav>
                                      </p:tavLst>
                                    </p:anim>
                                    <p:animEffect transition="in" filter="fade">
                                      <p:cBhvr>
                                        <p:cTn id="39" dur="1000"/>
                                        <p:tgtEl>
                                          <p:spTgt spid="136206"/>
                                        </p:tgtEl>
                                      </p:cBhvr>
                                    </p:animEffect>
                                  </p:childTnLst>
                                  <p:subTnLst>
                                    <p:set>
                                      <p:cBhvr override="childStyle">
                                        <p:cTn dur="1" fill="hold" display="0" masterRel="sameClick" afterEffect="1">
                                          <p:stCondLst>
                                            <p:cond evt="end" delay="0">
                                              <p:tn val="35"/>
                                            </p:cond>
                                          </p:stCondLst>
                                        </p:cTn>
                                        <p:tgtEl>
                                          <p:spTgt spid="136206"/>
                                        </p:tgtEl>
                                        <p:attrNameLst>
                                          <p:attrName>style.visibility</p:attrName>
                                        </p:attrNameLst>
                                      </p:cBhvr>
                                      <p:to>
                                        <p:strVal val="hidden"/>
                                      </p:to>
                                    </p:set>
                                    <p:audio>
                                      <p:cMediaNode>
                                        <p:cTn display="0" masterRel="sameClick">
                                          <p:stCondLst>
                                            <p:cond evt="begin" delay="0">
                                              <p:tn val="35"/>
                                            </p:cond>
                                          </p:stCondLst>
                                          <p:endCondLst>
                                            <p:cond evt="onStopAudio" delay="0">
                                              <p:tgtEl>
                                                <p:sldTgt/>
                                              </p:tgtEl>
                                            </p:cond>
                                          </p:endCondLst>
                                        </p:cTn>
                                        <p:tgtEl>
                                          <p:sndTgt r:embed="rId2" name="click.wav"/>
                                        </p:tgtEl>
                                      </p:cMediaNode>
                                    </p:audio>
                                  </p:subTnLst>
                                </p:cTn>
                              </p:par>
                            </p:childTnLst>
                          </p:cTn>
                        </p:par>
                        <p:par>
                          <p:cTn id="40" fill="hold">
                            <p:stCondLst>
                              <p:cond delay="6000"/>
                            </p:stCondLst>
                            <p:childTnLst>
                              <p:par>
                                <p:cTn id="41" presetID="50" presetClass="entr" presetSubtype="0" decel="100000" fill="hold" nodeType="afterEffect">
                                  <p:stCondLst>
                                    <p:cond delay="0"/>
                                  </p:stCondLst>
                                  <p:childTnLst>
                                    <p:set>
                                      <p:cBhvr>
                                        <p:cTn id="42" dur="1" fill="hold">
                                          <p:stCondLst>
                                            <p:cond delay="0"/>
                                          </p:stCondLst>
                                        </p:cTn>
                                        <p:tgtEl>
                                          <p:spTgt spid="136205"/>
                                        </p:tgtEl>
                                        <p:attrNameLst>
                                          <p:attrName>style.visibility</p:attrName>
                                        </p:attrNameLst>
                                      </p:cBhvr>
                                      <p:to>
                                        <p:strVal val="visible"/>
                                      </p:to>
                                    </p:set>
                                    <p:anim calcmode="lin" valueType="num">
                                      <p:cBhvr>
                                        <p:cTn id="43" dur="1000" fill="hold"/>
                                        <p:tgtEl>
                                          <p:spTgt spid="136205"/>
                                        </p:tgtEl>
                                        <p:attrNameLst>
                                          <p:attrName>ppt_w</p:attrName>
                                        </p:attrNameLst>
                                      </p:cBhvr>
                                      <p:tavLst>
                                        <p:tav tm="0">
                                          <p:val>
                                            <p:strVal val="#ppt_w+.3"/>
                                          </p:val>
                                        </p:tav>
                                        <p:tav tm="100000">
                                          <p:val>
                                            <p:strVal val="#ppt_w"/>
                                          </p:val>
                                        </p:tav>
                                      </p:tavLst>
                                    </p:anim>
                                    <p:anim calcmode="lin" valueType="num">
                                      <p:cBhvr>
                                        <p:cTn id="44" dur="1000" fill="hold"/>
                                        <p:tgtEl>
                                          <p:spTgt spid="136205"/>
                                        </p:tgtEl>
                                        <p:attrNameLst>
                                          <p:attrName>ppt_h</p:attrName>
                                        </p:attrNameLst>
                                      </p:cBhvr>
                                      <p:tavLst>
                                        <p:tav tm="0">
                                          <p:val>
                                            <p:strVal val="#ppt_h"/>
                                          </p:val>
                                        </p:tav>
                                        <p:tav tm="100000">
                                          <p:val>
                                            <p:strVal val="#ppt_h"/>
                                          </p:val>
                                        </p:tav>
                                      </p:tavLst>
                                    </p:anim>
                                    <p:animEffect transition="in" filter="fade">
                                      <p:cBhvr>
                                        <p:cTn id="45" dur="1000"/>
                                        <p:tgtEl>
                                          <p:spTgt spid="136205"/>
                                        </p:tgtEl>
                                      </p:cBhvr>
                                    </p:animEffect>
                                  </p:childTnLst>
                                  <p:subTnLst>
                                    <p:set>
                                      <p:cBhvr override="childStyle">
                                        <p:cTn dur="1" fill="hold" display="0" masterRel="sameClick" afterEffect="1">
                                          <p:stCondLst>
                                            <p:cond evt="end" delay="0">
                                              <p:tn val="41"/>
                                            </p:cond>
                                          </p:stCondLst>
                                        </p:cTn>
                                        <p:tgtEl>
                                          <p:spTgt spid="136205"/>
                                        </p:tgtEl>
                                        <p:attrNameLst>
                                          <p:attrName>style.visibility</p:attrName>
                                        </p:attrNameLst>
                                      </p:cBhvr>
                                      <p:to>
                                        <p:strVal val="hidden"/>
                                      </p:to>
                                    </p:set>
                                    <p:audio>
                                      <p:cMediaNode>
                                        <p:cTn display="0" masterRel="sameClick">
                                          <p:stCondLst>
                                            <p:cond evt="begin" delay="0">
                                              <p:tn val="41"/>
                                            </p:cond>
                                          </p:stCondLst>
                                          <p:endCondLst>
                                            <p:cond evt="onStopAudio" delay="0">
                                              <p:tgtEl>
                                                <p:sldTgt/>
                                              </p:tgtEl>
                                            </p:cond>
                                          </p:endCondLst>
                                        </p:cTn>
                                        <p:tgtEl>
                                          <p:sndTgt r:embed="rId2" name="click.wav"/>
                                        </p:tgtEl>
                                      </p:cMediaNode>
                                    </p:audio>
                                  </p:subTnLst>
                                </p:cTn>
                              </p:par>
                            </p:childTnLst>
                          </p:cTn>
                        </p:par>
                        <p:par>
                          <p:cTn id="46" fill="hold">
                            <p:stCondLst>
                              <p:cond delay="7000"/>
                            </p:stCondLst>
                            <p:childTnLst>
                              <p:par>
                                <p:cTn id="47" presetID="50" presetClass="entr" presetSubtype="0" decel="100000" fill="hold" nodeType="afterEffect">
                                  <p:stCondLst>
                                    <p:cond delay="0"/>
                                  </p:stCondLst>
                                  <p:childTnLst>
                                    <p:set>
                                      <p:cBhvr>
                                        <p:cTn id="48" dur="1" fill="hold">
                                          <p:stCondLst>
                                            <p:cond delay="0"/>
                                          </p:stCondLst>
                                        </p:cTn>
                                        <p:tgtEl>
                                          <p:spTgt spid="136204"/>
                                        </p:tgtEl>
                                        <p:attrNameLst>
                                          <p:attrName>style.visibility</p:attrName>
                                        </p:attrNameLst>
                                      </p:cBhvr>
                                      <p:to>
                                        <p:strVal val="visible"/>
                                      </p:to>
                                    </p:set>
                                    <p:anim calcmode="lin" valueType="num">
                                      <p:cBhvr>
                                        <p:cTn id="49" dur="1000" fill="hold"/>
                                        <p:tgtEl>
                                          <p:spTgt spid="136204"/>
                                        </p:tgtEl>
                                        <p:attrNameLst>
                                          <p:attrName>ppt_w</p:attrName>
                                        </p:attrNameLst>
                                      </p:cBhvr>
                                      <p:tavLst>
                                        <p:tav tm="0">
                                          <p:val>
                                            <p:strVal val="#ppt_w+.3"/>
                                          </p:val>
                                        </p:tav>
                                        <p:tav tm="100000">
                                          <p:val>
                                            <p:strVal val="#ppt_w"/>
                                          </p:val>
                                        </p:tav>
                                      </p:tavLst>
                                    </p:anim>
                                    <p:anim calcmode="lin" valueType="num">
                                      <p:cBhvr>
                                        <p:cTn id="50" dur="1000" fill="hold"/>
                                        <p:tgtEl>
                                          <p:spTgt spid="136204"/>
                                        </p:tgtEl>
                                        <p:attrNameLst>
                                          <p:attrName>ppt_h</p:attrName>
                                        </p:attrNameLst>
                                      </p:cBhvr>
                                      <p:tavLst>
                                        <p:tav tm="0">
                                          <p:val>
                                            <p:strVal val="#ppt_h"/>
                                          </p:val>
                                        </p:tav>
                                        <p:tav tm="100000">
                                          <p:val>
                                            <p:strVal val="#ppt_h"/>
                                          </p:val>
                                        </p:tav>
                                      </p:tavLst>
                                    </p:anim>
                                    <p:animEffect transition="in" filter="fade">
                                      <p:cBhvr>
                                        <p:cTn id="51" dur="1000"/>
                                        <p:tgtEl>
                                          <p:spTgt spid="136204"/>
                                        </p:tgtEl>
                                      </p:cBhvr>
                                    </p:animEffect>
                                  </p:childTnLst>
                                  <p:subTnLst>
                                    <p:set>
                                      <p:cBhvr override="childStyle">
                                        <p:cTn dur="1" fill="hold" display="0" masterRel="sameClick" afterEffect="1">
                                          <p:stCondLst>
                                            <p:cond evt="end" delay="0">
                                              <p:tn val="47"/>
                                            </p:cond>
                                          </p:stCondLst>
                                        </p:cTn>
                                        <p:tgtEl>
                                          <p:spTgt spid="136204"/>
                                        </p:tgtEl>
                                        <p:attrNameLst>
                                          <p:attrName>style.visibility</p:attrName>
                                        </p:attrNameLst>
                                      </p:cBhvr>
                                      <p:to>
                                        <p:strVal val="hidden"/>
                                      </p:to>
                                    </p:se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childTnLst>
                          </p:cTn>
                        </p:par>
                        <p:par>
                          <p:cTn id="52" fill="hold">
                            <p:stCondLst>
                              <p:cond delay="8000"/>
                            </p:stCondLst>
                            <p:childTnLst>
                              <p:par>
                                <p:cTn id="53" presetID="50" presetClass="entr" presetSubtype="0" decel="100000" fill="hold" nodeType="afterEffect">
                                  <p:stCondLst>
                                    <p:cond delay="0"/>
                                  </p:stCondLst>
                                  <p:childTnLst>
                                    <p:set>
                                      <p:cBhvr>
                                        <p:cTn id="54" dur="1" fill="hold">
                                          <p:stCondLst>
                                            <p:cond delay="0"/>
                                          </p:stCondLst>
                                        </p:cTn>
                                        <p:tgtEl>
                                          <p:spTgt spid="136203"/>
                                        </p:tgtEl>
                                        <p:attrNameLst>
                                          <p:attrName>style.visibility</p:attrName>
                                        </p:attrNameLst>
                                      </p:cBhvr>
                                      <p:to>
                                        <p:strVal val="visible"/>
                                      </p:to>
                                    </p:set>
                                    <p:anim calcmode="lin" valueType="num">
                                      <p:cBhvr>
                                        <p:cTn id="55" dur="1000" fill="hold"/>
                                        <p:tgtEl>
                                          <p:spTgt spid="136203"/>
                                        </p:tgtEl>
                                        <p:attrNameLst>
                                          <p:attrName>ppt_w</p:attrName>
                                        </p:attrNameLst>
                                      </p:cBhvr>
                                      <p:tavLst>
                                        <p:tav tm="0">
                                          <p:val>
                                            <p:strVal val="#ppt_w+.3"/>
                                          </p:val>
                                        </p:tav>
                                        <p:tav tm="100000">
                                          <p:val>
                                            <p:strVal val="#ppt_w"/>
                                          </p:val>
                                        </p:tav>
                                      </p:tavLst>
                                    </p:anim>
                                    <p:anim calcmode="lin" valueType="num">
                                      <p:cBhvr>
                                        <p:cTn id="56" dur="1000" fill="hold"/>
                                        <p:tgtEl>
                                          <p:spTgt spid="136203"/>
                                        </p:tgtEl>
                                        <p:attrNameLst>
                                          <p:attrName>ppt_h</p:attrName>
                                        </p:attrNameLst>
                                      </p:cBhvr>
                                      <p:tavLst>
                                        <p:tav tm="0">
                                          <p:val>
                                            <p:strVal val="#ppt_h"/>
                                          </p:val>
                                        </p:tav>
                                        <p:tav tm="100000">
                                          <p:val>
                                            <p:strVal val="#ppt_h"/>
                                          </p:val>
                                        </p:tav>
                                      </p:tavLst>
                                    </p:anim>
                                    <p:animEffect transition="in" filter="fade">
                                      <p:cBhvr>
                                        <p:cTn id="57" dur="1000"/>
                                        <p:tgtEl>
                                          <p:spTgt spid="136203"/>
                                        </p:tgtEl>
                                      </p:cBhvr>
                                    </p:animEffect>
                                  </p:childTnLst>
                                  <p:subTnLst>
                                    <p:set>
                                      <p:cBhvr override="childStyle">
                                        <p:cTn dur="1" fill="hold" display="0" masterRel="sameClick" afterEffect="1">
                                          <p:stCondLst>
                                            <p:cond evt="end" delay="0">
                                              <p:tn val="53"/>
                                            </p:cond>
                                          </p:stCondLst>
                                        </p:cTn>
                                        <p:tgtEl>
                                          <p:spTgt spid="136203"/>
                                        </p:tgtEl>
                                        <p:attrNameLst>
                                          <p:attrName>style.visibility</p:attrName>
                                        </p:attrNameLst>
                                      </p:cBhvr>
                                      <p:to>
                                        <p:strVal val="hidden"/>
                                      </p:to>
                                    </p:set>
                                    <p:audio>
                                      <p:cMediaNode>
                                        <p:cTn display="0" masterRel="sameClick">
                                          <p:stCondLst>
                                            <p:cond evt="begin" delay="0">
                                              <p:tn val="53"/>
                                            </p:cond>
                                          </p:stCondLst>
                                          <p:endCondLst>
                                            <p:cond evt="onStopAudio" delay="0">
                                              <p:tgtEl>
                                                <p:sldTgt/>
                                              </p:tgtEl>
                                            </p:cond>
                                          </p:endCondLst>
                                        </p:cTn>
                                        <p:tgtEl>
                                          <p:sndTgt r:embed="rId2" name="click.wav"/>
                                        </p:tgtEl>
                                      </p:cMediaNode>
                                    </p:audio>
                                  </p:subTnLst>
                                </p:cTn>
                              </p:par>
                            </p:childTnLst>
                          </p:cTn>
                        </p:par>
                        <p:par>
                          <p:cTn id="58" fill="hold">
                            <p:stCondLst>
                              <p:cond delay="9000"/>
                            </p:stCondLst>
                            <p:childTnLst>
                              <p:par>
                                <p:cTn id="59" presetID="50" presetClass="entr" presetSubtype="0" decel="100000" fill="hold" nodeType="afterEffect">
                                  <p:stCondLst>
                                    <p:cond delay="0"/>
                                  </p:stCondLst>
                                  <p:childTnLst>
                                    <p:set>
                                      <p:cBhvr>
                                        <p:cTn id="60" dur="1" fill="hold">
                                          <p:stCondLst>
                                            <p:cond delay="0"/>
                                          </p:stCondLst>
                                        </p:cTn>
                                        <p:tgtEl>
                                          <p:spTgt spid="136202"/>
                                        </p:tgtEl>
                                        <p:attrNameLst>
                                          <p:attrName>style.visibility</p:attrName>
                                        </p:attrNameLst>
                                      </p:cBhvr>
                                      <p:to>
                                        <p:strVal val="visible"/>
                                      </p:to>
                                    </p:set>
                                    <p:anim calcmode="lin" valueType="num">
                                      <p:cBhvr>
                                        <p:cTn id="61" dur="1000" fill="hold"/>
                                        <p:tgtEl>
                                          <p:spTgt spid="136202"/>
                                        </p:tgtEl>
                                        <p:attrNameLst>
                                          <p:attrName>ppt_w</p:attrName>
                                        </p:attrNameLst>
                                      </p:cBhvr>
                                      <p:tavLst>
                                        <p:tav tm="0">
                                          <p:val>
                                            <p:strVal val="#ppt_w+.3"/>
                                          </p:val>
                                        </p:tav>
                                        <p:tav tm="100000">
                                          <p:val>
                                            <p:strVal val="#ppt_w"/>
                                          </p:val>
                                        </p:tav>
                                      </p:tavLst>
                                    </p:anim>
                                    <p:anim calcmode="lin" valueType="num">
                                      <p:cBhvr>
                                        <p:cTn id="62" dur="1000" fill="hold"/>
                                        <p:tgtEl>
                                          <p:spTgt spid="136202"/>
                                        </p:tgtEl>
                                        <p:attrNameLst>
                                          <p:attrName>ppt_h</p:attrName>
                                        </p:attrNameLst>
                                      </p:cBhvr>
                                      <p:tavLst>
                                        <p:tav tm="0">
                                          <p:val>
                                            <p:strVal val="#ppt_h"/>
                                          </p:val>
                                        </p:tav>
                                        <p:tav tm="100000">
                                          <p:val>
                                            <p:strVal val="#ppt_h"/>
                                          </p:val>
                                        </p:tav>
                                      </p:tavLst>
                                    </p:anim>
                                    <p:animEffect transition="in" filter="fade">
                                      <p:cBhvr>
                                        <p:cTn id="63" dur="1000"/>
                                        <p:tgtEl>
                                          <p:spTgt spid="136202"/>
                                        </p:tgtEl>
                                      </p:cBhvr>
                                    </p:animEffect>
                                  </p:childTnLst>
                                  <p:subTnLst>
                                    <p:set>
                                      <p:cBhvr override="childStyle">
                                        <p:cTn dur="1" fill="hold" display="0" masterRel="sameClick" afterEffect="1">
                                          <p:stCondLst>
                                            <p:cond evt="end" delay="0">
                                              <p:tn val="59"/>
                                            </p:cond>
                                          </p:stCondLst>
                                        </p:cTn>
                                        <p:tgtEl>
                                          <p:spTgt spid="136202"/>
                                        </p:tgtEl>
                                        <p:attrNameLst>
                                          <p:attrName>style.visibility</p:attrName>
                                        </p:attrNameLst>
                                      </p:cBhvr>
                                      <p:to>
                                        <p:strVal val="hidden"/>
                                      </p:to>
                                    </p:se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blinds(horizontal)">
                                      <p:cBhvr>
                                        <p:cTn id="6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22" descr="bell"/>
          <p:cNvPicPr>
            <a:picLocks noGrp="1" noChangeAspect="1"/>
          </p:cNvPicPr>
          <p:nvPr>
            <p:ph sz="quarter" idx="1"/>
          </p:nvPr>
        </p:nvPicPr>
        <p:blipFill>
          <a:blip r:embed="rId5"/>
          <a:stretch>
            <a:fillRect/>
          </a:stretch>
        </p:blipFill>
        <p:spPr>
          <a:xfrm>
            <a:off x="8229600" y="304800"/>
            <a:ext cx="685800" cy="723900"/>
          </a:xfrm>
        </p:spPr>
      </p:pic>
      <p:pic>
        <p:nvPicPr>
          <p:cNvPr id="136202" name="Picture 10" descr="11"/>
          <p:cNvPicPr>
            <a:picLocks noGrp="1" noChangeAspect="1"/>
          </p:cNvPicPr>
          <p:nvPr>
            <p:ph sz="quarter" idx="2"/>
          </p:nvPr>
        </p:nvPicPr>
        <p:blipFill>
          <a:blip r:embed="rId6"/>
          <a:stretch>
            <a:fillRect/>
          </a:stretch>
        </p:blipFill>
        <p:spPr>
          <a:xfrm>
            <a:off x="8229600" y="381000"/>
            <a:ext cx="544513" cy="914400"/>
          </a:xfrm>
        </p:spPr>
      </p:pic>
      <p:pic>
        <p:nvPicPr>
          <p:cNvPr id="136204" name="Picture 12" descr="3"/>
          <p:cNvPicPr>
            <a:picLocks noGrp="1" noChangeAspect="1"/>
          </p:cNvPicPr>
          <p:nvPr>
            <p:ph sz="quarter" idx="3"/>
          </p:nvPr>
        </p:nvPicPr>
        <p:blipFill>
          <a:blip r:embed="rId7"/>
          <a:stretch>
            <a:fillRect/>
          </a:stretch>
        </p:blipFill>
        <p:spPr>
          <a:xfrm>
            <a:off x="8229600" y="457200"/>
            <a:ext cx="582613" cy="857250"/>
          </a:xfrm>
        </p:spPr>
      </p:pic>
      <p:pic>
        <p:nvPicPr>
          <p:cNvPr id="136205" name="Picture 13" descr="4"/>
          <p:cNvPicPr>
            <a:picLocks noGrp="1" noChangeAspect="1"/>
          </p:cNvPicPr>
          <p:nvPr>
            <p:ph sz="quarter" idx="4"/>
          </p:nvPr>
        </p:nvPicPr>
        <p:blipFill>
          <a:blip r:embed="rId8"/>
          <a:stretch>
            <a:fillRect/>
          </a:stretch>
        </p:blipFill>
        <p:spPr>
          <a:xfrm>
            <a:off x="8153400" y="381000"/>
            <a:ext cx="601663" cy="885825"/>
          </a:xfrm>
        </p:spPr>
      </p:pic>
      <p:pic>
        <p:nvPicPr>
          <p:cNvPr id="136206" name="Picture 14" descr="5"/>
          <p:cNvPicPr>
            <a:picLocks noChangeAspect="1"/>
          </p:cNvPicPr>
          <p:nvPr/>
        </p:nvPicPr>
        <p:blipFill>
          <a:blip r:embed="rId9"/>
          <a:stretch>
            <a:fillRect/>
          </a:stretch>
        </p:blipFill>
        <p:spPr>
          <a:xfrm>
            <a:off x="8153400" y="381000"/>
            <a:ext cx="582613" cy="742950"/>
          </a:xfrm>
          <a:prstGeom prst="rect">
            <a:avLst/>
          </a:prstGeom>
          <a:noFill/>
          <a:ln w="9525">
            <a:noFill/>
          </a:ln>
        </p:spPr>
      </p:pic>
      <p:pic>
        <p:nvPicPr>
          <p:cNvPr id="136207" name="Picture 15" descr="6"/>
          <p:cNvPicPr>
            <a:picLocks noChangeAspect="1"/>
          </p:cNvPicPr>
          <p:nvPr/>
        </p:nvPicPr>
        <p:blipFill>
          <a:blip r:embed="rId10"/>
          <a:stretch>
            <a:fillRect/>
          </a:stretch>
        </p:blipFill>
        <p:spPr>
          <a:xfrm>
            <a:off x="8153400" y="457200"/>
            <a:ext cx="571500" cy="725488"/>
          </a:xfrm>
          <a:prstGeom prst="rect">
            <a:avLst/>
          </a:prstGeom>
          <a:noFill/>
          <a:ln w="9525">
            <a:noFill/>
          </a:ln>
        </p:spPr>
      </p:pic>
      <p:pic>
        <p:nvPicPr>
          <p:cNvPr id="136208" name="Picture 16" descr="7"/>
          <p:cNvPicPr>
            <a:picLocks noChangeAspect="1"/>
          </p:cNvPicPr>
          <p:nvPr/>
        </p:nvPicPr>
        <p:blipFill>
          <a:blip r:embed="rId11"/>
          <a:stretch>
            <a:fillRect/>
          </a:stretch>
        </p:blipFill>
        <p:spPr>
          <a:xfrm>
            <a:off x="8153400" y="457200"/>
            <a:ext cx="569913" cy="725488"/>
          </a:xfrm>
          <a:prstGeom prst="rect">
            <a:avLst/>
          </a:prstGeom>
          <a:noFill/>
          <a:ln w="9525">
            <a:noFill/>
          </a:ln>
        </p:spPr>
      </p:pic>
      <p:pic>
        <p:nvPicPr>
          <p:cNvPr id="136209" name="Picture 17" descr="8"/>
          <p:cNvPicPr>
            <a:picLocks noChangeAspect="1"/>
          </p:cNvPicPr>
          <p:nvPr/>
        </p:nvPicPr>
        <p:blipFill>
          <a:blip r:embed="rId12"/>
          <a:stretch>
            <a:fillRect/>
          </a:stretch>
        </p:blipFill>
        <p:spPr>
          <a:xfrm>
            <a:off x="8153400" y="457200"/>
            <a:ext cx="538163" cy="668338"/>
          </a:xfrm>
          <a:prstGeom prst="rect">
            <a:avLst/>
          </a:prstGeom>
          <a:noFill/>
          <a:ln w="9525">
            <a:noFill/>
          </a:ln>
        </p:spPr>
      </p:pic>
      <p:pic>
        <p:nvPicPr>
          <p:cNvPr id="136210" name="Picture 18" descr="9"/>
          <p:cNvPicPr>
            <a:picLocks noChangeAspect="1"/>
          </p:cNvPicPr>
          <p:nvPr/>
        </p:nvPicPr>
        <p:blipFill>
          <a:blip r:embed="rId13"/>
          <a:stretch>
            <a:fillRect/>
          </a:stretch>
        </p:blipFill>
        <p:spPr>
          <a:xfrm>
            <a:off x="8305800" y="381000"/>
            <a:ext cx="512763" cy="671513"/>
          </a:xfrm>
          <a:prstGeom prst="rect">
            <a:avLst/>
          </a:prstGeom>
          <a:noFill/>
          <a:ln w="9525">
            <a:noFill/>
          </a:ln>
        </p:spPr>
      </p:pic>
      <p:pic>
        <p:nvPicPr>
          <p:cNvPr id="136203" name="Picture 11" descr="2"/>
          <p:cNvPicPr>
            <a:picLocks noChangeAspect="1"/>
          </p:cNvPicPr>
          <p:nvPr/>
        </p:nvPicPr>
        <p:blipFill>
          <a:blip r:embed="rId14"/>
          <a:stretch>
            <a:fillRect/>
          </a:stretch>
        </p:blipFill>
        <p:spPr>
          <a:xfrm>
            <a:off x="8153400" y="457200"/>
            <a:ext cx="512763" cy="652463"/>
          </a:xfrm>
          <a:prstGeom prst="rect">
            <a:avLst/>
          </a:prstGeom>
          <a:noFill/>
          <a:ln w="9525">
            <a:noFill/>
          </a:ln>
        </p:spPr>
      </p:pic>
      <p:grpSp>
        <p:nvGrpSpPr>
          <p:cNvPr id="2" name="Group 19"/>
          <p:cNvGrpSpPr/>
          <p:nvPr/>
        </p:nvGrpSpPr>
        <p:grpSpPr>
          <a:xfrm>
            <a:off x="8153400" y="304800"/>
            <a:ext cx="655638" cy="744538"/>
            <a:chOff x="432" y="0"/>
            <a:chExt cx="589" cy="480"/>
          </a:xfrm>
        </p:grpSpPr>
        <p:pic>
          <p:nvPicPr>
            <p:cNvPr id="45068" name="Picture 20" descr="0"/>
            <p:cNvPicPr>
              <a:picLocks noChangeAspect="1"/>
            </p:cNvPicPr>
            <p:nvPr/>
          </p:nvPicPr>
          <p:blipFill>
            <a:blip r:embed="rId15"/>
            <a:stretch>
              <a:fillRect/>
            </a:stretch>
          </p:blipFill>
          <p:spPr>
            <a:xfrm>
              <a:off x="720" y="48"/>
              <a:ext cx="301" cy="432"/>
            </a:xfrm>
            <a:prstGeom prst="rect">
              <a:avLst/>
            </a:prstGeom>
            <a:noFill/>
            <a:ln w="9525">
              <a:noFill/>
            </a:ln>
          </p:spPr>
        </p:pic>
        <p:pic>
          <p:nvPicPr>
            <p:cNvPr id="45069" name="Picture 21" descr="11"/>
            <p:cNvPicPr>
              <a:picLocks noChangeAspect="1"/>
            </p:cNvPicPr>
            <p:nvPr/>
          </p:nvPicPr>
          <p:blipFill>
            <a:blip r:embed="rId6"/>
            <a:stretch>
              <a:fillRect/>
            </a:stretch>
          </p:blipFill>
          <p:spPr>
            <a:xfrm>
              <a:off x="432" y="0"/>
              <a:ext cx="285" cy="480"/>
            </a:xfrm>
            <a:prstGeom prst="rect">
              <a:avLst/>
            </a:prstGeom>
            <a:noFill/>
            <a:ln w="9525">
              <a:noFill/>
            </a:ln>
          </p:spPr>
        </p:pic>
      </p:grpSp>
      <p:sp>
        <p:nvSpPr>
          <p:cNvPr id="47121" name="Text Box 17"/>
          <p:cNvSpPr txBox="1"/>
          <p:nvPr/>
        </p:nvSpPr>
        <p:spPr>
          <a:xfrm>
            <a:off x="914400" y="5392738"/>
            <a:ext cx="7924800" cy="1160462"/>
          </a:xfrm>
          <a:prstGeom prst="rect">
            <a:avLst/>
          </a:prstGeom>
          <a:noFill/>
          <a:ln w="9525">
            <a:noFill/>
          </a:ln>
        </p:spPr>
        <p:txBody>
          <a:bodyPr anchor="t">
            <a:spAutoFit/>
          </a:bodyPr>
          <a:lstStyle/>
          <a:p>
            <a:pPr>
              <a:spcBef>
                <a:spcPct val="50000"/>
              </a:spcBef>
            </a:pPr>
            <a:r>
              <a:rPr lang="en-US" altLang="x-none">
                <a:latin typeface="Arial" panose="020B0604020202020204" pitchFamily="34" charset="0"/>
              </a:rPr>
              <a:t>       </a:t>
            </a:r>
            <a:r>
              <a:rPr lang="en-US" altLang="x-none" sz="2800" b="1" err="1">
                <a:solidFill>
                  <a:srgbClr val="0000FF"/>
                </a:solidFill>
                <a:latin typeface="Times New Roman" panose="02020603050405020304" pitchFamily="18" charset="0"/>
              </a:rPr>
              <a:t>Anh</a:t>
            </a:r>
            <a:r>
              <a:rPr lang="en-US" altLang="x-none" sz="2800" b="1">
                <a:solidFill>
                  <a:srgbClr val="0000FF"/>
                </a:solidFill>
                <a:latin typeface="Times New Roman" panose="02020603050405020304" pitchFamily="18" charset="0"/>
              </a:rPr>
              <a:t> </a:t>
            </a:r>
            <a:r>
              <a:rPr lang="en-US" altLang="x-none" sz="2800" b="1" err="1">
                <a:solidFill>
                  <a:srgbClr val="0000FF"/>
                </a:solidFill>
                <a:latin typeface="Times New Roman" panose="02020603050405020304" pitchFamily="18" charset="0"/>
              </a:rPr>
              <a:t>em</a:t>
            </a:r>
            <a:r>
              <a:rPr lang="en-US" altLang="x-none" sz="2800" b="1">
                <a:solidFill>
                  <a:srgbClr val="0000FF"/>
                </a:solidFill>
                <a:latin typeface="Times New Roman" panose="02020603050405020304" pitchFamily="18" charset="0"/>
              </a:rPr>
              <a:t> </a:t>
            </a:r>
            <a:r>
              <a:rPr lang="en-US" altLang="x-none" sz="2800" b="1" err="1">
                <a:solidFill>
                  <a:srgbClr val="0000FF"/>
                </a:solidFill>
                <a:latin typeface="Times New Roman" panose="02020603050405020304" pitchFamily="18" charset="0"/>
              </a:rPr>
              <a:t>như</a:t>
            </a:r>
            <a:r>
              <a:rPr lang="en-US" altLang="x-none" sz="2800" b="1">
                <a:solidFill>
                  <a:srgbClr val="0000FF"/>
                </a:solidFill>
                <a:latin typeface="Times New Roman" panose="02020603050405020304" pitchFamily="18" charset="0"/>
              </a:rPr>
              <a:t> </a:t>
            </a:r>
            <a:r>
              <a:rPr lang="en-US" altLang="x-none" sz="2800" b="1" err="1">
                <a:solidFill>
                  <a:srgbClr val="0000FF"/>
                </a:solidFill>
                <a:latin typeface="Times New Roman" panose="02020603050405020304" pitchFamily="18" charset="0"/>
              </a:rPr>
              <a:t>thể</a:t>
            </a:r>
            <a:r>
              <a:rPr lang="en-US" altLang="x-none" sz="2800" b="1">
                <a:solidFill>
                  <a:srgbClr val="0000FF"/>
                </a:solidFill>
                <a:latin typeface="Times New Roman" panose="02020603050405020304" pitchFamily="18" charset="0"/>
              </a:rPr>
              <a:t> </a:t>
            </a:r>
            <a:r>
              <a:rPr lang="en-US" altLang="x-none" sz="2800" b="1" err="1">
                <a:solidFill>
                  <a:srgbClr val="0000FF"/>
                </a:solidFill>
                <a:latin typeface="Times New Roman" panose="02020603050405020304" pitchFamily="18" charset="0"/>
              </a:rPr>
              <a:t>tay</a:t>
            </a:r>
            <a:r>
              <a:rPr lang="en-US" altLang="x-none" sz="2800" b="1">
                <a:solidFill>
                  <a:srgbClr val="0000FF"/>
                </a:solidFill>
                <a:latin typeface="Times New Roman" panose="02020603050405020304" pitchFamily="18" charset="0"/>
              </a:rPr>
              <a:t> </a:t>
            </a:r>
            <a:r>
              <a:rPr lang="en-US" altLang="x-none" sz="2800" b="1" err="1">
                <a:solidFill>
                  <a:srgbClr val="0000FF"/>
                </a:solidFill>
                <a:latin typeface="Times New Roman" panose="02020603050405020304" pitchFamily="18" charset="0"/>
              </a:rPr>
              <a:t>chân</a:t>
            </a:r>
            <a:endParaRPr lang="en-US" altLang="x-none" sz="2800" b="1">
              <a:solidFill>
                <a:srgbClr val="0000FF"/>
              </a:solidFill>
              <a:latin typeface="Times New Roman" panose="02020603050405020304" pitchFamily="18" charset="0"/>
            </a:endParaRPr>
          </a:p>
          <a:p>
            <a:pPr>
              <a:spcBef>
                <a:spcPct val="50000"/>
              </a:spcBef>
            </a:pPr>
            <a:r>
              <a:rPr lang="en-US" altLang="x-none" sz="2800" b="1" err="1">
                <a:solidFill>
                  <a:srgbClr val="0000FF"/>
                </a:solidFill>
                <a:latin typeface="Times New Roman" panose="02020603050405020304" pitchFamily="18" charset="0"/>
              </a:rPr>
              <a:t>Rách</a:t>
            </a:r>
            <a:r>
              <a:rPr lang="en-US" altLang="x-none" sz="2800" b="1">
                <a:solidFill>
                  <a:srgbClr val="0000FF"/>
                </a:solidFill>
                <a:latin typeface="Times New Roman" panose="02020603050405020304" pitchFamily="18" charset="0"/>
              </a:rPr>
              <a:t> </a:t>
            </a:r>
            <a:r>
              <a:rPr lang="en-US" altLang="x-none" sz="2800" b="1" err="1">
                <a:solidFill>
                  <a:srgbClr val="0000FF"/>
                </a:solidFill>
                <a:latin typeface="Times New Roman" panose="02020603050405020304" pitchFamily="18" charset="0"/>
              </a:rPr>
              <a:t>l</a:t>
            </a:r>
            <a:r>
              <a:rPr lang="en-US" altLang="x-none" sz="2800" b="1" err="1">
                <a:solidFill>
                  <a:srgbClr val="0000FF"/>
                </a:solidFill>
                <a:latin typeface="Times New Roman" panose="02020603050405020304" pitchFamily="18" charset="0"/>
                <a:ea typeface="Times New Roman" panose="02020603050405020304" pitchFamily="18" charset="0"/>
              </a:rPr>
              <a:t>à</a:t>
            </a:r>
            <a:r>
              <a:rPr lang="en-US" altLang="x-none" sz="2800" b="1" err="1">
                <a:solidFill>
                  <a:srgbClr val="0000FF"/>
                </a:solidFill>
                <a:latin typeface="Times New Roman" panose="02020603050405020304" pitchFamily="18" charset="0"/>
              </a:rPr>
              <a:t>nh</a:t>
            </a:r>
            <a:r>
              <a:rPr lang="en-US" altLang="x-none" sz="2800" b="1">
                <a:solidFill>
                  <a:srgbClr val="0000FF"/>
                </a:solidFill>
                <a:latin typeface="Times New Roman" panose="02020603050405020304" pitchFamily="18" charset="0"/>
              </a:rPr>
              <a:t> </a:t>
            </a:r>
            <a:r>
              <a:rPr lang="en-US" altLang="x-none" sz="2800" b="1" err="1">
                <a:solidFill>
                  <a:srgbClr val="0000FF"/>
                </a:solidFill>
                <a:latin typeface="Times New Roman" panose="02020603050405020304" pitchFamily="18" charset="0"/>
              </a:rPr>
              <a:t>đùm</a:t>
            </a:r>
            <a:r>
              <a:rPr lang="en-US" altLang="x-none" sz="2800" b="1">
                <a:solidFill>
                  <a:srgbClr val="0000FF"/>
                </a:solidFill>
                <a:latin typeface="Times New Roman" panose="02020603050405020304" pitchFamily="18" charset="0"/>
              </a:rPr>
              <a:t> </a:t>
            </a:r>
            <a:r>
              <a:rPr lang="en-US" altLang="x-none" sz="2800" b="1" err="1">
                <a:solidFill>
                  <a:srgbClr val="0000FF"/>
                </a:solidFill>
                <a:latin typeface="Times New Roman" panose="02020603050405020304" pitchFamily="18" charset="0"/>
              </a:rPr>
              <a:t>bọc</a:t>
            </a:r>
            <a:r>
              <a:rPr lang="en-US" altLang="x-none" sz="2800" b="1">
                <a:solidFill>
                  <a:srgbClr val="0000FF"/>
                </a:solidFill>
                <a:latin typeface="Times New Roman" panose="02020603050405020304" pitchFamily="18" charset="0"/>
              </a:rPr>
              <a:t> </a:t>
            </a:r>
            <a:r>
              <a:rPr lang="en-US" altLang="x-none" sz="2800" b="1" err="1">
                <a:solidFill>
                  <a:srgbClr val="0000FF"/>
                </a:solidFill>
                <a:latin typeface="Times New Roman" panose="02020603050405020304" pitchFamily="18" charset="0"/>
              </a:rPr>
              <a:t>dở</a:t>
            </a:r>
            <a:r>
              <a:rPr lang="en-US" altLang="x-none" sz="2800" b="1">
                <a:solidFill>
                  <a:srgbClr val="0000FF"/>
                </a:solidFill>
                <a:latin typeface="Times New Roman" panose="02020603050405020304" pitchFamily="18" charset="0"/>
              </a:rPr>
              <a:t> hay </a:t>
            </a:r>
            <a:r>
              <a:rPr lang="en-US" altLang="x-none" sz="2800" b="1" err="1">
                <a:solidFill>
                  <a:srgbClr val="0000FF"/>
                </a:solidFill>
                <a:latin typeface="Times New Roman" panose="02020603050405020304" pitchFamily="18" charset="0"/>
              </a:rPr>
              <a:t>đỡ</a:t>
            </a:r>
            <a:r>
              <a:rPr lang="en-US" altLang="x-none" sz="2800" b="1">
                <a:solidFill>
                  <a:srgbClr val="0000FF"/>
                </a:solidFill>
                <a:latin typeface="Times New Roman" panose="02020603050405020304" pitchFamily="18" charset="0"/>
              </a:rPr>
              <a:t> </a:t>
            </a:r>
            <a:r>
              <a:rPr lang="en-US" altLang="x-none" sz="2800" b="1" err="1">
                <a:solidFill>
                  <a:srgbClr val="0000FF"/>
                </a:solidFill>
                <a:latin typeface="Times New Roman" panose="02020603050405020304" pitchFamily="18" charset="0"/>
              </a:rPr>
              <a:t>đần</a:t>
            </a:r>
            <a:endParaRPr lang="en-US" altLang="x-none" sz="2800" b="1">
              <a:solidFill>
                <a:srgbClr val="0000FF"/>
              </a:solidFill>
              <a:latin typeface="Times New Roman" panose="02020603050405020304" pitchFamily="18" charset="0"/>
              <a:ea typeface="Times New Roman" panose="02020603050405020304" pitchFamily="18" charset="0"/>
            </a:endParaRPr>
          </a:p>
        </p:txBody>
      </p:sp>
      <p:pic>
        <p:nvPicPr>
          <p:cNvPr id="45071" name="FOfficeDoc1"/>
          <p:cNvPicPr>
            <a:picLocks noChangeAspect="1"/>
          </p:cNvPicPr>
          <p:nvPr>
            <p:custDataLst>
              <p:tags r:id="rId1"/>
            </p:custDataLst>
          </p:nvPr>
        </p:nvPicPr>
        <p:blipFill>
          <a:blip r:embed="rId16"/>
          <a:stretch>
            <a:fillRect/>
          </a:stretch>
        </p:blipFill>
        <p:spPr>
          <a:xfrm>
            <a:off x="228600" y="0"/>
            <a:ext cx="7772400" cy="5313363"/>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subTnLst>
                                    <p:set>
                                      <p:cBhvr override="childStyle">
                                        <p:cTn dur="1" fill="hold" display="0" masterRel="sameClick" afterEffect="1">
                                          <p:stCondLst>
                                            <p:cond evt="end" delay="0">
                                              <p:tn val="5"/>
                                            </p:cond>
                                          </p:stCondLst>
                                        </p:cTn>
                                        <p:tgtEl>
                                          <p:spTgt spid="2"/>
                                        </p:tgtEl>
                                        <p:attrNameLst>
                                          <p:attrName>style.visibility</p:attrName>
                                        </p:attrNameLst>
                                      </p:cBhvr>
                                      <p:to>
                                        <p:strVal val="hidden"/>
                                      </p:to>
                                    </p:se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par>
                          <p:cTn id="10" fill="hold">
                            <p:stCondLst>
                              <p:cond delay="1000"/>
                            </p:stCondLst>
                            <p:childTnLst>
                              <p:par>
                                <p:cTn id="11" presetID="50" presetClass="entr" presetSubtype="0" decel="100000" fill="hold" nodeType="afterEffect">
                                  <p:stCondLst>
                                    <p:cond delay="0"/>
                                  </p:stCondLst>
                                  <p:childTnLst>
                                    <p:set>
                                      <p:cBhvr>
                                        <p:cTn id="12" dur="1" fill="hold">
                                          <p:stCondLst>
                                            <p:cond delay="0"/>
                                          </p:stCondLst>
                                        </p:cTn>
                                        <p:tgtEl>
                                          <p:spTgt spid="136210"/>
                                        </p:tgtEl>
                                        <p:attrNameLst>
                                          <p:attrName>style.visibility</p:attrName>
                                        </p:attrNameLst>
                                      </p:cBhvr>
                                      <p:to>
                                        <p:strVal val="visible"/>
                                      </p:to>
                                    </p:set>
                                    <p:anim calcmode="lin" valueType="num">
                                      <p:cBhvr>
                                        <p:cTn id="13" dur="1000" fill="hold"/>
                                        <p:tgtEl>
                                          <p:spTgt spid="136210"/>
                                        </p:tgtEl>
                                        <p:attrNameLst>
                                          <p:attrName>ppt_w</p:attrName>
                                        </p:attrNameLst>
                                      </p:cBhvr>
                                      <p:tavLst>
                                        <p:tav tm="0">
                                          <p:val>
                                            <p:strVal val="#ppt_w+.3"/>
                                          </p:val>
                                        </p:tav>
                                        <p:tav tm="100000">
                                          <p:val>
                                            <p:strVal val="#ppt_w"/>
                                          </p:val>
                                        </p:tav>
                                      </p:tavLst>
                                    </p:anim>
                                    <p:anim calcmode="lin" valueType="num">
                                      <p:cBhvr>
                                        <p:cTn id="14" dur="1000" fill="hold"/>
                                        <p:tgtEl>
                                          <p:spTgt spid="136210"/>
                                        </p:tgtEl>
                                        <p:attrNameLst>
                                          <p:attrName>ppt_h</p:attrName>
                                        </p:attrNameLst>
                                      </p:cBhvr>
                                      <p:tavLst>
                                        <p:tav tm="0">
                                          <p:val>
                                            <p:strVal val="#ppt_h"/>
                                          </p:val>
                                        </p:tav>
                                        <p:tav tm="100000">
                                          <p:val>
                                            <p:strVal val="#ppt_h"/>
                                          </p:val>
                                        </p:tav>
                                      </p:tavLst>
                                    </p:anim>
                                    <p:animEffect transition="in" filter="fade">
                                      <p:cBhvr>
                                        <p:cTn id="15" dur="1000"/>
                                        <p:tgtEl>
                                          <p:spTgt spid="136210"/>
                                        </p:tgtEl>
                                      </p:cBhvr>
                                    </p:animEffect>
                                  </p:childTnLst>
                                  <p:subTnLst>
                                    <p:set>
                                      <p:cBhvr override="childStyle">
                                        <p:cTn dur="1" fill="hold" display="0" masterRel="sameClick" afterEffect="1">
                                          <p:stCondLst>
                                            <p:cond evt="end" delay="0">
                                              <p:tn val="11"/>
                                            </p:cond>
                                          </p:stCondLst>
                                        </p:cTn>
                                        <p:tgtEl>
                                          <p:spTgt spid="136210"/>
                                        </p:tgtEl>
                                        <p:attrNameLst>
                                          <p:attrName>style.visibility</p:attrName>
                                        </p:attrNameLst>
                                      </p:cBhvr>
                                      <p:to>
                                        <p:strVal val="hidden"/>
                                      </p:to>
                                    </p:se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childTnLst>
                          </p:cTn>
                        </p:par>
                        <p:par>
                          <p:cTn id="16" fill="hold">
                            <p:stCondLst>
                              <p:cond delay="2000"/>
                            </p:stCondLst>
                            <p:childTnLst>
                              <p:par>
                                <p:cTn id="17" presetID="50" presetClass="entr" presetSubtype="0" decel="100000" fill="hold" nodeType="afterEffect">
                                  <p:stCondLst>
                                    <p:cond delay="0"/>
                                  </p:stCondLst>
                                  <p:childTnLst>
                                    <p:set>
                                      <p:cBhvr>
                                        <p:cTn id="18" dur="1" fill="hold">
                                          <p:stCondLst>
                                            <p:cond delay="0"/>
                                          </p:stCondLst>
                                        </p:cTn>
                                        <p:tgtEl>
                                          <p:spTgt spid="136209"/>
                                        </p:tgtEl>
                                        <p:attrNameLst>
                                          <p:attrName>style.visibility</p:attrName>
                                        </p:attrNameLst>
                                      </p:cBhvr>
                                      <p:to>
                                        <p:strVal val="visible"/>
                                      </p:to>
                                    </p:set>
                                    <p:anim calcmode="lin" valueType="num">
                                      <p:cBhvr>
                                        <p:cTn id="19" dur="1000" fill="hold"/>
                                        <p:tgtEl>
                                          <p:spTgt spid="136209"/>
                                        </p:tgtEl>
                                        <p:attrNameLst>
                                          <p:attrName>ppt_w</p:attrName>
                                        </p:attrNameLst>
                                      </p:cBhvr>
                                      <p:tavLst>
                                        <p:tav tm="0">
                                          <p:val>
                                            <p:strVal val="#ppt_w+.3"/>
                                          </p:val>
                                        </p:tav>
                                        <p:tav tm="100000">
                                          <p:val>
                                            <p:strVal val="#ppt_w"/>
                                          </p:val>
                                        </p:tav>
                                      </p:tavLst>
                                    </p:anim>
                                    <p:anim calcmode="lin" valueType="num">
                                      <p:cBhvr>
                                        <p:cTn id="20" dur="1000" fill="hold"/>
                                        <p:tgtEl>
                                          <p:spTgt spid="136209"/>
                                        </p:tgtEl>
                                        <p:attrNameLst>
                                          <p:attrName>ppt_h</p:attrName>
                                        </p:attrNameLst>
                                      </p:cBhvr>
                                      <p:tavLst>
                                        <p:tav tm="0">
                                          <p:val>
                                            <p:strVal val="#ppt_h"/>
                                          </p:val>
                                        </p:tav>
                                        <p:tav tm="100000">
                                          <p:val>
                                            <p:strVal val="#ppt_h"/>
                                          </p:val>
                                        </p:tav>
                                      </p:tavLst>
                                    </p:anim>
                                    <p:animEffect transition="in" filter="fade">
                                      <p:cBhvr>
                                        <p:cTn id="21" dur="1000"/>
                                        <p:tgtEl>
                                          <p:spTgt spid="136209"/>
                                        </p:tgtEl>
                                      </p:cBhvr>
                                    </p:animEffect>
                                  </p:childTnLst>
                                  <p:subTnLst>
                                    <p:set>
                                      <p:cBhvr override="childStyle">
                                        <p:cTn dur="1" fill="hold" display="0" masterRel="sameClick" afterEffect="1">
                                          <p:stCondLst>
                                            <p:cond evt="end" delay="0">
                                              <p:tn val="17"/>
                                            </p:cond>
                                          </p:stCondLst>
                                        </p:cTn>
                                        <p:tgtEl>
                                          <p:spTgt spid="136209"/>
                                        </p:tgtEl>
                                        <p:attrNameLst>
                                          <p:attrName>style.visibility</p:attrName>
                                        </p:attrNameLst>
                                      </p:cBhvr>
                                      <p:to>
                                        <p:strVal val="hidden"/>
                                      </p:to>
                                    </p:set>
                                    <p:audio>
                                      <p:cMediaNode>
                                        <p:cTn display="0" masterRel="sameClick">
                                          <p:stCondLst>
                                            <p:cond evt="begin" delay="0">
                                              <p:tn val="17"/>
                                            </p:cond>
                                          </p:stCondLst>
                                          <p:endCondLst>
                                            <p:cond evt="onStopAudio" delay="0">
                                              <p:tgtEl>
                                                <p:sldTgt/>
                                              </p:tgtEl>
                                            </p:cond>
                                          </p:endCondLst>
                                        </p:cTn>
                                        <p:tgtEl>
                                          <p:sndTgt r:embed="rId3" name="click.wav"/>
                                        </p:tgtEl>
                                      </p:cMediaNode>
                                    </p:audio>
                                  </p:subTnLst>
                                </p:cTn>
                              </p:par>
                            </p:childTnLst>
                          </p:cTn>
                        </p:par>
                        <p:par>
                          <p:cTn id="22" fill="hold">
                            <p:stCondLst>
                              <p:cond delay="3000"/>
                            </p:stCondLst>
                            <p:childTnLst>
                              <p:par>
                                <p:cTn id="23" presetID="50" presetClass="entr" presetSubtype="0" decel="100000" fill="hold" nodeType="afterEffect">
                                  <p:stCondLst>
                                    <p:cond delay="0"/>
                                  </p:stCondLst>
                                  <p:childTnLst>
                                    <p:set>
                                      <p:cBhvr>
                                        <p:cTn id="24" dur="1" fill="hold">
                                          <p:stCondLst>
                                            <p:cond delay="0"/>
                                          </p:stCondLst>
                                        </p:cTn>
                                        <p:tgtEl>
                                          <p:spTgt spid="136208"/>
                                        </p:tgtEl>
                                        <p:attrNameLst>
                                          <p:attrName>style.visibility</p:attrName>
                                        </p:attrNameLst>
                                      </p:cBhvr>
                                      <p:to>
                                        <p:strVal val="visible"/>
                                      </p:to>
                                    </p:set>
                                    <p:anim calcmode="lin" valueType="num">
                                      <p:cBhvr>
                                        <p:cTn id="25" dur="1000" fill="hold"/>
                                        <p:tgtEl>
                                          <p:spTgt spid="136208"/>
                                        </p:tgtEl>
                                        <p:attrNameLst>
                                          <p:attrName>ppt_w</p:attrName>
                                        </p:attrNameLst>
                                      </p:cBhvr>
                                      <p:tavLst>
                                        <p:tav tm="0">
                                          <p:val>
                                            <p:strVal val="#ppt_w+.3"/>
                                          </p:val>
                                        </p:tav>
                                        <p:tav tm="100000">
                                          <p:val>
                                            <p:strVal val="#ppt_w"/>
                                          </p:val>
                                        </p:tav>
                                      </p:tavLst>
                                    </p:anim>
                                    <p:anim calcmode="lin" valueType="num">
                                      <p:cBhvr>
                                        <p:cTn id="26" dur="1000" fill="hold"/>
                                        <p:tgtEl>
                                          <p:spTgt spid="136208"/>
                                        </p:tgtEl>
                                        <p:attrNameLst>
                                          <p:attrName>ppt_h</p:attrName>
                                        </p:attrNameLst>
                                      </p:cBhvr>
                                      <p:tavLst>
                                        <p:tav tm="0">
                                          <p:val>
                                            <p:strVal val="#ppt_h"/>
                                          </p:val>
                                        </p:tav>
                                        <p:tav tm="100000">
                                          <p:val>
                                            <p:strVal val="#ppt_h"/>
                                          </p:val>
                                        </p:tav>
                                      </p:tavLst>
                                    </p:anim>
                                    <p:animEffect transition="in" filter="fade">
                                      <p:cBhvr>
                                        <p:cTn id="27" dur="1000"/>
                                        <p:tgtEl>
                                          <p:spTgt spid="136208"/>
                                        </p:tgtEl>
                                      </p:cBhvr>
                                    </p:animEffect>
                                  </p:childTnLst>
                                  <p:subTnLst>
                                    <p:set>
                                      <p:cBhvr override="childStyle">
                                        <p:cTn dur="1" fill="hold" display="0" masterRel="sameClick" afterEffect="1">
                                          <p:stCondLst>
                                            <p:cond evt="end" delay="0">
                                              <p:tn val="23"/>
                                            </p:cond>
                                          </p:stCondLst>
                                        </p:cTn>
                                        <p:tgtEl>
                                          <p:spTgt spid="136208"/>
                                        </p:tgtEl>
                                        <p:attrNameLst>
                                          <p:attrName>style.visibility</p:attrName>
                                        </p:attrNameLst>
                                      </p:cBhvr>
                                      <p:to>
                                        <p:strVal val="hidden"/>
                                      </p:to>
                                    </p:set>
                                    <p:audio>
                                      <p:cMediaNode>
                                        <p:cTn display="0" masterRel="sameClick">
                                          <p:stCondLst>
                                            <p:cond evt="begin" delay="0">
                                              <p:tn val="23"/>
                                            </p:cond>
                                          </p:stCondLst>
                                          <p:endCondLst>
                                            <p:cond evt="onStopAudio" delay="0">
                                              <p:tgtEl>
                                                <p:sldTgt/>
                                              </p:tgtEl>
                                            </p:cond>
                                          </p:endCondLst>
                                        </p:cTn>
                                        <p:tgtEl>
                                          <p:sndTgt r:embed="rId3" name="click.wav"/>
                                        </p:tgtEl>
                                      </p:cMediaNode>
                                    </p:audio>
                                  </p:subTnLst>
                                </p:cTn>
                              </p:par>
                            </p:childTnLst>
                          </p:cTn>
                        </p:par>
                        <p:par>
                          <p:cTn id="28" fill="hold">
                            <p:stCondLst>
                              <p:cond delay="4000"/>
                            </p:stCondLst>
                            <p:childTnLst>
                              <p:par>
                                <p:cTn id="29" presetID="50" presetClass="entr" presetSubtype="0" decel="100000" fill="hold" nodeType="afterEffect">
                                  <p:stCondLst>
                                    <p:cond delay="0"/>
                                  </p:stCondLst>
                                  <p:childTnLst>
                                    <p:set>
                                      <p:cBhvr>
                                        <p:cTn id="30" dur="1" fill="hold">
                                          <p:stCondLst>
                                            <p:cond delay="0"/>
                                          </p:stCondLst>
                                        </p:cTn>
                                        <p:tgtEl>
                                          <p:spTgt spid="136207"/>
                                        </p:tgtEl>
                                        <p:attrNameLst>
                                          <p:attrName>style.visibility</p:attrName>
                                        </p:attrNameLst>
                                      </p:cBhvr>
                                      <p:to>
                                        <p:strVal val="visible"/>
                                      </p:to>
                                    </p:set>
                                    <p:anim calcmode="lin" valueType="num">
                                      <p:cBhvr>
                                        <p:cTn id="31" dur="1000" fill="hold"/>
                                        <p:tgtEl>
                                          <p:spTgt spid="136207"/>
                                        </p:tgtEl>
                                        <p:attrNameLst>
                                          <p:attrName>ppt_w</p:attrName>
                                        </p:attrNameLst>
                                      </p:cBhvr>
                                      <p:tavLst>
                                        <p:tav tm="0">
                                          <p:val>
                                            <p:strVal val="#ppt_w+.3"/>
                                          </p:val>
                                        </p:tav>
                                        <p:tav tm="100000">
                                          <p:val>
                                            <p:strVal val="#ppt_w"/>
                                          </p:val>
                                        </p:tav>
                                      </p:tavLst>
                                    </p:anim>
                                    <p:anim calcmode="lin" valueType="num">
                                      <p:cBhvr>
                                        <p:cTn id="32" dur="1000" fill="hold"/>
                                        <p:tgtEl>
                                          <p:spTgt spid="136207"/>
                                        </p:tgtEl>
                                        <p:attrNameLst>
                                          <p:attrName>ppt_h</p:attrName>
                                        </p:attrNameLst>
                                      </p:cBhvr>
                                      <p:tavLst>
                                        <p:tav tm="0">
                                          <p:val>
                                            <p:strVal val="#ppt_h"/>
                                          </p:val>
                                        </p:tav>
                                        <p:tav tm="100000">
                                          <p:val>
                                            <p:strVal val="#ppt_h"/>
                                          </p:val>
                                        </p:tav>
                                      </p:tavLst>
                                    </p:anim>
                                    <p:animEffect transition="in" filter="fade">
                                      <p:cBhvr>
                                        <p:cTn id="33" dur="1000"/>
                                        <p:tgtEl>
                                          <p:spTgt spid="136207"/>
                                        </p:tgtEl>
                                      </p:cBhvr>
                                    </p:animEffect>
                                  </p:childTnLst>
                                  <p:subTnLst>
                                    <p:set>
                                      <p:cBhvr override="childStyle">
                                        <p:cTn dur="1" fill="hold" display="0" masterRel="sameClick" afterEffect="1">
                                          <p:stCondLst>
                                            <p:cond evt="end" delay="0">
                                              <p:tn val="29"/>
                                            </p:cond>
                                          </p:stCondLst>
                                        </p:cTn>
                                        <p:tgtEl>
                                          <p:spTgt spid="136207"/>
                                        </p:tgtEl>
                                        <p:attrNameLst>
                                          <p:attrName>style.visibility</p:attrName>
                                        </p:attrNameLst>
                                      </p:cBhvr>
                                      <p:to>
                                        <p:strVal val="hidden"/>
                                      </p:to>
                                    </p:set>
                                    <p:audio>
                                      <p:cMediaNode>
                                        <p:cTn display="0" masterRel="sameClick">
                                          <p:stCondLst>
                                            <p:cond evt="begin" delay="0">
                                              <p:tn val="29"/>
                                            </p:cond>
                                          </p:stCondLst>
                                          <p:endCondLst>
                                            <p:cond evt="onStopAudio" delay="0">
                                              <p:tgtEl>
                                                <p:sldTgt/>
                                              </p:tgtEl>
                                            </p:cond>
                                          </p:endCondLst>
                                        </p:cTn>
                                        <p:tgtEl>
                                          <p:sndTgt r:embed="rId3" name="click.wav"/>
                                        </p:tgtEl>
                                      </p:cMediaNode>
                                    </p:audio>
                                  </p:subTnLst>
                                </p:cTn>
                              </p:par>
                            </p:childTnLst>
                          </p:cTn>
                        </p:par>
                        <p:par>
                          <p:cTn id="34" fill="hold">
                            <p:stCondLst>
                              <p:cond delay="5000"/>
                            </p:stCondLst>
                            <p:childTnLst>
                              <p:par>
                                <p:cTn id="35" presetID="50" presetClass="entr" presetSubtype="0" decel="100000" fill="hold" nodeType="afterEffect">
                                  <p:stCondLst>
                                    <p:cond delay="0"/>
                                  </p:stCondLst>
                                  <p:childTnLst>
                                    <p:set>
                                      <p:cBhvr>
                                        <p:cTn id="36" dur="1" fill="hold">
                                          <p:stCondLst>
                                            <p:cond delay="0"/>
                                          </p:stCondLst>
                                        </p:cTn>
                                        <p:tgtEl>
                                          <p:spTgt spid="136206"/>
                                        </p:tgtEl>
                                        <p:attrNameLst>
                                          <p:attrName>style.visibility</p:attrName>
                                        </p:attrNameLst>
                                      </p:cBhvr>
                                      <p:to>
                                        <p:strVal val="visible"/>
                                      </p:to>
                                    </p:set>
                                    <p:anim calcmode="lin" valueType="num">
                                      <p:cBhvr>
                                        <p:cTn id="37" dur="1000" fill="hold"/>
                                        <p:tgtEl>
                                          <p:spTgt spid="136206"/>
                                        </p:tgtEl>
                                        <p:attrNameLst>
                                          <p:attrName>ppt_w</p:attrName>
                                        </p:attrNameLst>
                                      </p:cBhvr>
                                      <p:tavLst>
                                        <p:tav tm="0">
                                          <p:val>
                                            <p:strVal val="#ppt_w+.3"/>
                                          </p:val>
                                        </p:tav>
                                        <p:tav tm="100000">
                                          <p:val>
                                            <p:strVal val="#ppt_w"/>
                                          </p:val>
                                        </p:tav>
                                      </p:tavLst>
                                    </p:anim>
                                    <p:anim calcmode="lin" valueType="num">
                                      <p:cBhvr>
                                        <p:cTn id="38" dur="1000" fill="hold"/>
                                        <p:tgtEl>
                                          <p:spTgt spid="136206"/>
                                        </p:tgtEl>
                                        <p:attrNameLst>
                                          <p:attrName>ppt_h</p:attrName>
                                        </p:attrNameLst>
                                      </p:cBhvr>
                                      <p:tavLst>
                                        <p:tav tm="0">
                                          <p:val>
                                            <p:strVal val="#ppt_h"/>
                                          </p:val>
                                        </p:tav>
                                        <p:tav tm="100000">
                                          <p:val>
                                            <p:strVal val="#ppt_h"/>
                                          </p:val>
                                        </p:tav>
                                      </p:tavLst>
                                    </p:anim>
                                    <p:animEffect transition="in" filter="fade">
                                      <p:cBhvr>
                                        <p:cTn id="39" dur="1000"/>
                                        <p:tgtEl>
                                          <p:spTgt spid="136206"/>
                                        </p:tgtEl>
                                      </p:cBhvr>
                                    </p:animEffect>
                                  </p:childTnLst>
                                  <p:subTnLst>
                                    <p:set>
                                      <p:cBhvr override="childStyle">
                                        <p:cTn dur="1" fill="hold" display="0" masterRel="sameClick" afterEffect="1">
                                          <p:stCondLst>
                                            <p:cond evt="end" delay="0">
                                              <p:tn val="35"/>
                                            </p:cond>
                                          </p:stCondLst>
                                        </p:cTn>
                                        <p:tgtEl>
                                          <p:spTgt spid="136206"/>
                                        </p:tgtEl>
                                        <p:attrNameLst>
                                          <p:attrName>style.visibility</p:attrName>
                                        </p:attrNameLst>
                                      </p:cBhvr>
                                      <p:to>
                                        <p:strVal val="hidden"/>
                                      </p:to>
                                    </p:set>
                                    <p:audio>
                                      <p:cMediaNode>
                                        <p:cTn display="0" masterRel="sameClick">
                                          <p:stCondLst>
                                            <p:cond evt="begin" delay="0">
                                              <p:tn val="35"/>
                                            </p:cond>
                                          </p:stCondLst>
                                          <p:endCondLst>
                                            <p:cond evt="onStopAudio" delay="0">
                                              <p:tgtEl>
                                                <p:sldTgt/>
                                              </p:tgtEl>
                                            </p:cond>
                                          </p:endCondLst>
                                        </p:cTn>
                                        <p:tgtEl>
                                          <p:sndTgt r:embed="rId3" name="click.wav"/>
                                        </p:tgtEl>
                                      </p:cMediaNode>
                                    </p:audio>
                                  </p:subTnLst>
                                </p:cTn>
                              </p:par>
                            </p:childTnLst>
                          </p:cTn>
                        </p:par>
                        <p:par>
                          <p:cTn id="40" fill="hold">
                            <p:stCondLst>
                              <p:cond delay="6000"/>
                            </p:stCondLst>
                            <p:childTnLst>
                              <p:par>
                                <p:cTn id="41" presetID="50" presetClass="entr" presetSubtype="0" decel="100000" fill="hold" nodeType="afterEffect">
                                  <p:stCondLst>
                                    <p:cond delay="0"/>
                                  </p:stCondLst>
                                  <p:childTnLst>
                                    <p:set>
                                      <p:cBhvr>
                                        <p:cTn id="42" dur="1" fill="hold">
                                          <p:stCondLst>
                                            <p:cond delay="0"/>
                                          </p:stCondLst>
                                        </p:cTn>
                                        <p:tgtEl>
                                          <p:spTgt spid="136205"/>
                                        </p:tgtEl>
                                        <p:attrNameLst>
                                          <p:attrName>style.visibility</p:attrName>
                                        </p:attrNameLst>
                                      </p:cBhvr>
                                      <p:to>
                                        <p:strVal val="visible"/>
                                      </p:to>
                                    </p:set>
                                    <p:anim calcmode="lin" valueType="num">
                                      <p:cBhvr>
                                        <p:cTn id="43" dur="1000" fill="hold"/>
                                        <p:tgtEl>
                                          <p:spTgt spid="136205"/>
                                        </p:tgtEl>
                                        <p:attrNameLst>
                                          <p:attrName>ppt_w</p:attrName>
                                        </p:attrNameLst>
                                      </p:cBhvr>
                                      <p:tavLst>
                                        <p:tav tm="0">
                                          <p:val>
                                            <p:strVal val="#ppt_w+.3"/>
                                          </p:val>
                                        </p:tav>
                                        <p:tav tm="100000">
                                          <p:val>
                                            <p:strVal val="#ppt_w"/>
                                          </p:val>
                                        </p:tav>
                                      </p:tavLst>
                                    </p:anim>
                                    <p:anim calcmode="lin" valueType="num">
                                      <p:cBhvr>
                                        <p:cTn id="44" dur="1000" fill="hold"/>
                                        <p:tgtEl>
                                          <p:spTgt spid="136205"/>
                                        </p:tgtEl>
                                        <p:attrNameLst>
                                          <p:attrName>ppt_h</p:attrName>
                                        </p:attrNameLst>
                                      </p:cBhvr>
                                      <p:tavLst>
                                        <p:tav tm="0">
                                          <p:val>
                                            <p:strVal val="#ppt_h"/>
                                          </p:val>
                                        </p:tav>
                                        <p:tav tm="100000">
                                          <p:val>
                                            <p:strVal val="#ppt_h"/>
                                          </p:val>
                                        </p:tav>
                                      </p:tavLst>
                                    </p:anim>
                                    <p:animEffect transition="in" filter="fade">
                                      <p:cBhvr>
                                        <p:cTn id="45" dur="1000"/>
                                        <p:tgtEl>
                                          <p:spTgt spid="136205"/>
                                        </p:tgtEl>
                                      </p:cBhvr>
                                    </p:animEffect>
                                  </p:childTnLst>
                                  <p:subTnLst>
                                    <p:set>
                                      <p:cBhvr override="childStyle">
                                        <p:cTn dur="1" fill="hold" display="0" masterRel="sameClick" afterEffect="1">
                                          <p:stCondLst>
                                            <p:cond evt="end" delay="0">
                                              <p:tn val="41"/>
                                            </p:cond>
                                          </p:stCondLst>
                                        </p:cTn>
                                        <p:tgtEl>
                                          <p:spTgt spid="136205"/>
                                        </p:tgtEl>
                                        <p:attrNameLst>
                                          <p:attrName>style.visibility</p:attrName>
                                        </p:attrNameLst>
                                      </p:cBhvr>
                                      <p:to>
                                        <p:strVal val="hidden"/>
                                      </p:to>
                                    </p:set>
                                    <p:audio>
                                      <p:cMediaNode>
                                        <p:cTn display="0" masterRel="sameClick">
                                          <p:stCondLst>
                                            <p:cond evt="begin" delay="0">
                                              <p:tn val="41"/>
                                            </p:cond>
                                          </p:stCondLst>
                                          <p:endCondLst>
                                            <p:cond evt="onStopAudio" delay="0">
                                              <p:tgtEl>
                                                <p:sldTgt/>
                                              </p:tgtEl>
                                            </p:cond>
                                          </p:endCondLst>
                                        </p:cTn>
                                        <p:tgtEl>
                                          <p:sndTgt r:embed="rId3" name="click.wav"/>
                                        </p:tgtEl>
                                      </p:cMediaNode>
                                    </p:audio>
                                  </p:subTnLst>
                                </p:cTn>
                              </p:par>
                            </p:childTnLst>
                          </p:cTn>
                        </p:par>
                        <p:par>
                          <p:cTn id="46" fill="hold">
                            <p:stCondLst>
                              <p:cond delay="7000"/>
                            </p:stCondLst>
                            <p:childTnLst>
                              <p:par>
                                <p:cTn id="47" presetID="50" presetClass="entr" presetSubtype="0" decel="100000" fill="hold" nodeType="afterEffect">
                                  <p:stCondLst>
                                    <p:cond delay="0"/>
                                  </p:stCondLst>
                                  <p:childTnLst>
                                    <p:set>
                                      <p:cBhvr>
                                        <p:cTn id="48" dur="1" fill="hold">
                                          <p:stCondLst>
                                            <p:cond delay="0"/>
                                          </p:stCondLst>
                                        </p:cTn>
                                        <p:tgtEl>
                                          <p:spTgt spid="136204"/>
                                        </p:tgtEl>
                                        <p:attrNameLst>
                                          <p:attrName>style.visibility</p:attrName>
                                        </p:attrNameLst>
                                      </p:cBhvr>
                                      <p:to>
                                        <p:strVal val="visible"/>
                                      </p:to>
                                    </p:set>
                                    <p:anim calcmode="lin" valueType="num">
                                      <p:cBhvr>
                                        <p:cTn id="49" dur="1000" fill="hold"/>
                                        <p:tgtEl>
                                          <p:spTgt spid="136204"/>
                                        </p:tgtEl>
                                        <p:attrNameLst>
                                          <p:attrName>ppt_w</p:attrName>
                                        </p:attrNameLst>
                                      </p:cBhvr>
                                      <p:tavLst>
                                        <p:tav tm="0">
                                          <p:val>
                                            <p:strVal val="#ppt_w+.3"/>
                                          </p:val>
                                        </p:tav>
                                        <p:tav tm="100000">
                                          <p:val>
                                            <p:strVal val="#ppt_w"/>
                                          </p:val>
                                        </p:tav>
                                      </p:tavLst>
                                    </p:anim>
                                    <p:anim calcmode="lin" valueType="num">
                                      <p:cBhvr>
                                        <p:cTn id="50" dur="1000" fill="hold"/>
                                        <p:tgtEl>
                                          <p:spTgt spid="136204"/>
                                        </p:tgtEl>
                                        <p:attrNameLst>
                                          <p:attrName>ppt_h</p:attrName>
                                        </p:attrNameLst>
                                      </p:cBhvr>
                                      <p:tavLst>
                                        <p:tav tm="0">
                                          <p:val>
                                            <p:strVal val="#ppt_h"/>
                                          </p:val>
                                        </p:tav>
                                        <p:tav tm="100000">
                                          <p:val>
                                            <p:strVal val="#ppt_h"/>
                                          </p:val>
                                        </p:tav>
                                      </p:tavLst>
                                    </p:anim>
                                    <p:animEffect transition="in" filter="fade">
                                      <p:cBhvr>
                                        <p:cTn id="51" dur="1000"/>
                                        <p:tgtEl>
                                          <p:spTgt spid="136204"/>
                                        </p:tgtEl>
                                      </p:cBhvr>
                                    </p:animEffect>
                                  </p:childTnLst>
                                  <p:subTnLst>
                                    <p:set>
                                      <p:cBhvr override="childStyle">
                                        <p:cTn dur="1" fill="hold" display="0" masterRel="sameClick" afterEffect="1">
                                          <p:stCondLst>
                                            <p:cond evt="end" delay="0">
                                              <p:tn val="47"/>
                                            </p:cond>
                                          </p:stCondLst>
                                        </p:cTn>
                                        <p:tgtEl>
                                          <p:spTgt spid="136204"/>
                                        </p:tgtEl>
                                        <p:attrNameLst>
                                          <p:attrName>style.visibility</p:attrName>
                                        </p:attrNameLst>
                                      </p:cBhvr>
                                      <p:to>
                                        <p:strVal val="hidden"/>
                                      </p:to>
                                    </p:set>
                                    <p:audio>
                                      <p:cMediaNode>
                                        <p:cTn display="0" masterRel="sameClick">
                                          <p:stCondLst>
                                            <p:cond evt="begin" delay="0">
                                              <p:tn val="47"/>
                                            </p:cond>
                                          </p:stCondLst>
                                          <p:endCondLst>
                                            <p:cond evt="onStopAudio" delay="0">
                                              <p:tgtEl>
                                                <p:sldTgt/>
                                              </p:tgtEl>
                                            </p:cond>
                                          </p:endCondLst>
                                        </p:cTn>
                                        <p:tgtEl>
                                          <p:sndTgt r:embed="rId3" name="click.wav"/>
                                        </p:tgtEl>
                                      </p:cMediaNode>
                                    </p:audio>
                                  </p:subTnLst>
                                </p:cTn>
                              </p:par>
                            </p:childTnLst>
                          </p:cTn>
                        </p:par>
                        <p:par>
                          <p:cTn id="52" fill="hold">
                            <p:stCondLst>
                              <p:cond delay="8000"/>
                            </p:stCondLst>
                            <p:childTnLst>
                              <p:par>
                                <p:cTn id="53" presetID="50" presetClass="entr" presetSubtype="0" decel="100000" fill="hold" nodeType="afterEffect">
                                  <p:stCondLst>
                                    <p:cond delay="0"/>
                                  </p:stCondLst>
                                  <p:childTnLst>
                                    <p:set>
                                      <p:cBhvr>
                                        <p:cTn id="54" dur="1" fill="hold">
                                          <p:stCondLst>
                                            <p:cond delay="0"/>
                                          </p:stCondLst>
                                        </p:cTn>
                                        <p:tgtEl>
                                          <p:spTgt spid="136203"/>
                                        </p:tgtEl>
                                        <p:attrNameLst>
                                          <p:attrName>style.visibility</p:attrName>
                                        </p:attrNameLst>
                                      </p:cBhvr>
                                      <p:to>
                                        <p:strVal val="visible"/>
                                      </p:to>
                                    </p:set>
                                    <p:anim calcmode="lin" valueType="num">
                                      <p:cBhvr>
                                        <p:cTn id="55" dur="1000" fill="hold"/>
                                        <p:tgtEl>
                                          <p:spTgt spid="136203"/>
                                        </p:tgtEl>
                                        <p:attrNameLst>
                                          <p:attrName>ppt_w</p:attrName>
                                        </p:attrNameLst>
                                      </p:cBhvr>
                                      <p:tavLst>
                                        <p:tav tm="0">
                                          <p:val>
                                            <p:strVal val="#ppt_w+.3"/>
                                          </p:val>
                                        </p:tav>
                                        <p:tav tm="100000">
                                          <p:val>
                                            <p:strVal val="#ppt_w"/>
                                          </p:val>
                                        </p:tav>
                                      </p:tavLst>
                                    </p:anim>
                                    <p:anim calcmode="lin" valueType="num">
                                      <p:cBhvr>
                                        <p:cTn id="56" dur="1000" fill="hold"/>
                                        <p:tgtEl>
                                          <p:spTgt spid="136203"/>
                                        </p:tgtEl>
                                        <p:attrNameLst>
                                          <p:attrName>ppt_h</p:attrName>
                                        </p:attrNameLst>
                                      </p:cBhvr>
                                      <p:tavLst>
                                        <p:tav tm="0">
                                          <p:val>
                                            <p:strVal val="#ppt_h"/>
                                          </p:val>
                                        </p:tav>
                                        <p:tav tm="100000">
                                          <p:val>
                                            <p:strVal val="#ppt_h"/>
                                          </p:val>
                                        </p:tav>
                                      </p:tavLst>
                                    </p:anim>
                                    <p:animEffect transition="in" filter="fade">
                                      <p:cBhvr>
                                        <p:cTn id="57" dur="1000"/>
                                        <p:tgtEl>
                                          <p:spTgt spid="136203"/>
                                        </p:tgtEl>
                                      </p:cBhvr>
                                    </p:animEffect>
                                  </p:childTnLst>
                                  <p:subTnLst>
                                    <p:set>
                                      <p:cBhvr override="childStyle">
                                        <p:cTn dur="1" fill="hold" display="0" masterRel="sameClick" afterEffect="1">
                                          <p:stCondLst>
                                            <p:cond evt="end" delay="0">
                                              <p:tn val="53"/>
                                            </p:cond>
                                          </p:stCondLst>
                                        </p:cTn>
                                        <p:tgtEl>
                                          <p:spTgt spid="136203"/>
                                        </p:tgtEl>
                                        <p:attrNameLst>
                                          <p:attrName>style.visibility</p:attrName>
                                        </p:attrNameLst>
                                      </p:cBhvr>
                                      <p:to>
                                        <p:strVal val="hidden"/>
                                      </p:to>
                                    </p:set>
                                    <p:audio>
                                      <p:cMediaNode>
                                        <p:cTn display="0" masterRel="sameClick">
                                          <p:stCondLst>
                                            <p:cond evt="begin" delay="0">
                                              <p:tn val="53"/>
                                            </p:cond>
                                          </p:stCondLst>
                                          <p:endCondLst>
                                            <p:cond evt="onStopAudio" delay="0">
                                              <p:tgtEl>
                                                <p:sldTgt/>
                                              </p:tgtEl>
                                            </p:cond>
                                          </p:endCondLst>
                                        </p:cTn>
                                        <p:tgtEl>
                                          <p:sndTgt r:embed="rId3" name="click.wav"/>
                                        </p:tgtEl>
                                      </p:cMediaNode>
                                    </p:audio>
                                  </p:subTnLst>
                                </p:cTn>
                              </p:par>
                            </p:childTnLst>
                          </p:cTn>
                        </p:par>
                        <p:par>
                          <p:cTn id="58" fill="hold">
                            <p:stCondLst>
                              <p:cond delay="9000"/>
                            </p:stCondLst>
                            <p:childTnLst>
                              <p:par>
                                <p:cTn id="59" presetID="50" presetClass="entr" presetSubtype="0" decel="100000" fill="hold" nodeType="afterEffect">
                                  <p:stCondLst>
                                    <p:cond delay="0"/>
                                  </p:stCondLst>
                                  <p:childTnLst>
                                    <p:set>
                                      <p:cBhvr>
                                        <p:cTn id="60" dur="1" fill="hold">
                                          <p:stCondLst>
                                            <p:cond delay="0"/>
                                          </p:stCondLst>
                                        </p:cTn>
                                        <p:tgtEl>
                                          <p:spTgt spid="136202"/>
                                        </p:tgtEl>
                                        <p:attrNameLst>
                                          <p:attrName>style.visibility</p:attrName>
                                        </p:attrNameLst>
                                      </p:cBhvr>
                                      <p:to>
                                        <p:strVal val="visible"/>
                                      </p:to>
                                    </p:set>
                                    <p:anim calcmode="lin" valueType="num">
                                      <p:cBhvr>
                                        <p:cTn id="61" dur="1000" fill="hold"/>
                                        <p:tgtEl>
                                          <p:spTgt spid="136202"/>
                                        </p:tgtEl>
                                        <p:attrNameLst>
                                          <p:attrName>ppt_w</p:attrName>
                                        </p:attrNameLst>
                                      </p:cBhvr>
                                      <p:tavLst>
                                        <p:tav tm="0">
                                          <p:val>
                                            <p:strVal val="#ppt_w+.3"/>
                                          </p:val>
                                        </p:tav>
                                        <p:tav tm="100000">
                                          <p:val>
                                            <p:strVal val="#ppt_w"/>
                                          </p:val>
                                        </p:tav>
                                      </p:tavLst>
                                    </p:anim>
                                    <p:anim calcmode="lin" valueType="num">
                                      <p:cBhvr>
                                        <p:cTn id="62" dur="1000" fill="hold"/>
                                        <p:tgtEl>
                                          <p:spTgt spid="136202"/>
                                        </p:tgtEl>
                                        <p:attrNameLst>
                                          <p:attrName>ppt_h</p:attrName>
                                        </p:attrNameLst>
                                      </p:cBhvr>
                                      <p:tavLst>
                                        <p:tav tm="0">
                                          <p:val>
                                            <p:strVal val="#ppt_h"/>
                                          </p:val>
                                        </p:tav>
                                        <p:tav tm="100000">
                                          <p:val>
                                            <p:strVal val="#ppt_h"/>
                                          </p:val>
                                        </p:tav>
                                      </p:tavLst>
                                    </p:anim>
                                    <p:animEffect transition="in" filter="fade">
                                      <p:cBhvr>
                                        <p:cTn id="63" dur="1000"/>
                                        <p:tgtEl>
                                          <p:spTgt spid="136202"/>
                                        </p:tgtEl>
                                      </p:cBhvr>
                                    </p:animEffect>
                                  </p:childTnLst>
                                  <p:subTnLst>
                                    <p:set>
                                      <p:cBhvr override="childStyle">
                                        <p:cTn dur="1" fill="hold" display="0" masterRel="sameClick" afterEffect="1">
                                          <p:stCondLst>
                                            <p:cond evt="end" delay="0">
                                              <p:tn val="59"/>
                                            </p:cond>
                                          </p:stCondLst>
                                        </p:cTn>
                                        <p:tgtEl>
                                          <p:spTgt spid="136202"/>
                                        </p:tgtEl>
                                        <p:attrNameLst>
                                          <p:attrName>style.visibility</p:attrName>
                                        </p:attrNameLst>
                                      </p:cBhvr>
                                      <p:to>
                                        <p:strVal val="hidden"/>
                                      </p:to>
                                    </p:set>
                                    <p:audio>
                                      <p:cMediaNode>
                                        <p:cTn display="0" masterRel="sameClick">
                                          <p:stCondLst>
                                            <p:cond evt="begin" delay="0">
                                              <p:tn val="59"/>
                                            </p:cond>
                                          </p:stCondLst>
                                          <p:endCondLst>
                                            <p:cond evt="onStopAudio" delay="0">
                                              <p:tgtEl>
                                                <p:sldTgt/>
                                              </p:tgtEl>
                                            </p:cond>
                                          </p:endCondLst>
                                        </p:cTn>
                                        <p:tgtEl>
                                          <p:sndTgt r:embed="rId4" name="chimes.wav"/>
                                        </p:tgtEl>
                                      </p:cMediaNode>
                                    </p:audio>
                                  </p:sub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47121"/>
                                        </p:tgtEl>
                                        <p:attrNameLst>
                                          <p:attrName>style.visibility</p:attrName>
                                        </p:attrNameLst>
                                      </p:cBhvr>
                                      <p:to>
                                        <p:strVal val="visible"/>
                                      </p:to>
                                    </p:set>
                                    <p:animEffect transition="in" filter="blinds(horizontal)">
                                      <p:cBhvr>
                                        <p:cTn id="68" dur="500"/>
                                        <p:tgtEl>
                                          <p:spTgt spid="47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2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p:cNvSpPr>
          <p:nvPr>
            <p:ph idx="1"/>
          </p:nvPr>
        </p:nvSpPr>
        <p:spPr>
          <a:xfrm>
            <a:off x="609600" y="1981200"/>
            <a:ext cx="8229600" cy="3581400"/>
          </a:xfrm>
        </p:spPr>
        <p:txBody>
          <a:bodyPr wrap="square" lIns="91440" tIns="45720" rIns="91440" bIns="45720" anchor="t"/>
          <a:lstStyle/>
          <a:p>
            <a:pPr eaLnBrk="1" hangingPunct="1">
              <a:buChar char="-"/>
            </a:pPr>
            <a:r>
              <a:rPr lang="en-US" altLang="x-none" err="1">
                <a:solidFill>
                  <a:srgbClr val="0000FF"/>
                </a:solidFill>
                <a:latin typeface="Times New Roman" panose="02020603050405020304" pitchFamily="18" charset="0"/>
              </a:rPr>
              <a:t>Xem</a:t>
            </a:r>
            <a:r>
              <a:rPr lang="en-US" altLang="x-none">
                <a:solidFill>
                  <a:srgbClr val="0000FF"/>
                </a:solidFill>
                <a:latin typeface="Times New Roman" panose="02020603050405020304" pitchFamily="18" charset="0"/>
              </a:rPr>
              <a:t> </a:t>
            </a:r>
            <a:r>
              <a:rPr lang="en-US" altLang="x-none" err="1">
                <a:solidFill>
                  <a:srgbClr val="0000FF"/>
                </a:solidFill>
                <a:latin typeface="Times New Roman" panose="02020603050405020304" pitchFamily="18" charset="0"/>
              </a:rPr>
              <a:t>lại</a:t>
            </a:r>
            <a:r>
              <a:rPr lang="en-US" altLang="x-none">
                <a:solidFill>
                  <a:srgbClr val="0000FF"/>
                </a:solidFill>
                <a:latin typeface="Times New Roman" panose="02020603050405020304" pitchFamily="18" charset="0"/>
              </a:rPr>
              <a:t> </a:t>
            </a:r>
            <a:r>
              <a:rPr lang="en-US" altLang="x-none" err="1">
                <a:solidFill>
                  <a:srgbClr val="0000FF"/>
                </a:solidFill>
                <a:latin typeface="Times New Roman" panose="02020603050405020304" pitchFamily="18" charset="0"/>
              </a:rPr>
              <a:t>nội</a:t>
            </a:r>
            <a:r>
              <a:rPr lang="en-US" altLang="x-none">
                <a:solidFill>
                  <a:srgbClr val="0000FF"/>
                </a:solidFill>
                <a:latin typeface="Times New Roman" panose="02020603050405020304" pitchFamily="18" charset="0"/>
              </a:rPr>
              <a:t> dung </a:t>
            </a:r>
            <a:r>
              <a:rPr lang="en-US" altLang="x-none" err="1">
                <a:solidFill>
                  <a:srgbClr val="0000FF"/>
                </a:solidFill>
                <a:latin typeface="Times New Roman" panose="02020603050405020304" pitchFamily="18" charset="0"/>
              </a:rPr>
              <a:t>đã</a:t>
            </a:r>
            <a:r>
              <a:rPr lang="en-US" altLang="x-none">
                <a:solidFill>
                  <a:srgbClr val="0000FF"/>
                </a:solidFill>
                <a:latin typeface="Times New Roman" panose="02020603050405020304" pitchFamily="18" charset="0"/>
              </a:rPr>
              <a:t> </a:t>
            </a:r>
            <a:r>
              <a:rPr lang="en-US" altLang="x-none" err="1">
                <a:solidFill>
                  <a:srgbClr val="0000FF"/>
                </a:solidFill>
                <a:latin typeface="Times New Roman" panose="02020603050405020304" pitchFamily="18" charset="0"/>
              </a:rPr>
              <a:t>học</a:t>
            </a:r>
            <a:r>
              <a:rPr lang="en-US" altLang="x-none">
                <a:solidFill>
                  <a:srgbClr val="0000FF"/>
                </a:solidFill>
                <a:latin typeface="Times New Roman" panose="02020603050405020304" pitchFamily="18" charset="0"/>
              </a:rPr>
              <a:t>.</a:t>
            </a:r>
          </a:p>
          <a:p>
            <a:pPr eaLnBrk="1" hangingPunct="1">
              <a:buChar char="-"/>
            </a:pPr>
            <a:r>
              <a:rPr lang="en-US" altLang="x-none" err="1">
                <a:solidFill>
                  <a:srgbClr val="0000FF"/>
                </a:solidFill>
                <a:latin typeface="Times New Roman" panose="02020603050405020304" pitchFamily="18" charset="0"/>
              </a:rPr>
              <a:t>Chuẩn</a:t>
            </a:r>
            <a:r>
              <a:rPr lang="en-US" altLang="x-none">
                <a:solidFill>
                  <a:srgbClr val="0000FF"/>
                </a:solidFill>
                <a:latin typeface="Times New Roman" panose="02020603050405020304" pitchFamily="18" charset="0"/>
              </a:rPr>
              <a:t> </a:t>
            </a:r>
            <a:r>
              <a:rPr lang="en-US" altLang="x-none" err="1">
                <a:solidFill>
                  <a:srgbClr val="0000FF"/>
                </a:solidFill>
                <a:latin typeface="Times New Roman" panose="02020603050405020304" pitchFamily="18" charset="0"/>
              </a:rPr>
              <a:t>bị</a:t>
            </a:r>
            <a:r>
              <a:rPr lang="en-US" altLang="x-none">
                <a:solidFill>
                  <a:srgbClr val="0000FF"/>
                </a:solidFill>
                <a:latin typeface="Times New Roman" panose="02020603050405020304" pitchFamily="18" charset="0"/>
              </a:rPr>
              <a:t> </a:t>
            </a:r>
            <a:r>
              <a:rPr lang="en-US" altLang="x-none" err="1">
                <a:solidFill>
                  <a:srgbClr val="0000FF"/>
                </a:solidFill>
                <a:latin typeface="Times New Roman" panose="02020603050405020304" pitchFamily="18" charset="0"/>
              </a:rPr>
              <a:t>trước</a:t>
            </a:r>
            <a:r>
              <a:rPr lang="en-US" altLang="x-none">
                <a:solidFill>
                  <a:srgbClr val="0000FF"/>
                </a:solidFill>
                <a:latin typeface="Times New Roman" panose="02020603050405020304" pitchFamily="18" charset="0"/>
              </a:rPr>
              <a:t> </a:t>
            </a:r>
            <a:r>
              <a:rPr lang="en-US" altLang="x-none" err="1">
                <a:solidFill>
                  <a:srgbClr val="0000FF"/>
                </a:solidFill>
                <a:latin typeface="Times New Roman" panose="02020603050405020304" pitchFamily="18" charset="0"/>
              </a:rPr>
              <a:t>nội</a:t>
            </a:r>
            <a:r>
              <a:rPr lang="en-US" altLang="x-none">
                <a:solidFill>
                  <a:srgbClr val="0000FF"/>
                </a:solidFill>
                <a:latin typeface="Times New Roman" panose="02020603050405020304" pitchFamily="18" charset="0"/>
              </a:rPr>
              <a:t> dung </a:t>
            </a:r>
            <a:r>
              <a:rPr lang="en-US" altLang="x-none" err="1">
                <a:solidFill>
                  <a:srgbClr val="0000FF"/>
                </a:solidFill>
                <a:latin typeface="Times New Roman" panose="02020603050405020304" pitchFamily="18" charset="0"/>
              </a:rPr>
              <a:t>còn</a:t>
            </a:r>
            <a:r>
              <a:rPr lang="en-US" altLang="x-none">
                <a:solidFill>
                  <a:srgbClr val="0000FF"/>
                </a:solidFill>
                <a:latin typeface="Times New Roman" panose="02020603050405020304" pitchFamily="18" charset="0"/>
              </a:rPr>
              <a:t> </a:t>
            </a:r>
            <a:r>
              <a:rPr lang="en-US" altLang="x-none" err="1">
                <a:solidFill>
                  <a:srgbClr val="0000FF"/>
                </a:solidFill>
                <a:latin typeface="Times New Roman" panose="02020603050405020304" pitchFamily="18" charset="0"/>
              </a:rPr>
              <a:t>lại</a:t>
            </a:r>
            <a:r>
              <a:rPr lang="en-US" altLang="x-none">
                <a:solidFill>
                  <a:srgbClr val="0000FF"/>
                </a:solidFill>
                <a:latin typeface="Times New Roman" panose="02020603050405020304" pitchFamily="18" charset="0"/>
              </a:rPr>
              <a:t> </a:t>
            </a:r>
            <a:r>
              <a:rPr lang="en-US" altLang="x-none" err="1">
                <a:solidFill>
                  <a:srgbClr val="0000FF"/>
                </a:solidFill>
                <a:latin typeface="Times New Roman" panose="02020603050405020304" pitchFamily="18" charset="0"/>
              </a:rPr>
              <a:t>của</a:t>
            </a:r>
            <a:r>
              <a:rPr lang="en-US" altLang="x-none">
                <a:solidFill>
                  <a:srgbClr val="0000FF"/>
                </a:solidFill>
                <a:latin typeface="Times New Roman" panose="02020603050405020304" pitchFamily="18" charset="0"/>
              </a:rPr>
              <a:t> </a:t>
            </a:r>
            <a:r>
              <a:rPr lang="en-US" altLang="x-none" err="1">
                <a:solidFill>
                  <a:srgbClr val="0000FF"/>
                </a:solidFill>
                <a:latin typeface="Times New Roman" panose="02020603050405020304" pitchFamily="18" charset="0"/>
              </a:rPr>
              <a:t>b</a:t>
            </a:r>
            <a:r>
              <a:rPr lang="en-US" altLang="x-none" err="1">
                <a:solidFill>
                  <a:srgbClr val="0000FF"/>
                </a:solidFill>
                <a:latin typeface="Times New Roman" panose="02020603050405020304" pitchFamily="18" charset="0"/>
                <a:ea typeface="Times New Roman" panose="02020603050405020304" pitchFamily="18" charset="0"/>
              </a:rPr>
              <a:t>à</a:t>
            </a:r>
            <a:r>
              <a:rPr lang="en-US" altLang="x-none" err="1">
                <a:solidFill>
                  <a:srgbClr val="0000FF"/>
                </a:solidFill>
                <a:latin typeface="Times New Roman" panose="02020603050405020304" pitchFamily="18" charset="0"/>
              </a:rPr>
              <a:t>i</a:t>
            </a:r>
            <a:r>
              <a:rPr lang="en-US" altLang="x-none">
                <a:solidFill>
                  <a:srgbClr val="0000FF"/>
                </a:solidFill>
                <a:latin typeface="Times New Roman" panose="02020603050405020304" pitchFamily="18" charset="0"/>
              </a:rPr>
              <a:t>.</a:t>
            </a:r>
          </a:p>
          <a:p>
            <a:pPr eaLnBrk="1" hangingPunct="1">
              <a:buChar char="-"/>
            </a:pPr>
            <a:r>
              <a:rPr lang="en-US" altLang="x-none" err="1">
                <a:solidFill>
                  <a:srgbClr val="0000FF"/>
                </a:solidFill>
                <a:latin typeface="Times New Roman" panose="02020603050405020304" pitchFamily="18" charset="0"/>
              </a:rPr>
              <a:t>Sưu</a:t>
            </a:r>
            <a:r>
              <a:rPr lang="en-US" altLang="x-none">
                <a:solidFill>
                  <a:srgbClr val="0000FF"/>
                </a:solidFill>
                <a:latin typeface="Times New Roman" panose="02020603050405020304" pitchFamily="18" charset="0"/>
              </a:rPr>
              <a:t> </a:t>
            </a:r>
            <a:r>
              <a:rPr lang="en-US" altLang="x-none" err="1">
                <a:solidFill>
                  <a:srgbClr val="0000FF"/>
                </a:solidFill>
                <a:latin typeface="Times New Roman" panose="02020603050405020304" pitchFamily="18" charset="0"/>
              </a:rPr>
              <a:t>tầm</a:t>
            </a:r>
            <a:r>
              <a:rPr lang="en-US" altLang="x-none">
                <a:solidFill>
                  <a:srgbClr val="0000FF"/>
                </a:solidFill>
                <a:latin typeface="Times New Roman" panose="02020603050405020304" pitchFamily="18" charset="0"/>
              </a:rPr>
              <a:t> ca </a:t>
            </a:r>
            <a:r>
              <a:rPr lang="en-US" altLang="x-none" err="1">
                <a:solidFill>
                  <a:srgbClr val="0000FF"/>
                </a:solidFill>
                <a:latin typeface="Times New Roman" panose="02020603050405020304" pitchFamily="18" charset="0"/>
              </a:rPr>
              <a:t>dao</a:t>
            </a:r>
            <a:r>
              <a:rPr lang="en-US" altLang="x-none">
                <a:solidFill>
                  <a:srgbClr val="0000FF"/>
                </a:solidFill>
                <a:latin typeface="Times New Roman" panose="02020603050405020304" pitchFamily="18" charset="0"/>
              </a:rPr>
              <a:t>, </a:t>
            </a:r>
            <a:r>
              <a:rPr lang="en-US" altLang="x-none" err="1">
                <a:solidFill>
                  <a:srgbClr val="0000FF"/>
                </a:solidFill>
                <a:latin typeface="Times New Roman" panose="02020603050405020304" pitchFamily="18" charset="0"/>
              </a:rPr>
              <a:t>tục</a:t>
            </a:r>
            <a:r>
              <a:rPr lang="en-US" altLang="x-none">
                <a:solidFill>
                  <a:srgbClr val="0000FF"/>
                </a:solidFill>
                <a:latin typeface="Times New Roman" panose="02020603050405020304" pitchFamily="18" charset="0"/>
              </a:rPr>
              <a:t> </a:t>
            </a:r>
            <a:r>
              <a:rPr lang="en-US" altLang="x-none" err="1">
                <a:solidFill>
                  <a:srgbClr val="0000FF"/>
                </a:solidFill>
                <a:latin typeface="Times New Roman" panose="02020603050405020304" pitchFamily="18" charset="0"/>
              </a:rPr>
              <a:t>ngữ</a:t>
            </a:r>
            <a:r>
              <a:rPr lang="en-US" altLang="x-none">
                <a:solidFill>
                  <a:srgbClr val="0000FF"/>
                </a:solidFill>
                <a:latin typeface="Times New Roman" panose="02020603050405020304" pitchFamily="18" charset="0"/>
              </a:rPr>
              <a:t> </a:t>
            </a:r>
            <a:r>
              <a:rPr lang="en-US" altLang="x-none" err="1">
                <a:solidFill>
                  <a:srgbClr val="0000FF"/>
                </a:solidFill>
                <a:latin typeface="Times New Roman" panose="02020603050405020304" pitchFamily="18" charset="0"/>
              </a:rPr>
              <a:t>nói</a:t>
            </a:r>
            <a:r>
              <a:rPr lang="en-US" altLang="x-none">
                <a:solidFill>
                  <a:srgbClr val="0000FF"/>
                </a:solidFill>
                <a:latin typeface="Times New Roman" panose="02020603050405020304" pitchFamily="18" charset="0"/>
              </a:rPr>
              <a:t> </a:t>
            </a:r>
            <a:r>
              <a:rPr lang="en-US" altLang="x-none" err="1">
                <a:solidFill>
                  <a:srgbClr val="0000FF"/>
                </a:solidFill>
                <a:latin typeface="Times New Roman" panose="02020603050405020304" pitchFamily="18" charset="0"/>
              </a:rPr>
              <a:t>về</a:t>
            </a:r>
            <a:r>
              <a:rPr lang="en-US" altLang="x-none">
                <a:solidFill>
                  <a:srgbClr val="0000FF"/>
                </a:solidFill>
                <a:latin typeface="Times New Roman" panose="02020603050405020304" pitchFamily="18" charset="0"/>
              </a:rPr>
              <a:t> </a:t>
            </a:r>
            <a:r>
              <a:rPr lang="en-US" altLang="x-none" err="1">
                <a:solidFill>
                  <a:srgbClr val="0000FF"/>
                </a:solidFill>
                <a:latin typeface="Times New Roman" panose="02020603050405020304" pitchFamily="18" charset="0"/>
              </a:rPr>
              <a:t>gia</a:t>
            </a:r>
            <a:r>
              <a:rPr lang="en-US" altLang="x-none">
                <a:solidFill>
                  <a:srgbClr val="0000FF"/>
                </a:solidFill>
                <a:latin typeface="Times New Roman" panose="02020603050405020304" pitchFamily="18" charset="0"/>
              </a:rPr>
              <a:t> </a:t>
            </a:r>
            <a:r>
              <a:rPr lang="en-US" altLang="x-none" err="1">
                <a:solidFill>
                  <a:srgbClr val="0000FF"/>
                </a:solidFill>
                <a:latin typeface="Times New Roman" panose="02020603050405020304" pitchFamily="18" charset="0"/>
              </a:rPr>
              <a:t>đình</a:t>
            </a:r>
            <a:r>
              <a:rPr lang="en-US" altLang="x-none">
                <a:solidFill>
                  <a:srgbClr val="0000FF"/>
                </a:solidFill>
                <a:latin typeface="Times New Roman" panose="02020603050405020304" pitchFamily="18" charset="0"/>
              </a:rPr>
              <a:t>.</a:t>
            </a:r>
          </a:p>
          <a:p>
            <a:pPr eaLnBrk="1" hangingPunct="1">
              <a:buChar char="-"/>
            </a:pPr>
            <a:endParaRPr lang="en-US" altLang="x-none">
              <a:solidFill>
                <a:srgbClr val="0000FF"/>
              </a:solidFill>
              <a:latin typeface="Times New Roman" panose="02020603050405020304" pitchFamily="18" charset="0"/>
              <a:ea typeface="Times New Roman" panose="02020603050405020304" pitchFamily="18" charset="0"/>
            </a:endParaRPr>
          </a:p>
        </p:txBody>
      </p:sp>
      <p:grpSp>
        <p:nvGrpSpPr>
          <p:cNvPr id="47106" name="Group 3"/>
          <p:cNvGrpSpPr/>
          <p:nvPr/>
        </p:nvGrpSpPr>
        <p:grpSpPr>
          <a:xfrm>
            <a:off x="0" y="0"/>
            <a:ext cx="9220200" cy="6977063"/>
            <a:chOff x="-48" y="-27"/>
            <a:chExt cx="5808" cy="4395"/>
          </a:xfrm>
        </p:grpSpPr>
        <p:pic>
          <p:nvPicPr>
            <p:cNvPr id="47107" name="Picture 4" descr="POINSET2"/>
            <p:cNvPicPr>
              <a:picLocks noChangeAspect="1"/>
            </p:cNvPicPr>
            <p:nvPr/>
          </p:nvPicPr>
          <p:blipFill>
            <a:blip r:embed="rId4"/>
            <a:stretch>
              <a:fillRect/>
            </a:stretch>
          </p:blipFill>
          <p:spPr>
            <a:xfrm>
              <a:off x="-48" y="-27"/>
              <a:ext cx="480" cy="960"/>
            </a:xfrm>
            <a:prstGeom prst="rect">
              <a:avLst/>
            </a:prstGeom>
            <a:noFill/>
            <a:ln w="9525">
              <a:noFill/>
            </a:ln>
          </p:spPr>
        </p:pic>
        <p:pic>
          <p:nvPicPr>
            <p:cNvPr id="47108" name="Picture 5" descr="POINSET2"/>
            <p:cNvPicPr>
              <a:picLocks noChangeAspect="1"/>
            </p:cNvPicPr>
            <p:nvPr/>
          </p:nvPicPr>
          <p:blipFill>
            <a:blip r:embed="rId4"/>
            <a:stretch>
              <a:fillRect/>
            </a:stretch>
          </p:blipFill>
          <p:spPr>
            <a:xfrm rot="10800000">
              <a:off x="5280" y="3408"/>
              <a:ext cx="480" cy="960"/>
            </a:xfrm>
            <a:prstGeom prst="rect">
              <a:avLst/>
            </a:prstGeom>
            <a:noFill/>
            <a:ln w="9525">
              <a:noFill/>
            </a:ln>
          </p:spPr>
        </p:pic>
        <p:pic>
          <p:nvPicPr>
            <p:cNvPr id="47109" name="Picture 6" descr="POINSET2"/>
            <p:cNvPicPr>
              <a:picLocks noChangeAspect="1"/>
            </p:cNvPicPr>
            <p:nvPr/>
          </p:nvPicPr>
          <p:blipFill>
            <a:blip r:embed="rId4"/>
            <a:stretch>
              <a:fillRect/>
            </a:stretch>
          </p:blipFill>
          <p:spPr>
            <a:xfrm rot="-5400000">
              <a:off x="-265" y="3568"/>
              <a:ext cx="960" cy="526"/>
            </a:xfrm>
            <a:prstGeom prst="rect">
              <a:avLst/>
            </a:prstGeom>
            <a:noFill/>
            <a:ln w="9525">
              <a:noFill/>
            </a:ln>
          </p:spPr>
        </p:pic>
        <p:pic>
          <p:nvPicPr>
            <p:cNvPr id="47110" name="Picture 7" descr="POINSET2"/>
            <p:cNvPicPr>
              <a:picLocks noChangeAspect="1"/>
            </p:cNvPicPr>
            <p:nvPr/>
          </p:nvPicPr>
          <p:blipFill>
            <a:blip r:embed="rId4"/>
            <a:stretch>
              <a:fillRect/>
            </a:stretch>
          </p:blipFill>
          <p:spPr>
            <a:xfrm rot="5400000">
              <a:off x="4962" y="270"/>
              <a:ext cx="1056" cy="459"/>
            </a:xfrm>
            <a:prstGeom prst="rect">
              <a:avLst/>
            </a:prstGeom>
            <a:noFill/>
            <a:ln w="9525">
              <a:noFill/>
            </a:ln>
          </p:spPr>
        </p:pic>
        <p:grpSp>
          <p:nvGrpSpPr>
            <p:cNvPr id="47111" name="Group 8"/>
            <p:cNvGrpSpPr/>
            <p:nvPr/>
          </p:nvGrpSpPr>
          <p:grpSpPr>
            <a:xfrm>
              <a:off x="423" y="-9"/>
              <a:ext cx="4905" cy="96"/>
              <a:chOff x="480" y="0"/>
              <a:chExt cx="4905" cy="96"/>
            </a:xfrm>
          </p:grpSpPr>
          <p:sp>
            <p:nvSpPr>
              <p:cNvPr id="47112" name="AutoShape 9"/>
              <p:cNvSpPr/>
              <p:nvPr/>
            </p:nvSpPr>
            <p:spPr>
              <a:xfrm>
                <a:off x="480" y="0"/>
                <a:ext cx="384" cy="96"/>
              </a:xfrm>
              <a:prstGeom prst="sun">
                <a:avLst>
                  <a:gd name="adj" fmla="val 25000"/>
                </a:avLst>
              </a:prstGeom>
              <a:solidFill>
                <a:srgbClr val="00FFFF"/>
              </a:solidFill>
              <a:ln w="9525" cap="flat" cmpd="sng">
                <a:solidFill>
                  <a:srgbClr val="FF00FF"/>
                </a:solidFill>
                <a:prstDash val="solid"/>
                <a:miter/>
                <a:headEnd type="none" w="med" len="med"/>
                <a:tailEnd type="none" w="med" len="med"/>
              </a:ln>
            </p:spPr>
            <p:txBody>
              <a:bodyPr wrap="none" anchor="ctr"/>
              <a:lstStyle/>
              <a:p>
                <a:endParaRPr lang="en-US" altLang="x-none">
                  <a:latin typeface="Arial" panose="020B0604020202020204" pitchFamily="34" charset="0"/>
                </a:endParaRPr>
              </a:p>
            </p:txBody>
          </p:sp>
          <p:sp>
            <p:nvSpPr>
              <p:cNvPr id="47113" name="AutoShape 10"/>
              <p:cNvSpPr/>
              <p:nvPr/>
            </p:nvSpPr>
            <p:spPr>
              <a:xfrm>
                <a:off x="891" y="0"/>
                <a:ext cx="384" cy="96"/>
              </a:xfrm>
              <a:prstGeom prst="sun">
                <a:avLst>
                  <a:gd name="adj" fmla="val 25000"/>
                </a:avLst>
              </a:prstGeom>
              <a:solidFill>
                <a:srgbClr val="00FFFF"/>
              </a:solidFill>
              <a:ln w="9525" cap="flat" cmpd="sng">
                <a:solidFill>
                  <a:srgbClr val="FF00FF"/>
                </a:solidFill>
                <a:prstDash val="solid"/>
                <a:miter/>
                <a:headEnd type="none" w="med" len="med"/>
                <a:tailEnd type="none" w="med" len="med"/>
              </a:ln>
            </p:spPr>
            <p:txBody>
              <a:bodyPr wrap="none" anchor="ctr"/>
              <a:lstStyle/>
              <a:p>
                <a:endParaRPr lang="en-US" altLang="x-none">
                  <a:latin typeface="Arial" panose="020B0604020202020204" pitchFamily="34" charset="0"/>
                </a:endParaRPr>
              </a:p>
            </p:txBody>
          </p:sp>
          <p:sp>
            <p:nvSpPr>
              <p:cNvPr id="47114" name="AutoShape 11"/>
              <p:cNvSpPr/>
              <p:nvPr/>
            </p:nvSpPr>
            <p:spPr>
              <a:xfrm>
                <a:off x="1305" y="0"/>
                <a:ext cx="384" cy="96"/>
              </a:xfrm>
              <a:prstGeom prst="sun">
                <a:avLst>
                  <a:gd name="adj" fmla="val 25000"/>
                </a:avLst>
              </a:prstGeom>
              <a:solidFill>
                <a:srgbClr val="00FFFF"/>
              </a:solidFill>
              <a:ln w="9525" cap="flat" cmpd="sng">
                <a:solidFill>
                  <a:srgbClr val="FF00FF"/>
                </a:solidFill>
                <a:prstDash val="solid"/>
                <a:miter/>
                <a:headEnd type="none" w="med" len="med"/>
                <a:tailEnd type="none" w="med" len="med"/>
              </a:ln>
            </p:spPr>
            <p:txBody>
              <a:bodyPr wrap="none" anchor="ctr"/>
              <a:lstStyle/>
              <a:p>
                <a:endParaRPr lang="en-US" altLang="x-none">
                  <a:latin typeface="Arial" panose="020B0604020202020204" pitchFamily="34" charset="0"/>
                </a:endParaRPr>
              </a:p>
            </p:txBody>
          </p:sp>
          <p:sp>
            <p:nvSpPr>
              <p:cNvPr id="47115" name="AutoShape 12"/>
              <p:cNvSpPr/>
              <p:nvPr/>
            </p:nvSpPr>
            <p:spPr>
              <a:xfrm>
                <a:off x="1719" y="0"/>
                <a:ext cx="384" cy="96"/>
              </a:xfrm>
              <a:prstGeom prst="sun">
                <a:avLst>
                  <a:gd name="adj" fmla="val 25000"/>
                </a:avLst>
              </a:prstGeom>
              <a:solidFill>
                <a:srgbClr val="00FFFF"/>
              </a:solidFill>
              <a:ln w="9525" cap="flat" cmpd="sng">
                <a:solidFill>
                  <a:srgbClr val="FF00FF"/>
                </a:solidFill>
                <a:prstDash val="solid"/>
                <a:miter/>
                <a:headEnd type="none" w="med" len="med"/>
                <a:tailEnd type="none" w="med" len="med"/>
              </a:ln>
            </p:spPr>
            <p:txBody>
              <a:bodyPr wrap="none" anchor="ctr"/>
              <a:lstStyle/>
              <a:p>
                <a:endParaRPr lang="en-US" altLang="x-none">
                  <a:latin typeface="Arial" panose="020B0604020202020204" pitchFamily="34" charset="0"/>
                </a:endParaRPr>
              </a:p>
            </p:txBody>
          </p:sp>
          <p:sp>
            <p:nvSpPr>
              <p:cNvPr id="47116" name="AutoShape 13"/>
              <p:cNvSpPr/>
              <p:nvPr/>
            </p:nvSpPr>
            <p:spPr>
              <a:xfrm>
                <a:off x="2124" y="0"/>
                <a:ext cx="384" cy="96"/>
              </a:xfrm>
              <a:prstGeom prst="sun">
                <a:avLst>
                  <a:gd name="adj" fmla="val 25000"/>
                </a:avLst>
              </a:prstGeom>
              <a:solidFill>
                <a:srgbClr val="00FFFF"/>
              </a:solidFill>
              <a:ln w="9525" cap="flat" cmpd="sng">
                <a:solidFill>
                  <a:srgbClr val="FF00FF"/>
                </a:solidFill>
                <a:prstDash val="solid"/>
                <a:miter/>
                <a:headEnd type="none" w="med" len="med"/>
                <a:tailEnd type="none" w="med" len="med"/>
              </a:ln>
            </p:spPr>
            <p:txBody>
              <a:bodyPr wrap="none" anchor="ctr"/>
              <a:lstStyle/>
              <a:p>
                <a:endParaRPr lang="en-US" altLang="x-none">
                  <a:latin typeface="Arial" panose="020B0604020202020204" pitchFamily="34" charset="0"/>
                </a:endParaRPr>
              </a:p>
            </p:txBody>
          </p:sp>
          <p:sp>
            <p:nvSpPr>
              <p:cNvPr id="47117" name="AutoShape 14"/>
              <p:cNvSpPr/>
              <p:nvPr/>
            </p:nvSpPr>
            <p:spPr>
              <a:xfrm>
                <a:off x="2535" y="0"/>
                <a:ext cx="384" cy="96"/>
              </a:xfrm>
              <a:prstGeom prst="sun">
                <a:avLst>
                  <a:gd name="adj" fmla="val 25000"/>
                </a:avLst>
              </a:prstGeom>
              <a:solidFill>
                <a:srgbClr val="00FFFF"/>
              </a:solidFill>
              <a:ln w="9525" cap="flat" cmpd="sng">
                <a:solidFill>
                  <a:srgbClr val="FF00FF"/>
                </a:solidFill>
                <a:prstDash val="solid"/>
                <a:miter/>
                <a:headEnd type="none" w="med" len="med"/>
                <a:tailEnd type="none" w="med" len="med"/>
              </a:ln>
            </p:spPr>
            <p:txBody>
              <a:bodyPr wrap="none" anchor="ctr"/>
              <a:lstStyle/>
              <a:p>
                <a:endParaRPr lang="en-US" altLang="x-none">
                  <a:latin typeface="Arial" panose="020B0604020202020204" pitchFamily="34" charset="0"/>
                </a:endParaRPr>
              </a:p>
            </p:txBody>
          </p:sp>
          <p:sp>
            <p:nvSpPr>
              <p:cNvPr id="47118" name="AutoShape 15"/>
              <p:cNvSpPr/>
              <p:nvPr/>
            </p:nvSpPr>
            <p:spPr>
              <a:xfrm>
                <a:off x="2949" y="0"/>
                <a:ext cx="384" cy="96"/>
              </a:xfrm>
              <a:prstGeom prst="sun">
                <a:avLst>
                  <a:gd name="adj" fmla="val 25000"/>
                </a:avLst>
              </a:prstGeom>
              <a:solidFill>
                <a:srgbClr val="00FFFF"/>
              </a:solidFill>
              <a:ln w="9525" cap="flat" cmpd="sng">
                <a:solidFill>
                  <a:srgbClr val="FF00FF"/>
                </a:solidFill>
                <a:prstDash val="solid"/>
                <a:miter/>
                <a:headEnd type="none" w="med" len="med"/>
                <a:tailEnd type="none" w="med" len="med"/>
              </a:ln>
            </p:spPr>
            <p:txBody>
              <a:bodyPr wrap="none" anchor="ctr"/>
              <a:lstStyle/>
              <a:p>
                <a:endParaRPr lang="en-US" altLang="x-none">
                  <a:latin typeface="Arial" panose="020B0604020202020204" pitchFamily="34" charset="0"/>
                </a:endParaRPr>
              </a:p>
            </p:txBody>
          </p:sp>
          <p:sp>
            <p:nvSpPr>
              <p:cNvPr id="47119" name="AutoShape 16"/>
              <p:cNvSpPr/>
              <p:nvPr/>
            </p:nvSpPr>
            <p:spPr>
              <a:xfrm>
                <a:off x="3360" y="0"/>
                <a:ext cx="384" cy="96"/>
              </a:xfrm>
              <a:prstGeom prst="sun">
                <a:avLst>
                  <a:gd name="adj" fmla="val 25000"/>
                </a:avLst>
              </a:prstGeom>
              <a:solidFill>
                <a:srgbClr val="00FFFF"/>
              </a:solidFill>
              <a:ln w="9525" cap="flat" cmpd="sng">
                <a:solidFill>
                  <a:srgbClr val="FF00FF"/>
                </a:solidFill>
                <a:prstDash val="solid"/>
                <a:miter/>
                <a:headEnd type="none" w="med" len="med"/>
                <a:tailEnd type="none" w="med" len="med"/>
              </a:ln>
            </p:spPr>
            <p:txBody>
              <a:bodyPr wrap="none" anchor="ctr"/>
              <a:lstStyle/>
              <a:p>
                <a:endParaRPr lang="en-US" altLang="x-none">
                  <a:latin typeface="Arial" panose="020B0604020202020204" pitchFamily="34" charset="0"/>
                </a:endParaRPr>
              </a:p>
            </p:txBody>
          </p:sp>
          <p:sp>
            <p:nvSpPr>
              <p:cNvPr id="47120" name="AutoShape 17"/>
              <p:cNvSpPr/>
              <p:nvPr/>
            </p:nvSpPr>
            <p:spPr>
              <a:xfrm>
                <a:off x="3774" y="0"/>
                <a:ext cx="384" cy="96"/>
              </a:xfrm>
              <a:prstGeom prst="sun">
                <a:avLst>
                  <a:gd name="adj" fmla="val 25000"/>
                </a:avLst>
              </a:prstGeom>
              <a:solidFill>
                <a:srgbClr val="00FFFF"/>
              </a:solidFill>
              <a:ln w="9525" cap="flat" cmpd="sng">
                <a:solidFill>
                  <a:srgbClr val="FF00FF"/>
                </a:solidFill>
                <a:prstDash val="solid"/>
                <a:miter/>
                <a:headEnd type="none" w="med" len="med"/>
                <a:tailEnd type="none" w="med" len="med"/>
              </a:ln>
            </p:spPr>
            <p:txBody>
              <a:bodyPr wrap="none" anchor="ctr"/>
              <a:lstStyle/>
              <a:p>
                <a:endParaRPr lang="en-US" altLang="x-none">
                  <a:latin typeface="Arial" panose="020B0604020202020204" pitchFamily="34" charset="0"/>
                </a:endParaRPr>
              </a:p>
            </p:txBody>
          </p:sp>
          <p:sp>
            <p:nvSpPr>
              <p:cNvPr id="47121" name="AutoShape 18"/>
              <p:cNvSpPr/>
              <p:nvPr/>
            </p:nvSpPr>
            <p:spPr>
              <a:xfrm>
                <a:off x="4185" y="0"/>
                <a:ext cx="384" cy="96"/>
              </a:xfrm>
              <a:prstGeom prst="sun">
                <a:avLst>
                  <a:gd name="adj" fmla="val 25000"/>
                </a:avLst>
              </a:prstGeom>
              <a:solidFill>
                <a:srgbClr val="00FFFF"/>
              </a:solidFill>
              <a:ln w="9525" cap="flat" cmpd="sng">
                <a:solidFill>
                  <a:srgbClr val="FF00FF"/>
                </a:solidFill>
                <a:prstDash val="solid"/>
                <a:miter/>
                <a:headEnd type="none" w="med" len="med"/>
                <a:tailEnd type="none" w="med" len="med"/>
              </a:ln>
            </p:spPr>
            <p:txBody>
              <a:bodyPr wrap="none" anchor="ctr"/>
              <a:lstStyle/>
              <a:p>
                <a:endParaRPr lang="en-US" altLang="x-none">
                  <a:latin typeface="Arial" panose="020B0604020202020204" pitchFamily="34" charset="0"/>
                </a:endParaRPr>
              </a:p>
            </p:txBody>
          </p:sp>
          <p:sp>
            <p:nvSpPr>
              <p:cNvPr id="47122" name="AutoShape 19"/>
              <p:cNvSpPr/>
              <p:nvPr/>
            </p:nvSpPr>
            <p:spPr>
              <a:xfrm>
                <a:off x="4599" y="0"/>
                <a:ext cx="384" cy="96"/>
              </a:xfrm>
              <a:prstGeom prst="sun">
                <a:avLst>
                  <a:gd name="adj" fmla="val 25000"/>
                </a:avLst>
              </a:prstGeom>
              <a:solidFill>
                <a:srgbClr val="00FFFF"/>
              </a:solidFill>
              <a:ln w="9525" cap="flat" cmpd="sng">
                <a:solidFill>
                  <a:srgbClr val="FF00FF"/>
                </a:solidFill>
                <a:prstDash val="solid"/>
                <a:miter/>
                <a:headEnd type="none" w="med" len="med"/>
                <a:tailEnd type="none" w="med" len="med"/>
              </a:ln>
            </p:spPr>
            <p:txBody>
              <a:bodyPr wrap="none" anchor="ctr"/>
              <a:lstStyle/>
              <a:p>
                <a:endParaRPr lang="en-US" altLang="x-none">
                  <a:latin typeface="Arial" panose="020B0604020202020204" pitchFamily="34" charset="0"/>
                </a:endParaRPr>
              </a:p>
            </p:txBody>
          </p:sp>
          <p:sp>
            <p:nvSpPr>
              <p:cNvPr id="47123" name="AutoShape 20"/>
              <p:cNvSpPr/>
              <p:nvPr/>
            </p:nvSpPr>
            <p:spPr>
              <a:xfrm>
                <a:off x="5001" y="0"/>
                <a:ext cx="384" cy="96"/>
              </a:xfrm>
              <a:prstGeom prst="sun">
                <a:avLst>
                  <a:gd name="adj" fmla="val 25000"/>
                </a:avLst>
              </a:prstGeom>
              <a:solidFill>
                <a:srgbClr val="00FFFF"/>
              </a:solidFill>
              <a:ln w="9525" cap="flat" cmpd="sng">
                <a:solidFill>
                  <a:srgbClr val="FF00FF"/>
                </a:solidFill>
                <a:prstDash val="solid"/>
                <a:miter/>
                <a:headEnd type="none" w="med" len="med"/>
                <a:tailEnd type="none" w="med" len="med"/>
              </a:ln>
            </p:spPr>
            <p:txBody>
              <a:bodyPr wrap="none" anchor="ctr"/>
              <a:lstStyle/>
              <a:p>
                <a:endParaRPr lang="en-US" altLang="x-none">
                  <a:latin typeface="Arial" panose="020B0604020202020204" pitchFamily="34" charset="0"/>
                </a:endParaRPr>
              </a:p>
            </p:txBody>
          </p:sp>
        </p:grpSp>
        <p:grpSp>
          <p:nvGrpSpPr>
            <p:cNvPr id="47124" name="Group 21"/>
            <p:cNvGrpSpPr/>
            <p:nvPr/>
          </p:nvGrpSpPr>
          <p:grpSpPr>
            <a:xfrm>
              <a:off x="432" y="4215"/>
              <a:ext cx="4905" cy="96"/>
              <a:chOff x="480" y="0"/>
              <a:chExt cx="4905" cy="96"/>
            </a:xfrm>
          </p:grpSpPr>
          <p:sp>
            <p:nvSpPr>
              <p:cNvPr id="47125" name="AutoShape 22"/>
              <p:cNvSpPr/>
              <p:nvPr/>
            </p:nvSpPr>
            <p:spPr>
              <a:xfrm>
                <a:off x="480" y="0"/>
                <a:ext cx="384" cy="96"/>
              </a:xfrm>
              <a:prstGeom prst="sun">
                <a:avLst>
                  <a:gd name="adj" fmla="val 25000"/>
                </a:avLst>
              </a:prstGeom>
              <a:solidFill>
                <a:srgbClr val="00FFFF"/>
              </a:solidFill>
              <a:ln w="9525" cap="flat" cmpd="sng">
                <a:solidFill>
                  <a:srgbClr val="FF00FF"/>
                </a:solidFill>
                <a:prstDash val="solid"/>
                <a:miter/>
                <a:headEnd type="none" w="med" len="med"/>
                <a:tailEnd type="none" w="med" len="med"/>
              </a:ln>
            </p:spPr>
            <p:txBody>
              <a:bodyPr wrap="none" anchor="ctr"/>
              <a:lstStyle/>
              <a:p>
                <a:endParaRPr lang="en-US" altLang="x-none">
                  <a:latin typeface="Arial" panose="020B0604020202020204" pitchFamily="34" charset="0"/>
                </a:endParaRPr>
              </a:p>
            </p:txBody>
          </p:sp>
          <p:sp>
            <p:nvSpPr>
              <p:cNvPr id="47126" name="AutoShape 23"/>
              <p:cNvSpPr/>
              <p:nvPr/>
            </p:nvSpPr>
            <p:spPr>
              <a:xfrm>
                <a:off x="891" y="0"/>
                <a:ext cx="384" cy="96"/>
              </a:xfrm>
              <a:prstGeom prst="sun">
                <a:avLst>
                  <a:gd name="adj" fmla="val 25000"/>
                </a:avLst>
              </a:prstGeom>
              <a:solidFill>
                <a:srgbClr val="00FFFF"/>
              </a:solidFill>
              <a:ln w="9525" cap="flat" cmpd="sng">
                <a:solidFill>
                  <a:srgbClr val="FF00FF"/>
                </a:solidFill>
                <a:prstDash val="solid"/>
                <a:miter/>
                <a:headEnd type="none" w="med" len="med"/>
                <a:tailEnd type="none" w="med" len="med"/>
              </a:ln>
            </p:spPr>
            <p:txBody>
              <a:bodyPr wrap="none" anchor="ctr"/>
              <a:lstStyle/>
              <a:p>
                <a:endParaRPr lang="en-US" altLang="x-none">
                  <a:latin typeface="Arial" panose="020B0604020202020204" pitchFamily="34" charset="0"/>
                </a:endParaRPr>
              </a:p>
            </p:txBody>
          </p:sp>
          <p:sp>
            <p:nvSpPr>
              <p:cNvPr id="47127" name="AutoShape 24"/>
              <p:cNvSpPr/>
              <p:nvPr/>
            </p:nvSpPr>
            <p:spPr>
              <a:xfrm>
                <a:off x="1305" y="0"/>
                <a:ext cx="384" cy="96"/>
              </a:xfrm>
              <a:prstGeom prst="sun">
                <a:avLst>
                  <a:gd name="adj" fmla="val 25000"/>
                </a:avLst>
              </a:prstGeom>
              <a:solidFill>
                <a:srgbClr val="00FFFF"/>
              </a:solidFill>
              <a:ln w="9525" cap="flat" cmpd="sng">
                <a:solidFill>
                  <a:srgbClr val="FF00FF"/>
                </a:solidFill>
                <a:prstDash val="solid"/>
                <a:miter/>
                <a:headEnd type="none" w="med" len="med"/>
                <a:tailEnd type="none" w="med" len="med"/>
              </a:ln>
            </p:spPr>
            <p:txBody>
              <a:bodyPr wrap="none" anchor="ctr"/>
              <a:lstStyle/>
              <a:p>
                <a:endParaRPr lang="en-US" altLang="x-none">
                  <a:latin typeface="Arial" panose="020B0604020202020204" pitchFamily="34" charset="0"/>
                </a:endParaRPr>
              </a:p>
            </p:txBody>
          </p:sp>
          <p:sp>
            <p:nvSpPr>
              <p:cNvPr id="47128" name="AutoShape 25"/>
              <p:cNvSpPr/>
              <p:nvPr/>
            </p:nvSpPr>
            <p:spPr>
              <a:xfrm>
                <a:off x="1719" y="0"/>
                <a:ext cx="384" cy="96"/>
              </a:xfrm>
              <a:prstGeom prst="sun">
                <a:avLst>
                  <a:gd name="adj" fmla="val 25000"/>
                </a:avLst>
              </a:prstGeom>
              <a:solidFill>
                <a:srgbClr val="00FFFF"/>
              </a:solidFill>
              <a:ln w="9525" cap="flat" cmpd="sng">
                <a:solidFill>
                  <a:srgbClr val="FF00FF"/>
                </a:solidFill>
                <a:prstDash val="solid"/>
                <a:miter/>
                <a:headEnd type="none" w="med" len="med"/>
                <a:tailEnd type="none" w="med" len="med"/>
              </a:ln>
            </p:spPr>
            <p:txBody>
              <a:bodyPr wrap="none" anchor="ctr"/>
              <a:lstStyle/>
              <a:p>
                <a:endParaRPr lang="en-US" altLang="x-none">
                  <a:latin typeface="Arial" panose="020B0604020202020204" pitchFamily="34" charset="0"/>
                </a:endParaRPr>
              </a:p>
            </p:txBody>
          </p:sp>
          <p:sp>
            <p:nvSpPr>
              <p:cNvPr id="47129" name="AutoShape 26"/>
              <p:cNvSpPr/>
              <p:nvPr/>
            </p:nvSpPr>
            <p:spPr>
              <a:xfrm>
                <a:off x="2124" y="0"/>
                <a:ext cx="384" cy="96"/>
              </a:xfrm>
              <a:prstGeom prst="sun">
                <a:avLst>
                  <a:gd name="adj" fmla="val 25000"/>
                </a:avLst>
              </a:prstGeom>
              <a:solidFill>
                <a:srgbClr val="00FFFF"/>
              </a:solidFill>
              <a:ln w="9525" cap="flat" cmpd="sng">
                <a:solidFill>
                  <a:srgbClr val="FF00FF"/>
                </a:solidFill>
                <a:prstDash val="solid"/>
                <a:miter/>
                <a:headEnd type="none" w="med" len="med"/>
                <a:tailEnd type="none" w="med" len="med"/>
              </a:ln>
            </p:spPr>
            <p:txBody>
              <a:bodyPr wrap="none" anchor="ctr"/>
              <a:lstStyle/>
              <a:p>
                <a:endParaRPr lang="en-US" altLang="x-none">
                  <a:latin typeface="Arial" panose="020B0604020202020204" pitchFamily="34" charset="0"/>
                </a:endParaRPr>
              </a:p>
            </p:txBody>
          </p:sp>
          <p:sp>
            <p:nvSpPr>
              <p:cNvPr id="47130" name="AutoShape 27"/>
              <p:cNvSpPr/>
              <p:nvPr/>
            </p:nvSpPr>
            <p:spPr>
              <a:xfrm>
                <a:off x="2535" y="0"/>
                <a:ext cx="384" cy="96"/>
              </a:xfrm>
              <a:prstGeom prst="sun">
                <a:avLst>
                  <a:gd name="adj" fmla="val 25000"/>
                </a:avLst>
              </a:prstGeom>
              <a:solidFill>
                <a:srgbClr val="00FFFF"/>
              </a:solidFill>
              <a:ln w="9525" cap="flat" cmpd="sng">
                <a:solidFill>
                  <a:srgbClr val="FF00FF"/>
                </a:solidFill>
                <a:prstDash val="solid"/>
                <a:miter/>
                <a:headEnd type="none" w="med" len="med"/>
                <a:tailEnd type="none" w="med" len="med"/>
              </a:ln>
            </p:spPr>
            <p:txBody>
              <a:bodyPr wrap="none" anchor="ctr"/>
              <a:lstStyle/>
              <a:p>
                <a:endParaRPr lang="en-US" altLang="x-none">
                  <a:latin typeface="Arial" panose="020B0604020202020204" pitchFamily="34" charset="0"/>
                </a:endParaRPr>
              </a:p>
            </p:txBody>
          </p:sp>
          <p:sp>
            <p:nvSpPr>
              <p:cNvPr id="47131" name="AutoShape 28"/>
              <p:cNvSpPr/>
              <p:nvPr/>
            </p:nvSpPr>
            <p:spPr>
              <a:xfrm>
                <a:off x="2949" y="0"/>
                <a:ext cx="384" cy="96"/>
              </a:xfrm>
              <a:prstGeom prst="sun">
                <a:avLst>
                  <a:gd name="adj" fmla="val 25000"/>
                </a:avLst>
              </a:prstGeom>
              <a:solidFill>
                <a:srgbClr val="00FFFF"/>
              </a:solidFill>
              <a:ln w="9525" cap="flat" cmpd="sng">
                <a:solidFill>
                  <a:srgbClr val="FF00FF"/>
                </a:solidFill>
                <a:prstDash val="solid"/>
                <a:miter/>
                <a:headEnd type="none" w="med" len="med"/>
                <a:tailEnd type="none" w="med" len="med"/>
              </a:ln>
            </p:spPr>
            <p:txBody>
              <a:bodyPr wrap="none" anchor="ctr"/>
              <a:lstStyle/>
              <a:p>
                <a:endParaRPr lang="en-US" altLang="x-none">
                  <a:latin typeface="Arial" panose="020B0604020202020204" pitchFamily="34" charset="0"/>
                </a:endParaRPr>
              </a:p>
            </p:txBody>
          </p:sp>
          <p:sp>
            <p:nvSpPr>
              <p:cNvPr id="47132" name="AutoShape 29"/>
              <p:cNvSpPr/>
              <p:nvPr/>
            </p:nvSpPr>
            <p:spPr>
              <a:xfrm>
                <a:off x="3360" y="0"/>
                <a:ext cx="384" cy="96"/>
              </a:xfrm>
              <a:prstGeom prst="sun">
                <a:avLst>
                  <a:gd name="adj" fmla="val 25000"/>
                </a:avLst>
              </a:prstGeom>
              <a:solidFill>
                <a:srgbClr val="00FFFF"/>
              </a:solidFill>
              <a:ln w="9525" cap="flat" cmpd="sng">
                <a:solidFill>
                  <a:srgbClr val="FF00FF"/>
                </a:solidFill>
                <a:prstDash val="solid"/>
                <a:miter/>
                <a:headEnd type="none" w="med" len="med"/>
                <a:tailEnd type="none" w="med" len="med"/>
              </a:ln>
            </p:spPr>
            <p:txBody>
              <a:bodyPr wrap="none" anchor="ctr"/>
              <a:lstStyle/>
              <a:p>
                <a:endParaRPr lang="en-US" altLang="x-none">
                  <a:latin typeface="Arial" panose="020B0604020202020204" pitchFamily="34" charset="0"/>
                </a:endParaRPr>
              </a:p>
            </p:txBody>
          </p:sp>
          <p:sp>
            <p:nvSpPr>
              <p:cNvPr id="47133" name="AutoShape 30"/>
              <p:cNvSpPr/>
              <p:nvPr/>
            </p:nvSpPr>
            <p:spPr>
              <a:xfrm>
                <a:off x="3774" y="0"/>
                <a:ext cx="384" cy="96"/>
              </a:xfrm>
              <a:prstGeom prst="sun">
                <a:avLst>
                  <a:gd name="adj" fmla="val 25000"/>
                </a:avLst>
              </a:prstGeom>
              <a:solidFill>
                <a:srgbClr val="00FFFF"/>
              </a:solidFill>
              <a:ln w="9525" cap="flat" cmpd="sng">
                <a:solidFill>
                  <a:srgbClr val="FF00FF"/>
                </a:solidFill>
                <a:prstDash val="solid"/>
                <a:miter/>
                <a:headEnd type="none" w="med" len="med"/>
                <a:tailEnd type="none" w="med" len="med"/>
              </a:ln>
            </p:spPr>
            <p:txBody>
              <a:bodyPr wrap="none" anchor="ctr"/>
              <a:lstStyle/>
              <a:p>
                <a:endParaRPr lang="en-US" altLang="x-none">
                  <a:latin typeface="Arial" panose="020B0604020202020204" pitchFamily="34" charset="0"/>
                </a:endParaRPr>
              </a:p>
            </p:txBody>
          </p:sp>
          <p:sp>
            <p:nvSpPr>
              <p:cNvPr id="47134" name="AutoShape 31"/>
              <p:cNvSpPr/>
              <p:nvPr/>
            </p:nvSpPr>
            <p:spPr>
              <a:xfrm>
                <a:off x="4185" y="0"/>
                <a:ext cx="384" cy="96"/>
              </a:xfrm>
              <a:prstGeom prst="sun">
                <a:avLst>
                  <a:gd name="adj" fmla="val 25000"/>
                </a:avLst>
              </a:prstGeom>
              <a:solidFill>
                <a:srgbClr val="00FFFF"/>
              </a:solidFill>
              <a:ln w="9525" cap="flat" cmpd="sng">
                <a:solidFill>
                  <a:srgbClr val="FF00FF"/>
                </a:solidFill>
                <a:prstDash val="solid"/>
                <a:miter/>
                <a:headEnd type="none" w="med" len="med"/>
                <a:tailEnd type="none" w="med" len="med"/>
              </a:ln>
            </p:spPr>
            <p:txBody>
              <a:bodyPr wrap="none" anchor="ctr"/>
              <a:lstStyle/>
              <a:p>
                <a:endParaRPr lang="en-US" altLang="x-none">
                  <a:latin typeface="Arial" panose="020B0604020202020204" pitchFamily="34" charset="0"/>
                </a:endParaRPr>
              </a:p>
            </p:txBody>
          </p:sp>
          <p:sp>
            <p:nvSpPr>
              <p:cNvPr id="47135" name="AutoShape 32"/>
              <p:cNvSpPr/>
              <p:nvPr/>
            </p:nvSpPr>
            <p:spPr>
              <a:xfrm>
                <a:off x="4599" y="0"/>
                <a:ext cx="384" cy="96"/>
              </a:xfrm>
              <a:prstGeom prst="sun">
                <a:avLst>
                  <a:gd name="adj" fmla="val 25000"/>
                </a:avLst>
              </a:prstGeom>
              <a:solidFill>
                <a:srgbClr val="00FFFF"/>
              </a:solidFill>
              <a:ln w="9525" cap="flat" cmpd="sng">
                <a:solidFill>
                  <a:srgbClr val="FF00FF"/>
                </a:solidFill>
                <a:prstDash val="solid"/>
                <a:miter/>
                <a:headEnd type="none" w="med" len="med"/>
                <a:tailEnd type="none" w="med" len="med"/>
              </a:ln>
            </p:spPr>
            <p:txBody>
              <a:bodyPr wrap="none" anchor="ctr"/>
              <a:lstStyle/>
              <a:p>
                <a:endParaRPr lang="en-US" altLang="x-none">
                  <a:latin typeface="Arial" panose="020B0604020202020204" pitchFamily="34" charset="0"/>
                </a:endParaRPr>
              </a:p>
            </p:txBody>
          </p:sp>
          <p:sp>
            <p:nvSpPr>
              <p:cNvPr id="47136" name="AutoShape 33"/>
              <p:cNvSpPr/>
              <p:nvPr/>
            </p:nvSpPr>
            <p:spPr>
              <a:xfrm>
                <a:off x="5001" y="0"/>
                <a:ext cx="384" cy="96"/>
              </a:xfrm>
              <a:prstGeom prst="sun">
                <a:avLst>
                  <a:gd name="adj" fmla="val 25000"/>
                </a:avLst>
              </a:prstGeom>
              <a:solidFill>
                <a:srgbClr val="00FFFF"/>
              </a:solidFill>
              <a:ln w="9525" cap="flat" cmpd="sng">
                <a:solidFill>
                  <a:srgbClr val="FF00FF"/>
                </a:solidFill>
                <a:prstDash val="solid"/>
                <a:miter/>
                <a:headEnd type="none" w="med" len="med"/>
                <a:tailEnd type="none" w="med" len="med"/>
              </a:ln>
            </p:spPr>
            <p:txBody>
              <a:bodyPr wrap="none" anchor="ctr"/>
              <a:lstStyle/>
              <a:p>
                <a:endParaRPr lang="en-US" altLang="x-none">
                  <a:latin typeface="Arial" panose="020B0604020202020204" pitchFamily="34" charset="0"/>
                </a:endParaRPr>
              </a:p>
            </p:txBody>
          </p:sp>
        </p:grpSp>
        <p:grpSp>
          <p:nvGrpSpPr>
            <p:cNvPr id="47137" name="Group 34"/>
            <p:cNvGrpSpPr/>
            <p:nvPr/>
          </p:nvGrpSpPr>
          <p:grpSpPr>
            <a:xfrm>
              <a:off x="0" y="528"/>
              <a:ext cx="96" cy="3216"/>
              <a:chOff x="-2" y="865"/>
              <a:chExt cx="96" cy="2439"/>
            </a:xfrm>
          </p:grpSpPr>
          <p:sp>
            <p:nvSpPr>
              <p:cNvPr id="47138" name="AutoShape 35"/>
              <p:cNvSpPr/>
              <p:nvPr/>
            </p:nvSpPr>
            <p:spPr>
              <a:xfrm rot="5400000">
                <a:off x="-146" y="1009"/>
                <a:ext cx="384" cy="96"/>
              </a:xfrm>
              <a:prstGeom prst="sun">
                <a:avLst>
                  <a:gd name="adj" fmla="val 25000"/>
                </a:avLst>
              </a:prstGeom>
              <a:solidFill>
                <a:srgbClr val="00FFFF"/>
              </a:solidFill>
              <a:ln w="9525" cap="flat" cmpd="sng">
                <a:solidFill>
                  <a:srgbClr val="FF00FF"/>
                </a:solidFill>
                <a:prstDash val="solid"/>
                <a:miter/>
                <a:headEnd type="none" w="med" len="med"/>
                <a:tailEnd type="none" w="med" len="med"/>
              </a:ln>
            </p:spPr>
            <p:txBody>
              <a:bodyPr wrap="none" anchor="ctr"/>
              <a:lstStyle/>
              <a:p>
                <a:endParaRPr lang="en-US" altLang="x-none">
                  <a:latin typeface="Arial" panose="020B0604020202020204" pitchFamily="34" charset="0"/>
                </a:endParaRPr>
              </a:p>
            </p:txBody>
          </p:sp>
          <p:sp>
            <p:nvSpPr>
              <p:cNvPr id="47139" name="AutoShape 36"/>
              <p:cNvSpPr/>
              <p:nvPr/>
            </p:nvSpPr>
            <p:spPr>
              <a:xfrm rot="5400000">
                <a:off x="-146" y="1420"/>
                <a:ext cx="384" cy="96"/>
              </a:xfrm>
              <a:prstGeom prst="sun">
                <a:avLst>
                  <a:gd name="adj" fmla="val 25000"/>
                </a:avLst>
              </a:prstGeom>
              <a:solidFill>
                <a:srgbClr val="00FFFF"/>
              </a:solidFill>
              <a:ln w="9525" cap="flat" cmpd="sng">
                <a:solidFill>
                  <a:srgbClr val="FF00FF"/>
                </a:solidFill>
                <a:prstDash val="solid"/>
                <a:miter/>
                <a:headEnd type="none" w="med" len="med"/>
                <a:tailEnd type="none" w="med" len="med"/>
              </a:ln>
            </p:spPr>
            <p:txBody>
              <a:bodyPr wrap="none" anchor="ctr"/>
              <a:lstStyle/>
              <a:p>
                <a:endParaRPr lang="en-US" altLang="x-none">
                  <a:latin typeface="Arial" panose="020B0604020202020204" pitchFamily="34" charset="0"/>
                </a:endParaRPr>
              </a:p>
            </p:txBody>
          </p:sp>
          <p:sp>
            <p:nvSpPr>
              <p:cNvPr id="47140" name="AutoShape 37"/>
              <p:cNvSpPr/>
              <p:nvPr/>
            </p:nvSpPr>
            <p:spPr>
              <a:xfrm rot="5400000">
                <a:off x="-146" y="1834"/>
                <a:ext cx="384" cy="96"/>
              </a:xfrm>
              <a:prstGeom prst="sun">
                <a:avLst>
                  <a:gd name="adj" fmla="val 25000"/>
                </a:avLst>
              </a:prstGeom>
              <a:solidFill>
                <a:srgbClr val="00FFFF"/>
              </a:solidFill>
              <a:ln w="9525" cap="flat" cmpd="sng">
                <a:solidFill>
                  <a:srgbClr val="FF00FF"/>
                </a:solidFill>
                <a:prstDash val="solid"/>
                <a:miter/>
                <a:headEnd type="none" w="med" len="med"/>
                <a:tailEnd type="none" w="med" len="med"/>
              </a:ln>
            </p:spPr>
            <p:txBody>
              <a:bodyPr wrap="none" anchor="ctr"/>
              <a:lstStyle/>
              <a:p>
                <a:endParaRPr lang="en-US" altLang="x-none">
                  <a:latin typeface="Arial" panose="020B0604020202020204" pitchFamily="34" charset="0"/>
                </a:endParaRPr>
              </a:p>
            </p:txBody>
          </p:sp>
          <p:sp>
            <p:nvSpPr>
              <p:cNvPr id="47141" name="AutoShape 38"/>
              <p:cNvSpPr/>
              <p:nvPr/>
            </p:nvSpPr>
            <p:spPr>
              <a:xfrm rot="5400000">
                <a:off x="-146" y="2248"/>
                <a:ext cx="384" cy="96"/>
              </a:xfrm>
              <a:prstGeom prst="sun">
                <a:avLst>
                  <a:gd name="adj" fmla="val 25000"/>
                </a:avLst>
              </a:prstGeom>
              <a:solidFill>
                <a:srgbClr val="00FFFF"/>
              </a:solidFill>
              <a:ln w="9525" cap="flat" cmpd="sng">
                <a:solidFill>
                  <a:srgbClr val="FF00FF"/>
                </a:solidFill>
                <a:prstDash val="solid"/>
                <a:miter/>
                <a:headEnd type="none" w="med" len="med"/>
                <a:tailEnd type="none" w="med" len="med"/>
              </a:ln>
            </p:spPr>
            <p:txBody>
              <a:bodyPr wrap="none" anchor="ctr"/>
              <a:lstStyle/>
              <a:p>
                <a:endParaRPr lang="en-US" altLang="x-none">
                  <a:latin typeface="Arial" panose="020B0604020202020204" pitchFamily="34" charset="0"/>
                </a:endParaRPr>
              </a:p>
            </p:txBody>
          </p:sp>
          <p:sp>
            <p:nvSpPr>
              <p:cNvPr id="47142" name="AutoShape 39"/>
              <p:cNvSpPr/>
              <p:nvPr/>
            </p:nvSpPr>
            <p:spPr>
              <a:xfrm rot="5400000">
                <a:off x="-146" y="2653"/>
                <a:ext cx="384" cy="96"/>
              </a:xfrm>
              <a:prstGeom prst="sun">
                <a:avLst>
                  <a:gd name="adj" fmla="val 25000"/>
                </a:avLst>
              </a:prstGeom>
              <a:solidFill>
                <a:srgbClr val="00FFFF"/>
              </a:solidFill>
              <a:ln w="9525" cap="flat" cmpd="sng">
                <a:solidFill>
                  <a:srgbClr val="FF00FF"/>
                </a:solidFill>
                <a:prstDash val="solid"/>
                <a:miter/>
                <a:headEnd type="none" w="med" len="med"/>
                <a:tailEnd type="none" w="med" len="med"/>
              </a:ln>
            </p:spPr>
            <p:txBody>
              <a:bodyPr wrap="none" anchor="ctr"/>
              <a:lstStyle/>
              <a:p>
                <a:endParaRPr lang="en-US" altLang="x-none">
                  <a:latin typeface="Arial" panose="020B0604020202020204" pitchFamily="34" charset="0"/>
                </a:endParaRPr>
              </a:p>
            </p:txBody>
          </p:sp>
          <p:sp>
            <p:nvSpPr>
              <p:cNvPr id="47143" name="AutoShape 40"/>
              <p:cNvSpPr/>
              <p:nvPr/>
            </p:nvSpPr>
            <p:spPr>
              <a:xfrm rot="5400000">
                <a:off x="-146" y="3064"/>
                <a:ext cx="384" cy="96"/>
              </a:xfrm>
              <a:prstGeom prst="sun">
                <a:avLst>
                  <a:gd name="adj" fmla="val 25000"/>
                </a:avLst>
              </a:prstGeom>
              <a:solidFill>
                <a:srgbClr val="00FFFF"/>
              </a:solidFill>
              <a:ln w="9525" cap="flat" cmpd="sng">
                <a:solidFill>
                  <a:srgbClr val="FF00FF"/>
                </a:solidFill>
                <a:prstDash val="solid"/>
                <a:miter/>
                <a:headEnd type="none" w="med" len="med"/>
                <a:tailEnd type="none" w="med" len="med"/>
              </a:ln>
            </p:spPr>
            <p:txBody>
              <a:bodyPr wrap="none" anchor="ctr"/>
              <a:lstStyle/>
              <a:p>
                <a:endParaRPr lang="en-US" altLang="x-none">
                  <a:latin typeface="Arial" panose="020B0604020202020204" pitchFamily="34" charset="0"/>
                </a:endParaRPr>
              </a:p>
            </p:txBody>
          </p:sp>
        </p:grpSp>
        <p:grpSp>
          <p:nvGrpSpPr>
            <p:cNvPr id="47144" name="Group 41"/>
            <p:cNvGrpSpPr/>
            <p:nvPr/>
          </p:nvGrpSpPr>
          <p:grpSpPr>
            <a:xfrm>
              <a:off x="5616" y="768"/>
              <a:ext cx="144" cy="3120"/>
              <a:chOff x="-2" y="865"/>
              <a:chExt cx="96" cy="2439"/>
            </a:xfrm>
          </p:grpSpPr>
          <p:sp>
            <p:nvSpPr>
              <p:cNvPr id="47145" name="AutoShape 42"/>
              <p:cNvSpPr/>
              <p:nvPr/>
            </p:nvSpPr>
            <p:spPr>
              <a:xfrm rot="5400000">
                <a:off x="-146" y="1009"/>
                <a:ext cx="384" cy="96"/>
              </a:xfrm>
              <a:prstGeom prst="sun">
                <a:avLst>
                  <a:gd name="adj" fmla="val 25000"/>
                </a:avLst>
              </a:prstGeom>
              <a:solidFill>
                <a:srgbClr val="00FFFF"/>
              </a:solidFill>
              <a:ln w="9525" cap="flat" cmpd="sng">
                <a:solidFill>
                  <a:srgbClr val="FF00FF"/>
                </a:solidFill>
                <a:prstDash val="solid"/>
                <a:miter/>
                <a:headEnd type="none" w="med" len="med"/>
                <a:tailEnd type="none" w="med" len="med"/>
              </a:ln>
            </p:spPr>
            <p:txBody>
              <a:bodyPr wrap="none" anchor="ctr"/>
              <a:lstStyle/>
              <a:p>
                <a:endParaRPr lang="en-US" altLang="x-none">
                  <a:latin typeface="Arial" panose="020B0604020202020204" pitchFamily="34" charset="0"/>
                </a:endParaRPr>
              </a:p>
            </p:txBody>
          </p:sp>
          <p:sp>
            <p:nvSpPr>
              <p:cNvPr id="47146" name="AutoShape 43"/>
              <p:cNvSpPr/>
              <p:nvPr/>
            </p:nvSpPr>
            <p:spPr>
              <a:xfrm rot="5400000">
                <a:off x="-146" y="1420"/>
                <a:ext cx="384" cy="96"/>
              </a:xfrm>
              <a:prstGeom prst="sun">
                <a:avLst>
                  <a:gd name="adj" fmla="val 25000"/>
                </a:avLst>
              </a:prstGeom>
              <a:solidFill>
                <a:srgbClr val="00FFFF"/>
              </a:solidFill>
              <a:ln w="9525" cap="flat" cmpd="sng">
                <a:solidFill>
                  <a:srgbClr val="FF00FF"/>
                </a:solidFill>
                <a:prstDash val="solid"/>
                <a:miter/>
                <a:headEnd type="none" w="med" len="med"/>
                <a:tailEnd type="none" w="med" len="med"/>
              </a:ln>
            </p:spPr>
            <p:txBody>
              <a:bodyPr wrap="none" anchor="ctr"/>
              <a:lstStyle/>
              <a:p>
                <a:endParaRPr lang="en-US" altLang="x-none">
                  <a:latin typeface="Arial" panose="020B0604020202020204" pitchFamily="34" charset="0"/>
                </a:endParaRPr>
              </a:p>
            </p:txBody>
          </p:sp>
          <p:sp>
            <p:nvSpPr>
              <p:cNvPr id="47147" name="AutoShape 44"/>
              <p:cNvSpPr/>
              <p:nvPr/>
            </p:nvSpPr>
            <p:spPr>
              <a:xfrm rot="5400000">
                <a:off x="-146" y="1834"/>
                <a:ext cx="384" cy="96"/>
              </a:xfrm>
              <a:prstGeom prst="sun">
                <a:avLst>
                  <a:gd name="adj" fmla="val 25000"/>
                </a:avLst>
              </a:prstGeom>
              <a:solidFill>
                <a:srgbClr val="00FFFF"/>
              </a:solidFill>
              <a:ln w="9525" cap="flat" cmpd="sng">
                <a:solidFill>
                  <a:srgbClr val="FF00FF"/>
                </a:solidFill>
                <a:prstDash val="solid"/>
                <a:miter/>
                <a:headEnd type="none" w="med" len="med"/>
                <a:tailEnd type="none" w="med" len="med"/>
              </a:ln>
            </p:spPr>
            <p:txBody>
              <a:bodyPr wrap="none" anchor="ctr"/>
              <a:lstStyle/>
              <a:p>
                <a:endParaRPr lang="en-US" altLang="x-none">
                  <a:latin typeface="Arial" panose="020B0604020202020204" pitchFamily="34" charset="0"/>
                </a:endParaRPr>
              </a:p>
            </p:txBody>
          </p:sp>
          <p:sp>
            <p:nvSpPr>
              <p:cNvPr id="47148" name="AutoShape 45"/>
              <p:cNvSpPr/>
              <p:nvPr/>
            </p:nvSpPr>
            <p:spPr>
              <a:xfrm rot="5400000">
                <a:off x="-146" y="2248"/>
                <a:ext cx="384" cy="96"/>
              </a:xfrm>
              <a:prstGeom prst="sun">
                <a:avLst>
                  <a:gd name="adj" fmla="val 25000"/>
                </a:avLst>
              </a:prstGeom>
              <a:solidFill>
                <a:srgbClr val="00FFFF"/>
              </a:solidFill>
              <a:ln w="9525" cap="flat" cmpd="sng">
                <a:solidFill>
                  <a:srgbClr val="FF00FF"/>
                </a:solidFill>
                <a:prstDash val="solid"/>
                <a:miter/>
                <a:headEnd type="none" w="med" len="med"/>
                <a:tailEnd type="none" w="med" len="med"/>
              </a:ln>
            </p:spPr>
            <p:txBody>
              <a:bodyPr wrap="none" anchor="ctr"/>
              <a:lstStyle/>
              <a:p>
                <a:endParaRPr lang="en-US" altLang="x-none">
                  <a:latin typeface="Arial" panose="020B0604020202020204" pitchFamily="34" charset="0"/>
                </a:endParaRPr>
              </a:p>
            </p:txBody>
          </p:sp>
          <p:sp>
            <p:nvSpPr>
              <p:cNvPr id="47149" name="AutoShape 46"/>
              <p:cNvSpPr/>
              <p:nvPr/>
            </p:nvSpPr>
            <p:spPr>
              <a:xfrm rot="5400000">
                <a:off x="-146" y="2653"/>
                <a:ext cx="384" cy="96"/>
              </a:xfrm>
              <a:prstGeom prst="sun">
                <a:avLst>
                  <a:gd name="adj" fmla="val 25000"/>
                </a:avLst>
              </a:prstGeom>
              <a:solidFill>
                <a:srgbClr val="00FFFF"/>
              </a:solidFill>
              <a:ln w="9525" cap="flat" cmpd="sng">
                <a:solidFill>
                  <a:srgbClr val="FF00FF"/>
                </a:solidFill>
                <a:prstDash val="solid"/>
                <a:miter/>
                <a:headEnd type="none" w="med" len="med"/>
                <a:tailEnd type="none" w="med" len="med"/>
              </a:ln>
            </p:spPr>
            <p:txBody>
              <a:bodyPr wrap="none" anchor="ctr"/>
              <a:lstStyle/>
              <a:p>
                <a:endParaRPr lang="en-US" altLang="x-none">
                  <a:latin typeface="Arial" panose="020B0604020202020204" pitchFamily="34" charset="0"/>
                </a:endParaRPr>
              </a:p>
            </p:txBody>
          </p:sp>
          <p:sp>
            <p:nvSpPr>
              <p:cNvPr id="47150" name="AutoShape 47"/>
              <p:cNvSpPr/>
              <p:nvPr/>
            </p:nvSpPr>
            <p:spPr>
              <a:xfrm rot="5400000">
                <a:off x="-146" y="3064"/>
                <a:ext cx="384" cy="96"/>
              </a:xfrm>
              <a:prstGeom prst="sun">
                <a:avLst>
                  <a:gd name="adj" fmla="val 25000"/>
                </a:avLst>
              </a:prstGeom>
              <a:solidFill>
                <a:srgbClr val="00FFFF"/>
              </a:solidFill>
              <a:ln w="9525" cap="flat" cmpd="sng">
                <a:solidFill>
                  <a:srgbClr val="FF00FF"/>
                </a:solidFill>
                <a:prstDash val="solid"/>
                <a:miter/>
                <a:headEnd type="none" w="med" len="med"/>
                <a:tailEnd type="none" w="med" len="med"/>
              </a:ln>
            </p:spPr>
            <p:txBody>
              <a:bodyPr wrap="none" anchor="ctr"/>
              <a:lstStyle/>
              <a:p>
                <a:endParaRPr lang="en-US" altLang="x-none">
                  <a:latin typeface="Arial" panose="020B0604020202020204" pitchFamily="34" charset="0"/>
                </a:endParaRPr>
              </a:p>
            </p:txBody>
          </p:sp>
        </p:grpSp>
        <p:pic>
          <p:nvPicPr>
            <p:cNvPr id="47151" name="Picture 48" descr="stars"/>
            <p:cNvPicPr>
              <a:picLocks noChangeAspect="1"/>
            </p:cNvPicPr>
            <p:nvPr/>
          </p:nvPicPr>
          <p:blipFill>
            <a:blip r:embed="rId5"/>
            <a:stretch>
              <a:fillRect/>
            </a:stretch>
          </p:blipFill>
          <p:spPr>
            <a:xfrm>
              <a:off x="5448" y="144"/>
              <a:ext cx="312" cy="276"/>
            </a:xfrm>
            <a:prstGeom prst="rect">
              <a:avLst/>
            </a:prstGeom>
            <a:noFill/>
            <a:ln w="9525">
              <a:noFill/>
            </a:ln>
          </p:spPr>
        </p:pic>
      </p:grpSp>
      <p:pic>
        <p:nvPicPr>
          <p:cNvPr id="57393" name="on nghia sinh thanh.mp3">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6"/>
          <a:stretch>
            <a:fillRect/>
          </a:stretch>
        </p:blipFill>
        <p:spPr>
          <a:xfrm>
            <a:off x="8458200" y="6553200"/>
            <a:ext cx="304800" cy="304800"/>
          </a:xfrm>
          <a:prstGeom prst="rect">
            <a:avLst/>
          </a:prstGeom>
          <a:noFill/>
          <a:ln w="9525">
            <a:noFill/>
          </a:ln>
        </p:spPr>
      </p:pic>
      <p:sp>
        <p:nvSpPr>
          <p:cNvPr id="47153" name="TextBox 49"/>
          <p:cNvSpPr txBox="1"/>
          <p:nvPr/>
        </p:nvSpPr>
        <p:spPr>
          <a:xfrm>
            <a:off x="1676400" y="609600"/>
            <a:ext cx="6400800" cy="1446213"/>
          </a:xfrm>
          <a:prstGeom prst="rect">
            <a:avLst/>
          </a:prstGeom>
          <a:noFill/>
          <a:ln w="9525">
            <a:noFill/>
          </a:ln>
        </p:spPr>
        <p:txBody>
          <a:bodyPr anchor="t">
            <a:spAutoFit/>
          </a:bodyPr>
          <a:lstStyle/>
          <a:p>
            <a:r>
              <a:rPr lang="en-US" altLang="x-none" sz="4400" b="1" err="1">
                <a:solidFill>
                  <a:srgbClr val="FF3300"/>
                </a:solidFill>
                <a:latin typeface="Times New Roman" panose="02020603050405020304" pitchFamily="18" charset="0"/>
              </a:rPr>
              <a:t>Chuẩn</a:t>
            </a:r>
            <a:r>
              <a:rPr lang="en-US" altLang="x-none" sz="4400" b="1">
                <a:solidFill>
                  <a:srgbClr val="FF3300"/>
                </a:solidFill>
                <a:latin typeface="Times New Roman" panose="02020603050405020304" pitchFamily="18" charset="0"/>
              </a:rPr>
              <a:t> </a:t>
            </a:r>
            <a:r>
              <a:rPr lang="en-US" altLang="x-none" sz="4400" b="1" err="1">
                <a:solidFill>
                  <a:srgbClr val="FF3300"/>
                </a:solidFill>
                <a:latin typeface="Times New Roman" panose="02020603050405020304" pitchFamily="18" charset="0"/>
              </a:rPr>
              <a:t>bị</a:t>
            </a:r>
            <a:r>
              <a:rPr lang="en-US" altLang="x-none" sz="4400" b="1">
                <a:solidFill>
                  <a:srgbClr val="FF3300"/>
                </a:solidFill>
                <a:latin typeface="Times New Roman" panose="02020603050405020304" pitchFamily="18" charset="0"/>
              </a:rPr>
              <a:t> </a:t>
            </a:r>
            <a:r>
              <a:rPr lang="en-US" altLang="x-none" sz="4400" b="1" err="1">
                <a:solidFill>
                  <a:srgbClr val="FF3300"/>
                </a:solidFill>
                <a:latin typeface="Times New Roman" panose="02020603050405020304" pitchFamily="18" charset="0"/>
              </a:rPr>
              <a:t>b</a:t>
            </a:r>
            <a:r>
              <a:rPr lang="en-US" altLang="x-none" sz="4400" b="1" err="1">
                <a:solidFill>
                  <a:srgbClr val="FF3300"/>
                </a:solidFill>
                <a:latin typeface="Times New Roman" panose="02020603050405020304" pitchFamily="18" charset="0"/>
                <a:ea typeface="Times New Roman" panose="02020603050405020304" pitchFamily="18" charset="0"/>
              </a:rPr>
              <a:t>à</a:t>
            </a:r>
            <a:r>
              <a:rPr lang="en-US" altLang="x-none" sz="4400" b="1" err="1">
                <a:solidFill>
                  <a:srgbClr val="FF3300"/>
                </a:solidFill>
                <a:latin typeface="Times New Roman" panose="02020603050405020304" pitchFamily="18" charset="0"/>
              </a:rPr>
              <a:t>i</a:t>
            </a:r>
            <a:r>
              <a:rPr lang="en-US" altLang="x-none" sz="4400" b="1">
                <a:solidFill>
                  <a:srgbClr val="FF3300"/>
                </a:solidFill>
                <a:latin typeface="Times New Roman" panose="02020603050405020304" pitchFamily="18" charset="0"/>
              </a:rPr>
              <a:t> ở </a:t>
            </a:r>
            <a:r>
              <a:rPr lang="en-US" altLang="x-none" sz="4400" b="1" err="1">
                <a:solidFill>
                  <a:srgbClr val="FF3300"/>
                </a:solidFill>
                <a:latin typeface="Times New Roman" panose="02020603050405020304" pitchFamily="18" charset="0"/>
              </a:rPr>
              <a:t>nh</a:t>
            </a:r>
            <a:r>
              <a:rPr lang="en-US" altLang="x-none" sz="4400" b="1" err="1">
                <a:solidFill>
                  <a:srgbClr val="FF3300"/>
                </a:solidFill>
                <a:latin typeface="Times New Roman" panose="02020603050405020304" pitchFamily="18" charset="0"/>
                <a:ea typeface="Times New Roman" panose="02020603050405020304" pitchFamily="18" charset="0"/>
              </a:rPr>
              <a:t>à</a:t>
            </a:r>
            <a:r>
              <a:rPr lang="en-US" altLang="x-none" sz="4400" b="1">
                <a:solidFill>
                  <a:srgbClr val="FF3300"/>
                </a:solidFill>
                <a:latin typeface="Times New Roman" panose="02020603050405020304" pitchFamily="18" charset="0"/>
              </a:rPr>
              <a:t>:</a:t>
            </a:r>
          </a:p>
          <a:p>
            <a:endParaRPr lang="en-US" altLang="x-none" sz="4400">
              <a:latin typeface="Arial" panose="020B0604020202020204" pitchFamily="34" charset="0"/>
            </a:endParaRPr>
          </a:p>
        </p:txBody>
      </p:sp>
      <p:pic>
        <p:nvPicPr>
          <p:cNvPr id="47154" name="Picture 6" descr="xc_24010209l"/>
          <p:cNvPicPr>
            <a:picLocks noChangeAspect="1"/>
          </p:cNvPicPr>
          <p:nvPr/>
        </p:nvPicPr>
        <p:blipFill>
          <a:blip r:embed="rId7"/>
          <a:stretch>
            <a:fillRect/>
          </a:stretch>
        </p:blipFill>
        <p:spPr>
          <a:xfrm>
            <a:off x="3048000" y="4343400"/>
            <a:ext cx="3124200" cy="160020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7346">
                                            <p:txEl>
                                              <p:pRg st="0" end="0"/>
                                            </p:txEl>
                                          </p:spTgt>
                                        </p:tgtEl>
                                        <p:attrNameLst>
                                          <p:attrName>style.visibility</p:attrName>
                                        </p:attrNameLst>
                                      </p:cBhvr>
                                      <p:to>
                                        <p:strVal val="visible"/>
                                      </p:to>
                                    </p:set>
                                    <p:anim calcmode="lin" valueType="num">
                                      <p:cBhvr>
                                        <p:cTn id="7" dur="500" fill="hold"/>
                                        <p:tgtEl>
                                          <p:spTgt spid="5734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7346">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57346">
                                            <p:txEl>
                                              <p:pRg st="1" end="1"/>
                                            </p:txEl>
                                          </p:spTgt>
                                        </p:tgtEl>
                                        <p:attrNameLst>
                                          <p:attrName>style.visibility</p:attrName>
                                        </p:attrNameLst>
                                      </p:cBhvr>
                                      <p:to>
                                        <p:strVal val="visible"/>
                                      </p:to>
                                    </p:set>
                                    <p:anim calcmode="lin" valueType="num">
                                      <p:cBhvr>
                                        <p:cTn id="11" dur="500" fill="hold"/>
                                        <p:tgtEl>
                                          <p:spTgt spid="57346">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57346">
                                            <p:txEl>
                                              <p:pRg st="1" end="1"/>
                                            </p:txEl>
                                          </p:spTgt>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57346">
                                            <p:txEl>
                                              <p:pRg st="2" end="2"/>
                                            </p:txEl>
                                          </p:spTgt>
                                        </p:tgtEl>
                                        <p:attrNameLst>
                                          <p:attrName>style.visibility</p:attrName>
                                        </p:attrNameLst>
                                      </p:cBhvr>
                                      <p:to>
                                        <p:strVal val="visible"/>
                                      </p:to>
                                    </p:set>
                                    <p:anim calcmode="lin" valueType="num">
                                      <p:cBhvr>
                                        <p:cTn id="15" dur="500" fill="hold"/>
                                        <p:tgtEl>
                                          <p:spTgt spid="57346">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57346">
                                            <p:txEl>
                                              <p:pRg st="2" end="2"/>
                                            </p:txEl>
                                          </p:spTgt>
                                        </p:tgtEl>
                                        <p:attrNameLst>
                                          <p:attrName>ppt_h</p:attrName>
                                        </p:attrNameLst>
                                      </p:cBhvr>
                                      <p:tavLst>
                                        <p:tav tm="0">
                                          <p:val>
                                            <p:fltVal val="0"/>
                                          </p:val>
                                        </p:tav>
                                        <p:tav tm="100000">
                                          <p:val>
                                            <p:strVal val="#ppt_h"/>
                                          </p:val>
                                        </p:tav>
                                      </p:tavLst>
                                    </p:anim>
                                  </p:childTnLst>
                                </p:cTn>
                              </p:par>
                              <p:par>
                                <p:cTn id="17" presetID="1" presetClass="mediacall" presetSubtype="0" fill="hold" nodeType="withEffect">
                                  <p:stCondLst>
                                    <p:cond delay="0"/>
                                  </p:stCondLst>
                                  <p:childTnLst>
                                    <p:cmd type="call" cmd="playFrom(0.0)">
                                      <p:cBhvr>
                                        <p:cTn id="18" dur="1" fill="hold"/>
                                        <p:tgtEl>
                                          <p:spTgt spid="5739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2">
                <p:cTn id="19" repeatCount="indefinite" fill="hold" display="0">
                  <p:stCondLst>
                    <p:cond delay="indefinite"/>
                  </p:stCondLst>
                  <p:endCondLst>
                    <p:cond evt="onPrev" delay="0">
                      <p:tgtEl>
                        <p:sldTgt/>
                      </p:tgtEl>
                    </p:cond>
                    <p:cond evt="onStopAudio" delay="0">
                      <p:tgtEl>
                        <p:sldTgt/>
                      </p:tgtEl>
                    </p:cond>
                  </p:endCondLst>
                </p:cTn>
                <p:tgtEl>
                  <p:spTgt spid="57393"/>
                </p:tgtEl>
              </p:cMediaNode>
            </p:audi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2" descr="C:\Users\LAMPHU~1\AppData\Local\Temp\Rar$DR44.680\background-20\background-20.jpg"/>
          <p:cNvPicPr>
            <a:picLocks noChangeAspect="1"/>
          </p:cNvPicPr>
          <p:nvPr/>
        </p:nvPicPr>
        <p:blipFill>
          <a:blip r:embed="rId2"/>
          <a:stretch>
            <a:fillRect/>
          </a:stretch>
        </p:blipFill>
        <p:spPr>
          <a:xfrm>
            <a:off x="0" y="0"/>
            <a:ext cx="9144000" cy="6858000"/>
          </a:xfrm>
          <a:prstGeom prst="rect">
            <a:avLst/>
          </a:prstGeom>
          <a:noFill/>
          <a:ln w="9525">
            <a:noFill/>
          </a:ln>
        </p:spPr>
      </p:pic>
      <p:pic>
        <p:nvPicPr>
          <p:cNvPr id="48130" name="Picture 4" descr="b36"/>
          <p:cNvPicPr>
            <a:picLocks noChangeAspect="1"/>
          </p:cNvPicPr>
          <p:nvPr/>
        </p:nvPicPr>
        <p:blipFill>
          <a:blip r:embed="rId3"/>
          <a:stretch>
            <a:fillRect/>
          </a:stretch>
        </p:blipFill>
        <p:spPr>
          <a:xfrm>
            <a:off x="-304800" y="1828800"/>
            <a:ext cx="1752600" cy="2971800"/>
          </a:xfrm>
          <a:prstGeom prst="rect">
            <a:avLst/>
          </a:prstGeom>
          <a:noFill/>
          <a:ln w="9525">
            <a:noFill/>
          </a:ln>
        </p:spPr>
      </p:pic>
      <p:pic>
        <p:nvPicPr>
          <p:cNvPr id="48131" name="Picture 6" descr="0036"/>
          <p:cNvPicPr>
            <a:picLocks noChangeAspect="1"/>
          </p:cNvPicPr>
          <p:nvPr/>
        </p:nvPicPr>
        <p:blipFill>
          <a:blip r:embed="rId4"/>
          <a:stretch>
            <a:fillRect/>
          </a:stretch>
        </p:blipFill>
        <p:spPr>
          <a:xfrm>
            <a:off x="228600" y="4419600"/>
            <a:ext cx="1066800" cy="1095375"/>
          </a:xfrm>
          <a:prstGeom prst="rect">
            <a:avLst/>
          </a:prstGeom>
          <a:noFill/>
          <a:ln w="9525">
            <a:noFill/>
          </a:ln>
        </p:spPr>
      </p:pic>
      <p:pic>
        <p:nvPicPr>
          <p:cNvPr id="48132" name="Picture 7" descr="0036"/>
          <p:cNvPicPr>
            <a:picLocks noChangeAspect="1"/>
          </p:cNvPicPr>
          <p:nvPr/>
        </p:nvPicPr>
        <p:blipFill>
          <a:blip r:embed="rId4"/>
          <a:stretch>
            <a:fillRect/>
          </a:stretch>
        </p:blipFill>
        <p:spPr>
          <a:xfrm>
            <a:off x="1066800" y="4953000"/>
            <a:ext cx="1066800" cy="1095375"/>
          </a:xfrm>
          <a:prstGeom prst="rect">
            <a:avLst/>
          </a:prstGeom>
          <a:noFill/>
          <a:ln w="9525">
            <a:noFill/>
          </a:ln>
        </p:spPr>
      </p:pic>
      <p:pic>
        <p:nvPicPr>
          <p:cNvPr id="48133" name="Picture 8" descr="0036"/>
          <p:cNvPicPr>
            <a:picLocks noChangeAspect="1"/>
          </p:cNvPicPr>
          <p:nvPr/>
        </p:nvPicPr>
        <p:blipFill>
          <a:blip r:embed="rId4"/>
          <a:stretch>
            <a:fillRect/>
          </a:stretch>
        </p:blipFill>
        <p:spPr>
          <a:xfrm>
            <a:off x="2133600" y="5257800"/>
            <a:ext cx="1066800" cy="1095375"/>
          </a:xfrm>
          <a:prstGeom prst="rect">
            <a:avLst/>
          </a:prstGeom>
          <a:noFill/>
          <a:ln w="9525">
            <a:noFill/>
          </a:ln>
        </p:spPr>
      </p:pic>
      <p:pic>
        <p:nvPicPr>
          <p:cNvPr id="48134" name="Picture 9" descr="0036"/>
          <p:cNvPicPr>
            <a:picLocks noChangeAspect="1"/>
          </p:cNvPicPr>
          <p:nvPr/>
        </p:nvPicPr>
        <p:blipFill>
          <a:blip r:embed="rId4"/>
          <a:stretch>
            <a:fillRect/>
          </a:stretch>
        </p:blipFill>
        <p:spPr>
          <a:xfrm>
            <a:off x="3276600" y="5410200"/>
            <a:ext cx="1066800" cy="1095375"/>
          </a:xfrm>
          <a:prstGeom prst="rect">
            <a:avLst/>
          </a:prstGeom>
          <a:noFill/>
          <a:ln w="9525">
            <a:noFill/>
          </a:ln>
        </p:spPr>
      </p:pic>
      <p:pic>
        <p:nvPicPr>
          <p:cNvPr id="48135" name="Picture 10" descr="0036"/>
          <p:cNvPicPr>
            <a:picLocks noChangeAspect="1"/>
          </p:cNvPicPr>
          <p:nvPr/>
        </p:nvPicPr>
        <p:blipFill>
          <a:blip r:embed="rId4"/>
          <a:stretch>
            <a:fillRect/>
          </a:stretch>
        </p:blipFill>
        <p:spPr>
          <a:xfrm>
            <a:off x="4800600" y="5562600"/>
            <a:ext cx="1066800" cy="1095375"/>
          </a:xfrm>
          <a:prstGeom prst="rect">
            <a:avLst/>
          </a:prstGeom>
          <a:noFill/>
          <a:ln w="9525">
            <a:noFill/>
          </a:ln>
        </p:spPr>
      </p:pic>
      <p:pic>
        <p:nvPicPr>
          <p:cNvPr id="48136" name="Picture 11" descr="0036"/>
          <p:cNvPicPr>
            <a:picLocks noChangeAspect="1"/>
          </p:cNvPicPr>
          <p:nvPr/>
        </p:nvPicPr>
        <p:blipFill>
          <a:blip r:embed="rId4"/>
          <a:stretch>
            <a:fillRect/>
          </a:stretch>
        </p:blipFill>
        <p:spPr>
          <a:xfrm>
            <a:off x="6172200" y="5486400"/>
            <a:ext cx="1066800" cy="1095375"/>
          </a:xfrm>
          <a:prstGeom prst="rect">
            <a:avLst/>
          </a:prstGeom>
          <a:noFill/>
          <a:ln w="9525">
            <a:noFill/>
          </a:ln>
        </p:spPr>
      </p:pic>
      <p:sp>
        <p:nvSpPr>
          <p:cNvPr id="48137" name="WordArt 12"/>
          <p:cNvSpPr>
            <a:spLocks noTextEdit="1"/>
          </p:cNvSpPr>
          <p:nvPr/>
        </p:nvSpPr>
        <p:spPr>
          <a:xfrm>
            <a:off x="1600200" y="609600"/>
            <a:ext cx="6629400" cy="3954463"/>
          </a:xfrm>
          <a:prstGeom prst="rect">
            <a:avLst/>
          </a:prstGeom>
        </p:spPr>
        <p:txBody>
          <a:bodyPr wrap="none" fromWordArt="1">
            <a:prstTxWarp prst="textArchUp">
              <a:avLst>
                <a:gd name="adj" fmla="val 10800007"/>
              </a:avLst>
            </a:prstTxWarp>
            <a:normAutofit/>
          </a:bodyPr>
          <a:lstStyle/>
          <a:p>
            <a:pPr algn="ctr"/>
            <a:r>
              <a:rPr lang="en-US" sz="3600" b="1">
                <a:ln w="9525" cap="flat" cmpd="sng">
                  <a:solidFill>
                    <a:srgbClr val="FF3300"/>
                  </a:solidFill>
                  <a:prstDash val="solid"/>
                  <a:round/>
                  <a:headEnd type="none" w="med" len="med"/>
                  <a:tailEnd type="none" w="med" len="med"/>
                </a:ln>
                <a:solidFill>
                  <a:srgbClr val="FF3300"/>
                </a:solidFill>
                <a:latin typeface="Times New Roman" panose="02020603050405020304" pitchFamily="18" charset="0"/>
                <a:ea typeface="Times New Roman" panose="02020603050405020304" pitchFamily="18" charset="0"/>
              </a:rPr>
              <a:t>TIẾT HỌC KẾT THÚC</a:t>
            </a:r>
          </a:p>
        </p:txBody>
      </p:sp>
      <p:sp>
        <p:nvSpPr>
          <p:cNvPr id="48138" name="Text Box 13"/>
          <p:cNvSpPr txBox="1"/>
          <p:nvPr/>
        </p:nvSpPr>
        <p:spPr>
          <a:xfrm>
            <a:off x="1295400" y="2438400"/>
            <a:ext cx="7315200" cy="2654300"/>
          </a:xfrm>
          <a:prstGeom prst="rect">
            <a:avLst/>
          </a:prstGeom>
          <a:noFill/>
          <a:ln w="9525">
            <a:noFill/>
          </a:ln>
        </p:spPr>
        <p:txBody>
          <a:bodyPr anchor="t">
            <a:spAutoFit/>
          </a:bodyPr>
          <a:lstStyle/>
          <a:p>
            <a:pPr algn="ctr">
              <a:spcBef>
                <a:spcPct val="50000"/>
              </a:spcBef>
            </a:pPr>
            <a:r>
              <a:rPr lang="en-US" altLang="x-none" sz="4800" b="1">
                <a:solidFill>
                  <a:srgbClr val="CC00FF"/>
                </a:solidFill>
                <a:latin typeface="Arial" panose="020B0604020202020204" pitchFamily="34" charset="0"/>
              </a:rPr>
              <a:t>CHÚC QUÝ THẦY CÔ VÀ CÁC EM HỌC SINH </a:t>
            </a:r>
          </a:p>
          <a:p>
            <a:pPr algn="ctr">
              <a:spcBef>
                <a:spcPct val="50000"/>
              </a:spcBef>
            </a:pPr>
            <a:r>
              <a:rPr lang="en-US" altLang="x-none" sz="4800" b="1">
                <a:solidFill>
                  <a:srgbClr val="CC00FF"/>
                </a:solidFill>
                <a:latin typeface="Arial" panose="020B0604020202020204" pitchFamily="34" charset="0"/>
              </a:rPr>
              <a:t>SỨC KHỎE!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1" name="Group 29"/>
          <p:cNvGrpSpPr/>
          <p:nvPr/>
        </p:nvGrpSpPr>
        <p:grpSpPr>
          <a:xfrm>
            <a:off x="611188" y="620713"/>
            <a:ext cx="8151812" cy="792162"/>
            <a:chOff x="240" y="96"/>
            <a:chExt cx="5280" cy="792"/>
          </a:xfrm>
        </p:grpSpPr>
        <p:sp>
          <p:nvSpPr>
            <p:cNvPr id="10242" name="Text Box 30"/>
            <p:cNvSpPr txBox="1"/>
            <p:nvPr/>
          </p:nvSpPr>
          <p:spPr>
            <a:xfrm>
              <a:off x="288" y="144"/>
              <a:ext cx="5088" cy="641"/>
            </a:xfrm>
            <a:prstGeom prst="rect">
              <a:avLst/>
            </a:prstGeom>
            <a:noFill/>
            <a:ln w="9525">
              <a:noFill/>
            </a:ln>
          </p:spPr>
          <p:txBody>
            <a:bodyPr anchor="t">
              <a:spAutoFit/>
            </a:bodyPr>
            <a:lstStyle/>
            <a:p>
              <a:pPr algn="ctr">
                <a:spcBef>
                  <a:spcPct val="50000"/>
                </a:spcBef>
              </a:pPr>
              <a:endParaRPr lang="en-US" altLang="x-none" sz="3600">
                <a:solidFill>
                  <a:srgbClr val="0000FF"/>
                </a:solidFill>
                <a:latin typeface=".VnArialH" pitchFamily="34" charset="0"/>
              </a:endParaRPr>
            </a:p>
          </p:txBody>
        </p:sp>
        <p:sp>
          <p:nvSpPr>
            <p:cNvPr id="10243" name="Rectangle 31"/>
            <p:cNvSpPr/>
            <p:nvPr/>
          </p:nvSpPr>
          <p:spPr>
            <a:xfrm>
              <a:off x="432" y="96"/>
              <a:ext cx="432" cy="480"/>
            </a:xfrm>
            <a:prstGeom prst="rect">
              <a:avLst/>
            </a:prstGeom>
            <a:gradFill rotWithShape="1">
              <a:gsLst>
                <a:gs pos="0">
                  <a:srgbClr val="0000FF"/>
                </a:gs>
                <a:gs pos="100000">
                  <a:schemeClr val="bg1">
                    <a:alpha val="0"/>
                  </a:schemeClr>
                </a:gs>
              </a:gsLst>
              <a:lin ang="0" scaled="1"/>
              <a:tileRect/>
            </a:gradFill>
            <a:ln w="9525">
              <a:noFill/>
            </a:ln>
          </p:spPr>
          <p:txBody>
            <a:bodyPr wrap="none" anchor="ctr"/>
            <a:lstStyle/>
            <a:p>
              <a:endParaRPr lang="en-US" altLang="x-none" sz="2400" b="1">
                <a:latin typeface=".VnTime" pitchFamily="34" charset="0"/>
              </a:endParaRPr>
            </a:p>
          </p:txBody>
        </p:sp>
        <p:sp>
          <p:nvSpPr>
            <p:cNvPr id="10244" name="Rectangle 32"/>
            <p:cNvSpPr/>
            <p:nvPr/>
          </p:nvSpPr>
          <p:spPr>
            <a:xfrm>
              <a:off x="480" y="384"/>
              <a:ext cx="432" cy="480"/>
            </a:xfrm>
            <a:prstGeom prst="rect">
              <a:avLst/>
            </a:prstGeom>
            <a:gradFill rotWithShape="1">
              <a:gsLst>
                <a:gs pos="0">
                  <a:srgbClr val="FFFF00"/>
                </a:gs>
                <a:gs pos="100000">
                  <a:schemeClr val="bg1">
                    <a:alpha val="0"/>
                  </a:schemeClr>
                </a:gs>
              </a:gsLst>
              <a:lin ang="0" scaled="1"/>
              <a:tileRect/>
            </a:gradFill>
            <a:ln w="9525">
              <a:noFill/>
            </a:ln>
          </p:spPr>
          <p:txBody>
            <a:bodyPr wrap="none" anchor="ctr"/>
            <a:lstStyle/>
            <a:p>
              <a:endParaRPr lang="en-US" altLang="x-none" sz="2400" b="1">
                <a:latin typeface=".VnTime" pitchFamily="34" charset="0"/>
              </a:endParaRPr>
            </a:p>
          </p:txBody>
        </p:sp>
        <p:sp>
          <p:nvSpPr>
            <p:cNvPr id="10245" name="Line 33"/>
            <p:cNvSpPr/>
            <p:nvPr/>
          </p:nvSpPr>
          <p:spPr>
            <a:xfrm>
              <a:off x="576" y="120"/>
              <a:ext cx="0" cy="768"/>
            </a:xfrm>
            <a:prstGeom prst="line">
              <a:avLst/>
            </a:prstGeom>
            <a:ln w="38100" cap="flat" cmpd="sng">
              <a:solidFill>
                <a:schemeClr val="tx1"/>
              </a:solidFill>
              <a:prstDash val="solid"/>
              <a:round/>
              <a:headEnd type="none" w="med" len="med"/>
              <a:tailEnd type="none" w="med" len="med"/>
            </a:ln>
          </p:spPr>
        </p:sp>
        <p:sp>
          <p:nvSpPr>
            <p:cNvPr id="10246" name="Rectangle 34"/>
            <p:cNvSpPr/>
            <p:nvPr/>
          </p:nvSpPr>
          <p:spPr>
            <a:xfrm>
              <a:off x="432" y="480"/>
              <a:ext cx="5088" cy="48"/>
            </a:xfrm>
            <a:prstGeom prst="rect">
              <a:avLst/>
            </a:prstGeom>
            <a:gradFill rotWithShape="1">
              <a:gsLst>
                <a:gs pos="0">
                  <a:schemeClr val="hlink"/>
                </a:gs>
                <a:gs pos="100000">
                  <a:schemeClr val="bg1"/>
                </a:gs>
              </a:gsLst>
              <a:lin ang="0" scaled="1"/>
              <a:tileRect/>
            </a:gradFill>
            <a:ln w="9525">
              <a:noFill/>
            </a:ln>
          </p:spPr>
          <p:txBody>
            <a:bodyPr wrap="none" anchor="ctr"/>
            <a:lstStyle/>
            <a:p>
              <a:endParaRPr lang="en-US" altLang="x-none" sz="2400" b="1">
                <a:latin typeface=".VnTime" pitchFamily="34" charset="0"/>
              </a:endParaRPr>
            </a:p>
          </p:txBody>
        </p:sp>
        <p:sp>
          <p:nvSpPr>
            <p:cNvPr id="10247" name="Rectangle 35"/>
            <p:cNvSpPr/>
            <p:nvPr/>
          </p:nvSpPr>
          <p:spPr>
            <a:xfrm>
              <a:off x="240" y="240"/>
              <a:ext cx="432" cy="480"/>
            </a:xfrm>
            <a:prstGeom prst="rect">
              <a:avLst/>
            </a:prstGeom>
            <a:gradFill rotWithShape="1">
              <a:gsLst>
                <a:gs pos="0">
                  <a:schemeClr val="bg1">
                    <a:alpha val="0"/>
                  </a:schemeClr>
                </a:gs>
                <a:gs pos="100000">
                  <a:srgbClr val="FF0000"/>
                </a:gs>
              </a:gsLst>
              <a:lin ang="18900000" scaled="1"/>
              <a:tileRect/>
            </a:gradFill>
            <a:ln w="9525">
              <a:noFill/>
            </a:ln>
          </p:spPr>
          <p:txBody>
            <a:bodyPr wrap="none" anchor="ctr"/>
            <a:lstStyle/>
            <a:p>
              <a:endParaRPr lang="en-US" altLang="x-none" sz="2400" b="1">
                <a:latin typeface=".VnTime" pitchFamily="34" charset="0"/>
              </a:endParaRPr>
            </a:p>
          </p:txBody>
        </p:sp>
      </p:grpSp>
      <p:sp>
        <p:nvSpPr>
          <p:cNvPr id="141322" name="Rectangle 141321"/>
          <p:cNvSpPr/>
          <p:nvPr/>
        </p:nvSpPr>
        <p:spPr>
          <a:xfrm>
            <a:off x="838200" y="1382713"/>
            <a:ext cx="7391400" cy="5323205"/>
          </a:xfrm>
          <a:prstGeom prst="rect">
            <a:avLst/>
          </a:prstGeom>
          <a:noFill/>
          <a:ln w="9525">
            <a:noFill/>
          </a:ln>
        </p:spPr>
        <p:txBody>
          <a:bodyPr anchor="t">
            <a:spAutoFit/>
          </a:bodyPr>
          <a:lstStyle/>
          <a:p>
            <a:r>
              <a:rPr lang="en-US" altLang="x-none" sz="2800" b="1" dirty="0">
                <a:solidFill>
                  <a:srgbClr val="CC00CC"/>
                </a:solidFill>
                <a:latin typeface="Times New Roman" panose="02020603050405020304" pitchFamily="18" charset="0"/>
              </a:rPr>
              <a:t> </a:t>
            </a:r>
            <a:r>
              <a:rPr lang="en-US" altLang="x-none" sz="2400" b="1" dirty="0" err="1">
                <a:solidFill>
                  <a:srgbClr val="CC00CC"/>
                </a:solidFill>
                <a:latin typeface="Arial" panose="020B0604020202020204" pitchFamily="34" charset="0"/>
              </a:rPr>
              <a:t>Nói</a:t>
            </a:r>
            <a:r>
              <a:rPr lang="en-US" altLang="x-none" sz="2400" b="1" dirty="0">
                <a:solidFill>
                  <a:srgbClr val="CC00CC"/>
                </a:solidFill>
                <a:latin typeface="Arial" panose="020B0604020202020204" pitchFamily="34" charset="0"/>
              </a:rPr>
              <a:t> </a:t>
            </a:r>
            <a:r>
              <a:rPr lang="en-US" altLang="x-none" sz="2400" b="1" dirty="0" err="1">
                <a:solidFill>
                  <a:srgbClr val="CC00CC"/>
                </a:solidFill>
                <a:latin typeface="Arial" panose="020B0604020202020204" pitchFamily="34" charset="0"/>
              </a:rPr>
              <a:t>về</a:t>
            </a:r>
            <a:r>
              <a:rPr lang="en-US" altLang="x-none" sz="2400" b="1" dirty="0">
                <a:solidFill>
                  <a:srgbClr val="CC00CC"/>
                </a:solidFill>
                <a:latin typeface="Arial" panose="020B0604020202020204" pitchFamily="34" charset="0"/>
              </a:rPr>
              <a:t> </a:t>
            </a:r>
            <a:r>
              <a:rPr lang="en-US" altLang="x-none" sz="2400" b="1" dirty="0" err="1">
                <a:solidFill>
                  <a:srgbClr val="CC00CC"/>
                </a:solidFill>
                <a:latin typeface="Arial" panose="020B0604020202020204" pitchFamily="34" charset="0"/>
              </a:rPr>
              <a:t>bổn</a:t>
            </a:r>
            <a:r>
              <a:rPr lang="en-US" altLang="x-none" sz="2400" b="1" dirty="0">
                <a:solidFill>
                  <a:srgbClr val="CC00CC"/>
                </a:solidFill>
                <a:latin typeface="Arial" panose="020B0604020202020204" pitchFamily="34" charset="0"/>
              </a:rPr>
              <a:t> </a:t>
            </a:r>
            <a:r>
              <a:rPr lang="en-US" altLang="x-none" sz="2400" b="1" dirty="0" err="1">
                <a:solidFill>
                  <a:srgbClr val="CC00CC"/>
                </a:solidFill>
                <a:latin typeface="Arial" panose="020B0604020202020204" pitchFamily="34" charset="0"/>
              </a:rPr>
              <a:t>phận</a:t>
            </a:r>
            <a:r>
              <a:rPr lang="en-US" altLang="x-none" sz="2400" b="1" dirty="0">
                <a:solidFill>
                  <a:srgbClr val="CC00CC"/>
                </a:solidFill>
                <a:latin typeface="Arial" panose="020B0604020202020204" pitchFamily="34" charset="0"/>
              </a:rPr>
              <a:t> </a:t>
            </a:r>
            <a:r>
              <a:rPr lang="en-US" altLang="x-none" sz="2400" b="1" dirty="0" err="1">
                <a:solidFill>
                  <a:srgbClr val="CC00CC"/>
                </a:solidFill>
                <a:latin typeface="Arial" panose="020B0604020202020204" pitchFamily="34" charset="0"/>
              </a:rPr>
              <a:t>của</a:t>
            </a:r>
            <a:r>
              <a:rPr lang="en-US" altLang="x-none" sz="2400" b="1" dirty="0">
                <a:solidFill>
                  <a:srgbClr val="CC00CC"/>
                </a:solidFill>
                <a:latin typeface="Arial" panose="020B0604020202020204" pitchFamily="34" charset="0"/>
              </a:rPr>
              <a:t> con </a:t>
            </a:r>
            <a:r>
              <a:rPr lang="en-US" altLang="x-none" sz="2400" b="1" dirty="0" err="1">
                <a:solidFill>
                  <a:srgbClr val="CC00CC"/>
                </a:solidFill>
                <a:latin typeface="Arial" panose="020B0604020202020204" pitchFamily="34" charset="0"/>
              </a:rPr>
              <a:t>cái</a:t>
            </a:r>
            <a:r>
              <a:rPr lang="en-US" altLang="x-none" sz="2400" b="1" dirty="0">
                <a:solidFill>
                  <a:srgbClr val="CC00CC"/>
                </a:solidFill>
                <a:latin typeface="Arial" panose="020B0604020202020204" pitchFamily="34" charset="0"/>
              </a:rPr>
              <a:t> </a:t>
            </a:r>
            <a:r>
              <a:rPr lang="en-US" altLang="x-none" sz="2400" b="1" dirty="0" err="1">
                <a:solidFill>
                  <a:srgbClr val="CC00CC"/>
                </a:solidFill>
                <a:latin typeface="Arial" panose="020B0604020202020204" pitchFamily="34" charset="0"/>
              </a:rPr>
              <a:t>đối</a:t>
            </a:r>
            <a:r>
              <a:rPr lang="en-US" altLang="x-none" sz="2400" b="1" dirty="0">
                <a:solidFill>
                  <a:srgbClr val="CC00CC"/>
                </a:solidFill>
                <a:latin typeface="Arial" panose="020B0604020202020204" pitchFamily="34" charset="0"/>
              </a:rPr>
              <a:t> </a:t>
            </a:r>
            <a:r>
              <a:rPr lang="en-US" altLang="x-none" sz="2400" b="1" dirty="0" err="1">
                <a:solidFill>
                  <a:srgbClr val="CC00CC"/>
                </a:solidFill>
                <a:latin typeface="Arial" panose="020B0604020202020204" pitchFamily="34" charset="0"/>
              </a:rPr>
              <a:t>với</a:t>
            </a:r>
            <a:r>
              <a:rPr lang="en-US" altLang="x-none" sz="2400" b="1" dirty="0">
                <a:solidFill>
                  <a:srgbClr val="CC00CC"/>
                </a:solidFill>
                <a:latin typeface="Arial" panose="020B0604020202020204" pitchFamily="34" charset="0"/>
              </a:rPr>
              <a:t> cha </a:t>
            </a:r>
            <a:r>
              <a:rPr lang="en-US" altLang="x-none" sz="2400" b="1" dirty="0" err="1">
                <a:solidFill>
                  <a:srgbClr val="CC00CC"/>
                </a:solidFill>
                <a:latin typeface="Arial" panose="020B0604020202020204" pitchFamily="34" charset="0"/>
              </a:rPr>
              <a:t>mẹ</a:t>
            </a:r>
            <a:r>
              <a:rPr lang="en-US" altLang="x-none" sz="2400" b="1" dirty="0">
                <a:solidFill>
                  <a:srgbClr val="CC00CC"/>
                </a:solidFill>
                <a:latin typeface="Arial" panose="020B0604020202020204" pitchFamily="34" charset="0"/>
              </a:rPr>
              <a:t>, </a:t>
            </a:r>
            <a:r>
              <a:rPr lang="en-US" altLang="x-none" sz="2400" b="1" dirty="0" err="1">
                <a:solidFill>
                  <a:srgbClr val="CC00CC"/>
                </a:solidFill>
                <a:latin typeface="Arial" panose="020B0604020202020204" pitchFamily="34" charset="0"/>
              </a:rPr>
              <a:t>ca</a:t>
            </a:r>
            <a:r>
              <a:rPr lang="en-US" altLang="x-none" sz="2400" b="1" dirty="0">
                <a:solidFill>
                  <a:srgbClr val="CC00CC"/>
                </a:solidFill>
                <a:latin typeface="Arial" panose="020B0604020202020204" pitchFamily="34" charset="0"/>
              </a:rPr>
              <a:t> </a:t>
            </a:r>
            <a:r>
              <a:rPr lang="en-US" altLang="x-none" sz="2400" b="1" dirty="0" err="1">
                <a:solidFill>
                  <a:srgbClr val="CC00CC"/>
                </a:solidFill>
                <a:latin typeface="Arial" panose="020B0604020202020204" pitchFamily="34" charset="0"/>
              </a:rPr>
              <a:t>dao</a:t>
            </a:r>
            <a:r>
              <a:rPr lang="en-US" altLang="x-none" sz="2400" b="1" dirty="0">
                <a:solidFill>
                  <a:srgbClr val="CC00CC"/>
                </a:solidFill>
                <a:latin typeface="Arial" panose="020B0604020202020204" pitchFamily="34" charset="0"/>
              </a:rPr>
              <a:t> </a:t>
            </a:r>
            <a:r>
              <a:rPr lang="en-US" altLang="x-none" sz="2400" b="1" dirty="0" err="1">
                <a:solidFill>
                  <a:srgbClr val="CC00CC"/>
                </a:solidFill>
                <a:latin typeface="Arial" panose="020B0604020202020204" pitchFamily="34" charset="0"/>
              </a:rPr>
              <a:t>Việt</a:t>
            </a:r>
            <a:r>
              <a:rPr lang="en-US" altLang="x-none" sz="2400" b="1" dirty="0">
                <a:solidFill>
                  <a:srgbClr val="CC00CC"/>
                </a:solidFill>
                <a:latin typeface="Arial" panose="020B0604020202020204" pitchFamily="34" charset="0"/>
              </a:rPr>
              <a:t> Nam </a:t>
            </a:r>
            <a:r>
              <a:rPr lang="en-US" altLang="x-none" sz="2400" b="1" dirty="0" err="1">
                <a:solidFill>
                  <a:srgbClr val="CC00CC"/>
                </a:solidFill>
                <a:latin typeface="Arial" panose="020B0604020202020204" pitchFamily="34" charset="0"/>
              </a:rPr>
              <a:t>có</a:t>
            </a:r>
            <a:r>
              <a:rPr lang="en-US" altLang="x-none" sz="2400" b="1" dirty="0">
                <a:solidFill>
                  <a:srgbClr val="CC00CC"/>
                </a:solidFill>
                <a:latin typeface="Arial" panose="020B0604020202020204" pitchFamily="34" charset="0"/>
              </a:rPr>
              <a:t> </a:t>
            </a:r>
            <a:r>
              <a:rPr lang="en-US" altLang="x-none" sz="2400" b="1" dirty="0" err="1">
                <a:solidFill>
                  <a:srgbClr val="CC00CC"/>
                </a:solidFill>
                <a:latin typeface="Arial" panose="020B0604020202020204" pitchFamily="34" charset="0"/>
              </a:rPr>
              <a:t>bài</a:t>
            </a:r>
            <a:r>
              <a:rPr lang="en-US" altLang="x-none" sz="2400" b="1" dirty="0">
                <a:solidFill>
                  <a:srgbClr val="CC00CC"/>
                </a:solidFill>
                <a:latin typeface="Arial" panose="020B0604020202020204" pitchFamily="34" charset="0"/>
              </a:rPr>
              <a:t> </a:t>
            </a:r>
            <a:r>
              <a:rPr lang="en-US" altLang="x-none" sz="2400" b="1" dirty="0" err="1">
                <a:solidFill>
                  <a:srgbClr val="CC00CC"/>
                </a:solidFill>
                <a:latin typeface="Arial" panose="020B0604020202020204" pitchFamily="34" charset="0"/>
              </a:rPr>
              <a:t>sau</a:t>
            </a:r>
            <a:r>
              <a:rPr lang="en-US" altLang="x-none" sz="2400" b="1" dirty="0">
                <a:solidFill>
                  <a:srgbClr val="CC00CC"/>
                </a:solidFill>
                <a:latin typeface="Arial" panose="020B0604020202020204" pitchFamily="34" charset="0"/>
              </a:rPr>
              <a:t> ?</a:t>
            </a:r>
          </a:p>
          <a:p>
            <a:r>
              <a:rPr lang="en-US" altLang="x-none" sz="2400" dirty="0">
                <a:solidFill>
                  <a:srgbClr val="0000FF"/>
                </a:solidFill>
                <a:latin typeface="Arial" panose="020B0604020202020204" pitchFamily="34" charset="0"/>
              </a:rPr>
              <a:t>           </a:t>
            </a:r>
            <a:r>
              <a:rPr lang="en-US" altLang="x-none" sz="2400" dirty="0" err="1">
                <a:solidFill>
                  <a:srgbClr val="0000FF"/>
                </a:solidFill>
                <a:latin typeface="Arial" panose="020B0604020202020204" pitchFamily="34" charset="0"/>
              </a:rPr>
              <a:t>Công</a:t>
            </a:r>
            <a:r>
              <a:rPr lang="en-US" altLang="x-none" sz="2400" dirty="0">
                <a:solidFill>
                  <a:srgbClr val="0000FF"/>
                </a:solidFill>
                <a:latin typeface="Arial" panose="020B0604020202020204" pitchFamily="34" charset="0"/>
              </a:rPr>
              <a:t> cha </a:t>
            </a:r>
            <a:r>
              <a:rPr lang="en-US" altLang="x-none" sz="2400" dirty="0" err="1">
                <a:solidFill>
                  <a:srgbClr val="0000FF"/>
                </a:solidFill>
                <a:latin typeface="Arial" panose="020B0604020202020204" pitchFamily="34" charset="0"/>
              </a:rPr>
              <a:t>như</a:t>
            </a:r>
            <a:r>
              <a:rPr lang="en-US" altLang="x-none" sz="2400" dirty="0">
                <a:solidFill>
                  <a:srgbClr val="0000FF"/>
                </a:solidFill>
                <a:latin typeface="Arial" panose="020B0604020202020204" pitchFamily="34" charset="0"/>
              </a:rPr>
              <a:t> </a:t>
            </a:r>
            <a:r>
              <a:rPr lang="en-US" altLang="x-none" sz="2400" dirty="0" err="1">
                <a:solidFill>
                  <a:srgbClr val="0000FF"/>
                </a:solidFill>
                <a:latin typeface="Arial" panose="020B0604020202020204" pitchFamily="34" charset="0"/>
              </a:rPr>
              <a:t>núi</a:t>
            </a:r>
            <a:r>
              <a:rPr lang="en-US" altLang="x-none" sz="2400" dirty="0">
                <a:solidFill>
                  <a:srgbClr val="0000FF"/>
                </a:solidFill>
                <a:latin typeface="Arial" panose="020B0604020202020204" pitchFamily="34" charset="0"/>
              </a:rPr>
              <a:t> </a:t>
            </a:r>
            <a:r>
              <a:rPr lang="en-US" altLang="x-none" sz="2400" dirty="0" err="1">
                <a:solidFill>
                  <a:srgbClr val="0000FF"/>
                </a:solidFill>
                <a:latin typeface="Arial" panose="020B0604020202020204" pitchFamily="34" charset="0"/>
              </a:rPr>
              <a:t>Thái</a:t>
            </a:r>
            <a:r>
              <a:rPr lang="en-US" altLang="x-none" sz="2400" dirty="0">
                <a:solidFill>
                  <a:srgbClr val="0000FF"/>
                </a:solidFill>
                <a:latin typeface="Arial" panose="020B0604020202020204" pitchFamily="34" charset="0"/>
              </a:rPr>
              <a:t> </a:t>
            </a:r>
            <a:r>
              <a:rPr lang="en-US" altLang="x-none" sz="2400" dirty="0" err="1">
                <a:solidFill>
                  <a:srgbClr val="0000FF"/>
                </a:solidFill>
                <a:latin typeface="Arial" panose="020B0604020202020204" pitchFamily="34" charset="0"/>
              </a:rPr>
              <a:t>Sơn</a:t>
            </a:r>
            <a:r>
              <a:rPr lang="en-US" altLang="x-none" sz="2400" dirty="0">
                <a:solidFill>
                  <a:srgbClr val="0000FF"/>
                </a:solidFill>
                <a:latin typeface="Arial" panose="020B0604020202020204" pitchFamily="34" charset="0"/>
              </a:rPr>
              <a:t>,</a:t>
            </a:r>
          </a:p>
          <a:p>
            <a:r>
              <a:rPr lang="en-US" altLang="x-none" sz="2400" dirty="0">
                <a:solidFill>
                  <a:srgbClr val="0000FF"/>
                </a:solidFill>
                <a:latin typeface="Arial" panose="020B0604020202020204" pitchFamily="34" charset="0"/>
              </a:rPr>
              <a:t>     </a:t>
            </a:r>
            <a:r>
              <a:rPr lang="en-US" altLang="x-none" sz="2400" dirty="0" err="1">
                <a:solidFill>
                  <a:srgbClr val="0000FF"/>
                </a:solidFill>
                <a:latin typeface="Arial" panose="020B0604020202020204" pitchFamily="34" charset="0"/>
              </a:rPr>
              <a:t>Nghĩa</a:t>
            </a:r>
            <a:r>
              <a:rPr lang="en-US" altLang="x-none" sz="2400" dirty="0">
                <a:solidFill>
                  <a:srgbClr val="0000FF"/>
                </a:solidFill>
                <a:latin typeface="Arial" panose="020B0604020202020204" pitchFamily="34" charset="0"/>
              </a:rPr>
              <a:t> </a:t>
            </a:r>
            <a:r>
              <a:rPr lang="en-US" altLang="x-none" sz="2400" dirty="0" err="1">
                <a:solidFill>
                  <a:srgbClr val="0000FF"/>
                </a:solidFill>
                <a:latin typeface="Arial" panose="020B0604020202020204" pitchFamily="34" charset="0"/>
              </a:rPr>
              <a:t>mẹ</a:t>
            </a:r>
            <a:r>
              <a:rPr lang="en-US" altLang="x-none" sz="2400" dirty="0">
                <a:solidFill>
                  <a:srgbClr val="0000FF"/>
                </a:solidFill>
                <a:latin typeface="Arial" panose="020B0604020202020204" pitchFamily="34" charset="0"/>
              </a:rPr>
              <a:t> </a:t>
            </a:r>
            <a:r>
              <a:rPr lang="en-US" altLang="x-none" sz="2400" dirty="0" err="1">
                <a:solidFill>
                  <a:srgbClr val="0000FF"/>
                </a:solidFill>
                <a:latin typeface="Arial" panose="020B0604020202020204" pitchFamily="34" charset="0"/>
              </a:rPr>
              <a:t>như</a:t>
            </a:r>
            <a:r>
              <a:rPr lang="en-US" altLang="x-none" sz="2400" dirty="0">
                <a:solidFill>
                  <a:srgbClr val="0000FF"/>
                </a:solidFill>
                <a:latin typeface="Arial" panose="020B0604020202020204" pitchFamily="34" charset="0"/>
              </a:rPr>
              <a:t> </a:t>
            </a:r>
            <a:r>
              <a:rPr lang="en-US" altLang="x-none" sz="2400" dirty="0" err="1">
                <a:solidFill>
                  <a:srgbClr val="0000FF"/>
                </a:solidFill>
                <a:latin typeface="Arial" panose="020B0604020202020204" pitchFamily="34" charset="0"/>
              </a:rPr>
              <a:t>nước</a:t>
            </a:r>
            <a:r>
              <a:rPr lang="en-US" altLang="x-none" sz="2400" dirty="0">
                <a:solidFill>
                  <a:srgbClr val="0000FF"/>
                </a:solidFill>
                <a:latin typeface="Arial" panose="020B0604020202020204" pitchFamily="34" charset="0"/>
              </a:rPr>
              <a:t> </a:t>
            </a:r>
            <a:r>
              <a:rPr lang="en-US" altLang="x-none" sz="2400" dirty="0" err="1">
                <a:solidFill>
                  <a:srgbClr val="0000FF"/>
                </a:solidFill>
                <a:latin typeface="Arial" panose="020B0604020202020204" pitchFamily="34" charset="0"/>
              </a:rPr>
              <a:t>trong</a:t>
            </a:r>
            <a:r>
              <a:rPr lang="en-US" altLang="x-none" sz="2400" dirty="0">
                <a:solidFill>
                  <a:srgbClr val="0000FF"/>
                </a:solidFill>
                <a:latin typeface="Arial" panose="020B0604020202020204" pitchFamily="34" charset="0"/>
              </a:rPr>
              <a:t> </a:t>
            </a:r>
            <a:r>
              <a:rPr lang="en-US" altLang="x-none" sz="2400" dirty="0" err="1">
                <a:solidFill>
                  <a:srgbClr val="0000FF"/>
                </a:solidFill>
                <a:latin typeface="Arial" panose="020B0604020202020204" pitchFamily="34" charset="0"/>
              </a:rPr>
              <a:t>nguồn</a:t>
            </a:r>
            <a:r>
              <a:rPr lang="en-US" altLang="x-none" sz="2400" dirty="0">
                <a:solidFill>
                  <a:srgbClr val="0000FF"/>
                </a:solidFill>
                <a:latin typeface="Arial" panose="020B0604020202020204" pitchFamily="34" charset="0"/>
              </a:rPr>
              <a:t> </a:t>
            </a:r>
            <a:r>
              <a:rPr lang="en-US" altLang="x-none" sz="2400" dirty="0" err="1">
                <a:solidFill>
                  <a:srgbClr val="0000FF"/>
                </a:solidFill>
                <a:latin typeface="Arial" panose="020B0604020202020204" pitchFamily="34" charset="0"/>
              </a:rPr>
              <a:t>chảy</a:t>
            </a:r>
            <a:r>
              <a:rPr lang="en-US" altLang="x-none" sz="2400" dirty="0">
                <a:solidFill>
                  <a:srgbClr val="0000FF"/>
                </a:solidFill>
                <a:latin typeface="Arial" panose="020B0604020202020204" pitchFamily="34" charset="0"/>
              </a:rPr>
              <a:t> </a:t>
            </a:r>
            <a:r>
              <a:rPr lang="en-US" altLang="x-none" sz="2400" dirty="0" err="1">
                <a:solidFill>
                  <a:srgbClr val="0000FF"/>
                </a:solidFill>
                <a:latin typeface="Arial" panose="020B0604020202020204" pitchFamily="34" charset="0"/>
              </a:rPr>
              <a:t>ra.</a:t>
            </a:r>
            <a:endParaRPr lang="en-US" altLang="x-none" sz="2400" dirty="0">
              <a:solidFill>
                <a:srgbClr val="0000FF"/>
              </a:solidFill>
              <a:latin typeface="Arial" panose="020B0604020202020204" pitchFamily="34" charset="0"/>
            </a:endParaRPr>
          </a:p>
          <a:p>
            <a:r>
              <a:rPr lang="en-US" altLang="x-none" sz="2400" dirty="0">
                <a:solidFill>
                  <a:srgbClr val="0000FF"/>
                </a:solidFill>
                <a:latin typeface="Arial" panose="020B0604020202020204" pitchFamily="34" charset="0"/>
              </a:rPr>
              <a:t>           </a:t>
            </a:r>
            <a:r>
              <a:rPr lang="en-US" altLang="x-none" sz="2400" dirty="0" err="1">
                <a:solidFill>
                  <a:srgbClr val="0000FF"/>
                </a:solidFill>
                <a:latin typeface="Arial" panose="020B0604020202020204" pitchFamily="34" charset="0"/>
              </a:rPr>
              <a:t>Một</a:t>
            </a:r>
            <a:r>
              <a:rPr lang="en-US" altLang="x-none" sz="2400" dirty="0">
                <a:solidFill>
                  <a:srgbClr val="0000FF"/>
                </a:solidFill>
                <a:latin typeface="Arial" panose="020B0604020202020204" pitchFamily="34" charset="0"/>
              </a:rPr>
              <a:t> </a:t>
            </a:r>
            <a:r>
              <a:rPr lang="en-US" altLang="x-none" sz="2400" dirty="0" err="1">
                <a:solidFill>
                  <a:srgbClr val="0000FF"/>
                </a:solidFill>
                <a:latin typeface="Arial" panose="020B0604020202020204" pitchFamily="34" charset="0"/>
              </a:rPr>
              <a:t>lòng</a:t>
            </a:r>
            <a:r>
              <a:rPr lang="en-US" altLang="x-none" sz="2400" dirty="0">
                <a:solidFill>
                  <a:srgbClr val="0000FF"/>
                </a:solidFill>
                <a:latin typeface="Arial" panose="020B0604020202020204" pitchFamily="34" charset="0"/>
              </a:rPr>
              <a:t> </a:t>
            </a:r>
            <a:r>
              <a:rPr lang="en-US" altLang="x-none" sz="2400" dirty="0" err="1">
                <a:solidFill>
                  <a:srgbClr val="0000FF"/>
                </a:solidFill>
                <a:latin typeface="Arial" panose="020B0604020202020204" pitchFamily="34" charset="0"/>
              </a:rPr>
              <a:t>thờ</a:t>
            </a:r>
            <a:r>
              <a:rPr lang="en-US" altLang="x-none" sz="2400" dirty="0">
                <a:solidFill>
                  <a:srgbClr val="0000FF"/>
                </a:solidFill>
                <a:latin typeface="Arial" panose="020B0604020202020204" pitchFamily="34" charset="0"/>
              </a:rPr>
              <a:t> </a:t>
            </a:r>
            <a:r>
              <a:rPr lang="en-US" altLang="x-none" sz="2400" dirty="0" err="1">
                <a:solidFill>
                  <a:srgbClr val="0000FF"/>
                </a:solidFill>
                <a:latin typeface="Arial" panose="020B0604020202020204" pitchFamily="34" charset="0"/>
              </a:rPr>
              <a:t>mẹ</a:t>
            </a:r>
            <a:r>
              <a:rPr lang="en-US" altLang="x-none" sz="2400" dirty="0">
                <a:solidFill>
                  <a:srgbClr val="0000FF"/>
                </a:solidFill>
                <a:latin typeface="Arial" panose="020B0604020202020204" pitchFamily="34" charset="0"/>
              </a:rPr>
              <a:t> </a:t>
            </a:r>
            <a:r>
              <a:rPr lang="en-US" altLang="x-none" sz="2400" dirty="0" err="1">
                <a:solidFill>
                  <a:srgbClr val="0000FF"/>
                </a:solidFill>
                <a:latin typeface="Arial" panose="020B0604020202020204" pitchFamily="34" charset="0"/>
              </a:rPr>
              <a:t>kính</a:t>
            </a:r>
            <a:r>
              <a:rPr lang="en-US" altLang="x-none" sz="2400" dirty="0">
                <a:solidFill>
                  <a:srgbClr val="0000FF"/>
                </a:solidFill>
                <a:latin typeface="Arial" panose="020B0604020202020204" pitchFamily="34" charset="0"/>
              </a:rPr>
              <a:t> cha,</a:t>
            </a:r>
          </a:p>
          <a:p>
            <a:r>
              <a:rPr lang="en-US" altLang="x-none" sz="2400" dirty="0">
                <a:solidFill>
                  <a:srgbClr val="0000FF"/>
                </a:solidFill>
                <a:latin typeface="Arial" panose="020B0604020202020204" pitchFamily="34" charset="0"/>
              </a:rPr>
              <a:t>     Cho </a:t>
            </a:r>
            <a:r>
              <a:rPr lang="en-US" altLang="x-none" sz="2400" dirty="0" err="1">
                <a:solidFill>
                  <a:srgbClr val="0000FF"/>
                </a:solidFill>
                <a:latin typeface="Arial" panose="020B0604020202020204" pitchFamily="34" charset="0"/>
              </a:rPr>
              <a:t>tròn</a:t>
            </a:r>
            <a:r>
              <a:rPr lang="en-US" altLang="x-none" sz="2400" dirty="0">
                <a:solidFill>
                  <a:srgbClr val="0000FF"/>
                </a:solidFill>
                <a:latin typeface="Arial" panose="020B0604020202020204" pitchFamily="34" charset="0"/>
              </a:rPr>
              <a:t> </a:t>
            </a:r>
            <a:r>
              <a:rPr lang="en-US" altLang="x-none" sz="2400" dirty="0" err="1">
                <a:solidFill>
                  <a:srgbClr val="0000FF"/>
                </a:solidFill>
                <a:latin typeface="Arial" panose="020B0604020202020204" pitchFamily="34" charset="0"/>
              </a:rPr>
              <a:t>chữ</a:t>
            </a:r>
            <a:r>
              <a:rPr lang="en-US" altLang="x-none" sz="2400" dirty="0">
                <a:solidFill>
                  <a:srgbClr val="0000FF"/>
                </a:solidFill>
                <a:latin typeface="Arial" panose="020B0604020202020204" pitchFamily="34" charset="0"/>
              </a:rPr>
              <a:t> </a:t>
            </a:r>
            <a:r>
              <a:rPr lang="en-US" altLang="x-none" sz="2400" dirty="0" err="1">
                <a:solidFill>
                  <a:srgbClr val="0000FF"/>
                </a:solidFill>
                <a:latin typeface="Arial" panose="020B0604020202020204" pitchFamily="34" charset="0"/>
              </a:rPr>
              <a:t>hiếu</a:t>
            </a:r>
            <a:r>
              <a:rPr lang="en-US" altLang="x-none" sz="2400" dirty="0">
                <a:solidFill>
                  <a:srgbClr val="0000FF"/>
                </a:solidFill>
                <a:latin typeface="Arial" panose="020B0604020202020204" pitchFamily="34" charset="0"/>
              </a:rPr>
              <a:t> </a:t>
            </a:r>
            <a:r>
              <a:rPr lang="en-US" altLang="x-none" sz="2400" dirty="0" err="1">
                <a:solidFill>
                  <a:srgbClr val="0000FF"/>
                </a:solidFill>
                <a:latin typeface="Arial" panose="020B0604020202020204" pitchFamily="34" charset="0"/>
              </a:rPr>
              <a:t>mới</a:t>
            </a:r>
            <a:r>
              <a:rPr lang="en-US" altLang="x-none" sz="2400" dirty="0">
                <a:solidFill>
                  <a:srgbClr val="0000FF"/>
                </a:solidFill>
                <a:latin typeface="Arial" panose="020B0604020202020204" pitchFamily="34" charset="0"/>
              </a:rPr>
              <a:t> </a:t>
            </a:r>
            <a:r>
              <a:rPr lang="en-US" altLang="x-none" sz="2400" dirty="0" err="1">
                <a:solidFill>
                  <a:srgbClr val="0000FF"/>
                </a:solidFill>
                <a:latin typeface="Arial" panose="020B0604020202020204" pitchFamily="34" charset="0"/>
              </a:rPr>
              <a:t>là</a:t>
            </a:r>
            <a:r>
              <a:rPr lang="en-US" altLang="x-none" sz="2400" dirty="0">
                <a:solidFill>
                  <a:srgbClr val="0000FF"/>
                </a:solidFill>
                <a:latin typeface="Arial" panose="020B0604020202020204" pitchFamily="34" charset="0"/>
              </a:rPr>
              <a:t> </a:t>
            </a:r>
            <a:r>
              <a:rPr lang="en-US" altLang="x-none" sz="2400" dirty="0" err="1">
                <a:solidFill>
                  <a:srgbClr val="0000FF"/>
                </a:solidFill>
                <a:latin typeface="Arial" panose="020B0604020202020204" pitchFamily="34" charset="0"/>
              </a:rPr>
              <a:t>đạo</a:t>
            </a:r>
            <a:r>
              <a:rPr lang="en-US" altLang="x-none" sz="2400" dirty="0">
                <a:solidFill>
                  <a:srgbClr val="0000FF"/>
                </a:solidFill>
                <a:latin typeface="Arial" panose="020B0604020202020204" pitchFamily="34" charset="0"/>
              </a:rPr>
              <a:t> con.</a:t>
            </a:r>
          </a:p>
          <a:p>
            <a:r>
              <a:rPr lang="en-US" altLang="x-none" sz="2400" dirty="0">
                <a:solidFill>
                  <a:srgbClr val="0000FF"/>
                </a:solidFill>
                <a:latin typeface="Arial" panose="020B0604020202020204" pitchFamily="34" charset="0"/>
              </a:rPr>
              <a:t>                                                         ( </a:t>
            </a:r>
            <a:r>
              <a:rPr lang="en-US" altLang="x-none" sz="2400" dirty="0" err="1">
                <a:solidFill>
                  <a:srgbClr val="0000FF"/>
                </a:solidFill>
                <a:latin typeface="Arial" panose="020B0604020202020204" pitchFamily="34" charset="0"/>
              </a:rPr>
              <a:t>Ca</a:t>
            </a:r>
            <a:r>
              <a:rPr lang="en-US" altLang="x-none" sz="2400" dirty="0">
                <a:solidFill>
                  <a:srgbClr val="0000FF"/>
                </a:solidFill>
                <a:latin typeface="Arial" panose="020B0604020202020204" pitchFamily="34" charset="0"/>
              </a:rPr>
              <a:t> </a:t>
            </a:r>
            <a:r>
              <a:rPr lang="en-US" altLang="x-none" sz="2400" dirty="0" err="1">
                <a:solidFill>
                  <a:srgbClr val="0000FF"/>
                </a:solidFill>
                <a:latin typeface="Arial" panose="020B0604020202020204" pitchFamily="34" charset="0"/>
              </a:rPr>
              <a:t>dao</a:t>
            </a:r>
            <a:r>
              <a:rPr lang="en-US" altLang="x-none" sz="2400" dirty="0">
                <a:solidFill>
                  <a:srgbClr val="0000FF"/>
                </a:solidFill>
                <a:latin typeface="Arial" panose="020B0604020202020204" pitchFamily="34" charset="0"/>
              </a:rPr>
              <a:t> )</a:t>
            </a:r>
          </a:p>
          <a:p>
            <a:r>
              <a:rPr lang="en-US" altLang="x-none" sz="2400" b="1" u="sng" dirty="0">
                <a:solidFill>
                  <a:srgbClr val="FF3300"/>
                </a:solidFill>
                <a:latin typeface="Arial" panose="020B0604020202020204" pitchFamily="34" charset="0"/>
              </a:rPr>
              <a:t>?</a:t>
            </a:r>
            <a:r>
              <a:rPr lang="en-US" altLang="x-none" sz="2400" dirty="0">
                <a:solidFill>
                  <a:srgbClr val="FF3300"/>
                </a:solidFill>
                <a:latin typeface="Arial" panose="020B0604020202020204" pitchFamily="34" charset="0"/>
              </a:rPr>
              <a:t>  </a:t>
            </a:r>
            <a:r>
              <a:rPr lang="en-US" altLang="x-none" sz="2400" dirty="0" err="1">
                <a:solidFill>
                  <a:srgbClr val="FF3300"/>
                </a:solidFill>
                <a:latin typeface="Arial" panose="020B0604020202020204" pitchFamily="34" charset="0"/>
              </a:rPr>
              <a:t>Em</a:t>
            </a:r>
            <a:r>
              <a:rPr lang="en-US" altLang="x-none" sz="2400" dirty="0">
                <a:solidFill>
                  <a:srgbClr val="FF3300"/>
                </a:solidFill>
                <a:latin typeface="Arial" panose="020B0604020202020204" pitchFamily="34" charset="0"/>
              </a:rPr>
              <a:t> </a:t>
            </a:r>
            <a:r>
              <a:rPr lang="en-US" altLang="x-none" sz="2400" dirty="0" err="1">
                <a:solidFill>
                  <a:srgbClr val="FF3300"/>
                </a:solidFill>
                <a:latin typeface="Arial" panose="020B0604020202020204" pitchFamily="34" charset="0"/>
              </a:rPr>
              <a:t>hiểu</a:t>
            </a:r>
            <a:r>
              <a:rPr lang="en-US" altLang="x-none" sz="2400" dirty="0">
                <a:solidFill>
                  <a:srgbClr val="FF3300"/>
                </a:solidFill>
                <a:latin typeface="Arial" panose="020B0604020202020204" pitchFamily="34" charset="0"/>
              </a:rPr>
              <a:t> </a:t>
            </a:r>
            <a:r>
              <a:rPr lang="en-US" altLang="x-none" sz="2400" dirty="0" err="1">
                <a:solidFill>
                  <a:srgbClr val="FF3300"/>
                </a:solidFill>
                <a:latin typeface="Arial" panose="020B0604020202020204" pitchFamily="34" charset="0"/>
              </a:rPr>
              <a:t>thế</a:t>
            </a:r>
            <a:r>
              <a:rPr lang="en-US" altLang="x-none" sz="2400" dirty="0">
                <a:solidFill>
                  <a:srgbClr val="FF3300"/>
                </a:solidFill>
                <a:latin typeface="Arial" panose="020B0604020202020204" pitchFamily="34" charset="0"/>
              </a:rPr>
              <a:t> </a:t>
            </a:r>
            <a:r>
              <a:rPr lang="en-US" altLang="x-none" sz="2400" dirty="0" err="1">
                <a:solidFill>
                  <a:srgbClr val="FF3300"/>
                </a:solidFill>
                <a:latin typeface="Arial" panose="020B0604020202020204" pitchFamily="34" charset="0"/>
              </a:rPr>
              <a:t>nào</a:t>
            </a:r>
            <a:r>
              <a:rPr lang="en-US" altLang="x-none" sz="2400" dirty="0">
                <a:solidFill>
                  <a:srgbClr val="FF3300"/>
                </a:solidFill>
                <a:latin typeface="Arial" panose="020B0604020202020204" pitchFamily="34" charset="0"/>
              </a:rPr>
              <a:t> </a:t>
            </a:r>
            <a:r>
              <a:rPr lang="en-US" altLang="x-none" sz="2400" dirty="0" err="1">
                <a:solidFill>
                  <a:srgbClr val="FF3300"/>
                </a:solidFill>
                <a:latin typeface="Arial" panose="020B0604020202020204" pitchFamily="34" charset="0"/>
              </a:rPr>
              <a:t>về</a:t>
            </a:r>
            <a:r>
              <a:rPr lang="en-US" altLang="x-none" sz="2400" dirty="0">
                <a:solidFill>
                  <a:srgbClr val="FF3300"/>
                </a:solidFill>
                <a:latin typeface="Arial" panose="020B0604020202020204" pitchFamily="34" charset="0"/>
              </a:rPr>
              <a:t> </a:t>
            </a:r>
            <a:r>
              <a:rPr lang="en-US" altLang="x-none" sz="2400" dirty="0" err="1">
                <a:solidFill>
                  <a:srgbClr val="FF3300"/>
                </a:solidFill>
                <a:latin typeface="Arial" panose="020B0604020202020204" pitchFamily="34" charset="0"/>
              </a:rPr>
              <a:t>câu</a:t>
            </a:r>
            <a:r>
              <a:rPr lang="en-US" altLang="x-none" sz="2400" dirty="0">
                <a:solidFill>
                  <a:srgbClr val="FF3300"/>
                </a:solidFill>
                <a:latin typeface="Arial" panose="020B0604020202020204" pitchFamily="34" charset="0"/>
              </a:rPr>
              <a:t> </a:t>
            </a:r>
            <a:r>
              <a:rPr lang="en-US" altLang="x-none" sz="2400" dirty="0" err="1">
                <a:solidFill>
                  <a:srgbClr val="FF3300"/>
                </a:solidFill>
                <a:latin typeface="Arial" panose="020B0604020202020204" pitchFamily="34" charset="0"/>
              </a:rPr>
              <a:t>ca</a:t>
            </a:r>
            <a:r>
              <a:rPr lang="en-US" altLang="x-none" sz="2400" dirty="0">
                <a:solidFill>
                  <a:srgbClr val="FF3300"/>
                </a:solidFill>
                <a:latin typeface="Arial" panose="020B0604020202020204" pitchFamily="34" charset="0"/>
              </a:rPr>
              <a:t> </a:t>
            </a:r>
            <a:r>
              <a:rPr lang="en-US" altLang="x-none" sz="2400" dirty="0" err="1">
                <a:solidFill>
                  <a:srgbClr val="FF3300"/>
                </a:solidFill>
                <a:latin typeface="Arial" panose="020B0604020202020204" pitchFamily="34" charset="0"/>
              </a:rPr>
              <a:t>dao</a:t>
            </a:r>
            <a:r>
              <a:rPr lang="en-US" altLang="x-none" sz="2400" dirty="0">
                <a:solidFill>
                  <a:srgbClr val="FF3300"/>
                </a:solidFill>
                <a:latin typeface="Arial" panose="020B0604020202020204" pitchFamily="34" charset="0"/>
              </a:rPr>
              <a:t> </a:t>
            </a:r>
            <a:r>
              <a:rPr lang="en-US" altLang="x-none" sz="2400" dirty="0" err="1">
                <a:solidFill>
                  <a:srgbClr val="FF3300"/>
                </a:solidFill>
                <a:latin typeface="Arial" panose="020B0604020202020204" pitchFamily="34" charset="0"/>
              </a:rPr>
              <a:t>trên</a:t>
            </a:r>
            <a:r>
              <a:rPr lang="en-US" altLang="x-none" sz="2400" dirty="0">
                <a:solidFill>
                  <a:srgbClr val="FF3300"/>
                </a:solidFill>
                <a:latin typeface="Arial" panose="020B0604020202020204" pitchFamily="34" charset="0"/>
              </a:rPr>
              <a:t> ? </a:t>
            </a:r>
            <a:r>
              <a:rPr lang="en-US" altLang="x-none" sz="2400" dirty="0" err="1">
                <a:solidFill>
                  <a:srgbClr val="FF3300"/>
                </a:solidFill>
                <a:latin typeface="Arial" panose="020B0604020202020204" pitchFamily="34" charset="0"/>
              </a:rPr>
              <a:t>tình</a:t>
            </a:r>
            <a:r>
              <a:rPr lang="en-US" altLang="x-none" sz="2400" dirty="0">
                <a:solidFill>
                  <a:srgbClr val="FF3300"/>
                </a:solidFill>
                <a:latin typeface="Arial" panose="020B0604020202020204" pitchFamily="34" charset="0"/>
              </a:rPr>
              <a:t> </a:t>
            </a:r>
            <a:r>
              <a:rPr lang="en-US" altLang="x-none" sz="2400" dirty="0" err="1">
                <a:solidFill>
                  <a:srgbClr val="FF3300"/>
                </a:solidFill>
                <a:latin typeface="Arial" panose="020B0604020202020204" pitchFamily="34" charset="0"/>
              </a:rPr>
              <a:t>cảm</a:t>
            </a:r>
            <a:r>
              <a:rPr lang="en-US" altLang="x-none" sz="2400" dirty="0">
                <a:solidFill>
                  <a:srgbClr val="FF3300"/>
                </a:solidFill>
                <a:latin typeface="Arial" panose="020B0604020202020204" pitchFamily="34" charset="0"/>
              </a:rPr>
              <a:t> </a:t>
            </a:r>
            <a:r>
              <a:rPr lang="en-US" altLang="x-none" sz="2400" dirty="0" err="1">
                <a:solidFill>
                  <a:srgbClr val="FF3300"/>
                </a:solidFill>
                <a:latin typeface="Arial" panose="020B0604020202020204" pitchFamily="34" charset="0"/>
              </a:rPr>
              <a:t>gia</a:t>
            </a:r>
            <a:r>
              <a:rPr lang="en-US" altLang="x-none" sz="2400" dirty="0">
                <a:solidFill>
                  <a:srgbClr val="FF3300"/>
                </a:solidFill>
                <a:latin typeface="Arial" panose="020B0604020202020204" pitchFamily="34" charset="0"/>
              </a:rPr>
              <a:t> </a:t>
            </a:r>
            <a:r>
              <a:rPr lang="en-US" altLang="x-none" sz="2400" dirty="0" err="1">
                <a:solidFill>
                  <a:srgbClr val="FF3300"/>
                </a:solidFill>
                <a:latin typeface="Arial" panose="020B0604020202020204" pitchFamily="34" charset="0"/>
              </a:rPr>
              <a:t>đình</a:t>
            </a:r>
            <a:r>
              <a:rPr lang="en-US" altLang="x-none" sz="2400" dirty="0">
                <a:solidFill>
                  <a:srgbClr val="FF3300"/>
                </a:solidFill>
                <a:latin typeface="Arial" panose="020B0604020202020204" pitchFamily="34" charset="0"/>
              </a:rPr>
              <a:t> </a:t>
            </a:r>
            <a:r>
              <a:rPr lang="en-US" altLang="x-none" sz="2400" dirty="0" err="1">
                <a:solidFill>
                  <a:srgbClr val="FF3300"/>
                </a:solidFill>
                <a:latin typeface="Arial" panose="020B0604020202020204" pitchFamily="34" charset="0"/>
              </a:rPr>
              <a:t>đối</a:t>
            </a:r>
            <a:r>
              <a:rPr lang="en-US" altLang="x-none" sz="2400" dirty="0">
                <a:solidFill>
                  <a:srgbClr val="FF3300"/>
                </a:solidFill>
                <a:latin typeface="Arial" panose="020B0604020202020204" pitchFamily="34" charset="0"/>
              </a:rPr>
              <a:t> </a:t>
            </a:r>
            <a:r>
              <a:rPr lang="en-US" altLang="x-none" sz="2400" dirty="0" err="1">
                <a:solidFill>
                  <a:srgbClr val="FF3300"/>
                </a:solidFill>
                <a:latin typeface="Arial" panose="020B0604020202020204" pitchFamily="34" charset="0"/>
              </a:rPr>
              <a:t>với</a:t>
            </a:r>
            <a:r>
              <a:rPr lang="en-US" altLang="x-none" sz="2400" dirty="0">
                <a:solidFill>
                  <a:srgbClr val="FF3300"/>
                </a:solidFill>
                <a:latin typeface="Arial" panose="020B0604020202020204" pitchFamily="34" charset="0"/>
              </a:rPr>
              <a:t> </a:t>
            </a:r>
            <a:r>
              <a:rPr lang="en-US" altLang="x-none" sz="2400" dirty="0" err="1">
                <a:solidFill>
                  <a:srgbClr val="FF3300"/>
                </a:solidFill>
                <a:latin typeface="Arial" panose="020B0604020202020204" pitchFamily="34" charset="0"/>
              </a:rPr>
              <a:t>em</a:t>
            </a:r>
            <a:r>
              <a:rPr lang="en-US" altLang="x-none" sz="2400" dirty="0">
                <a:solidFill>
                  <a:srgbClr val="FF3300"/>
                </a:solidFill>
                <a:latin typeface="Arial" panose="020B0604020202020204" pitchFamily="34" charset="0"/>
              </a:rPr>
              <a:t> </a:t>
            </a:r>
            <a:r>
              <a:rPr lang="en-US" altLang="x-none" sz="2400" dirty="0" err="1">
                <a:solidFill>
                  <a:srgbClr val="FF3300"/>
                </a:solidFill>
                <a:latin typeface="Arial" panose="020B0604020202020204" pitchFamily="34" charset="0"/>
              </a:rPr>
              <a:t>như</a:t>
            </a:r>
            <a:r>
              <a:rPr lang="en-US" altLang="x-none" sz="2400" dirty="0">
                <a:solidFill>
                  <a:srgbClr val="FF3300"/>
                </a:solidFill>
                <a:latin typeface="Arial" panose="020B0604020202020204" pitchFamily="34" charset="0"/>
              </a:rPr>
              <a:t> </a:t>
            </a:r>
            <a:r>
              <a:rPr lang="en-US" altLang="x-none" sz="2400" dirty="0" err="1">
                <a:solidFill>
                  <a:srgbClr val="FF3300"/>
                </a:solidFill>
                <a:latin typeface="Arial" panose="020B0604020202020204" pitchFamily="34" charset="0"/>
              </a:rPr>
              <a:t>thế</a:t>
            </a:r>
            <a:r>
              <a:rPr lang="en-US" altLang="x-none" sz="2400" dirty="0">
                <a:solidFill>
                  <a:srgbClr val="FF3300"/>
                </a:solidFill>
                <a:latin typeface="Arial" panose="020B0604020202020204" pitchFamily="34" charset="0"/>
              </a:rPr>
              <a:t> </a:t>
            </a:r>
            <a:r>
              <a:rPr lang="en-US" altLang="x-none" sz="2400" dirty="0" err="1">
                <a:solidFill>
                  <a:srgbClr val="FF3300"/>
                </a:solidFill>
                <a:latin typeface="Arial" panose="020B0604020202020204" pitchFamily="34" charset="0"/>
              </a:rPr>
              <a:t>nào</a:t>
            </a:r>
            <a:r>
              <a:rPr lang="en-US" altLang="x-none" sz="2400" dirty="0">
                <a:solidFill>
                  <a:srgbClr val="FF3300"/>
                </a:solidFill>
                <a:latin typeface="Arial" panose="020B0604020202020204" pitchFamily="34" charset="0"/>
              </a:rPr>
              <a:t>?</a:t>
            </a:r>
          </a:p>
          <a:p>
            <a:r>
              <a:rPr lang="en-US" altLang="x-none" sz="2400" b="1" dirty="0">
                <a:solidFill>
                  <a:srgbClr val="0000FF"/>
                </a:solidFill>
                <a:latin typeface="Arial" panose="020B0604020202020204" pitchFamily="34" charset="0"/>
              </a:rPr>
              <a:t>? </a:t>
            </a:r>
            <a:r>
              <a:rPr lang="en-US" altLang="x-none" sz="2400" b="1" dirty="0" err="1">
                <a:solidFill>
                  <a:srgbClr val="0000FF"/>
                </a:solidFill>
                <a:latin typeface="Arial" panose="020B0604020202020204" pitchFamily="34" charset="0"/>
              </a:rPr>
              <a:t>Em</a:t>
            </a:r>
            <a:r>
              <a:rPr lang="en-US" altLang="x-none" sz="2400" b="1" dirty="0">
                <a:solidFill>
                  <a:srgbClr val="0000FF"/>
                </a:solidFill>
                <a:latin typeface="Arial" panose="020B0604020202020204" pitchFamily="34" charset="0"/>
              </a:rPr>
              <a:t> </a:t>
            </a:r>
            <a:r>
              <a:rPr lang="en-US" altLang="x-none" sz="2400" b="1" dirty="0" err="1">
                <a:solidFill>
                  <a:srgbClr val="0000FF"/>
                </a:solidFill>
                <a:latin typeface="Arial" panose="020B0604020202020204" pitchFamily="34" charset="0"/>
              </a:rPr>
              <a:t>thử</a:t>
            </a:r>
            <a:r>
              <a:rPr lang="en-US" altLang="x-none" sz="2400" b="1" dirty="0">
                <a:solidFill>
                  <a:srgbClr val="0000FF"/>
                </a:solidFill>
                <a:latin typeface="Arial" panose="020B0604020202020204" pitchFamily="34" charset="0"/>
              </a:rPr>
              <a:t> </a:t>
            </a:r>
            <a:r>
              <a:rPr lang="en-US" altLang="x-none" sz="2400" b="1" dirty="0" err="1">
                <a:solidFill>
                  <a:srgbClr val="0000FF"/>
                </a:solidFill>
                <a:latin typeface="Arial" panose="020B0604020202020204" pitchFamily="34" charset="0"/>
              </a:rPr>
              <a:t>hình</a:t>
            </a:r>
            <a:r>
              <a:rPr lang="en-US" altLang="x-none" sz="2400" b="1" dirty="0">
                <a:solidFill>
                  <a:srgbClr val="0000FF"/>
                </a:solidFill>
                <a:latin typeface="Arial" panose="020B0604020202020204" pitchFamily="34" charset="0"/>
              </a:rPr>
              <a:t> dung </a:t>
            </a:r>
            <a:r>
              <a:rPr lang="en-US" altLang="x-none" sz="2400" b="1" dirty="0" err="1">
                <a:solidFill>
                  <a:srgbClr val="0000FF"/>
                </a:solidFill>
                <a:latin typeface="Arial" panose="020B0604020202020204" pitchFamily="34" charset="0"/>
              </a:rPr>
              <a:t>nếu</a:t>
            </a:r>
            <a:r>
              <a:rPr lang="en-US" altLang="x-none" sz="2400" b="1" dirty="0">
                <a:solidFill>
                  <a:srgbClr val="0000FF"/>
                </a:solidFill>
                <a:latin typeface="Arial" panose="020B0604020202020204" pitchFamily="34" charset="0"/>
              </a:rPr>
              <a:t> </a:t>
            </a:r>
            <a:r>
              <a:rPr lang="en-US" altLang="x-none" sz="2400" b="1" dirty="0" err="1">
                <a:solidFill>
                  <a:srgbClr val="0000FF"/>
                </a:solidFill>
                <a:latin typeface="Arial" panose="020B0604020202020204" pitchFamily="34" charset="0"/>
              </a:rPr>
              <a:t>không</a:t>
            </a:r>
            <a:r>
              <a:rPr lang="en-US" altLang="x-none" sz="2400" b="1" dirty="0">
                <a:solidFill>
                  <a:srgbClr val="0000FF"/>
                </a:solidFill>
                <a:latin typeface="Arial" panose="020B0604020202020204" pitchFamily="34" charset="0"/>
              </a:rPr>
              <a:t> </a:t>
            </a:r>
            <a:r>
              <a:rPr lang="en-US" altLang="x-none" sz="2400" b="1" dirty="0" err="1">
                <a:solidFill>
                  <a:srgbClr val="0000FF"/>
                </a:solidFill>
                <a:latin typeface="Arial" panose="020B0604020202020204" pitchFamily="34" charset="0"/>
              </a:rPr>
              <a:t>có</a:t>
            </a:r>
            <a:r>
              <a:rPr lang="en-US" altLang="x-none" sz="2400" b="1" dirty="0">
                <a:solidFill>
                  <a:srgbClr val="0000FF"/>
                </a:solidFill>
                <a:latin typeface="Arial" panose="020B0604020202020204" pitchFamily="34" charset="0"/>
              </a:rPr>
              <a:t> </a:t>
            </a:r>
            <a:r>
              <a:rPr lang="en-US" altLang="x-none" sz="2400" b="1" dirty="0" err="1">
                <a:solidFill>
                  <a:srgbClr val="0000FF"/>
                </a:solidFill>
                <a:latin typeface="Arial" panose="020B0604020202020204" pitchFamily="34" charset="0"/>
              </a:rPr>
              <a:t>tình</a:t>
            </a:r>
            <a:r>
              <a:rPr lang="en-US" altLang="x-none" sz="2400" b="1" dirty="0">
                <a:solidFill>
                  <a:srgbClr val="0000FF"/>
                </a:solidFill>
                <a:latin typeface="Arial" panose="020B0604020202020204" pitchFamily="34" charset="0"/>
              </a:rPr>
              <a:t> </a:t>
            </a:r>
            <a:r>
              <a:rPr lang="en-US" altLang="x-none" sz="2400" b="1" dirty="0" err="1">
                <a:solidFill>
                  <a:srgbClr val="0000FF"/>
                </a:solidFill>
                <a:latin typeface="Arial" panose="020B0604020202020204" pitchFamily="34" charset="0"/>
              </a:rPr>
              <a:t>yêu</a:t>
            </a:r>
            <a:r>
              <a:rPr lang="en-US" altLang="x-none" sz="2400" b="1" dirty="0">
                <a:solidFill>
                  <a:srgbClr val="0000FF"/>
                </a:solidFill>
                <a:latin typeface="Arial" panose="020B0604020202020204" pitchFamily="34" charset="0"/>
              </a:rPr>
              <a:t> </a:t>
            </a:r>
            <a:r>
              <a:rPr lang="en-US" altLang="x-none" sz="2400" b="1" dirty="0" err="1">
                <a:solidFill>
                  <a:srgbClr val="0000FF"/>
                </a:solidFill>
                <a:latin typeface="Arial" panose="020B0604020202020204" pitchFamily="34" charset="0"/>
              </a:rPr>
              <a:t>thương</a:t>
            </a:r>
            <a:r>
              <a:rPr lang="en-US" altLang="x-none" sz="2400" b="1" dirty="0">
                <a:solidFill>
                  <a:srgbClr val="0000FF"/>
                </a:solidFill>
                <a:latin typeface="Arial" panose="020B0604020202020204" pitchFamily="34" charset="0"/>
              </a:rPr>
              <a:t>, </a:t>
            </a:r>
            <a:r>
              <a:rPr lang="en-US" altLang="x-none" sz="2400" b="1" dirty="0" err="1">
                <a:solidFill>
                  <a:srgbClr val="0000FF"/>
                </a:solidFill>
                <a:latin typeface="Arial" panose="020B0604020202020204" pitchFamily="34" charset="0"/>
              </a:rPr>
              <a:t>chăm</a:t>
            </a:r>
            <a:r>
              <a:rPr lang="en-US" altLang="x-none" sz="2400" b="1" dirty="0">
                <a:solidFill>
                  <a:srgbClr val="0000FF"/>
                </a:solidFill>
                <a:latin typeface="Arial" panose="020B0604020202020204" pitchFamily="34" charset="0"/>
              </a:rPr>
              <a:t> </a:t>
            </a:r>
            <a:r>
              <a:rPr lang="en-US" altLang="x-none" sz="2400" b="1" dirty="0" err="1">
                <a:solidFill>
                  <a:srgbClr val="0000FF"/>
                </a:solidFill>
                <a:latin typeface="Arial" panose="020B0604020202020204" pitchFamily="34" charset="0"/>
              </a:rPr>
              <a:t>sóc</a:t>
            </a:r>
            <a:r>
              <a:rPr lang="en-US" altLang="x-none" sz="2400" b="1" dirty="0">
                <a:solidFill>
                  <a:srgbClr val="0000FF"/>
                </a:solidFill>
                <a:latin typeface="Arial" panose="020B0604020202020204" pitchFamily="34" charset="0"/>
              </a:rPr>
              <a:t>, </a:t>
            </a:r>
            <a:r>
              <a:rPr lang="en-US" altLang="x-none" sz="2400" b="1" dirty="0" err="1">
                <a:solidFill>
                  <a:srgbClr val="0000FF"/>
                </a:solidFill>
                <a:latin typeface="Arial" panose="020B0604020202020204" pitchFamily="34" charset="0"/>
              </a:rPr>
              <a:t>dạy</a:t>
            </a:r>
            <a:r>
              <a:rPr lang="en-US" altLang="x-none" sz="2400" b="1" dirty="0">
                <a:solidFill>
                  <a:srgbClr val="0000FF"/>
                </a:solidFill>
                <a:latin typeface="Arial" panose="020B0604020202020204" pitchFamily="34" charset="0"/>
              </a:rPr>
              <a:t> </a:t>
            </a:r>
            <a:r>
              <a:rPr lang="en-US" altLang="x-none" sz="2400" b="1" dirty="0" err="1">
                <a:solidFill>
                  <a:srgbClr val="0000FF"/>
                </a:solidFill>
                <a:latin typeface="Arial" panose="020B0604020202020204" pitchFamily="34" charset="0"/>
              </a:rPr>
              <a:t>dỗ</a:t>
            </a:r>
            <a:r>
              <a:rPr lang="en-US" altLang="x-none" sz="2400" b="1" dirty="0">
                <a:solidFill>
                  <a:srgbClr val="0000FF"/>
                </a:solidFill>
                <a:latin typeface="Arial" panose="020B0604020202020204" pitchFamily="34" charset="0"/>
              </a:rPr>
              <a:t> </a:t>
            </a:r>
            <a:r>
              <a:rPr lang="en-US" altLang="x-none" sz="2400" b="1" dirty="0" err="1">
                <a:solidFill>
                  <a:srgbClr val="0000FF"/>
                </a:solidFill>
                <a:latin typeface="Arial" panose="020B0604020202020204" pitchFamily="34" charset="0"/>
              </a:rPr>
              <a:t>của</a:t>
            </a:r>
            <a:r>
              <a:rPr lang="en-US" altLang="x-none" sz="2400" b="1" dirty="0">
                <a:solidFill>
                  <a:srgbClr val="0000FF"/>
                </a:solidFill>
                <a:latin typeface="Arial" panose="020B0604020202020204" pitchFamily="34" charset="0"/>
              </a:rPr>
              <a:t> cha </a:t>
            </a:r>
            <a:r>
              <a:rPr lang="en-US" altLang="x-none" sz="2400" b="1" dirty="0" err="1">
                <a:solidFill>
                  <a:srgbClr val="0000FF"/>
                </a:solidFill>
                <a:latin typeface="Arial" panose="020B0604020202020204" pitchFamily="34" charset="0"/>
              </a:rPr>
              <a:t>mẹ</a:t>
            </a:r>
            <a:r>
              <a:rPr lang="en-US" altLang="x-none" sz="2400" b="1" dirty="0">
                <a:solidFill>
                  <a:srgbClr val="0000FF"/>
                </a:solidFill>
                <a:latin typeface="Arial" panose="020B0604020202020204" pitchFamily="34" charset="0"/>
              </a:rPr>
              <a:t> </a:t>
            </a:r>
            <a:r>
              <a:rPr lang="en-US" altLang="x-none" sz="2400" b="1" dirty="0" err="1">
                <a:solidFill>
                  <a:srgbClr val="0000FF"/>
                </a:solidFill>
                <a:latin typeface="Arial" panose="020B0604020202020204" pitchFamily="34" charset="0"/>
              </a:rPr>
              <a:t>thì</a:t>
            </a:r>
            <a:r>
              <a:rPr lang="en-US" altLang="x-none" sz="2400" b="1" dirty="0">
                <a:solidFill>
                  <a:srgbClr val="0000FF"/>
                </a:solidFill>
                <a:latin typeface="Arial" panose="020B0604020202020204" pitchFamily="34" charset="0"/>
              </a:rPr>
              <a:t> </a:t>
            </a:r>
            <a:r>
              <a:rPr lang="en-US" altLang="x-none" sz="2400" b="1" dirty="0" err="1">
                <a:solidFill>
                  <a:srgbClr val="0000FF"/>
                </a:solidFill>
                <a:latin typeface="Arial" panose="020B0604020202020204" pitchFamily="34" charset="0"/>
              </a:rPr>
              <a:t>em</a:t>
            </a:r>
            <a:r>
              <a:rPr lang="en-US" altLang="x-none" sz="2400" b="1" dirty="0">
                <a:solidFill>
                  <a:srgbClr val="0000FF"/>
                </a:solidFill>
                <a:latin typeface="Arial" panose="020B0604020202020204" pitchFamily="34" charset="0"/>
              </a:rPr>
              <a:t> </a:t>
            </a:r>
            <a:r>
              <a:rPr lang="en-US" altLang="x-none" sz="2400" b="1" dirty="0" err="1">
                <a:solidFill>
                  <a:srgbClr val="0000FF"/>
                </a:solidFill>
                <a:latin typeface="Arial" panose="020B0604020202020204" pitchFamily="34" charset="0"/>
              </a:rPr>
              <a:t>sẽ</a:t>
            </a:r>
            <a:r>
              <a:rPr lang="en-US" altLang="x-none" sz="2400" b="1" dirty="0">
                <a:solidFill>
                  <a:srgbClr val="0000FF"/>
                </a:solidFill>
                <a:latin typeface="Arial" panose="020B0604020202020204" pitchFamily="34" charset="0"/>
              </a:rPr>
              <a:t> </a:t>
            </a:r>
            <a:r>
              <a:rPr lang="en-US" altLang="x-none" sz="2400" b="1" dirty="0" err="1">
                <a:solidFill>
                  <a:srgbClr val="0000FF"/>
                </a:solidFill>
                <a:latin typeface="Arial" panose="020B0604020202020204" pitchFamily="34" charset="0"/>
              </a:rPr>
              <a:t>ra</a:t>
            </a:r>
            <a:r>
              <a:rPr lang="en-US" altLang="x-none" sz="2400" b="1" dirty="0">
                <a:solidFill>
                  <a:srgbClr val="0000FF"/>
                </a:solidFill>
                <a:latin typeface="Arial" panose="020B0604020202020204" pitchFamily="34" charset="0"/>
              </a:rPr>
              <a:t> </a:t>
            </a:r>
            <a:r>
              <a:rPr lang="en-US" altLang="x-none" sz="2400" b="1" dirty="0" err="1">
                <a:solidFill>
                  <a:srgbClr val="0000FF"/>
                </a:solidFill>
                <a:latin typeface="Arial" panose="020B0604020202020204" pitchFamily="34" charset="0"/>
              </a:rPr>
              <a:t>sao</a:t>
            </a:r>
            <a:r>
              <a:rPr lang="en-US" altLang="x-none" sz="2400" b="1" dirty="0">
                <a:solidFill>
                  <a:srgbClr val="0000FF"/>
                </a:solidFill>
                <a:latin typeface="Arial" panose="020B0604020202020204" pitchFamily="34" charset="0"/>
              </a:rPr>
              <a:t>?</a:t>
            </a:r>
          </a:p>
          <a:p>
            <a:r>
              <a:rPr lang="en-US" altLang="x-none" sz="2400" b="1" dirty="0" err="1">
                <a:solidFill>
                  <a:srgbClr val="0000FF"/>
                </a:solidFill>
                <a:latin typeface="Arial" panose="020B0604020202020204" pitchFamily="34" charset="0"/>
              </a:rPr>
              <a:t>Vậy</a:t>
            </a:r>
            <a:r>
              <a:rPr lang="en-US" altLang="x-none" sz="2400" b="1" dirty="0">
                <a:solidFill>
                  <a:srgbClr val="0000FF"/>
                </a:solidFill>
                <a:latin typeface="Arial" panose="020B0604020202020204" pitchFamily="34" charset="0"/>
              </a:rPr>
              <a:t> </a:t>
            </a:r>
            <a:r>
              <a:rPr lang="en-US" altLang="x-none" sz="2400" b="1" dirty="0" err="1">
                <a:solidFill>
                  <a:srgbClr val="0000FF"/>
                </a:solidFill>
                <a:latin typeface="Arial" panose="020B0604020202020204" pitchFamily="34" charset="0"/>
              </a:rPr>
              <a:t>gia</a:t>
            </a:r>
            <a:r>
              <a:rPr lang="en-US" altLang="x-none" sz="2400" b="1" dirty="0">
                <a:solidFill>
                  <a:srgbClr val="0000FF"/>
                </a:solidFill>
                <a:latin typeface="Arial" panose="020B0604020202020204" pitchFamily="34" charset="0"/>
              </a:rPr>
              <a:t> </a:t>
            </a:r>
            <a:r>
              <a:rPr lang="en-US" altLang="x-none" sz="2400" b="1" dirty="0" err="1">
                <a:solidFill>
                  <a:srgbClr val="0000FF"/>
                </a:solidFill>
                <a:latin typeface="Arial" panose="020B0604020202020204" pitchFamily="34" charset="0"/>
              </a:rPr>
              <a:t>đình</a:t>
            </a:r>
            <a:r>
              <a:rPr lang="en-US" altLang="x-none" sz="2400" b="1" dirty="0">
                <a:solidFill>
                  <a:srgbClr val="0000FF"/>
                </a:solidFill>
                <a:latin typeface="Arial" panose="020B0604020202020204" pitchFamily="34" charset="0"/>
              </a:rPr>
              <a:t> </a:t>
            </a:r>
            <a:r>
              <a:rPr lang="en-US" altLang="x-none" sz="2400" b="1" dirty="0" err="1">
                <a:solidFill>
                  <a:srgbClr val="0000FF"/>
                </a:solidFill>
                <a:latin typeface="Arial" panose="020B0604020202020204" pitchFamily="34" charset="0"/>
              </a:rPr>
              <a:t>có</a:t>
            </a:r>
            <a:r>
              <a:rPr lang="en-US" altLang="x-none" sz="2400" b="1" dirty="0">
                <a:solidFill>
                  <a:srgbClr val="0000FF"/>
                </a:solidFill>
                <a:latin typeface="Arial" panose="020B0604020202020204" pitchFamily="34" charset="0"/>
              </a:rPr>
              <a:t> </a:t>
            </a:r>
            <a:r>
              <a:rPr lang="en-US" altLang="x-none" sz="2400" b="1" dirty="0" err="1">
                <a:solidFill>
                  <a:srgbClr val="0000FF"/>
                </a:solidFill>
                <a:latin typeface="Arial" panose="020B0604020202020204" pitchFamily="34" charset="0"/>
              </a:rPr>
              <a:t>vai</a:t>
            </a:r>
            <a:r>
              <a:rPr lang="en-US" altLang="x-none" sz="2400" b="1" dirty="0">
                <a:solidFill>
                  <a:srgbClr val="0000FF"/>
                </a:solidFill>
                <a:latin typeface="Arial" panose="020B0604020202020204" pitchFamily="34" charset="0"/>
              </a:rPr>
              <a:t> </a:t>
            </a:r>
            <a:r>
              <a:rPr lang="en-US" altLang="x-none" sz="2400" b="1" dirty="0" err="1">
                <a:solidFill>
                  <a:srgbClr val="0000FF"/>
                </a:solidFill>
                <a:latin typeface="Arial" panose="020B0604020202020204" pitchFamily="34" charset="0"/>
              </a:rPr>
              <a:t>trò</a:t>
            </a:r>
            <a:r>
              <a:rPr lang="en-US" altLang="x-none" sz="2400" b="1" dirty="0">
                <a:solidFill>
                  <a:srgbClr val="0000FF"/>
                </a:solidFill>
                <a:latin typeface="Arial" panose="020B0604020202020204" pitchFamily="34" charset="0"/>
              </a:rPr>
              <a:t> </a:t>
            </a:r>
            <a:r>
              <a:rPr lang="en-US" altLang="x-none" sz="2400" b="1" dirty="0" err="1">
                <a:solidFill>
                  <a:srgbClr val="0000FF"/>
                </a:solidFill>
                <a:latin typeface="Arial" panose="020B0604020202020204" pitchFamily="34" charset="0"/>
              </a:rPr>
              <a:t>như</a:t>
            </a:r>
            <a:r>
              <a:rPr lang="en-US" altLang="x-none" sz="2400" b="1" dirty="0">
                <a:solidFill>
                  <a:srgbClr val="0000FF"/>
                </a:solidFill>
                <a:latin typeface="Arial" panose="020B0604020202020204" pitchFamily="34" charset="0"/>
              </a:rPr>
              <a:t> </a:t>
            </a:r>
            <a:r>
              <a:rPr lang="en-US" altLang="x-none" sz="2400" b="1" dirty="0" err="1">
                <a:solidFill>
                  <a:srgbClr val="0000FF"/>
                </a:solidFill>
                <a:latin typeface="Arial" panose="020B0604020202020204" pitchFamily="34" charset="0"/>
              </a:rPr>
              <a:t>thế</a:t>
            </a:r>
            <a:r>
              <a:rPr lang="en-US" altLang="x-none" sz="2400" b="1" dirty="0">
                <a:solidFill>
                  <a:srgbClr val="0000FF"/>
                </a:solidFill>
                <a:latin typeface="Arial" panose="020B0604020202020204" pitchFamily="34" charset="0"/>
              </a:rPr>
              <a:t> </a:t>
            </a:r>
            <a:r>
              <a:rPr lang="en-US" altLang="x-none" sz="2400" b="1" dirty="0" err="1">
                <a:solidFill>
                  <a:srgbClr val="0000FF"/>
                </a:solidFill>
                <a:latin typeface="Arial" panose="020B0604020202020204" pitchFamily="34" charset="0"/>
              </a:rPr>
              <a:t>nào</a:t>
            </a:r>
            <a:r>
              <a:rPr lang="en-US" altLang="x-none" sz="2400" b="1" dirty="0">
                <a:solidFill>
                  <a:srgbClr val="0000FF"/>
                </a:solidFill>
                <a:latin typeface="Arial" panose="020B0604020202020204" pitchFamily="34" charset="0"/>
              </a:rPr>
              <a:t> </a:t>
            </a:r>
            <a:r>
              <a:rPr lang="en-US" altLang="x-none" sz="2400" b="1" dirty="0" err="1">
                <a:solidFill>
                  <a:srgbClr val="0000FF"/>
                </a:solidFill>
                <a:latin typeface="Arial" panose="020B0604020202020204" pitchFamily="34" charset="0"/>
              </a:rPr>
              <a:t>đối</a:t>
            </a:r>
            <a:r>
              <a:rPr lang="en-US" altLang="x-none" sz="2400" b="1" dirty="0">
                <a:solidFill>
                  <a:srgbClr val="0000FF"/>
                </a:solidFill>
                <a:latin typeface="Arial" panose="020B0604020202020204" pitchFamily="34" charset="0"/>
              </a:rPr>
              <a:t> </a:t>
            </a:r>
            <a:r>
              <a:rPr lang="en-US" altLang="x-none" sz="2400" b="1" dirty="0" err="1">
                <a:solidFill>
                  <a:srgbClr val="0000FF"/>
                </a:solidFill>
                <a:latin typeface="Arial" panose="020B0604020202020204" pitchFamily="34" charset="0"/>
              </a:rPr>
              <a:t>với</a:t>
            </a:r>
            <a:r>
              <a:rPr lang="en-US" altLang="x-none" sz="2400" b="1" dirty="0">
                <a:solidFill>
                  <a:srgbClr val="0000FF"/>
                </a:solidFill>
                <a:latin typeface="Arial" panose="020B0604020202020204" pitchFamily="34" charset="0"/>
              </a:rPr>
              <a:t> </a:t>
            </a:r>
            <a:r>
              <a:rPr lang="en-US" altLang="x-none" sz="2400" b="1" dirty="0" err="1">
                <a:solidFill>
                  <a:srgbClr val="0000FF"/>
                </a:solidFill>
                <a:latin typeface="Arial" panose="020B0604020202020204" pitchFamily="34" charset="0"/>
              </a:rPr>
              <a:t>mỗi</a:t>
            </a:r>
            <a:r>
              <a:rPr lang="en-US" altLang="x-none" sz="2400" b="1" dirty="0">
                <a:solidFill>
                  <a:srgbClr val="0000FF"/>
                </a:solidFill>
                <a:latin typeface="Arial" panose="020B0604020202020204" pitchFamily="34" charset="0"/>
              </a:rPr>
              <a:t> con </a:t>
            </a:r>
            <a:r>
              <a:rPr lang="en-US" altLang="x-none" sz="2400" b="1" dirty="0" err="1" smtClean="0">
                <a:solidFill>
                  <a:srgbClr val="0000FF"/>
                </a:solidFill>
                <a:latin typeface="Arial" panose="020B0604020202020204" pitchFamily="34" charset="0"/>
              </a:rPr>
              <a:t>người</a:t>
            </a:r>
            <a:r>
              <a:rPr lang="en-US" altLang="x-none" sz="2400" b="1" dirty="0" smtClean="0">
                <a:solidFill>
                  <a:srgbClr val="0000FF"/>
                </a:solidFill>
                <a:latin typeface="Arial" panose="020B0604020202020204" pitchFamily="34" charset="0"/>
              </a:rPr>
              <a:t>?</a:t>
            </a:r>
            <a:endParaRPr lang="en-US" altLang="x-none" sz="2400" b="1" dirty="0">
              <a:solidFill>
                <a:srgbClr val="0000FF"/>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1322">
                                            <p:txEl>
                                              <p:pRg st="0" end="0"/>
                                            </p:txEl>
                                          </p:spTgt>
                                        </p:tgtEl>
                                        <p:attrNameLst>
                                          <p:attrName>style.visibility</p:attrName>
                                        </p:attrNameLst>
                                      </p:cBhvr>
                                      <p:to>
                                        <p:strVal val="visible"/>
                                      </p:to>
                                    </p:set>
                                    <p:animEffect transition="in" filter="blinds(horizontal)">
                                      <p:cBhvr>
                                        <p:cTn id="7" dur="500"/>
                                        <p:tgtEl>
                                          <p:spTgt spid="14132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41322">
                                            <p:txEl>
                                              <p:pRg st="1" end="1"/>
                                            </p:txEl>
                                          </p:spTgt>
                                        </p:tgtEl>
                                        <p:attrNameLst>
                                          <p:attrName>style.visibility</p:attrName>
                                        </p:attrNameLst>
                                      </p:cBhvr>
                                      <p:to>
                                        <p:strVal val="visible"/>
                                      </p:to>
                                    </p:set>
                                    <p:animEffect transition="in" filter="blinds(horizontal)">
                                      <p:cBhvr>
                                        <p:cTn id="10" dur="500"/>
                                        <p:tgtEl>
                                          <p:spTgt spid="141322">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41322">
                                            <p:txEl>
                                              <p:pRg st="2" end="2"/>
                                            </p:txEl>
                                          </p:spTgt>
                                        </p:tgtEl>
                                        <p:attrNameLst>
                                          <p:attrName>style.visibility</p:attrName>
                                        </p:attrNameLst>
                                      </p:cBhvr>
                                      <p:to>
                                        <p:strVal val="visible"/>
                                      </p:to>
                                    </p:set>
                                    <p:animEffect transition="in" filter="blinds(horizontal)">
                                      <p:cBhvr>
                                        <p:cTn id="13" dur="500"/>
                                        <p:tgtEl>
                                          <p:spTgt spid="141322">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41322">
                                            <p:txEl>
                                              <p:pRg st="3" end="3"/>
                                            </p:txEl>
                                          </p:spTgt>
                                        </p:tgtEl>
                                        <p:attrNameLst>
                                          <p:attrName>style.visibility</p:attrName>
                                        </p:attrNameLst>
                                      </p:cBhvr>
                                      <p:to>
                                        <p:strVal val="visible"/>
                                      </p:to>
                                    </p:set>
                                    <p:animEffect transition="in" filter="blinds(horizontal)">
                                      <p:cBhvr>
                                        <p:cTn id="16" dur="500"/>
                                        <p:tgtEl>
                                          <p:spTgt spid="141322">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141322">
                                            <p:txEl>
                                              <p:pRg st="4" end="4"/>
                                            </p:txEl>
                                          </p:spTgt>
                                        </p:tgtEl>
                                        <p:attrNameLst>
                                          <p:attrName>style.visibility</p:attrName>
                                        </p:attrNameLst>
                                      </p:cBhvr>
                                      <p:to>
                                        <p:strVal val="visible"/>
                                      </p:to>
                                    </p:set>
                                    <p:animEffect transition="in" filter="blinds(horizontal)">
                                      <p:cBhvr>
                                        <p:cTn id="19" dur="500"/>
                                        <p:tgtEl>
                                          <p:spTgt spid="141322">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141322">
                                            <p:txEl>
                                              <p:pRg st="5" end="5"/>
                                            </p:txEl>
                                          </p:spTgt>
                                        </p:tgtEl>
                                        <p:attrNameLst>
                                          <p:attrName>style.visibility</p:attrName>
                                        </p:attrNameLst>
                                      </p:cBhvr>
                                      <p:to>
                                        <p:strVal val="visible"/>
                                      </p:to>
                                    </p:set>
                                    <p:animEffect transition="in" filter="blinds(horizontal)">
                                      <p:cBhvr>
                                        <p:cTn id="22" dur="500"/>
                                        <p:tgtEl>
                                          <p:spTgt spid="14132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41322">
                                            <p:txEl>
                                              <p:charRg st="300" end="349"/>
                                            </p:txEl>
                                          </p:spTgt>
                                        </p:tgtEl>
                                        <p:attrNameLst>
                                          <p:attrName>style.visibility</p:attrName>
                                        </p:attrNameLst>
                                      </p:cBhvr>
                                      <p:to>
                                        <p:strVal val="visible"/>
                                      </p:to>
                                    </p:set>
                                    <p:animEffect transition="in" filter="box(in)">
                                      <p:cBhvr>
                                        <p:cTn id="27" dur="500"/>
                                        <p:tgtEl>
                                          <p:spTgt spid="141322">
                                            <p:txEl>
                                              <p:charRg st="300" end="34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141322">
                                            <p:txEl>
                                              <p:charRg st="7" end="7"/>
                                            </p:txEl>
                                          </p:spTgt>
                                        </p:tgtEl>
                                        <p:attrNameLst>
                                          <p:attrName>style.visibility</p:attrName>
                                        </p:attrNameLst>
                                      </p:cBhvr>
                                      <p:to>
                                        <p:strVal val="visible"/>
                                      </p:to>
                                    </p:set>
                                    <p:animEffect transition="in" filter="box(in)">
                                      <p:cBhvr>
                                        <p:cTn id="32" dur="500"/>
                                        <p:tgtEl>
                                          <p:spTgt spid="141322">
                                            <p:txEl>
                                              <p:char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141322">
                                            <p:txEl>
                                              <p:charRg st="8" end="8"/>
                                            </p:txEl>
                                          </p:spTgt>
                                        </p:tgtEl>
                                        <p:attrNameLst>
                                          <p:attrName>style.visibility</p:attrName>
                                        </p:attrNameLst>
                                      </p:cBhvr>
                                      <p:to>
                                        <p:strVal val="visible"/>
                                      </p:to>
                                    </p:set>
                                    <p:animEffect transition="in" filter="box(in)">
                                      <p:cBhvr>
                                        <p:cTn id="37" dur="500"/>
                                        <p:tgtEl>
                                          <p:spTgt spid="141322">
                                            <p:txEl>
                                              <p:char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41322">
                                            <p:txEl>
                                              <p:pRg st="6" end="6"/>
                                            </p:txEl>
                                          </p:spTgt>
                                        </p:tgtEl>
                                        <p:attrNameLst>
                                          <p:attrName>style.visibility</p:attrName>
                                        </p:attrNameLst>
                                      </p:cBhvr>
                                      <p:to>
                                        <p:strVal val="visible"/>
                                      </p:to>
                                    </p:set>
                                    <p:animEffect transition="in" filter="barn(inVertical)">
                                      <p:cBhvr>
                                        <p:cTn id="42" dur="500"/>
                                        <p:tgtEl>
                                          <p:spTgt spid="14132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ext Placeholder 149505"/>
          <p:cNvSpPr>
            <a:spLocks noGrp="1"/>
          </p:cNvSpPr>
          <p:nvPr>
            <p:ph type="body" sz="half" idx="2"/>
          </p:nvPr>
        </p:nvSpPr>
        <p:spPr>
          <a:xfrm>
            <a:off x="918845" y="5216525"/>
            <a:ext cx="7117080" cy="804545"/>
          </a:xfrm>
        </p:spPr>
        <p:txBody>
          <a:bodyPr anchor="t"/>
          <a:lstStyle/>
          <a:p>
            <a:pPr algn="just">
              <a:spcBef>
                <a:spcPct val="50000"/>
              </a:spcBef>
            </a:pPr>
            <a:r>
              <a:rPr lang="en-US" altLang="x-none" b="1" kern="1200">
                <a:latin typeface="+mn-lt"/>
                <a:ea typeface="+mn-ea"/>
                <a:cs typeface="+mn-cs"/>
              </a:rPr>
              <a:t>    </a:t>
            </a:r>
            <a:r>
              <a:rPr lang="en-US" altLang="x-none" sz="2800" b="1" kern="1200" err="1">
                <a:solidFill>
                  <a:srgbClr val="FF3300"/>
                </a:solidFill>
                <a:latin typeface="Times New Roman" panose="02020603050405020304" pitchFamily="18" charset="0"/>
                <a:ea typeface="+mn-ea"/>
                <a:cs typeface="+mn-cs"/>
              </a:rPr>
              <a:t>Mỗi</a:t>
            </a:r>
            <a:r>
              <a:rPr lang="en-US" altLang="x-none" sz="2800" b="1" kern="1200">
                <a:solidFill>
                  <a:srgbClr val="FF3300"/>
                </a:solidFill>
                <a:latin typeface="Times New Roman" panose="02020603050405020304" pitchFamily="18" charset="0"/>
                <a:ea typeface="+mn-ea"/>
                <a:cs typeface="+mn-cs"/>
              </a:rPr>
              <a:t> </a:t>
            </a:r>
            <a:r>
              <a:rPr lang="en-US" altLang="x-none" sz="2800" b="1" kern="1200" err="1">
                <a:solidFill>
                  <a:srgbClr val="FF3300"/>
                </a:solidFill>
                <a:latin typeface="Times New Roman" panose="02020603050405020304" pitchFamily="18" charset="0"/>
                <a:ea typeface="+mn-ea"/>
                <a:cs typeface="+mn-cs"/>
              </a:rPr>
              <a:t>người</a:t>
            </a:r>
            <a:r>
              <a:rPr lang="en-US" altLang="x-none" sz="2800" b="1" kern="1200">
                <a:solidFill>
                  <a:srgbClr val="FF3300"/>
                </a:solidFill>
                <a:latin typeface="Times New Roman" panose="02020603050405020304" pitchFamily="18" charset="0"/>
                <a:ea typeface="+mn-ea"/>
                <a:cs typeface="+mn-cs"/>
              </a:rPr>
              <a:t> </a:t>
            </a:r>
            <a:r>
              <a:rPr lang="en-US" altLang="x-none" sz="2800" b="1" kern="1200" err="1">
                <a:solidFill>
                  <a:srgbClr val="FF3300"/>
                </a:solidFill>
                <a:latin typeface="Times New Roman" panose="02020603050405020304" pitchFamily="18" charset="0"/>
                <a:ea typeface="+mn-ea"/>
                <a:cs typeface="+mn-cs"/>
              </a:rPr>
              <a:t>đều</a:t>
            </a:r>
            <a:r>
              <a:rPr lang="en-US" altLang="x-none" sz="2800" b="1" kern="1200">
                <a:solidFill>
                  <a:srgbClr val="FF3300"/>
                </a:solidFill>
                <a:latin typeface="Times New Roman" panose="02020603050405020304" pitchFamily="18" charset="0"/>
                <a:ea typeface="+mn-ea"/>
                <a:cs typeface="+mn-cs"/>
              </a:rPr>
              <a:t> </a:t>
            </a:r>
            <a:r>
              <a:rPr lang="en-US" altLang="x-none" sz="2800" b="1" kern="1200" err="1">
                <a:solidFill>
                  <a:srgbClr val="FF3300"/>
                </a:solidFill>
                <a:latin typeface="Times New Roman" panose="02020603050405020304" pitchFamily="18" charset="0"/>
                <a:ea typeface="+mn-ea"/>
                <a:cs typeface="+mn-cs"/>
              </a:rPr>
              <a:t>lớn</a:t>
            </a:r>
            <a:r>
              <a:rPr lang="en-US" altLang="x-none" sz="2800" b="1" kern="1200">
                <a:solidFill>
                  <a:srgbClr val="FF3300"/>
                </a:solidFill>
                <a:latin typeface="Times New Roman" panose="02020603050405020304" pitchFamily="18" charset="0"/>
                <a:ea typeface="+mn-ea"/>
                <a:cs typeface="+mn-cs"/>
              </a:rPr>
              <a:t> </a:t>
            </a:r>
            <a:r>
              <a:rPr lang="en-US" altLang="x-none" sz="2800" b="1" kern="1200" err="1">
                <a:solidFill>
                  <a:srgbClr val="FF3300"/>
                </a:solidFill>
                <a:latin typeface="Times New Roman" panose="02020603050405020304" pitchFamily="18" charset="0"/>
                <a:ea typeface="+mn-ea"/>
                <a:cs typeface="+mn-cs"/>
              </a:rPr>
              <a:t>lên</a:t>
            </a:r>
            <a:r>
              <a:rPr lang="en-US" altLang="x-none" sz="2800" b="1" kern="1200">
                <a:solidFill>
                  <a:srgbClr val="FF3300"/>
                </a:solidFill>
                <a:latin typeface="Times New Roman" panose="02020603050405020304" pitchFamily="18" charset="0"/>
                <a:ea typeface="+mn-ea"/>
                <a:cs typeface="+mn-cs"/>
              </a:rPr>
              <a:t> </a:t>
            </a:r>
            <a:r>
              <a:rPr lang="en-US" altLang="x-none" sz="2800" b="1" kern="1200" err="1">
                <a:solidFill>
                  <a:srgbClr val="FF3300"/>
                </a:solidFill>
                <a:latin typeface="Times New Roman" panose="02020603050405020304" pitchFamily="18" charset="0"/>
                <a:ea typeface="+mn-ea"/>
                <a:cs typeface="+mn-cs"/>
              </a:rPr>
              <a:t>từ</a:t>
            </a:r>
            <a:r>
              <a:rPr lang="en-US" altLang="x-none" sz="2800" b="1" kern="1200">
                <a:solidFill>
                  <a:srgbClr val="FF3300"/>
                </a:solidFill>
                <a:latin typeface="Times New Roman" panose="02020603050405020304" pitchFamily="18" charset="0"/>
                <a:ea typeface="+mn-ea"/>
                <a:cs typeface="+mn-cs"/>
              </a:rPr>
              <a:t> </a:t>
            </a:r>
            <a:r>
              <a:rPr lang="en-US" altLang="x-none" sz="2800" b="1" kern="1200" err="1">
                <a:solidFill>
                  <a:srgbClr val="FF3300"/>
                </a:solidFill>
                <a:latin typeface="Times New Roman" panose="02020603050405020304" pitchFamily="18" charset="0"/>
                <a:ea typeface="+mn-ea"/>
                <a:cs typeface="+mn-cs"/>
              </a:rPr>
              <a:t>gia</a:t>
            </a:r>
            <a:r>
              <a:rPr lang="en-US" altLang="x-none" sz="2800" b="1" kern="1200">
                <a:solidFill>
                  <a:srgbClr val="FF3300"/>
                </a:solidFill>
                <a:latin typeface="Times New Roman" panose="02020603050405020304" pitchFamily="18" charset="0"/>
                <a:ea typeface="+mn-ea"/>
                <a:cs typeface="+mn-cs"/>
              </a:rPr>
              <a:t> </a:t>
            </a:r>
            <a:r>
              <a:rPr lang="en-US" altLang="x-none" sz="2800" b="1" kern="1200" err="1">
                <a:solidFill>
                  <a:srgbClr val="FF3300"/>
                </a:solidFill>
                <a:latin typeface="Times New Roman" panose="02020603050405020304" pitchFamily="18" charset="0"/>
                <a:ea typeface="+mn-ea"/>
                <a:cs typeface="+mn-cs"/>
              </a:rPr>
              <a:t>đình</a:t>
            </a:r>
            <a:r>
              <a:rPr lang="en-US" altLang="x-none" sz="2800" b="1" kern="1200">
                <a:solidFill>
                  <a:srgbClr val="FF3300"/>
                </a:solidFill>
                <a:latin typeface="Times New Roman" panose="02020603050405020304" pitchFamily="18" charset="0"/>
                <a:ea typeface="+mn-ea"/>
                <a:cs typeface="+mn-cs"/>
              </a:rPr>
              <a:t>. </a:t>
            </a:r>
            <a:r>
              <a:rPr lang="en-US" altLang="x-none" sz="2800" b="1" kern="1200" err="1">
                <a:solidFill>
                  <a:srgbClr val="FF3300"/>
                </a:solidFill>
                <a:latin typeface="Times New Roman" panose="02020603050405020304" pitchFamily="18" charset="0"/>
                <a:ea typeface="+mn-ea"/>
                <a:cs typeface="+mn-cs"/>
              </a:rPr>
              <a:t>Vậy</a:t>
            </a:r>
            <a:r>
              <a:rPr lang="en-US" altLang="x-none" sz="2800" b="1" kern="1200">
                <a:solidFill>
                  <a:srgbClr val="FF3300"/>
                </a:solidFill>
                <a:latin typeface="Times New Roman" panose="02020603050405020304" pitchFamily="18" charset="0"/>
                <a:ea typeface="+mn-ea"/>
                <a:cs typeface="+mn-cs"/>
              </a:rPr>
              <a:t> </a:t>
            </a:r>
            <a:r>
              <a:rPr lang="en-US" altLang="x-none" sz="2800" b="1" kern="1200" err="1">
                <a:solidFill>
                  <a:srgbClr val="FF3300"/>
                </a:solidFill>
                <a:latin typeface="Times New Roman" panose="02020603050405020304" pitchFamily="18" charset="0"/>
                <a:ea typeface="+mn-ea"/>
                <a:cs typeface="+mn-cs"/>
              </a:rPr>
              <a:t>gia</a:t>
            </a:r>
            <a:r>
              <a:rPr lang="en-US" altLang="x-none" sz="2800" b="1" kern="1200">
                <a:solidFill>
                  <a:srgbClr val="FF3300"/>
                </a:solidFill>
                <a:latin typeface="Times New Roman" panose="02020603050405020304" pitchFamily="18" charset="0"/>
                <a:ea typeface="+mn-ea"/>
                <a:cs typeface="+mn-cs"/>
              </a:rPr>
              <a:t> </a:t>
            </a:r>
            <a:r>
              <a:rPr lang="en-US" altLang="x-none" sz="2800" b="1" kern="1200" err="1">
                <a:solidFill>
                  <a:srgbClr val="FF3300"/>
                </a:solidFill>
                <a:latin typeface="Times New Roman" panose="02020603050405020304" pitchFamily="18" charset="0"/>
                <a:ea typeface="+mn-ea"/>
                <a:cs typeface="+mn-cs"/>
              </a:rPr>
              <a:t>đình</a:t>
            </a:r>
            <a:r>
              <a:rPr lang="en-US" altLang="x-none" sz="2800" b="1" kern="1200">
                <a:solidFill>
                  <a:srgbClr val="FF3300"/>
                </a:solidFill>
                <a:latin typeface="Times New Roman" panose="02020603050405020304" pitchFamily="18" charset="0"/>
                <a:ea typeface="+mn-ea"/>
                <a:cs typeface="+mn-cs"/>
              </a:rPr>
              <a:t> </a:t>
            </a:r>
            <a:r>
              <a:rPr lang="en-US" altLang="x-none" sz="2800" b="1" kern="1200" err="1">
                <a:solidFill>
                  <a:srgbClr val="FF3300"/>
                </a:solidFill>
                <a:latin typeface="Times New Roman" panose="02020603050405020304" pitchFamily="18" charset="0"/>
                <a:ea typeface="+mn-ea"/>
                <a:cs typeface="+mn-cs"/>
              </a:rPr>
              <a:t>có</a:t>
            </a:r>
            <a:r>
              <a:rPr lang="en-US" altLang="x-none" sz="2800" b="1" kern="1200">
                <a:solidFill>
                  <a:srgbClr val="FF3300"/>
                </a:solidFill>
                <a:latin typeface="Times New Roman" panose="02020603050405020304" pitchFamily="18" charset="0"/>
                <a:ea typeface="+mn-ea"/>
                <a:cs typeface="+mn-cs"/>
              </a:rPr>
              <a:t> </a:t>
            </a:r>
            <a:r>
              <a:rPr lang="en-US" altLang="x-none" sz="2800" b="1" kern="1200" err="1">
                <a:solidFill>
                  <a:srgbClr val="FF3300"/>
                </a:solidFill>
                <a:latin typeface="Times New Roman" panose="02020603050405020304" pitchFamily="18" charset="0"/>
                <a:ea typeface="+mn-ea"/>
                <a:cs typeface="+mn-cs"/>
              </a:rPr>
              <a:t>vai</a:t>
            </a:r>
            <a:r>
              <a:rPr lang="en-US" altLang="x-none" sz="2800" b="1" kern="1200">
                <a:solidFill>
                  <a:srgbClr val="FF3300"/>
                </a:solidFill>
                <a:latin typeface="Times New Roman" panose="02020603050405020304" pitchFamily="18" charset="0"/>
                <a:ea typeface="+mn-ea"/>
                <a:cs typeface="+mn-cs"/>
              </a:rPr>
              <a:t> </a:t>
            </a:r>
            <a:r>
              <a:rPr lang="en-US" altLang="x-none" sz="2800" b="1" kern="1200" err="1">
                <a:solidFill>
                  <a:srgbClr val="FF3300"/>
                </a:solidFill>
                <a:latin typeface="Times New Roman" panose="02020603050405020304" pitchFamily="18" charset="0"/>
                <a:ea typeface="+mn-ea"/>
                <a:cs typeface="+mn-cs"/>
              </a:rPr>
              <a:t>trò</a:t>
            </a:r>
            <a:r>
              <a:rPr lang="en-US" altLang="x-none" sz="2800" b="1" kern="1200">
                <a:solidFill>
                  <a:srgbClr val="FF3300"/>
                </a:solidFill>
                <a:latin typeface="Times New Roman" panose="02020603050405020304" pitchFamily="18" charset="0"/>
                <a:ea typeface="+mn-ea"/>
                <a:cs typeface="+mn-cs"/>
              </a:rPr>
              <a:t> </a:t>
            </a:r>
            <a:r>
              <a:rPr lang="en-US" altLang="x-none" sz="2800" b="1" kern="1200" err="1">
                <a:solidFill>
                  <a:srgbClr val="FF3300"/>
                </a:solidFill>
                <a:latin typeface="Times New Roman" panose="02020603050405020304" pitchFamily="18" charset="0"/>
                <a:ea typeface="+mn-ea"/>
                <a:cs typeface="+mn-cs"/>
              </a:rPr>
              <a:t>gì</a:t>
            </a:r>
            <a:r>
              <a:rPr lang="en-US" altLang="x-none" sz="2800" b="1" kern="1200">
                <a:solidFill>
                  <a:srgbClr val="FF3300"/>
                </a:solidFill>
                <a:latin typeface="Times New Roman" panose="02020603050405020304" pitchFamily="18" charset="0"/>
                <a:ea typeface="+mn-ea"/>
                <a:cs typeface="+mn-cs"/>
              </a:rPr>
              <a:t> </a:t>
            </a:r>
            <a:r>
              <a:rPr lang="en-US" altLang="x-none" sz="2800" b="1" kern="1200" err="1">
                <a:solidFill>
                  <a:srgbClr val="FF3300"/>
                </a:solidFill>
                <a:latin typeface="Times New Roman" panose="02020603050405020304" pitchFamily="18" charset="0"/>
                <a:ea typeface="+mn-ea"/>
                <a:cs typeface="+mn-cs"/>
              </a:rPr>
              <a:t>đối</a:t>
            </a:r>
            <a:r>
              <a:rPr lang="en-US" altLang="x-none" sz="2800" b="1" kern="1200">
                <a:solidFill>
                  <a:srgbClr val="FF3300"/>
                </a:solidFill>
                <a:latin typeface="Times New Roman" panose="02020603050405020304" pitchFamily="18" charset="0"/>
                <a:ea typeface="+mn-ea"/>
                <a:cs typeface="+mn-cs"/>
              </a:rPr>
              <a:t> </a:t>
            </a:r>
            <a:r>
              <a:rPr lang="en-US" altLang="x-none" sz="2800" b="1" kern="1200" err="1">
                <a:solidFill>
                  <a:srgbClr val="FF3300"/>
                </a:solidFill>
                <a:latin typeface="Times New Roman" panose="02020603050405020304" pitchFamily="18" charset="0"/>
                <a:ea typeface="+mn-ea"/>
                <a:cs typeface="+mn-cs"/>
              </a:rPr>
              <a:t>với</a:t>
            </a:r>
            <a:r>
              <a:rPr lang="en-US" altLang="x-none" sz="2800" b="1" kern="1200">
                <a:solidFill>
                  <a:srgbClr val="FF3300"/>
                </a:solidFill>
                <a:latin typeface="Times New Roman" panose="02020603050405020304" pitchFamily="18" charset="0"/>
                <a:ea typeface="+mn-ea"/>
                <a:cs typeface="+mn-cs"/>
              </a:rPr>
              <a:t> </a:t>
            </a:r>
            <a:r>
              <a:rPr lang="en-US" altLang="x-none" sz="2800" b="1" kern="1200" err="1">
                <a:solidFill>
                  <a:srgbClr val="FF3300"/>
                </a:solidFill>
                <a:latin typeface="Times New Roman" panose="02020603050405020304" pitchFamily="18" charset="0"/>
                <a:ea typeface="+mn-ea"/>
                <a:cs typeface="+mn-cs"/>
              </a:rPr>
              <a:t>mỗi</a:t>
            </a:r>
            <a:r>
              <a:rPr lang="en-US" altLang="x-none" sz="2800" b="1" kern="1200">
                <a:solidFill>
                  <a:srgbClr val="FF3300"/>
                </a:solidFill>
                <a:latin typeface="Times New Roman" panose="02020603050405020304" pitchFamily="18" charset="0"/>
                <a:ea typeface="+mn-ea"/>
                <a:cs typeface="+mn-cs"/>
              </a:rPr>
              <a:t> con </a:t>
            </a:r>
            <a:r>
              <a:rPr lang="en-US" altLang="x-none" sz="2800" b="1" kern="1200" err="1">
                <a:solidFill>
                  <a:srgbClr val="FF3300"/>
                </a:solidFill>
                <a:latin typeface="Times New Roman" panose="02020603050405020304" pitchFamily="18" charset="0"/>
                <a:ea typeface="+mn-ea"/>
                <a:cs typeface="+mn-cs"/>
              </a:rPr>
              <a:t>người</a:t>
            </a:r>
            <a:r>
              <a:rPr lang="en-US" altLang="x-none" sz="2800" b="1" kern="1200">
                <a:solidFill>
                  <a:srgbClr val="FF3300"/>
                </a:solidFill>
                <a:latin typeface="Times New Roman" panose="02020603050405020304" pitchFamily="18" charset="0"/>
                <a:ea typeface="+mn-ea"/>
                <a:cs typeface="+mn-cs"/>
              </a:rPr>
              <a:t>?</a:t>
            </a:r>
            <a:endParaRPr lang="en-US" altLang="x-none" sz="2800" kern="1200">
              <a:solidFill>
                <a:srgbClr val="FF3300"/>
              </a:solidFill>
              <a:latin typeface="Times New Roman" panose="02020603050405020304" pitchFamily="18" charset="0"/>
              <a:ea typeface="+mn-ea"/>
              <a:cs typeface="+mn-cs"/>
            </a:endParaRPr>
          </a:p>
        </p:txBody>
      </p:sp>
      <p:pic>
        <p:nvPicPr>
          <p:cNvPr id="14339" name="imgb" descr="kinh_1205711273"/>
          <p:cNvPicPr>
            <a:picLocks noChangeAspect="1"/>
          </p:cNvPicPr>
          <p:nvPr/>
        </p:nvPicPr>
        <p:blipFill>
          <a:blip r:embed="rId2"/>
          <a:stretch>
            <a:fillRect/>
          </a:stretch>
        </p:blipFill>
        <p:spPr>
          <a:xfrm>
            <a:off x="1295400" y="0"/>
            <a:ext cx="2982913" cy="2922588"/>
          </a:xfrm>
          <a:prstGeom prst="rect">
            <a:avLst/>
          </a:prstGeom>
          <a:noFill/>
          <a:ln w="9525">
            <a:noFill/>
          </a:ln>
        </p:spPr>
      </p:pic>
      <p:pic>
        <p:nvPicPr>
          <p:cNvPr id="14340" name="imgb" descr="giadinh270809"/>
          <p:cNvPicPr>
            <a:picLocks noChangeAspect="1"/>
          </p:cNvPicPr>
          <p:nvPr/>
        </p:nvPicPr>
        <p:blipFill>
          <a:blip r:embed="rId3"/>
          <a:stretch>
            <a:fillRect/>
          </a:stretch>
        </p:blipFill>
        <p:spPr>
          <a:xfrm>
            <a:off x="4378325" y="0"/>
            <a:ext cx="3095625" cy="2922588"/>
          </a:xfrm>
          <a:prstGeom prst="rect">
            <a:avLst/>
          </a:prstGeom>
          <a:noFill/>
          <a:ln w="9525">
            <a:noFill/>
          </a:ln>
        </p:spPr>
      </p:pic>
      <p:sp>
        <p:nvSpPr>
          <p:cNvPr id="14341" name="Rectangle 149509"/>
          <p:cNvSpPr/>
          <p:nvPr/>
        </p:nvSpPr>
        <p:spPr>
          <a:xfrm>
            <a:off x="381000" y="4038600"/>
            <a:ext cx="381000" cy="533400"/>
          </a:xfrm>
          <a:prstGeom prst="rect">
            <a:avLst/>
          </a:prstGeom>
          <a:solidFill>
            <a:schemeClr val="bg1"/>
          </a:solidFill>
          <a:ln w="9525" cap="flat" cmpd="sng">
            <a:solidFill>
              <a:schemeClr val="bg1"/>
            </a:solidFill>
            <a:prstDash val="solid"/>
            <a:miter/>
            <a:headEnd type="none" w="med" len="med"/>
            <a:tailEnd type="none" w="med" len="med"/>
          </a:ln>
        </p:spPr>
        <p:txBody>
          <a:bodyPr anchor="t"/>
          <a:lstStyle/>
          <a:p>
            <a:pPr algn="ctr"/>
            <a:endParaRPr lang="en-US" altLang="zh-CN">
              <a:latin typeface="Times New Roman" panose="02020603050405020304" pitchFamily="18" charset="0"/>
            </a:endParaRPr>
          </a:p>
        </p:txBody>
      </p:sp>
      <p:sp>
        <p:nvSpPr>
          <p:cNvPr id="149511" name="Rectangle 149510"/>
          <p:cNvSpPr/>
          <p:nvPr/>
        </p:nvSpPr>
        <p:spPr>
          <a:xfrm>
            <a:off x="762000" y="5938520"/>
            <a:ext cx="8093075" cy="953135"/>
          </a:xfrm>
          <a:prstGeom prst="rect">
            <a:avLst/>
          </a:prstGeom>
          <a:noFill/>
          <a:ln w="9525">
            <a:noFill/>
          </a:ln>
        </p:spPr>
        <p:txBody>
          <a:bodyPr anchor="t">
            <a:spAutoFit/>
          </a:bodyPr>
          <a:lstStyle/>
          <a:p>
            <a:pPr algn="just">
              <a:spcBef>
                <a:spcPct val="50000"/>
              </a:spcBef>
            </a:pPr>
            <a:r>
              <a:rPr lang="en-US" altLang="x-none" sz="3200" b="1">
                <a:latin typeface="Times New Roman" panose="02020603050405020304" pitchFamily="18" charset="0"/>
              </a:rPr>
              <a:t>  </a:t>
            </a:r>
            <a:r>
              <a:rPr lang="en-US" altLang="x-none" sz="3200" b="1">
                <a:solidFill>
                  <a:srgbClr val="0000FF"/>
                </a:solidFill>
                <a:latin typeface="Times New Roman" panose="02020603050405020304" pitchFamily="18" charset="0"/>
              </a:rPr>
              <a:t> </a:t>
            </a:r>
            <a:r>
              <a:rPr lang="en-US" altLang="x-none" sz="2400" err="1">
                <a:solidFill>
                  <a:srgbClr val="0000FF"/>
                </a:solidFill>
                <a:latin typeface="Arial" panose="020B0604020202020204" pitchFamily="34" charset="0"/>
              </a:rPr>
              <a:t>Gia</a:t>
            </a:r>
            <a:r>
              <a:rPr lang="en-US" altLang="x-none" sz="2400">
                <a:solidFill>
                  <a:srgbClr val="0000FF"/>
                </a:solidFill>
                <a:latin typeface="Arial" panose="020B0604020202020204" pitchFamily="34" charset="0"/>
              </a:rPr>
              <a:t> </a:t>
            </a:r>
            <a:r>
              <a:rPr lang="en-US" altLang="x-none" sz="2400" err="1">
                <a:solidFill>
                  <a:srgbClr val="0000FF"/>
                </a:solidFill>
                <a:latin typeface="Arial" panose="020B0604020202020204" pitchFamily="34" charset="0"/>
              </a:rPr>
              <a:t>đình</a:t>
            </a:r>
            <a:r>
              <a:rPr lang="en-US" altLang="x-none" sz="2400">
                <a:solidFill>
                  <a:srgbClr val="0000FF"/>
                </a:solidFill>
                <a:latin typeface="Arial" panose="020B0604020202020204" pitchFamily="34" charset="0"/>
              </a:rPr>
              <a:t> </a:t>
            </a:r>
            <a:r>
              <a:rPr lang="en-US" altLang="x-none" sz="2400" err="1">
                <a:solidFill>
                  <a:srgbClr val="0000FF"/>
                </a:solidFill>
                <a:latin typeface="Arial" panose="020B0604020202020204" pitchFamily="34" charset="0"/>
              </a:rPr>
              <a:t>là</a:t>
            </a:r>
            <a:r>
              <a:rPr lang="en-US" altLang="x-none" sz="2400">
                <a:solidFill>
                  <a:srgbClr val="0000FF"/>
                </a:solidFill>
                <a:latin typeface="Arial" panose="020B0604020202020204" pitchFamily="34" charset="0"/>
              </a:rPr>
              <a:t> </a:t>
            </a:r>
            <a:r>
              <a:rPr lang="en-US" altLang="x-none" sz="2400" err="1">
                <a:solidFill>
                  <a:srgbClr val="0000FF"/>
                </a:solidFill>
                <a:latin typeface="Arial" panose="020B0604020202020204" pitchFamily="34" charset="0"/>
              </a:rPr>
              <a:t>cái</a:t>
            </a:r>
            <a:r>
              <a:rPr lang="en-US" altLang="x-none" sz="2400">
                <a:solidFill>
                  <a:srgbClr val="0000FF"/>
                </a:solidFill>
                <a:latin typeface="Arial" panose="020B0604020202020204" pitchFamily="34" charset="0"/>
              </a:rPr>
              <a:t> </a:t>
            </a:r>
            <a:r>
              <a:rPr lang="en-US" altLang="x-none" sz="2400" err="1">
                <a:solidFill>
                  <a:srgbClr val="0000FF"/>
                </a:solidFill>
                <a:latin typeface="Arial" panose="020B0604020202020204" pitchFamily="34" charset="0"/>
              </a:rPr>
              <a:t>nôi</a:t>
            </a:r>
            <a:r>
              <a:rPr lang="en-US" altLang="x-none" sz="2400">
                <a:solidFill>
                  <a:srgbClr val="0000FF"/>
                </a:solidFill>
                <a:latin typeface="Arial" panose="020B0604020202020204" pitchFamily="34" charset="0"/>
              </a:rPr>
              <a:t> </a:t>
            </a:r>
            <a:r>
              <a:rPr lang="en-US" altLang="x-none" sz="2400" err="1">
                <a:solidFill>
                  <a:srgbClr val="0000FF"/>
                </a:solidFill>
                <a:latin typeface="Arial" panose="020B0604020202020204" pitchFamily="34" charset="0"/>
              </a:rPr>
              <a:t>nuôi</a:t>
            </a:r>
            <a:r>
              <a:rPr lang="en-US" altLang="x-none" sz="2400">
                <a:solidFill>
                  <a:srgbClr val="0000FF"/>
                </a:solidFill>
                <a:latin typeface="Arial" panose="020B0604020202020204" pitchFamily="34" charset="0"/>
              </a:rPr>
              <a:t> </a:t>
            </a:r>
            <a:r>
              <a:rPr lang="en-US" altLang="x-none" sz="2400" err="1">
                <a:solidFill>
                  <a:srgbClr val="0000FF"/>
                </a:solidFill>
                <a:latin typeface="Arial" panose="020B0604020202020204" pitchFamily="34" charset="0"/>
              </a:rPr>
              <a:t>dưỡng</a:t>
            </a:r>
            <a:r>
              <a:rPr lang="en-US" altLang="x-none" sz="2400">
                <a:solidFill>
                  <a:srgbClr val="0000FF"/>
                </a:solidFill>
                <a:latin typeface="Arial" panose="020B0604020202020204" pitchFamily="34" charset="0"/>
              </a:rPr>
              <a:t> </a:t>
            </a:r>
            <a:r>
              <a:rPr lang="en-US" altLang="x-none" sz="2400" err="1">
                <a:solidFill>
                  <a:srgbClr val="0000FF"/>
                </a:solidFill>
                <a:latin typeface="Arial" panose="020B0604020202020204" pitchFamily="34" charset="0"/>
              </a:rPr>
              <a:t>mỗi</a:t>
            </a:r>
            <a:r>
              <a:rPr lang="en-US" altLang="x-none" sz="2400">
                <a:solidFill>
                  <a:srgbClr val="0000FF"/>
                </a:solidFill>
                <a:latin typeface="Arial" panose="020B0604020202020204" pitchFamily="34" charset="0"/>
              </a:rPr>
              <a:t> con </a:t>
            </a:r>
            <a:r>
              <a:rPr lang="en-US" altLang="x-none" sz="2400" err="1">
                <a:solidFill>
                  <a:srgbClr val="0000FF"/>
                </a:solidFill>
                <a:latin typeface="Arial" panose="020B0604020202020204" pitchFamily="34" charset="0"/>
              </a:rPr>
              <a:t>người</a:t>
            </a:r>
            <a:r>
              <a:rPr lang="en-US" altLang="x-none" sz="2400">
                <a:solidFill>
                  <a:srgbClr val="0000FF"/>
                </a:solidFill>
                <a:latin typeface="Arial" panose="020B0604020202020204" pitchFamily="34" charset="0"/>
              </a:rPr>
              <a:t>, </a:t>
            </a:r>
            <a:r>
              <a:rPr lang="en-US" altLang="x-none" sz="2400" err="1">
                <a:solidFill>
                  <a:srgbClr val="0000FF"/>
                </a:solidFill>
                <a:latin typeface="Arial" panose="020B0604020202020204" pitchFamily="34" charset="0"/>
              </a:rPr>
              <a:t>là</a:t>
            </a:r>
            <a:r>
              <a:rPr lang="en-US" altLang="x-none" sz="2400">
                <a:solidFill>
                  <a:srgbClr val="0000FF"/>
                </a:solidFill>
                <a:latin typeface="Arial" panose="020B0604020202020204" pitchFamily="34" charset="0"/>
              </a:rPr>
              <a:t> </a:t>
            </a:r>
            <a:r>
              <a:rPr lang="en-US" altLang="x-none" sz="2400" err="1">
                <a:solidFill>
                  <a:srgbClr val="0000FF"/>
                </a:solidFill>
                <a:latin typeface="Arial" panose="020B0604020202020204" pitchFamily="34" charset="0"/>
              </a:rPr>
              <a:t>môi</a:t>
            </a:r>
            <a:r>
              <a:rPr lang="en-US" altLang="x-none" sz="2400">
                <a:solidFill>
                  <a:srgbClr val="0000FF"/>
                </a:solidFill>
                <a:latin typeface="Arial" panose="020B0604020202020204" pitchFamily="34" charset="0"/>
              </a:rPr>
              <a:t> </a:t>
            </a:r>
            <a:r>
              <a:rPr lang="en-US" altLang="x-none" sz="2400" err="1">
                <a:solidFill>
                  <a:srgbClr val="0000FF"/>
                </a:solidFill>
                <a:latin typeface="Arial" panose="020B0604020202020204" pitchFamily="34" charset="0"/>
              </a:rPr>
              <a:t>trường</a:t>
            </a:r>
            <a:r>
              <a:rPr lang="en-US" altLang="x-none" sz="2400">
                <a:solidFill>
                  <a:srgbClr val="0000FF"/>
                </a:solidFill>
                <a:latin typeface="Arial" panose="020B0604020202020204" pitchFamily="34" charset="0"/>
              </a:rPr>
              <a:t> </a:t>
            </a:r>
            <a:r>
              <a:rPr lang="en-US" altLang="x-none" sz="2400" err="1">
                <a:solidFill>
                  <a:srgbClr val="0000FF"/>
                </a:solidFill>
                <a:latin typeface="Arial" panose="020B0604020202020204" pitchFamily="34" charset="0"/>
              </a:rPr>
              <a:t>quan</a:t>
            </a:r>
            <a:r>
              <a:rPr lang="en-US" altLang="x-none" sz="2400">
                <a:solidFill>
                  <a:srgbClr val="0000FF"/>
                </a:solidFill>
                <a:latin typeface="Arial" panose="020B0604020202020204" pitchFamily="34" charset="0"/>
              </a:rPr>
              <a:t> </a:t>
            </a:r>
            <a:r>
              <a:rPr lang="en-US" altLang="x-none" sz="2400" err="1">
                <a:solidFill>
                  <a:srgbClr val="0000FF"/>
                </a:solidFill>
                <a:latin typeface="Arial" panose="020B0604020202020204" pitchFamily="34" charset="0"/>
              </a:rPr>
              <a:t>trọng</a:t>
            </a:r>
            <a:r>
              <a:rPr lang="en-US" altLang="x-none" sz="2400">
                <a:solidFill>
                  <a:srgbClr val="0000FF"/>
                </a:solidFill>
                <a:latin typeface="Arial" panose="020B0604020202020204" pitchFamily="34" charset="0"/>
              </a:rPr>
              <a:t> </a:t>
            </a:r>
            <a:r>
              <a:rPr lang="en-US" altLang="x-none" sz="2400" err="1">
                <a:solidFill>
                  <a:srgbClr val="0000FF"/>
                </a:solidFill>
                <a:latin typeface="Arial" panose="020B0604020202020204" pitchFamily="34" charset="0"/>
              </a:rPr>
              <a:t>hình</a:t>
            </a:r>
            <a:r>
              <a:rPr lang="en-US" altLang="x-none" sz="2400">
                <a:solidFill>
                  <a:srgbClr val="0000FF"/>
                </a:solidFill>
                <a:latin typeface="Arial" panose="020B0604020202020204" pitchFamily="34" charset="0"/>
              </a:rPr>
              <a:t> </a:t>
            </a:r>
            <a:r>
              <a:rPr lang="en-US" altLang="x-none" sz="2400" err="1">
                <a:solidFill>
                  <a:srgbClr val="0000FF"/>
                </a:solidFill>
                <a:latin typeface="Arial" panose="020B0604020202020204" pitchFamily="34" charset="0"/>
              </a:rPr>
              <a:t>thành</a:t>
            </a:r>
            <a:r>
              <a:rPr lang="en-US" altLang="x-none" sz="2400">
                <a:solidFill>
                  <a:srgbClr val="0000FF"/>
                </a:solidFill>
                <a:latin typeface="Arial" panose="020B0604020202020204" pitchFamily="34" charset="0"/>
              </a:rPr>
              <a:t> </a:t>
            </a:r>
            <a:r>
              <a:rPr lang="en-US" altLang="x-none" sz="2400" err="1">
                <a:solidFill>
                  <a:srgbClr val="0000FF"/>
                </a:solidFill>
                <a:latin typeface="Arial" panose="020B0604020202020204" pitchFamily="34" charset="0"/>
              </a:rPr>
              <a:t>và</a:t>
            </a:r>
            <a:r>
              <a:rPr lang="en-US" altLang="x-none" sz="2400">
                <a:solidFill>
                  <a:srgbClr val="0000FF"/>
                </a:solidFill>
                <a:latin typeface="Arial" panose="020B0604020202020204" pitchFamily="34" charset="0"/>
              </a:rPr>
              <a:t> </a:t>
            </a:r>
            <a:r>
              <a:rPr lang="en-US" altLang="x-none" sz="2400" err="1">
                <a:solidFill>
                  <a:srgbClr val="0000FF"/>
                </a:solidFill>
                <a:latin typeface="Arial" panose="020B0604020202020204" pitchFamily="34" charset="0"/>
              </a:rPr>
              <a:t>giáo</a:t>
            </a:r>
            <a:r>
              <a:rPr lang="en-US" altLang="x-none" sz="2400">
                <a:solidFill>
                  <a:srgbClr val="0000FF"/>
                </a:solidFill>
                <a:latin typeface="Arial" panose="020B0604020202020204" pitchFamily="34" charset="0"/>
              </a:rPr>
              <a:t> </a:t>
            </a:r>
            <a:r>
              <a:rPr lang="en-US" altLang="x-none" sz="2400" err="1">
                <a:solidFill>
                  <a:srgbClr val="0000FF"/>
                </a:solidFill>
                <a:latin typeface="Arial" panose="020B0604020202020204" pitchFamily="34" charset="0"/>
              </a:rPr>
              <a:t>dục</a:t>
            </a:r>
            <a:r>
              <a:rPr lang="en-US" altLang="x-none" sz="2400">
                <a:solidFill>
                  <a:srgbClr val="0000FF"/>
                </a:solidFill>
                <a:latin typeface="Arial" panose="020B0604020202020204" pitchFamily="34" charset="0"/>
              </a:rPr>
              <a:t> </a:t>
            </a:r>
            <a:r>
              <a:rPr lang="en-US" altLang="x-none" sz="2400" err="1">
                <a:solidFill>
                  <a:srgbClr val="0000FF"/>
                </a:solidFill>
                <a:latin typeface="Arial" panose="020B0604020202020204" pitchFamily="34" charset="0"/>
              </a:rPr>
              <a:t>nhân</a:t>
            </a:r>
            <a:r>
              <a:rPr lang="en-US" altLang="x-none" sz="2400">
                <a:solidFill>
                  <a:srgbClr val="0000FF"/>
                </a:solidFill>
                <a:latin typeface="Arial" panose="020B0604020202020204" pitchFamily="34" charset="0"/>
              </a:rPr>
              <a:t> </a:t>
            </a:r>
            <a:r>
              <a:rPr lang="en-US" altLang="x-none" sz="2400" err="1">
                <a:solidFill>
                  <a:srgbClr val="0000FF"/>
                </a:solidFill>
                <a:latin typeface="Arial" panose="020B0604020202020204" pitchFamily="34" charset="0"/>
              </a:rPr>
              <a:t>cách</a:t>
            </a:r>
            <a:r>
              <a:rPr lang="en-US" altLang="x-none" sz="2400">
                <a:solidFill>
                  <a:srgbClr val="0000FF"/>
                </a:solidFill>
                <a:latin typeface="Arial" panose="020B0604020202020204" pitchFamily="34" charset="0"/>
              </a:rPr>
              <a:t>.</a:t>
            </a:r>
          </a:p>
        </p:txBody>
      </p:sp>
      <p:pic>
        <p:nvPicPr>
          <p:cNvPr id="207881" name="Picture 9" descr="Image-07"/>
          <p:cNvPicPr>
            <a:picLocks noGrp="1" noChangeAspect="1"/>
          </p:cNvPicPr>
          <p:nvPr>
            <p:ph type="pic" idx="1"/>
          </p:nvPr>
        </p:nvPicPr>
        <p:blipFill>
          <a:blip r:embed="rId4">
            <a:lum contrast="23999"/>
          </a:blip>
          <a:stretch>
            <a:fillRect/>
          </a:stretch>
        </p:blipFill>
        <p:spPr>
          <a:xfrm>
            <a:off x="2249488" y="2984500"/>
            <a:ext cx="3481387" cy="2220913"/>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9506">
                                            <p:txEl>
                                              <p:pRg st="0" end="0"/>
                                            </p:txEl>
                                          </p:spTgt>
                                        </p:tgtEl>
                                        <p:attrNameLst>
                                          <p:attrName>style.visibility</p:attrName>
                                        </p:attrNameLst>
                                      </p:cBhvr>
                                      <p:to>
                                        <p:strVal val="visible"/>
                                      </p:to>
                                    </p:set>
                                    <p:animEffect transition="in" filter="blinds(horizontal)">
                                      <p:cBhvr>
                                        <p:cTn id="7" dur="500"/>
                                        <p:tgtEl>
                                          <p:spTgt spid="1495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49511">
                                            <p:txEl>
                                              <p:pRg st="0" end="0"/>
                                            </p:txEl>
                                          </p:spTgt>
                                        </p:tgtEl>
                                        <p:attrNameLst>
                                          <p:attrName>style.visibility</p:attrName>
                                        </p:attrNameLst>
                                      </p:cBhvr>
                                      <p:to>
                                        <p:strVal val="visible"/>
                                      </p:to>
                                    </p:set>
                                    <p:anim calcmode="lin" valueType="num">
                                      <p:cBhvr additive="base">
                                        <p:cTn id="12" dur="500" fill="hold"/>
                                        <p:tgtEl>
                                          <p:spTgt spid="149511">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495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207881"/>
                                        </p:tgtEl>
                                        <p:attrNameLst>
                                          <p:attrName>style.visibility</p:attrName>
                                        </p:attrNameLst>
                                      </p:cBhvr>
                                      <p:to>
                                        <p:strVal val="visible"/>
                                      </p:to>
                                    </p:set>
                                    <p:animEffect transition="in" filter="blinds(horizontal)">
                                      <p:cBhvr>
                                        <p:cTn id="18" dur="500"/>
                                        <p:tgtEl>
                                          <p:spTgt spid="2078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1304925" y="2552065"/>
            <a:ext cx="7449185" cy="1476375"/>
          </a:xfrm>
          <a:prstGeom prst="rect">
            <a:avLst/>
          </a:prstGeom>
          <a:noFill/>
        </p:spPr>
        <p:txBody>
          <a:bodyPr wrap="square" rtlCol="0" anchor="t">
            <a:spAutoFit/>
          </a:bodyPr>
          <a:lstStyle/>
          <a:p>
            <a:r>
              <a:rPr lang="en-US"/>
              <a:t> cũng như Bác Hồ đã từng nói : nhiều gia đình cộng lại mới thành xã hội, xã hội tốt thì gia đình càng tốt. Gia đình tốt thì xã hội mới tốt. Hạt nhân của xã hội là gia đình”</a:t>
            </a:r>
          </a:p>
          <a:p>
            <a:r>
              <a:rPr lang="en-US"/>
              <a:t>như vậy để có một gia đình tốt thì các thành viên trong gia đình phải làm gì? chúng ta sang phần “ Nội dung bài học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8763000" cy="2554545"/>
          </a:xfrm>
          <a:prstGeom prst="rect">
            <a:avLst/>
          </a:prstGeom>
          <a:noFill/>
        </p:spPr>
        <p:txBody>
          <a:bodyPr wrap="square" rtlCol="0">
            <a:spAutoFit/>
          </a:bodyPr>
          <a:lstStyle/>
          <a:p>
            <a:r>
              <a:rPr lang="en-US" sz="2400" b="1" dirty="0" err="1" smtClean="0">
                <a:solidFill>
                  <a:srgbClr val="0070C0"/>
                </a:solidFill>
                <a:latin typeface="Times New Roman" panose="02020603050405020304" pitchFamily="18" charset="0"/>
                <a:cs typeface="Times New Roman" panose="02020603050405020304" pitchFamily="18" charset="0"/>
              </a:rPr>
              <a:t>Tuần</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smtClean="0">
                <a:solidFill>
                  <a:srgbClr val="0070C0"/>
                </a:solidFill>
                <a:latin typeface="Times New Roman" panose="02020603050405020304" pitchFamily="18" charset="0"/>
                <a:cs typeface="Times New Roman" panose="02020603050405020304" pitchFamily="18" charset="0"/>
              </a:rPr>
              <a:t>14 </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Tiết</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smtClean="0">
                <a:solidFill>
                  <a:srgbClr val="0070C0"/>
                </a:solidFill>
                <a:latin typeface="Times New Roman" panose="02020603050405020304" pitchFamily="18" charset="0"/>
                <a:cs typeface="Times New Roman" panose="02020603050405020304" pitchFamily="18" charset="0"/>
              </a:rPr>
              <a:t>13</a:t>
            </a:r>
            <a:r>
              <a:rPr lang="en-US" sz="4000" b="1" dirty="0" smtClean="0">
                <a:solidFill>
                  <a:srgbClr val="0070C0"/>
                </a:solidFill>
                <a:latin typeface="Times New Roman" panose="02020603050405020304" pitchFamily="18" charset="0"/>
                <a:cs typeface="Times New Roman" panose="02020603050405020304" pitchFamily="18" charset="0"/>
              </a:rPr>
              <a:t>            </a:t>
            </a:r>
            <a:endParaRPr lang="en-US" sz="4000" b="1" dirty="0" smtClean="0">
              <a:solidFill>
                <a:srgbClr val="0070C0"/>
              </a:solidFill>
              <a:latin typeface="Times New Roman" panose="02020603050405020304" pitchFamily="18" charset="0"/>
              <a:cs typeface="Times New Roman" panose="02020603050405020304" pitchFamily="18" charset="0"/>
            </a:endParaRPr>
          </a:p>
          <a:p>
            <a:pPr algn="ctr"/>
            <a:r>
              <a:rPr lang="en-US" sz="4000" dirty="0" err="1" smtClean="0">
                <a:solidFill>
                  <a:srgbClr val="FF0000"/>
                </a:solidFill>
                <a:latin typeface="Times New Roman" panose="02020603050405020304" pitchFamily="18" charset="0"/>
                <a:cs typeface="Times New Roman" panose="02020603050405020304" pitchFamily="18" charset="0"/>
              </a:rPr>
              <a:t>Bài</a:t>
            </a:r>
            <a:r>
              <a:rPr lang="en-US" sz="4000" dirty="0" smtClean="0">
                <a:solidFill>
                  <a:srgbClr val="FF0000"/>
                </a:solidFill>
                <a:latin typeface="Times New Roman" panose="02020603050405020304" pitchFamily="18" charset="0"/>
                <a:cs typeface="Times New Roman" panose="02020603050405020304" pitchFamily="18" charset="0"/>
              </a:rPr>
              <a:t> 12: QUYỀN VÀ NGHĨA VỤ </a:t>
            </a:r>
          </a:p>
          <a:p>
            <a:pPr algn="ctr"/>
            <a:r>
              <a:rPr lang="en-US" sz="4000" dirty="0" smtClean="0">
                <a:solidFill>
                  <a:srgbClr val="FF0000"/>
                </a:solidFill>
                <a:latin typeface="Times New Roman" panose="02020603050405020304" pitchFamily="18" charset="0"/>
                <a:cs typeface="Times New Roman" panose="02020603050405020304" pitchFamily="18" charset="0"/>
              </a:rPr>
              <a:t>CỦA CÔNG DÂN TRONG GIA ĐÌNH</a:t>
            </a:r>
          </a:p>
          <a:p>
            <a:pPr algn="ctr"/>
            <a:r>
              <a:rPr lang="en-US" sz="4000" dirty="0" smtClean="0">
                <a:solidFill>
                  <a:srgbClr val="FF0000"/>
                </a:solidFill>
                <a:latin typeface="Times New Roman" panose="02020603050405020304" pitchFamily="18" charset="0"/>
                <a:cs typeface="Times New Roman" panose="02020603050405020304" pitchFamily="18" charset="0"/>
              </a:rPr>
              <a:t>(2 </a:t>
            </a:r>
            <a:r>
              <a:rPr lang="en-US" sz="4000" dirty="0" err="1" smtClean="0">
                <a:solidFill>
                  <a:srgbClr val="FF0000"/>
                </a:solidFill>
                <a:latin typeface="Times New Roman" panose="02020603050405020304" pitchFamily="18" charset="0"/>
                <a:cs typeface="Times New Roman" panose="02020603050405020304" pitchFamily="18" charset="0"/>
              </a:rPr>
              <a:t>tiết</a:t>
            </a:r>
            <a:r>
              <a:rPr lang="en-US" sz="4000" dirty="0" smtClean="0">
                <a:solidFill>
                  <a:srgbClr val="FF0000"/>
                </a:solidFill>
                <a:latin typeface="Times New Roman" panose="02020603050405020304" pitchFamily="18" charset="0"/>
                <a:cs typeface="Times New Roman" panose="02020603050405020304" pitchFamily="18" charset="0"/>
              </a:rPr>
              <a:t>)</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436880" y="3013075"/>
            <a:ext cx="8534400" cy="1691640"/>
          </a:xfrm>
          <a:prstGeom prst="rect">
            <a:avLst/>
          </a:prstGeom>
          <a:noFill/>
        </p:spPr>
        <p:txBody>
          <a:bodyPr wrap="square" rtlCol="0">
            <a:spAutoFit/>
          </a:bodyPr>
          <a:lstStyle/>
          <a:p>
            <a:pPr algn="just"/>
            <a:r>
              <a:rPr lang="en-US" sz="2600" b="1" smtClean="0">
                <a:solidFill>
                  <a:srgbClr val="00B0F0"/>
                </a:solidFill>
                <a:latin typeface="Times New Roman" panose="02020603050405020304" pitchFamily="18" charset="0"/>
                <a:cs typeface="Times New Roman" panose="02020603050405020304" pitchFamily="18" charset="0"/>
              </a:rPr>
              <a:t>I. ĐẶT VẤN ĐỀ</a:t>
            </a:r>
          </a:p>
          <a:p>
            <a:pPr algn="just"/>
            <a:r>
              <a:rPr lang="en-US" sz="2600" b="1" smtClean="0">
                <a:solidFill>
                  <a:srgbClr val="00B0F0"/>
                </a:solidFill>
                <a:latin typeface="Times New Roman" panose="02020603050405020304" pitchFamily="18" charset="0"/>
                <a:cs typeface="Times New Roman" panose="02020603050405020304" pitchFamily="18" charset="0"/>
              </a:rPr>
              <a:t>II. NỘI DUNG BÀI HỌC</a:t>
            </a:r>
          </a:p>
          <a:p>
            <a:pPr algn="just"/>
            <a:r>
              <a:rPr lang="en-US" sz="2600" smtClean="0">
                <a:latin typeface="Times New Roman" panose="02020603050405020304" pitchFamily="18" charset="0"/>
                <a:cs typeface="Times New Roman" panose="02020603050405020304" pitchFamily="18" charset="0"/>
              </a:rPr>
              <a:t>1/ Quyền và nghĩa vụ của cha mẹ, ông bà đối với con cháu.</a:t>
            </a:r>
          </a:p>
          <a:p>
            <a:pPr algn="just"/>
            <a:r>
              <a:rPr lang="en-US" sz="2600">
                <a:latin typeface="Times New Roman" panose="02020603050405020304" pitchFamily="18" charset="0"/>
                <a:cs typeface="Times New Roman" panose="02020603050405020304" pitchFamily="18" charset="0"/>
              </a:rPr>
              <a:t>a.</a:t>
            </a:r>
            <a:r>
              <a:rPr lang="en-US" sz="2600" smtClean="0">
                <a:cs typeface="Times New Roman" panose="02020603050405020304" pitchFamily="18" charset="0"/>
                <a:sym typeface="+mn-ea"/>
              </a:rPr>
              <a:t>Quyền và nghĩa vụ của cha mẹ đối với con</a:t>
            </a:r>
            <a:endParaRPr lang="en-US" sz="26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152577"/>
          <p:cNvSpPr txBox="1"/>
          <p:nvPr/>
        </p:nvSpPr>
        <p:spPr>
          <a:xfrm>
            <a:off x="1219200" y="304800"/>
            <a:ext cx="6934200" cy="366713"/>
          </a:xfrm>
          <a:prstGeom prst="rect">
            <a:avLst/>
          </a:prstGeom>
          <a:noFill/>
          <a:ln w="9525">
            <a:noFill/>
          </a:ln>
        </p:spPr>
        <p:txBody>
          <a:bodyPr anchor="t">
            <a:spAutoFit/>
          </a:bodyPr>
          <a:lstStyle/>
          <a:p>
            <a:pPr eaLnBrk="0" hangingPunct="0">
              <a:spcBef>
                <a:spcPct val="50000"/>
              </a:spcBef>
            </a:pPr>
            <a:endParaRPr lang="en-US" altLang="x-none">
              <a:latin typeface="Times New Roman" panose="02020603050405020304" pitchFamily="18" charset="0"/>
            </a:endParaRPr>
          </a:p>
        </p:txBody>
      </p:sp>
      <p:sp>
        <p:nvSpPr>
          <p:cNvPr id="152579" name="Text Box 152578"/>
          <p:cNvSpPr txBox="1"/>
          <p:nvPr/>
        </p:nvSpPr>
        <p:spPr>
          <a:xfrm>
            <a:off x="0" y="0"/>
            <a:ext cx="9144000" cy="5938838"/>
          </a:xfrm>
          <a:prstGeom prst="rect">
            <a:avLst/>
          </a:prstGeom>
          <a:noFill/>
          <a:ln w="9525">
            <a:noFill/>
          </a:ln>
        </p:spPr>
        <p:txBody>
          <a:bodyPr anchor="t">
            <a:spAutoFit/>
          </a:bodyPr>
          <a:lstStyle/>
          <a:p>
            <a:pPr eaLnBrk="0" hangingPunct="0">
              <a:spcBef>
                <a:spcPct val="50000"/>
              </a:spcBef>
            </a:pPr>
            <a:r>
              <a:rPr lang="en-US" altLang="x-none" sz="3600">
                <a:solidFill>
                  <a:srgbClr val="99FF33"/>
                </a:solidFill>
                <a:latin typeface="Times New Roman" panose="02020603050405020304" pitchFamily="18" charset="0"/>
              </a:rPr>
              <a:t>     </a:t>
            </a:r>
            <a:r>
              <a:rPr lang="en-US" altLang="x-none" sz="3600" err="1">
                <a:solidFill>
                  <a:srgbClr val="CC00CC"/>
                </a:solidFill>
                <a:latin typeface="Arial" panose="020B0604020202020204" pitchFamily="34" charset="0"/>
              </a:rPr>
              <a:t>Những</a:t>
            </a:r>
            <a:r>
              <a:rPr lang="en-US" altLang="x-none" sz="3600">
                <a:solidFill>
                  <a:srgbClr val="CC00CC"/>
                </a:solidFill>
                <a:latin typeface="Arial" panose="020B0604020202020204" pitchFamily="34" charset="0"/>
              </a:rPr>
              <a:t> </a:t>
            </a:r>
            <a:r>
              <a:rPr lang="en-US" altLang="x-none" sz="3600" err="1">
                <a:solidFill>
                  <a:srgbClr val="CC00CC"/>
                </a:solidFill>
                <a:latin typeface="Arial" panose="020B0604020202020204" pitchFamily="34" charset="0"/>
              </a:rPr>
              <a:t>quy</a:t>
            </a:r>
            <a:r>
              <a:rPr lang="en-US" altLang="x-none" sz="3600">
                <a:solidFill>
                  <a:srgbClr val="CC00CC"/>
                </a:solidFill>
                <a:latin typeface="Arial" panose="020B0604020202020204" pitchFamily="34" charset="0"/>
              </a:rPr>
              <a:t> </a:t>
            </a:r>
            <a:r>
              <a:rPr lang="en-US" altLang="x-none" sz="3600" err="1">
                <a:solidFill>
                  <a:srgbClr val="CC00CC"/>
                </a:solidFill>
                <a:latin typeface="Arial" panose="020B0604020202020204" pitchFamily="34" charset="0"/>
              </a:rPr>
              <a:t>định</a:t>
            </a:r>
            <a:r>
              <a:rPr lang="en-US" altLang="x-none" sz="3600">
                <a:solidFill>
                  <a:srgbClr val="CC00CC"/>
                </a:solidFill>
                <a:latin typeface="Arial" panose="020B0604020202020204" pitchFamily="34" charset="0"/>
              </a:rPr>
              <a:t> </a:t>
            </a:r>
            <a:r>
              <a:rPr lang="en-US" altLang="x-none" sz="3600" err="1">
                <a:solidFill>
                  <a:srgbClr val="CC00CC"/>
                </a:solidFill>
                <a:latin typeface="Arial" panose="020B0604020202020204" pitchFamily="34" charset="0"/>
              </a:rPr>
              <a:t>của</a:t>
            </a:r>
            <a:r>
              <a:rPr lang="en-US" altLang="x-none" sz="3600">
                <a:solidFill>
                  <a:srgbClr val="CC00CC"/>
                </a:solidFill>
                <a:latin typeface="Arial" panose="020B0604020202020204" pitchFamily="34" charset="0"/>
              </a:rPr>
              <a:t> </a:t>
            </a:r>
            <a:r>
              <a:rPr lang="en-US" altLang="x-none" sz="3600" err="1">
                <a:solidFill>
                  <a:srgbClr val="CC00CC"/>
                </a:solidFill>
                <a:latin typeface="Arial" panose="020B0604020202020204" pitchFamily="34" charset="0"/>
              </a:rPr>
              <a:t>Hiến</a:t>
            </a:r>
            <a:r>
              <a:rPr lang="en-US" altLang="x-none" sz="3600">
                <a:solidFill>
                  <a:srgbClr val="CC00CC"/>
                </a:solidFill>
                <a:latin typeface="Arial" panose="020B0604020202020204" pitchFamily="34" charset="0"/>
              </a:rPr>
              <a:t> </a:t>
            </a:r>
            <a:r>
              <a:rPr lang="en-US" altLang="x-none" sz="3600" err="1">
                <a:solidFill>
                  <a:srgbClr val="CC00CC"/>
                </a:solidFill>
                <a:latin typeface="Arial" panose="020B0604020202020204" pitchFamily="34" charset="0"/>
              </a:rPr>
              <a:t>pháp</a:t>
            </a:r>
            <a:r>
              <a:rPr lang="en-US" altLang="x-none" sz="3600">
                <a:solidFill>
                  <a:srgbClr val="CC00CC"/>
                </a:solidFill>
                <a:latin typeface="Arial" panose="020B0604020202020204" pitchFamily="34" charset="0"/>
              </a:rPr>
              <a:t>, </a:t>
            </a:r>
            <a:r>
              <a:rPr lang="en-US" altLang="x-none" sz="3600" err="1">
                <a:solidFill>
                  <a:srgbClr val="CC00CC"/>
                </a:solidFill>
                <a:latin typeface="Arial" panose="020B0604020202020204" pitchFamily="34" charset="0"/>
              </a:rPr>
              <a:t>Pháp</a:t>
            </a:r>
            <a:r>
              <a:rPr lang="en-US" altLang="x-none" sz="3600">
                <a:solidFill>
                  <a:srgbClr val="CC00CC"/>
                </a:solidFill>
                <a:latin typeface="Arial" panose="020B0604020202020204" pitchFamily="34" charset="0"/>
              </a:rPr>
              <a:t> </a:t>
            </a:r>
            <a:r>
              <a:rPr lang="en-US" altLang="x-none" sz="3600" err="1">
                <a:solidFill>
                  <a:srgbClr val="CC00CC"/>
                </a:solidFill>
                <a:latin typeface="Arial" panose="020B0604020202020204" pitchFamily="34" charset="0"/>
              </a:rPr>
              <a:t>luật</a:t>
            </a:r>
            <a:r>
              <a:rPr lang="en-US" altLang="x-none" sz="3600">
                <a:solidFill>
                  <a:srgbClr val="CC00CC"/>
                </a:solidFill>
                <a:latin typeface="Arial" panose="020B0604020202020204" pitchFamily="34" charset="0"/>
              </a:rPr>
              <a:t> </a:t>
            </a:r>
            <a:r>
              <a:rPr lang="en-US" altLang="x-none" sz="3600" err="1">
                <a:solidFill>
                  <a:srgbClr val="CC00CC"/>
                </a:solidFill>
                <a:latin typeface="Arial" panose="020B0604020202020204" pitchFamily="34" charset="0"/>
              </a:rPr>
              <a:t>nước</a:t>
            </a:r>
            <a:r>
              <a:rPr lang="en-US" altLang="x-none" sz="3600">
                <a:solidFill>
                  <a:srgbClr val="CC00CC"/>
                </a:solidFill>
                <a:latin typeface="Arial" panose="020B0604020202020204" pitchFamily="34" charset="0"/>
              </a:rPr>
              <a:t> </a:t>
            </a:r>
            <a:r>
              <a:rPr lang="en-US" altLang="x-none" sz="3600" err="1">
                <a:solidFill>
                  <a:srgbClr val="CC00CC"/>
                </a:solidFill>
                <a:latin typeface="Arial" panose="020B0604020202020204" pitchFamily="34" charset="0"/>
              </a:rPr>
              <a:t>ta</a:t>
            </a:r>
            <a:r>
              <a:rPr lang="en-US" altLang="x-none" sz="3600">
                <a:solidFill>
                  <a:srgbClr val="CC00CC"/>
                </a:solidFill>
                <a:latin typeface="Arial" panose="020B0604020202020204" pitchFamily="34" charset="0"/>
              </a:rPr>
              <a:t> </a:t>
            </a:r>
            <a:r>
              <a:rPr lang="en-US" altLang="x-none" sz="3600" err="1">
                <a:solidFill>
                  <a:srgbClr val="CC00CC"/>
                </a:solidFill>
                <a:latin typeface="Arial" panose="020B0604020202020204" pitchFamily="34" charset="0"/>
              </a:rPr>
              <a:t>về</a:t>
            </a:r>
            <a:r>
              <a:rPr lang="en-US" altLang="x-none" sz="3600">
                <a:solidFill>
                  <a:srgbClr val="CC00CC"/>
                </a:solidFill>
                <a:latin typeface="Arial" panose="020B0604020202020204" pitchFamily="34" charset="0"/>
              </a:rPr>
              <a:t> </a:t>
            </a:r>
            <a:r>
              <a:rPr lang="en-US" altLang="x-none" sz="3600" err="1">
                <a:solidFill>
                  <a:srgbClr val="CC00CC"/>
                </a:solidFill>
                <a:latin typeface="Arial" panose="020B0604020202020204" pitchFamily="34" charset="0"/>
              </a:rPr>
              <a:t>quyền</a:t>
            </a:r>
            <a:r>
              <a:rPr lang="en-US" altLang="x-none" sz="3600">
                <a:solidFill>
                  <a:srgbClr val="CC00CC"/>
                </a:solidFill>
                <a:latin typeface="Arial" panose="020B0604020202020204" pitchFamily="34" charset="0"/>
              </a:rPr>
              <a:t> </a:t>
            </a:r>
            <a:r>
              <a:rPr lang="en-US" altLang="x-none" sz="3600" err="1">
                <a:solidFill>
                  <a:srgbClr val="CC00CC"/>
                </a:solidFill>
                <a:latin typeface="Arial" panose="020B0604020202020204" pitchFamily="34" charset="0"/>
              </a:rPr>
              <a:t>và</a:t>
            </a:r>
            <a:r>
              <a:rPr lang="en-US" altLang="x-none" sz="3600">
                <a:solidFill>
                  <a:srgbClr val="CC00CC"/>
                </a:solidFill>
                <a:latin typeface="Arial" panose="020B0604020202020204" pitchFamily="34" charset="0"/>
              </a:rPr>
              <a:t> </a:t>
            </a:r>
            <a:r>
              <a:rPr lang="en-US" altLang="x-none" sz="3600" err="1">
                <a:solidFill>
                  <a:srgbClr val="CC00CC"/>
                </a:solidFill>
                <a:latin typeface="Arial" panose="020B0604020202020204" pitchFamily="34" charset="0"/>
              </a:rPr>
              <a:t>nghĩa</a:t>
            </a:r>
            <a:r>
              <a:rPr lang="en-US" altLang="x-none" sz="3600">
                <a:solidFill>
                  <a:srgbClr val="CC00CC"/>
                </a:solidFill>
                <a:latin typeface="Arial" panose="020B0604020202020204" pitchFamily="34" charset="0"/>
              </a:rPr>
              <a:t> </a:t>
            </a:r>
            <a:r>
              <a:rPr lang="en-US" altLang="x-none" sz="3600" err="1">
                <a:solidFill>
                  <a:srgbClr val="CC00CC"/>
                </a:solidFill>
                <a:latin typeface="Arial" panose="020B0604020202020204" pitchFamily="34" charset="0"/>
              </a:rPr>
              <a:t>vụ</a:t>
            </a:r>
            <a:r>
              <a:rPr lang="en-US" altLang="x-none" sz="3600">
                <a:solidFill>
                  <a:srgbClr val="CC00CC"/>
                </a:solidFill>
                <a:latin typeface="Arial" panose="020B0604020202020204" pitchFamily="34" charset="0"/>
              </a:rPr>
              <a:t> </a:t>
            </a:r>
            <a:r>
              <a:rPr lang="en-US" altLang="x-none" sz="3600" err="1">
                <a:solidFill>
                  <a:srgbClr val="CC00CC"/>
                </a:solidFill>
                <a:latin typeface="Arial" panose="020B0604020202020204" pitchFamily="34" charset="0"/>
              </a:rPr>
              <a:t>của</a:t>
            </a:r>
            <a:r>
              <a:rPr lang="en-US" altLang="x-none" sz="3600">
                <a:solidFill>
                  <a:srgbClr val="CC00CC"/>
                </a:solidFill>
                <a:latin typeface="Arial" panose="020B0604020202020204" pitchFamily="34" charset="0"/>
              </a:rPr>
              <a:t> </a:t>
            </a:r>
            <a:r>
              <a:rPr lang="en-US" altLang="x-none" sz="3600" err="1">
                <a:solidFill>
                  <a:srgbClr val="CC00CC"/>
                </a:solidFill>
                <a:latin typeface="Arial" panose="020B0604020202020204" pitchFamily="34" charset="0"/>
              </a:rPr>
              <a:t>công</a:t>
            </a:r>
            <a:r>
              <a:rPr lang="en-US" altLang="x-none" sz="3600">
                <a:solidFill>
                  <a:srgbClr val="CC00CC"/>
                </a:solidFill>
                <a:latin typeface="Arial" panose="020B0604020202020204" pitchFamily="34" charset="0"/>
              </a:rPr>
              <a:t> </a:t>
            </a:r>
            <a:r>
              <a:rPr lang="en-US" altLang="x-none" sz="3600" err="1">
                <a:solidFill>
                  <a:srgbClr val="CC00CC"/>
                </a:solidFill>
                <a:latin typeface="Arial" panose="020B0604020202020204" pitchFamily="34" charset="0"/>
              </a:rPr>
              <a:t>dân</a:t>
            </a:r>
            <a:r>
              <a:rPr lang="en-US" altLang="x-none" sz="3600">
                <a:solidFill>
                  <a:srgbClr val="CC00CC"/>
                </a:solidFill>
                <a:latin typeface="Arial" panose="020B0604020202020204" pitchFamily="34" charset="0"/>
              </a:rPr>
              <a:t> </a:t>
            </a:r>
            <a:r>
              <a:rPr lang="en-US" altLang="x-none" sz="3600" err="1">
                <a:solidFill>
                  <a:srgbClr val="CC00CC"/>
                </a:solidFill>
                <a:latin typeface="Arial" panose="020B0604020202020204" pitchFamily="34" charset="0"/>
              </a:rPr>
              <a:t>trong</a:t>
            </a:r>
            <a:r>
              <a:rPr lang="en-US" altLang="x-none" sz="3600">
                <a:solidFill>
                  <a:srgbClr val="CC00CC"/>
                </a:solidFill>
                <a:latin typeface="Arial" panose="020B0604020202020204" pitchFamily="34" charset="0"/>
              </a:rPr>
              <a:t> </a:t>
            </a:r>
            <a:r>
              <a:rPr lang="en-US" altLang="x-none" sz="3600" err="1">
                <a:solidFill>
                  <a:srgbClr val="CC00CC"/>
                </a:solidFill>
                <a:latin typeface="Arial" panose="020B0604020202020204" pitchFamily="34" charset="0"/>
              </a:rPr>
              <a:t>gia</a:t>
            </a:r>
            <a:r>
              <a:rPr lang="en-US" altLang="x-none" sz="3600">
                <a:solidFill>
                  <a:srgbClr val="CC00CC"/>
                </a:solidFill>
                <a:latin typeface="Arial" panose="020B0604020202020204" pitchFamily="34" charset="0"/>
              </a:rPr>
              <a:t> </a:t>
            </a:r>
            <a:r>
              <a:rPr lang="en-US" altLang="x-none" sz="3600" err="1">
                <a:solidFill>
                  <a:srgbClr val="CC00CC"/>
                </a:solidFill>
                <a:latin typeface="Arial" panose="020B0604020202020204" pitchFamily="34" charset="0"/>
              </a:rPr>
              <a:t>đình</a:t>
            </a:r>
            <a:r>
              <a:rPr lang="en-US" altLang="x-none" sz="3600">
                <a:solidFill>
                  <a:srgbClr val="CC00CC"/>
                </a:solidFill>
                <a:latin typeface="Arial" panose="020B0604020202020204" pitchFamily="34" charset="0"/>
              </a:rPr>
              <a:t> :</a:t>
            </a:r>
          </a:p>
          <a:p>
            <a:pPr eaLnBrk="0" hangingPunct="0">
              <a:spcBef>
                <a:spcPct val="50000"/>
              </a:spcBef>
            </a:pPr>
            <a:r>
              <a:rPr lang="en-US" altLang="x-none" sz="3600">
                <a:solidFill>
                  <a:srgbClr val="99FF33"/>
                </a:solidFill>
                <a:latin typeface="Times New Roman" panose="02020603050405020304" pitchFamily="18" charset="0"/>
              </a:rPr>
              <a:t>    </a:t>
            </a:r>
            <a:r>
              <a:rPr lang="en-US" altLang="x-none" sz="3600" err="1">
                <a:solidFill>
                  <a:srgbClr val="FF3300"/>
                </a:solidFill>
                <a:latin typeface="Times New Roman" panose="02020603050405020304" pitchFamily="18" charset="0"/>
              </a:rPr>
              <a:t>Điều</a:t>
            </a:r>
            <a:r>
              <a:rPr lang="en-US" altLang="x-none" sz="3600">
                <a:solidFill>
                  <a:srgbClr val="FF3300"/>
                </a:solidFill>
                <a:latin typeface="Times New Roman" panose="02020603050405020304" pitchFamily="18" charset="0"/>
              </a:rPr>
              <a:t> 64 – </a:t>
            </a:r>
            <a:r>
              <a:rPr lang="en-US" altLang="x-none" sz="3600" err="1">
                <a:solidFill>
                  <a:srgbClr val="FF3300"/>
                </a:solidFill>
                <a:latin typeface="Times New Roman" panose="02020603050405020304" pitchFamily="18" charset="0"/>
              </a:rPr>
              <a:t>Hiến</a:t>
            </a:r>
            <a:r>
              <a:rPr lang="en-US" altLang="x-none" sz="3600">
                <a:solidFill>
                  <a:srgbClr val="FF3300"/>
                </a:solidFill>
                <a:latin typeface="Times New Roman" panose="02020603050405020304" pitchFamily="18" charset="0"/>
              </a:rPr>
              <a:t> </a:t>
            </a:r>
            <a:r>
              <a:rPr lang="en-US" altLang="x-none" sz="3600" err="1">
                <a:solidFill>
                  <a:srgbClr val="FF3300"/>
                </a:solidFill>
                <a:latin typeface="Times New Roman" panose="02020603050405020304" pitchFamily="18" charset="0"/>
              </a:rPr>
              <a:t>pháp</a:t>
            </a:r>
            <a:r>
              <a:rPr lang="en-US" altLang="x-none" sz="3600">
                <a:solidFill>
                  <a:srgbClr val="FF3300"/>
                </a:solidFill>
                <a:latin typeface="Times New Roman" panose="02020603050405020304" pitchFamily="18" charset="0"/>
              </a:rPr>
              <a:t>  2013:</a:t>
            </a:r>
          </a:p>
          <a:p>
            <a:pPr eaLnBrk="0" hangingPunct="0">
              <a:spcBef>
                <a:spcPct val="50000"/>
              </a:spcBef>
            </a:pPr>
            <a:r>
              <a:rPr lang="en-US" altLang="x-none" sz="3600">
                <a:solidFill>
                  <a:srgbClr val="99FF33"/>
                </a:solidFill>
                <a:latin typeface="Times New Roman" panose="02020603050405020304" pitchFamily="18" charset="0"/>
              </a:rPr>
              <a:t>   </a:t>
            </a:r>
            <a:r>
              <a:rPr lang="en-US" altLang="x-none" sz="3200" err="1">
                <a:solidFill>
                  <a:srgbClr val="0000FF"/>
                </a:solidFill>
                <a:latin typeface="Arial" panose="020B0604020202020204" pitchFamily="34" charset="0"/>
              </a:rPr>
              <a:t>Gia</a:t>
            </a:r>
            <a:r>
              <a:rPr lang="en-US" altLang="x-none" sz="3200">
                <a:solidFill>
                  <a:srgbClr val="0000FF"/>
                </a:solidFill>
                <a:latin typeface="Arial" panose="020B0604020202020204" pitchFamily="34" charset="0"/>
              </a:rPr>
              <a:t> </a:t>
            </a:r>
            <a:r>
              <a:rPr lang="en-US" altLang="x-none" sz="3200" err="1">
                <a:solidFill>
                  <a:srgbClr val="0000FF"/>
                </a:solidFill>
                <a:latin typeface="Arial" panose="020B0604020202020204" pitchFamily="34" charset="0"/>
              </a:rPr>
              <a:t>đình</a:t>
            </a:r>
            <a:r>
              <a:rPr lang="en-US" altLang="x-none" sz="3200">
                <a:solidFill>
                  <a:srgbClr val="0000FF"/>
                </a:solidFill>
                <a:latin typeface="Arial" panose="020B0604020202020204" pitchFamily="34" charset="0"/>
              </a:rPr>
              <a:t> </a:t>
            </a:r>
            <a:r>
              <a:rPr lang="en-US" altLang="x-none" sz="3200" err="1">
                <a:solidFill>
                  <a:srgbClr val="0000FF"/>
                </a:solidFill>
                <a:latin typeface="Arial" panose="020B0604020202020204" pitchFamily="34" charset="0"/>
              </a:rPr>
              <a:t>là</a:t>
            </a:r>
            <a:r>
              <a:rPr lang="en-US" altLang="x-none" sz="3200">
                <a:solidFill>
                  <a:srgbClr val="0000FF"/>
                </a:solidFill>
                <a:latin typeface="Arial" panose="020B0604020202020204" pitchFamily="34" charset="0"/>
              </a:rPr>
              <a:t> </a:t>
            </a:r>
            <a:r>
              <a:rPr lang="en-US" altLang="x-none" sz="3200" err="1">
                <a:solidFill>
                  <a:srgbClr val="0000FF"/>
                </a:solidFill>
                <a:latin typeface="Arial" panose="020B0604020202020204" pitchFamily="34" charset="0"/>
              </a:rPr>
              <a:t>tế</a:t>
            </a:r>
            <a:r>
              <a:rPr lang="en-US" altLang="x-none" sz="3200">
                <a:solidFill>
                  <a:srgbClr val="0000FF"/>
                </a:solidFill>
                <a:latin typeface="Arial" panose="020B0604020202020204" pitchFamily="34" charset="0"/>
              </a:rPr>
              <a:t> </a:t>
            </a:r>
            <a:r>
              <a:rPr lang="en-US" altLang="x-none" sz="3200" err="1">
                <a:solidFill>
                  <a:srgbClr val="0000FF"/>
                </a:solidFill>
                <a:latin typeface="Arial" panose="020B0604020202020204" pitchFamily="34" charset="0"/>
              </a:rPr>
              <a:t>bào</a:t>
            </a:r>
            <a:r>
              <a:rPr lang="en-US" altLang="x-none" sz="3200">
                <a:solidFill>
                  <a:srgbClr val="0000FF"/>
                </a:solidFill>
                <a:latin typeface="Arial" panose="020B0604020202020204" pitchFamily="34" charset="0"/>
              </a:rPr>
              <a:t> </a:t>
            </a:r>
            <a:r>
              <a:rPr lang="en-US" altLang="x-none" sz="3200" err="1">
                <a:solidFill>
                  <a:srgbClr val="0000FF"/>
                </a:solidFill>
                <a:latin typeface="Arial" panose="020B0604020202020204" pitchFamily="34" charset="0"/>
              </a:rPr>
              <a:t>của</a:t>
            </a:r>
            <a:r>
              <a:rPr lang="en-US" altLang="x-none" sz="3200">
                <a:solidFill>
                  <a:srgbClr val="0000FF"/>
                </a:solidFill>
                <a:latin typeface="Arial" panose="020B0604020202020204" pitchFamily="34" charset="0"/>
              </a:rPr>
              <a:t> </a:t>
            </a:r>
            <a:r>
              <a:rPr lang="en-US" altLang="x-none" sz="3200" err="1">
                <a:solidFill>
                  <a:srgbClr val="0000FF"/>
                </a:solidFill>
                <a:latin typeface="Arial" panose="020B0604020202020204" pitchFamily="34" charset="0"/>
              </a:rPr>
              <a:t>xã</a:t>
            </a:r>
            <a:r>
              <a:rPr lang="en-US" altLang="x-none" sz="3200">
                <a:solidFill>
                  <a:srgbClr val="0000FF"/>
                </a:solidFill>
                <a:latin typeface="Arial" panose="020B0604020202020204" pitchFamily="34" charset="0"/>
              </a:rPr>
              <a:t> </a:t>
            </a:r>
            <a:r>
              <a:rPr lang="en-US" altLang="x-none" sz="3200" err="1">
                <a:solidFill>
                  <a:srgbClr val="0000FF"/>
                </a:solidFill>
                <a:latin typeface="Arial" panose="020B0604020202020204" pitchFamily="34" charset="0"/>
              </a:rPr>
              <a:t>hội</a:t>
            </a:r>
            <a:r>
              <a:rPr lang="en-US" altLang="x-none" sz="3200">
                <a:solidFill>
                  <a:srgbClr val="0000FF"/>
                </a:solidFill>
                <a:latin typeface="Arial" panose="020B0604020202020204" pitchFamily="34" charset="0"/>
              </a:rPr>
              <a:t>….Cha </a:t>
            </a:r>
            <a:r>
              <a:rPr lang="en-US" altLang="x-none" sz="3200" err="1">
                <a:solidFill>
                  <a:srgbClr val="0000FF"/>
                </a:solidFill>
                <a:latin typeface="Arial" panose="020B0604020202020204" pitchFamily="34" charset="0"/>
              </a:rPr>
              <a:t>mẹ</a:t>
            </a:r>
            <a:r>
              <a:rPr lang="en-US" altLang="x-none" sz="3200">
                <a:solidFill>
                  <a:srgbClr val="0000FF"/>
                </a:solidFill>
                <a:latin typeface="Arial" panose="020B0604020202020204" pitchFamily="34" charset="0"/>
              </a:rPr>
              <a:t> </a:t>
            </a:r>
            <a:r>
              <a:rPr lang="en-US" altLang="x-none" sz="3200" err="1">
                <a:solidFill>
                  <a:srgbClr val="0000FF"/>
                </a:solidFill>
                <a:latin typeface="Arial" panose="020B0604020202020204" pitchFamily="34" charset="0"/>
              </a:rPr>
              <a:t>có</a:t>
            </a:r>
            <a:r>
              <a:rPr lang="en-US" altLang="x-none" sz="3200">
                <a:solidFill>
                  <a:srgbClr val="0000FF"/>
                </a:solidFill>
                <a:latin typeface="Arial" panose="020B0604020202020204" pitchFamily="34" charset="0"/>
              </a:rPr>
              <a:t> </a:t>
            </a:r>
            <a:r>
              <a:rPr lang="en-US" altLang="x-none" sz="3200" err="1">
                <a:solidFill>
                  <a:srgbClr val="0000FF"/>
                </a:solidFill>
                <a:latin typeface="Arial" panose="020B0604020202020204" pitchFamily="34" charset="0"/>
              </a:rPr>
              <a:t>trách</a:t>
            </a:r>
            <a:r>
              <a:rPr lang="en-US" altLang="x-none" sz="3200">
                <a:solidFill>
                  <a:srgbClr val="0000FF"/>
                </a:solidFill>
                <a:latin typeface="Arial" panose="020B0604020202020204" pitchFamily="34" charset="0"/>
              </a:rPr>
              <a:t> </a:t>
            </a:r>
            <a:r>
              <a:rPr lang="en-US" altLang="x-none" sz="3200" err="1">
                <a:solidFill>
                  <a:srgbClr val="0000FF"/>
                </a:solidFill>
                <a:latin typeface="Arial" panose="020B0604020202020204" pitchFamily="34" charset="0"/>
              </a:rPr>
              <a:t>nhiệm</a:t>
            </a:r>
            <a:r>
              <a:rPr lang="en-US" altLang="x-none" sz="3200">
                <a:solidFill>
                  <a:srgbClr val="0000FF"/>
                </a:solidFill>
                <a:latin typeface="Arial" panose="020B0604020202020204" pitchFamily="34" charset="0"/>
              </a:rPr>
              <a:t> </a:t>
            </a:r>
            <a:r>
              <a:rPr lang="en-US" altLang="x-none" sz="3200" err="1">
                <a:solidFill>
                  <a:srgbClr val="0000FF"/>
                </a:solidFill>
                <a:latin typeface="Arial" panose="020B0604020202020204" pitchFamily="34" charset="0"/>
              </a:rPr>
              <a:t>nuôi</a:t>
            </a:r>
            <a:r>
              <a:rPr lang="en-US" altLang="x-none" sz="3200">
                <a:solidFill>
                  <a:srgbClr val="0000FF"/>
                </a:solidFill>
                <a:latin typeface="Arial" panose="020B0604020202020204" pitchFamily="34" charset="0"/>
              </a:rPr>
              <a:t> </a:t>
            </a:r>
            <a:r>
              <a:rPr lang="en-US" altLang="x-none" sz="3200" err="1">
                <a:solidFill>
                  <a:srgbClr val="0000FF"/>
                </a:solidFill>
                <a:latin typeface="Arial" panose="020B0604020202020204" pitchFamily="34" charset="0"/>
              </a:rPr>
              <a:t>dạy</a:t>
            </a:r>
            <a:r>
              <a:rPr lang="en-US" altLang="x-none" sz="3200">
                <a:solidFill>
                  <a:srgbClr val="0000FF"/>
                </a:solidFill>
                <a:latin typeface="Arial" panose="020B0604020202020204" pitchFamily="34" charset="0"/>
              </a:rPr>
              <a:t> con </a:t>
            </a:r>
            <a:r>
              <a:rPr lang="en-US" altLang="x-none" sz="3200" err="1">
                <a:solidFill>
                  <a:srgbClr val="0000FF"/>
                </a:solidFill>
                <a:latin typeface="Arial" panose="020B0604020202020204" pitchFamily="34" charset="0"/>
              </a:rPr>
              <a:t>thành</a:t>
            </a:r>
            <a:r>
              <a:rPr lang="en-US" altLang="x-none" sz="3200">
                <a:solidFill>
                  <a:srgbClr val="0000FF"/>
                </a:solidFill>
                <a:latin typeface="Arial" panose="020B0604020202020204" pitchFamily="34" charset="0"/>
              </a:rPr>
              <a:t> </a:t>
            </a:r>
            <a:r>
              <a:rPr lang="en-US" altLang="x-none" sz="3200" err="1">
                <a:solidFill>
                  <a:srgbClr val="0000FF"/>
                </a:solidFill>
                <a:latin typeface="Arial" panose="020B0604020202020204" pitchFamily="34" charset="0"/>
              </a:rPr>
              <a:t>những</a:t>
            </a:r>
            <a:r>
              <a:rPr lang="en-US" altLang="x-none" sz="3200">
                <a:solidFill>
                  <a:srgbClr val="0000FF"/>
                </a:solidFill>
                <a:latin typeface="Arial" panose="020B0604020202020204" pitchFamily="34" charset="0"/>
              </a:rPr>
              <a:t> </a:t>
            </a:r>
            <a:r>
              <a:rPr lang="en-US" altLang="x-none" sz="3200" err="1">
                <a:solidFill>
                  <a:srgbClr val="0000FF"/>
                </a:solidFill>
                <a:latin typeface="Arial" panose="020B0604020202020204" pitchFamily="34" charset="0"/>
              </a:rPr>
              <a:t>công</a:t>
            </a:r>
            <a:r>
              <a:rPr lang="en-US" altLang="x-none" sz="3200">
                <a:solidFill>
                  <a:srgbClr val="0000FF"/>
                </a:solidFill>
                <a:latin typeface="Arial" panose="020B0604020202020204" pitchFamily="34" charset="0"/>
              </a:rPr>
              <a:t> </a:t>
            </a:r>
            <a:r>
              <a:rPr lang="en-US" altLang="x-none" sz="3200" err="1">
                <a:solidFill>
                  <a:srgbClr val="0000FF"/>
                </a:solidFill>
                <a:latin typeface="Arial" panose="020B0604020202020204" pitchFamily="34" charset="0"/>
              </a:rPr>
              <a:t>dân</a:t>
            </a:r>
            <a:r>
              <a:rPr lang="en-US" altLang="x-none" sz="3200">
                <a:solidFill>
                  <a:srgbClr val="0000FF"/>
                </a:solidFill>
                <a:latin typeface="Arial" panose="020B0604020202020204" pitchFamily="34" charset="0"/>
              </a:rPr>
              <a:t> </a:t>
            </a:r>
            <a:r>
              <a:rPr lang="en-US" altLang="x-none" sz="3200" err="1">
                <a:solidFill>
                  <a:srgbClr val="0000FF"/>
                </a:solidFill>
                <a:latin typeface="Arial" panose="020B0604020202020204" pitchFamily="34" charset="0"/>
              </a:rPr>
              <a:t>tốt</a:t>
            </a:r>
            <a:r>
              <a:rPr lang="en-US" altLang="x-none" sz="3200">
                <a:solidFill>
                  <a:srgbClr val="0000FF"/>
                </a:solidFill>
                <a:latin typeface="Arial" panose="020B0604020202020204" pitchFamily="34" charset="0"/>
              </a:rPr>
              <a:t>. Con </a:t>
            </a:r>
            <a:r>
              <a:rPr lang="en-US" altLang="x-none" sz="3200" err="1">
                <a:solidFill>
                  <a:srgbClr val="0000FF"/>
                </a:solidFill>
                <a:latin typeface="Arial" panose="020B0604020202020204" pitchFamily="34" charset="0"/>
              </a:rPr>
              <a:t>cháu</a:t>
            </a:r>
            <a:r>
              <a:rPr lang="en-US" altLang="x-none" sz="3200">
                <a:solidFill>
                  <a:srgbClr val="0000FF"/>
                </a:solidFill>
                <a:latin typeface="Arial" panose="020B0604020202020204" pitchFamily="34" charset="0"/>
              </a:rPr>
              <a:t> </a:t>
            </a:r>
            <a:r>
              <a:rPr lang="en-US" altLang="x-none" sz="3200" err="1">
                <a:solidFill>
                  <a:srgbClr val="0000FF"/>
                </a:solidFill>
                <a:latin typeface="Arial" panose="020B0604020202020204" pitchFamily="34" charset="0"/>
              </a:rPr>
              <a:t>có</a:t>
            </a:r>
            <a:r>
              <a:rPr lang="en-US" altLang="x-none" sz="3200">
                <a:solidFill>
                  <a:srgbClr val="0000FF"/>
                </a:solidFill>
                <a:latin typeface="Arial" panose="020B0604020202020204" pitchFamily="34" charset="0"/>
              </a:rPr>
              <a:t> </a:t>
            </a:r>
            <a:r>
              <a:rPr lang="en-US" altLang="x-none" sz="3200" err="1">
                <a:solidFill>
                  <a:srgbClr val="0000FF"/>
                </a:solidFill>
                <a:latin typeface="Arial" panose="020B0604020202020204" pitchFamily="34" charset="0"/>
              </a:rPr>
              <a:t>bổn</a:t>
            </a:r>
            <a:r>
              <a:rPr lang="en-US" altLang="x-none" sz="3200">
                <a:solidFill>
                  <a:srgbClr val="0000FF"/>
                </a:solidFill>
                <a:latin typeface="Arial" panose="020B0604020202020204" pitchFamily="34" charset="0"/>
              </a:rPr>
              <a:t> </a:t>
            </a:r>
            <a:r>
              <a:rPr lang="en-US" altLang="x-none" sz="3200" err="1">
                <a:solidFill>
                  <a:srgbClr val="0000FF"/>
                </a:solidFill>
                <a:latin typeface="Arial" panose="020B0604020202020204" pitchFamily="34" charset="0"/>
              </a:rPr>
              <a:t>phận</a:t>
            </a:r>
            <a:r>
              <a:rPr lang="en-US" altLang="x-none" sz="3200">
                <a:solidFill>
                  <a:srgbClr val="0000FF"/>
                </a:solidFill>
                <a:latin typeface="Arial" panose="020B0604020202020204" pitchFamily="34" charset="0"/>
              </a:rPr>
              <a:t> </a:t>
            </a:r>
            <a:r>
              <a:rPr lang="en-US" altLang="x-none" sz="3200" err="1">
                <a:solidFill>
                  <a:srgbClr val="0000FF"/>
                </a:solidFill>
                <a:latin typeface="Arial" panose="020B0604020202020204" pitchFamily="34" charset="0"/>
              </a:rPr>
              <a:t>kính</a:t>
            </a:r>
            <a:r>
              <a:rPr lang="en-US" altLang="x-none" sz="3200">
                <a:solidFill>
                  <a:srgbClr val="0000FF"/>
                </a:solidFill>
                <a:latin typeface="Arial" panose="020B0604020202020204" pitchFamily="34" charset="0"/>
              </a:rPr>
              <a:t> </a:t>
            </a:r>
            <a:r>
              <a:rPr lang="en-US" altLang="x-none" sz="3200" err="1">
                <a:solidFill>
                  <a:srgbClr val="0000FF"/>
                </a:solidFill>
                <a:latin typeface="Arial" panose="020B0604020202020204" pitchFamily="34" charset="0"/>
              </a:rPr>
              <a:t>trọng</a:t>
            </a:r>
            <a:r>
              <a:rPr lang="en-US" altLang="x-none" sz="3200">
                <a:solidFill>
                  <a:srgbClr val="0000FF"/>
                </a:solidFill>
                <a:latin typeface="Arial" panose="020B0604020202020204" pitchFamily="34" charset="0"/>
              </a:rPr>
              <a:t> </a:t>
            </a:r>
            <a:r>
              <a:rPr lang="en-US" altLang="x-none" sz="3200" err="1">
                <a:solidFill>
                  <a:srgbClr val="0000FF"/>
                </a:solidFill>
                <a:latin typeface="Arial" panose="020B0604020202020204" pitchFamily="34" charset="0"/>
              </a:rPr>
              <a:t>và</a:t>
            </a:r>
            <a:r>
              <a:rPr lang="en-US" altLang="x-none" sz="3200">
                <a:solidFill>
                  <a:srgbClr val="0000FF"/>
                </a:solidFill>
                <a:latin typeface="Arial" panose="020B0604020202020204" pitchFamily="34" charset="0"/>
              </a:rPr>
              <a:t> </a:t>
            </a:r>
            <a:r>
              <a:rPr lang="en-US" altLang="x-none" sz="3200" err="1">
                <a:solidFill>
                  <a:srgbClr val="0000FF"/>
                </a:solidFill>
                <a:latin typeface="Arial" panose="020B0604020202020204" pitchFamily="34" charset="0"/>
              </a:rPr>
              <a:t>chăm</a:t>
            </a:r>
            <a:r>
              <a:rPr lang="en-US" altLang="x-none" sz="3200">
                <a:solidFill>
                  <a:srgbClr val="0000FF"/>
                </a:solidFill>
                <a:latin typeface="Arial" panose="020B0604020202020204" pitchFamily="34" charset="0"/>
              </a:rPr>
              <a:t> </a:t>
            </a:r>
            <a:r>
              <a:rPr lang="en-US" altLang="x-none" sz="3200" err="1">
                <a:solidFill>
                  <a:srgbClr val="0000FF"/>
                </a:solidFill>
                <a:latin typeface="Arial" panose="020B0604020202020204" pitchFamily="34" charset="0"/>
              </a:rPr>
              <a:t>sóc</a:t>
            </a:r>
            <a:r>
              <a:rPr lang="en-US" altLang="x-none" sz="3200">
                <a:solidFill>
                  <a:srgbClr val="0000FF"/>
                </a:solidFill>
                <a:latin typeface="Arial" panose="020B0604020202020204" pitchFamily="34" charset="0"/>
              </a:rPr>
              <a:t> </a:t>
            </a:r>
            <a:r>
              <a:rPr lang="en-US" altLang="x-none" sz="3200" err="1">
                <a:solidFill>
                  <a:srgbClr val="0000FF"/>
                </a:solidFill>
                <a:latin typeface="Arial" panose="020B0604020202020204" pitchFamily="34" charset="0"/>
              </a:rPr>
              <a:t>ông</a:t>
            </a:r>
            <a:r>
              <a:rPr lang="en-US" altLang="x-none" sz="3200">
                <a:solidFill>
                  <a:srgbClr val="0000FF"/>
                </a:solidFill>
                <a:latin typeface="Arial" panose="020B0604020202020204" pitchFamily="34" charset="0"/>
              </a:rPr>
              <a:t> </a:t>
            </a:r>
            <a:r>
              <a:rPr lang="en-US" altLang="x-none" sz="3200" err="1">
                <a:solidFill>
                  <a:srgbClr val="0000FF"/>
                </a:solidFill>
                <a:latin typeface="Arial" panose="020B0604020202020204" pitchFamily="34" charset="0"/>
              </a:rPr>
              <a:t>bà</a:t>
            </a:r>
            <a:r>
              <a:rPr lang="en-US" altLang="x-none" sz="3200">
                <a:solidFill>
                  <a:srgbClr val="0000FF"/>
                </a:solidFill>
                <a:latin typeface="Arial" panose="020B0604020202020204" pitchFamily="34" charset="0"/>
              </a:rPr>
              <a:t> , cha </a:t>
            </a:r>
            <a:r>
              <a:rPr lang="en-US" altLang="x-none" sz="3200" err="1">
                <a:solidFill>
                  <a:srgbClr val="0000FF"/>
                </a:solidFill>
                <a:latin typeface="Arial" panose="020B0604020202020204" pitchFamily="34" charset="0"/>
              </a:rPr>
              <a:t>mẹ</a:t>
            </a:r>
            <a:r>
              <a:rPr lang="en-US" altLang="x-none" sz="3200">
                <a:solidFill>
                  <a:srgbClr val="0000FF"/>
                </a:solidFill>
                <a:latin typeface="Arial" panose="020B0604020202020204" pitchFamily="34" charset="0"/>
              </a:rPr>
              <a:t>. </a:t>
            </a:r>
            <a:r>
              <a:rPr lang="en-US" altLang="x-none" sz="3200" err="1">
                <a:solidFill>
                  <a:srgbClr val="0000FF"/>
                </a:solidFill>
                <a:latin typeface="Arial" panose="020B0604020202020204" pitchFamily="34" charset="0"/>
              </a:rPr>
              <a:t>Nhà</a:t>
            </a:r>
            <a:r>
              <a:rPr lang="en-US" altLang="x-none" sz="3200">
                <a:solidFill>
                  <a:srgbClr val="0000FF"/>
                </a:solidFill>
                <a:latin typeface="Arial" panose="020B0604020202020204" pitchFamily="34" charset="0"/>
              </a:rPr>
              <a:t> </a:t>
            </a:r>
            <a:r>
              <a:rPr lang="en-US" altLang="x-none" sz="3200" err="1">
                <a:solidFill>
                  <a:srgbClr val="0000FF"/>
                </a:solidFill>
                <a:latin typeface="Arial" panose="020B0604020202020204" pitchFamily="34" charset="0"/>
              </a:rPr>
              <a:t>nước</a:t>
            </a:r>
            <a:r>
              <a:rPr lang="en-US" altLang="x-none" sz="3200">
                <a:solidFill>
                  <a:srgbClr val="0000FF"/>
                </a:solidFill>
                <a:latin typeface="Arial" panose="020B0604020202020204" pitchFamily="34" charset="0"/>
              </a:rPr>
              <a:t> </a:t>
            </a:r>
            <a:r>
              <a:rPr lang="en-US" altLang="x-none" sz="3200" err="1">
                <a:solidFill>
                  <a:srgbClr val="0000FF"/>
                </a:solidFill>
                <a:latin typeface="Arial" panose="020B0604020202020204" pitchFamily="34" charset="0"/>
              </a:rPr>
              <a:t>không</a:t>
            </a:r>
            <a:r>
              <a:rPr lang="en-US" altLang="x-none" sz="3200">
                <a:solidFill>
                  <a:srgbClr val="0000FF"/>
                </a:solidFill>
                <a:latin typeface="Arial" panose="020B0604020202020204" pitchFamily="34" charset="0"/>
              </a:rPr>
              <a:t> </a:t>
            </a:r>
            <a:r>
              <a:rPr lang="en-US" altLang="x-none" sz="3200" err="1">
                <a:solidFill>
                  <a:srgbClr val="0000FF"/>
                </a:solidFill>
                <a:latin typeface="Arial" panose="020B0604020202020204" pitchFamily="34" charset="0"/>
              </a:rPr>
              <a:t>thừa</a:t>
            </a:r>
            <a:r>
              <a:rPr lang="en-US" altLang="x-none" sz="3200">
                <a:solidFill>
                  <a:srgbClr val="0000FF"/>
                </a:solidFill>
                <a:latin typeface="Arial" panose="020B0604020202020204" pitchFamily="34" charset="0"/>
              </a:rPr>
              <a:t> </a:t>
            </a:r>
            <a:r>
              <a:rPr lang="en-US" altLang="x-none" sz="3200" err="1">
                <a:solidFill>
                  <a:srgbClr val="0000FF"/>
                </a:solidFill>
                <a:latin typeface="Arial" panose="020B0604020202020204" pitchFamily="34" charset="0"/>
              </a:rPr>
              <a:t>nhận</a:t>
            </a:r>
            <a:r>
              <a:rPr lang="en-US" altLang="x-none" sz="3200">
                <a:solidFill>
                  <a:srgbClr val="0000FF"/>
                </a:solidFill>
                <a:latin typeface="Arial" panose="020B0604020202020204" pitchFamily="34" charset="0"/>
              </a:rPr>
              <a:t> </a:t>
            </a:r>
            <a:r>
              <a:rPr lang="en-US" altLang="x-none" sz="3200" err="1">
                <a:solidFill>
                  <a:srgbClr val="0000FF"/>
                </a:solidFill>
                <a:latin typeface="Arial" panose="020B0604020202020204" pitchFamily="34" charset="0"/>
              </a:rPr>
              <a:t>việc</a:t>
            </a:r>
            <a:r>
              <a:rPr lang="en-US" altLang="x-none" sz="3200">
                <a:solidFill>
                  <a:srgbClr val="0000FF"/>
                </a:solidFill>
                <a:latin typeface="Arial" panose="020B0604020202020204" pitchFamily="34" charset="0"/>
              </a:rPr>
              <a:t> </a:t>
            </a:r>
            <a:r>
              <a:rPr lang="en-US" altLang="x-none" sz="3200" err="1">
                <a:solidFill>
                  <a:srgbClr val="0000FF"/>
                </a:solidFill>
                <a:latin typeface="Arial" panose="020B0604020202020204" pitchFamily="34" charset="0"/>
              </a:rPr>
              <a:t>phân</a:t>
            </a:r>
            <a:r>
              <a:rPr lang="en-US" altLang="x-none" sz="3200">
                <a:solidFill>
                  <a:srgbClr val="0000FF"/>
                </a:solidFill>
                <a:latin typeface="Arial" panose="020B0604020202020204" pitchFamily="34" charset="0"/>
              </a:rPr>
              <a:t> </a:t>
            </a:r>
            <a:r>
              <a:rPr lang="en-US" altLang="x-none" sz="3200" err="1">
                <a:solidFill>
                  <a:srgbClr val="0000FF"/>
                </a:solidFill>
                <a:latin typeface="Arial" panose="020B0604020202020204" pitchFamily="34" charset="0"/>
              </a:rPr>
              <a:t>biệt</a:t>
            </a:r>
            <a:r>
              <a:rPr lang="en-US" altLang="x-none" sz="3200">
                <a:solidFill>
                  <a:srgbClr val="0000FF"/>
                </a:solidFill>
                <a:latin typeface="Arial" panose="020B0604020202020204" pitchFamily="34" charset="0"/>
              </a:rPr>
              <a:t> </a:t>
            </a:r>
            <a:r>
              <a:rPr lang="en-US" altLang="x-none" sz="3200" err="1">
                <a:solidFill>
                  <a:srgbClr val="0000FF"/>
                </a:solidFill>
                <a:latin typeface="Arial" panose="020B0604020202020204" pitchFamily="34" charset="0"/>
              </a:rPr>
              <a:t>đối</a:t>
            </a:r>
            <a:r>
              <a:rPr lang="en-US" altLang="x-none" sz="3200">
                <a:solidFill>
                  <a:srgbClr val="0000FF"/>
                </a:solidFill>
                <a:latin typeface="Arial" panose="020B0604020202020204" pitchFamily="34" charset="0"/>
              </a:rPr>
              <a:t> </a:t>
            </a:r>
            <a:r>
              <a:rPr lang="en-US" altLang="x-none" sz="3200" err="1">
                <a:solidFill>
                  <a:srgbClr val="0000FF"/>
                </a:solidFill>
                <a:latin typeface="Arial" panose="020B0604020202020204" pitchFamily="34" charset="0"/>
              </a:rPr>
              <a:t>xử</a:t>
            </a:r>
            <a:r>
              <a:rPr lang="en-US" altLang="x-none" sz="3200">
                <a:solidFill>
                  <a:srgbClr val="0000FF"/>
                </a:solidFill>
                <a:latin typeface="Arial" panose="020B0604020202020204" pitchFamily="34" charset="0"/>
              </a:rPr>
              <a:t> </a:t>
            </a:r>
            <a:r>
              <a:rPr lang="en-US" altLang="x-none" sz="3200" err="1">
                <a:solidFill>
                  <a:srgbClr val="0000FF"/>
                </a:solidFill>
                <a:latin typeface="Arial" panose="020B0604020202020204" pitchFamily="34" charset="0"/>
              </a:rPr>
              <a:t>giữa</a:t>
            </a:r>
            <a:r>
              <a:rPr lang="en-US" altLang="x-none" sz="3200">
                <a:solidFill>
                  <a:srgbClr val="0000FF"/>
                </a:solidFill>
                <a:latin typeface="Arial" panose="020B0604020202020204" pitchFamily="34" charset="0"/>
              </a:rPr>
              <a:t> </a:t>
            </a:r>
            <a:r>
              <a:rPr lang="en-US" altLang="x-none" sz="3200" err="1">
                <a:solidFill>
                  <a:srgbClr val="0000FF"/>
                </a:solidFill>
                <a:latin typeface="Arial" panose="020B0604020202020204" pitchFamily="34" charset="0"/>
              </a:rPr>
              <a:t>các</a:t>
            </a:r>
            <a:r>
              <a:rPr lang="en-US" altLang="x-none" sz="3200">
                <a:solidFill>
                  <a:srgbClr val="0000FF"/>
                </a:solidFill>
                <a:latin typeface="Arial" panose="020B0604020202020204" pitchFamily="34" charset="0"/>
              </a:rPr>
              <a:t> con</a:t>
            </a:r>
            <a:r>
              <a:rPr lang="en-US" altLang="x-none" sz="3200">
                <a:solidFill>
                  <a:srgbClr val="99FF33"/>
                </a:solidFill>
                <a:latin typeface="Arial" panose="020B0604020202020204" pitchFamily="34" charset="0"/>
              </a:rPr>
              <a:t>.</a:t>
            </a:r>
          </a:p>
          <a:p>
            <a:pPr eaLnBrk="0" hangingPunct="0">
              <a:spcBef>
                <a:spcPct val="50000"/>
              </a:spcBef>
            </a:pPr>
            <a:r>
              <a:rPr lang="en-US" altLang="x-none" sz="2400">
                <a:solidFill>
                  <a:srgbClr val="99FF33"/>
                </a:solidFill>
                <a:latin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52579">
                                            <p:txEl>
                                              <p:pRg st="0" end="0"/>
                                            </p:txEl>
                                          </p:spTgt>
                                        </p:tgtEl>
                                        <p:attrNameLst>
                                          <p:attrName>style.visibility</p:attrName>
                                        </p:attrNameLst>
                                      </p:cBhvr>
                                      <p:to>
                                        <p:strVal val="visible"/>
                                      </p:to>
                                    </p:set>
                                    <p:animEffect transition="in" filter="wheel(4)">
                                      <p:cBhvr>
                                        <p:cTn id="7" dur="2000"/>
                                        <p:tgtEl>
                                          <p:spTgt spid="152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152579">
                                            <p:txEl>
                                              <p:pRg st="1" end="1"/>
                                            </p:txEl>
                                          </p:spTgt>
                                        </p:tgtEl>
                                        <p:attrNameLst>
                                          <p:attrName>style.visibility</p:attrName>
                                        </p:attrNameLst>
                                      </p:cBhvr>
                                      <p:to>
                                        <p:strVal val="visible"/>
                                      </p:to>
                                    </p:set>
                                    <p:animEffect transition="in" filter="wheel(4)">
                                      <p:cBhvr>
                                        <p:cTn id="12" dur="2000"/>
                                        <p:tgtEl>
                                          <p:spTgt spid="152579">
                                            <p:txEl>
                                              <p:pRg st="1" end="1"/>
                                            </p:txEl>
                                          </p:spTgt>
                                        </p:tgtEl>
                                      </p:cBhvr>
                                    </p:animEffect>
                                  </p:childTnLst>
                                </p:cTn>
                              </p:par>
                              <p:par>
                                <p:cTn id="13" presetID="21" presetClass="entr" presetSubtype="4" fill="hold" nodeType="withEffect">
                                  <p:stCondLst>
                                    <p:cond delay="0"/>
                                  </p:stCondLst>
                                  <p:childTnLst>
                                    <p:set>
                                      <p:cBhvr>
                                        <p:cTn id="14" dur="1" fill="hold">
                                          <p:stCondLst>
                                            <p:cond delay="0"/>
                                          </p:stCondLst>
                                        </p:cTn>
                                        <p:tgtEl>
                                          <p:spTgt spid="152579">
                                            <p:txEl>
                                              <p:pRg st="2" end="2"/>
                                            </p:txEl>
                                          </p:spTgt>
                                        </p:tgtEl>
                                        <p:attrNameLst>
                                          <p:attrName>style.visibility</p:attrName>
                                        </p:attrNameLst>
                                      </p:cBhvr>
                                      <p:to>
                                        <p:strVal val="visible"/>
                                      </p:to>
                                    </p:set>
                                    <p:animEffect transition="in" filter="wheel(4)">
                                      <p:cBhvr>
                                        <p:cTn id="15" dur="2000"/>
                                        <p:tgtEl>
                                          <p:spTgt spid="1525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ChangeArrowheads="1"/>
          </p:cNvSpPr>
          <p:nvPr>
            <p:ph type="title"/>
          </p:nvPr>
        </p:nvSpPr>
        <p:spPr>
          <a:xfrm>
            <a:off x="228600" y="-152400"/>
            <a:ext cx="8686800" cy="762000"/>
          </a:xfrm>
        </p:spPr>
        <p:txBody>
          <a:bodyPr vert="horz" wrap="square" lIns="91440" tIns="45720" rIns="91440" bIns="45720" numCol="1" anchor="b" anchorCtr="0" compatLnSpc="1"/>
          <a:lstStyle/>
          <a:p>
            <a:pPr marL="0" marR="0" lvl="0" indent="0" algn="ctr" defTabSz="914400" rtl="0" eaLnBrk="1" fontAlgn="base" latinLnBrk="0" hangingPunct="1">
              <a:lnSpc>
                <a:spcPct val="90000"/>
              </a:lnSpc>
              <a:spcBef>
                <a:spcPct val="0"/>
              </a:spcBef>
              <a:spcAft>
                <a:spcPct val="0"/>
              </a:spcAft>
              <a:buClrTx/>
              <a:buSzTx/>
              <a:buFontTx/>
              <a:buNone/>
              <a:defRPr/>
            </a:pPr>
            <a:r>
              <a:rPr kumimoji="0" lang="en-US" sz="3200" b="1" i="0" u="none" strike="noStrike" kern="0" cap="none" spc="0" normalizeH="0" baseline="0" noProof="0" dirty="0" smtClean="0">
                <a:ln>
                  <a:noFill/>
                </a:ln>
                <a:solidFill>
                  <a:srgbClr val="F30511"/>
                </a:solidFill>
                <a:effectLst>
                  <a:outerShdw blurRad="38100" dist="38100" dir="2700000" algn="tl">
                    <a:srgbClr val="C0C0C0"/>
                  </a:outerShdw>
                </a:effectLst>
                <a:uLnTx/>
                <a:uFillTx/>
                <a:latin typeface="Times New Roman" panose="02020603050405020304" pitchFamily="18" charset="0"/>
                <a:ea typeface="+mj-ea"/>
                <a:cs typeface="+mj-cs"/>
              </a:rPr>
              <a:t>LUẬT HÔN NHÂN VÀ GIA ĐÌNH 2014</a:t>
            </a:r>
          </a:p>
        </p:txBody>
      </p:sp>
      <p:sp>
        <p:nvSpPr>
          <p:cNvPr id="10243" name="Rectangle 3"/>
          <p:cNvSpPr>
            <a:spLocks noGrp="1"/>
          </p:cNvSpPr>
          <p:nvPr>
            <p:ph idx="1"/>
          </p:nvPr>
        </p:nvSpPr>
        <p:spPr>
          <a:xfrm>
            <a:off x="152400" y="609600"/>
            <a:ext cx="8991600" cy="6019800"/>
          </a:xfrm>
        </p:spPr>
        <p:txBody>
          <a:bodyPr wrap="square" lIns="91440" tIns="45720" rIns="91440" bIns="45720" anchor="t"/>
          <a:lstStyle/>
          <a:p>
            <a:pPr marL="0" indent="0" eaLnBrk="1" hangingPunct="1">
              <a:buNone/>
            </a:pPr>
            <a:r>
              <a:rPr lang="vi-VN" altLang="x-none" b="1" dirty="0">
                <a:latin typeface="Times New Roman" panose="02020603050405020304" pitchFamily="18" charset="0"/>
              </a:rPr>
              <a:t>Chương V</a:t>
            </a:r>
            <a:endParaRPr lang="en-US" b="1" dirty="0">
              <a:latin typeface="Times New Roman" panose="02020603050405020304" pitchFamily="18" charset="0"/>
            </a:endParaRPr>
          </a:p>
          <a:p>
            <a:pPr marL="0" indent="0" eaLnBrk="1" hangingPunct="1">
              <a:buNone/>
            </a:pPr>
            <a:r>
              <a:rPr lang="vi-VN" altLang="x-none" b="1" dirty="0">
                <a:latin typeface="Times New Roman" panose="02020603050405020304" pitchFamily="18" charset="0"/>
              </a:rPr>
              <a:t>Điều 69. Nghĩa vụ v</a:t>
            </a:r>
            <a:r>
              <a:rPr lang="vi-VN" altLang="x-none" b="1" dirty="0">
                <a:latin typeface="Times New Roman" panose="02020603050405020304" pitchFamily="18" charset="0"/>
                <a:ea typeface="Times New Roman" panose="02020603050405020304" pitchFamily="18" charset="0"/>
              </a:rPr>
              <a:t>à</a:t>
            </a:r>
            <a:r>
              <a:rPr lang="vi-VN" altLang="x-none" b="1" dirty="0">
                <a:latin typeface="Times New Roman" panose="02020603050405020304" pitchFamily="18" charset="0"/>
              </a:rPr>
              <a:t> quyền của cha mẹ</a:t>
            </a:r>
          </a:p>
          <a:p>
            <a:pPr marL="0" indent="0" eaLnBrk="1" hangingPunct="1">
              <a:buNone/>
            </a:pPr>
            <a:r>
              <a:rPr lang="vi-VN" altLang="x-none" dirty="0">
                <a:latin typeface="Times New Roman" panose="02020603050405020304" pitchFamily="18" charset="0"/>
              </a:rPr>
              <a:t>1. Thương yêu con, tôn trọng ý kiến của con; chăm lo việc học tập, giáo dục để con phát triển l</a:t>
            </a:r>
            <a:r>
              <a:rPr lang="vi-VN" altLang="x-none" dirty="0">
                <a:latin typeface="Times New Roman" panose="02020603050405020304" pitchFamily="18" charset="0"/>
                <a:ea typeface="Times New Roman" panose="02020603050405020304" pitchFamily="18" charset="0"/>
              </a:rPr>
              <a:t>à</a:t>
            </a:r>
            <a:r>
              <a:rPr lang="vi-VN" altLang="x-none" dirty="0">
                <a:latin typeface="Times New Roman" panose="02020603050405020304" pitchFamily="18" charset="0"/>
              </a:rPr>
              <a:t>nh mạnh về thể chất, trí tuệ, đạo đức, trở th</a:t>
            </a:r>
            <a:r>
              <a:rPr lang="vi-VN" altLang="x-none" dirty="0">
                <a:latin typeface="Times New Roman" panose="02020603050405020304" pitchFamily="18" charset="0"/>
                <a:ea typeface="Times New Roman" panose="02020603050405020304" pitchFamily="18" charset="0"/>
              </a:rPr>
              <a:t>à</a:t>
            </a:r>
            <a:r>
              <a:rPr lang="vi-VN" altLang="x-none" dirty="0">
                <a:latin typeface="Times New Roman" panose="02020603050405020304" pitchFamily="18" charset="0"/>
              </a:rPr>
              <a:t>nh người con hiếu thảo của gia đình, công dân có ích cho xã hội.</a:t>
            </a:r>
          </a:p>
          <a:p>
            <a:pPr marL="0" indent="0" eaLnBrk="1" hangingPunct="1">
              <a:buNone/>
            </a:pPr>
            <a:r>
              <a:rPr lang="vi-VN" altLang="x-none" dirty="0">
                <a:latin typeface="Times New Roman" panose="02020603050405020304" pitchFamily="18" charset="0"/>
              </a:rPr>
              <a:t>2. Trông nom, nuôi dưỡng, chăm sóc, bảo vệ quyền, lợi ích hợp pháp của con chưa thành niên, con đã th</a:t>
            </a:r>
            <a:r>
              <a:rPr lang="vi-VN" altLang="x-none" dirty="0">
                <a:latin typeface="Times New Roman" panose="02020603050405020304" pitchFamily="18" charset="0"/>
                <a:ea typeface="Times New Roman" panose="02020603050405020304" pitchFamily="18" charset="0"/>
              </a:rPr>
              <a:t>à</a:t>
            </a:r>
            <a:r>
              <a:rPr lang="vi-VN" altLang="x-none" dirty="0">
                <a:latin typeface="Times New Roman" panose="02020603050405020304" pitchFamily="18" charset="0"/>
              </a:rPr>
              <a:t>nh niên mất năng lực h</a:t>
            </a:r>
            <a:r>
              <a:rPr lang="vi-VN" altLang="x-none" dirty="0">
                <a:latin typeface="Times New Roman" panose="02020603050405020304" pitchFamily="18" charset="0"/>
                <a:ea typeface="Times New Roman" panose="02020603050405020304" pitchFamily="18" charset="0"/>
              </a:rPr>
              <a:t>à</a:t>
            </a:r>
            <a:r>
              <a:rPr lang="vi-VN" altLang="x-none" dirty="0">
                <a:latin typeface="Times New Roman" panose="02020603050405020304" pitchFamily="18" charset="0"/>
              </a:rPr>
              <a:t>nh vi dân sự hoặc không có khả năng lao động v</a:t>
            </a:r>
            <a:r>
              <a:rPr lang="vi-VN" altLang="x-none" dirty="0">
                <a:latin typeface="Times New Roman" panose="02020603050405020304" pitchFamily="18" charset="0"/>
                <a:ea typeface="Times New Roman" panose="02020603050405020304" pitchFamily="18" charset="0"/>
              </a:rPr>
              <a:t>à</a:t>
            </a:r>
            <a:r>
              <a:rPr lang="vi-VN" altLang="x-none" dirty="0">
                <a:latin typeface="Times New Roman" panose="02020603050405020304" pitchFamily="18" charset="0"/>
              </a:rPr>
              <a:t> không có t</a:t>
            </a:r>
            <a:r>
              <a:rPr lang="vi-VN" altLang="x-none" dirty="0">
                <a:latin typeface="Times New Roman" panose="02020603050405020304" pitchFamily="18" charset="0"/>
                <a:ea typeface="Times New Roman" panose="02020603050405020304" pitchFamily="18" charset="0"/>
              </a:rPr>
              <a:t>à</a:t>
            </a:r>
            <a:r>
              <a:rPr lang="vi-VN" altLang="x-none" dirty="0">
                <a:latin typeface="Times New Roman" panose="02020603050405020304" pitchFamily="18" charset="0"/>
              </a:rPr>
              <a:t>i sản để tự nuôi mình.</a:t>
            </a:r>
            <a:endParaRPr lang="vi-VN" altLang="x-none"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10"/>
                                        <p:tgtEl>
                                          <p:spTgt spid="10243">
                                            <p:txEl>
                                              <p:pRg st="0" end="0"/>
                                            </p:txEl>
                                          </p:spTgt>
                                        </p:tgtEl>
                                      </p:cBhvr>
                                    </p:animEffect>
                                    <p:anim calcmode="lin" valueType="num">
                                      <p:cBhvr>
                                        <p:cTn id="8" dur="10" fill="hold"/>
                                        <p:tgtEl>
                                          <p:spTgt spid="10243">
                                            <p:txEl>
                                              <p:pRg st="0" end="0"/>
                                            </p:txEl>
                                          </p:spTgt>
                                        </p:tgtEl>
                                        <p:attrNameLst>
                                          <p:attrName>ppt_x</p:attrName>
                                        </p:attrNameLst>
                                      </p:cBhvr>
                                      <p:tavLst>
                                        <p:tav tm="0">
                                          <p:val>
                                            <p:strVal val="#ppt_x"/>
                                          </p:val>
                                        </p:tav>
                                        <p:tav tm="100000">
                                          <p:val>
                                            <p:strVal val="#ppt_x"/>
                                          </p:val>
                                        </p:tav>
                                      </p:tavLst>
                                    </p:anim>
                                    <p:anim calcmode="lin" valueType="num">
                                      <p:cBhvr>
                                        <p:cTn id="9" dur="10" fill="hold"/>
                                        <p:tgtEl>
                                          <p:spTgt spid="1024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243">
                                            <p:txEl>
                                              <p:pRg st="1" end="1"/>
                                            </p:txEl>
                                          </p:spTgt>
                                        </p:tgtEl>
                                        <p:attrNameLst>
                                          <p:attrName>style.visibility</p:attrName>
                                        </p:attrNameLst>
                                      </p:cBhvr>
                                      <p:to>
                                        <p:strVal val="visible"/>
                                      </p:to>
                                    </p:set>
                                    <p:animEffect transition="in" filter="fade">
                                      <p:cBhvr>
                                        <p:cTn id="14" dur="10"/>
                                        <p:tgtEl>
                                          <p:spTgt spid="10243">
                                            <p:txEl>
                                              <p:pRg st="1" end="1"/>
                                            </p:txEl>
                                          </p:spTgt>
                                        </p:tgtEl>
                                      </p:cBhvr>
                                    </p:animEffect>
                                    <p:anim calcmode="lin" valueType="num">
                                      <p:cBhvr>
                                        <p:cTn id="15" dur="10" fill="hold"/>
                                        <p:tgtEl>
                                          <p:spTgt spid="10243">
                                            <p:txEl>
                                              <p:pRg st="1" end="1"/>
                                            </p:txEl>
                                          </p:spTgt>
                                        </p:tgtEl>
                                        <p:attrNameLst>
                                          <p:attrName>ppt_x</p:attrName>
                                        </p:attrNameLst>
                                      </p:cBhvr>
                                      <p:tavLst>
                                        <p:tav tm="0">
                                          <p:val>
                                            <p:strVal val="#ppt_x"/>
                                          </p:val>
                                        </p:tav>
                                        <p:tav tm="100000">
                                          <p:val>
                                            <p:strVal val="#ppt_x"/>
                                          </p:val>
                                        </p:tav>
                                      </p:tavLst>
                                    </p:anim>
                                    <p:anim calcmode="lin" valueType="num">
                                      <p:cBhvr>
                                        <p:cTn id="16" dur="10" fill="hold"/>
                                        <p:tgtEl>
                                          <p:spTgt spid="1024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243">
                                            <p:txEl>
                                              <p:pRg st="2" end="2"/>
                                            </p:txEl>
                                          </p:spTgt>
                                        </p:tgtEl>
                                        <p:attrNameLst>
                                          <p:attrName>style.visibility</p:attrName>
                                        </p:attrNameLst>
                                      </p:cBhvr>
                                      <p:to>
                                        <p:strVal val="visible"/>
                                      </p:to>
                                    </p:set>
                                    <p:animEffect transition="in" filter="fade">
                                      <p:cBhvr>
                                        <p:cTn id="21" dur="10"/>
                                        <p:tgtEl>
                                          <p:spTgt spid="10243">
                                            <p:txEl>
                                              <p:pRg st="2" end="2"/>
                                            </p:txEl>
                                          </p:spTgt>
                                        </p:tgtEl>
                                      </p:cBhvr>
                                    </p:animEffect>
                                    <p:anim calcmode="lin" valueType="num">
                                      <p:cBhvr>
                                        <p:cTn id="22" dur="10" fill="hold"/>
                                        <p:tgtEl>
                                          <p:spTgt spid="10243">
                                            <p:txEl>
                                              <p:pRg st="2" end="2"/>
                                            </p:txEl>
                                          </p:spTgt>
                                        </p:tgtEl>
                                        <p:attrNameLst>
                                          <p:attrName>ppt_x</p:attrName>
                                        </p:attrNameLst>
                                      </p:cBhvr>
                                      <p:tavLst>
                                        <p:tav tm="0">
                                          <p:val>
                                            <p:strVal val="#ppt_x"/>
                                          </p:val>
                                        </p:tav>
                                        <p:tav tm="100000">
                                          <p:val>
                                            <p:strVal val="#ppt_x"/>
                                          </p:val>
                                        </p:tav>
                                      </p:tavLst>
                                    </p:anim>
                                    <p:anim calcmode="lin" valueType="num">
                                      <p:cBhvr>
                                        <p:cTn id="23" dur="10" fill="hold"/>
                                        <p:tgtEl>
                                          <p:spTgt spid="1024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243">
                                            <p:txEl>
                                              <p:pRg st="3" end="3"/>
                                            </p:txEl>
                                          </p:spTgt>
                                        </p:tgtEl>
                                        <p:attrNameLst>
                                          <p:attrName>style.visibility</p:attrName>
                                        </p:attrNameLst>
                                      </p:cBhvr>
                                      <p:to>
                                        <p:strVal val="visible"/>
                                      </p:to>
                                    </p:set>
                                    <p:animEffect transition="in" filter="fade">
                                      <p:cBhvr>
                                        <p:cTn id="28" dur="10"/>
                                        <p:tgtEl>
                                          <p:spTgt spid="10243">
                                            <p:txEl>
                                              <p:pRg st="3" end="3"/>
                                            </p:txEl>
                                          </p:spTgt>
                                        </p:tgtEl>
                                      </p:cBhvr>
                                    </p:animEffect>
                                    <p:anim calcmode="lin" valueType="num">
                                      <p:cBhvr>
                                        <p:cTn id="29" dur="10" fill="hold"/>
                                        <p:tgtEl>
                                          <p:spTgt spid="10243">
                                            <p:txEl>
                                              <p:pRg st="3" end="3"/>
                                            </p:txEl>
                                          </p:spTgt>
                                        </p:tgtEl>
                                        <p:attrNameLst>
                                          <p:attrName>ppt_x</p:attrName>
                                        </p:attrNameLst>
                                      </p:cBhvr>
                                      <p:tavLst>
                                        <p:tav tm="0">
                                          <p:val>
                                            <p:strVal val="#ppt_x"/>
                                          </p:val>
                                        </p:tav>
                                        <p:tav tm="100000">
                                          <p:val>
                                            <p:strVal val="#ppt_x"/>
                                          </p:val>
                                        </p:tav>
                                      </p:tavLst>
                                    </p:anim>
                                    <p:anim calcmode="lin" valueType="num">
                                      <p:cBhvr>
                                        <p:cTn id="30" dur="10" fill="hold"/>
                                        <p:tgtEl>
                                          <p:spTgt spid="1024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SWIFFPOINTPLAYERTAG" val="{577f8ca8-7131-11d4-8460-525400eb897b}"/>
</p:tagLst>
</file>

<file path=ppt/theme/theme1.xml><?xml version="1.0" encoding="utf-8"?>
<a:theme xmlns:a="http://schemas.openxmlformats.org/drawingml/2006/main" name="10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2225</Words>
  <Application>Microsoft Office PowerPoint</Application>
  <PresentationFormat>On-screen Show (4:3)</PresentationFormat>
  <Paragraphs>171</Paragraphs>
  <Slides>38</Slides>
  <Notes>2</Notes>
  <HiddenSlides>0</HiddenSlides>
  <MMClips>3</MMClips>
  <ScaleCrop>false</ScaleCrop>
  <HeadingPairs>
    <vt:vector size="4" baseType="variant">
      <vt:variant>
        <vt:lpstr>Theme</vt:lpstr>
      </vt:variant>
      <vt:variant>
        <vt:i4>2</vt:i4>
      </vt:variant>
      <vt:variant>
        <vt:lpstr>Slide Titles</vt:lpstr>
      </vt:variant>
      <vt:variant>
        <vt:i4>38</vt:i4>
      </vt:variant>
    </vt:vector>
  </HeadingPairs>
  <TitlesOfParts>
    <vt:vector size="40" baseType="lpstr">
      <vt:lpstr>106</vt:lpstr>
      <vt:lpstr>Default Design</vt:lpstr>
      <vt:lpstr>PowerPoint Presentation</vt:lpstr>
      <vt:lpstr>clip tình huống nêu suy nghĩ, tình cảm, cảm xúc của em sau khi xem clip </vt:lpstr>
      <vt:lpstr>PowerPoint Presentation</vt:lpstr>
      <vt:lpstr>PowerPoint Presentation</vt:lpstr>
      <vt:lpstr>PowerPoint Presentation</vt:lpstr>
      <vt:lpstr>PowerPoint Presentation</vt:lpstr>
      <vt:lpstr>PowerPoint Presentation</vt:lpstr>
      <vt:lpstr>PowerPoint Presentation</vt:lpstr>
      <vt:lpstr>LUẬT HÔN NHÂN VÀ GIA ĐÌNH 2014</vt:lpstr>
      <vt:lpstr>LUẬT HÔN NHÂN VÀ GIA ĐÌNH 2014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tập 1 : Những ý kiến dưới đây là đúng hay sai  về quyền và nghĩa vụ của cha mẹ đối với con?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CHÀO MỪNG QUÝ THẦY CÔ ĐẾN DỰ GIỜ </dc:title>
  <dc:creator>Administrator</dc:creator>
  <cp:lastModifiedBy>21AK22</cp:lastModifiedBy>
  <cp:revision>16</cp:revision>
  <dcterms:created xsi:type="dcterms:W3CDTF">2011-11-20T08:46:00Z</dcterms:created>
  <dcterms:modified xsi:type="dcterms:W3CDTF">2022-12-06T22:09:59Z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1033-10.2.0.6020</vt:lpwstr>
  </property>
</Properties>
</file>