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1"/>
  </p:notesMasterIdLst>
  <p:sldIdLst>
    <p:sldId id="258" r:id="rId2"/>
    <p:sldId id="305" r:id="rId3"/>
    <p:sldId id="299" r:id="rId4"/>
    <p:sldId id="300" r:id="rId5"/>
    <p:sldId id="301" r:id="rId6"/>
    <p:sldId id="261" r:id="rId7"/>
    <p:sldId id="260" r:id="rId8"/>
    <p:sldId id="288" r:id="rId9"/>
    <p:sldId id="267" r:id="rId10"/>
    <p:sldId id="265" r:id="rId11"/>
    <p:sldId id="297" r:id="rId12"/>
    <p:sldId id="270" r:id="rId13"/>
    <p:sldId id="289" r:id="rId14"/>
    <p:sldId id="295" r:id="rId15"/>
    <p:sldId id="262" r:id="rId16"/>
    <p:sldId id="296" r:id="rId17"/>
    <p:sldId id="290" r:id="rId18"/>
    <p:sldId id="263" r:id="rId19"/>
    <p:sldId id="284" r:id="rId20"/>
    <p:sldId id="302" r:id="rId21"/>
    <p:sldId id="304" r:id="rId22"/>
    <p:sldId id="294" r:id="rId23"/>
    <p:sldId id="303" r:id="rId24"/>
    <p:sldId id="298" r:id="rId25"/>
    <p:sldId id="306" r:id="rId26"/>
    <p:sldId id="307" r:id="rId27"/>
    <p:sldId id="308" r:id="rId28"/>
    <p:sldId id="309" r:id="rId29"/>
    <p:sldId id="291"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9F9D"/>
    <a:srgbClr val="C6B0A0"/>
    <a:srgbClr val="BDC8C0"/>
    <a:srgbClr val="ECD9CA"/>
    <a:srgbClr val="AAA09E"/>
    <a:srgbClr val="BCC7BF"/>
    <a:srgbClr val="CCB5A5"/>
    <a:srgbClr val="E1DDDC"/>
    <a:srgbClr val="F2F2F2"/>
    <a:srgbClr val="F6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1" autoAdjust="0"/>
    <p:restoredTop sz="95687" autoAdjust="0"/>
  </p:normalViewPr>
  <p:slideViewPr>
    <p:cSldViewPr snapToGrid="0">
      <p:cViewPr>
        <p:scale>
          <a:sx n="57" d="100"/>
          <a:sy n="57" d="100"/>
        </p:scale>
        <p:origin x="-1014" y="-282"/>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87" d="100"/>
          <a:sy n="87" d="100"/>
        </p:scale>
        <p:origin x="169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1</a:t>
            </a:fld>
            <a:endParaRPr lang="zh-CN" altLang="en-US"/>
          </a:p>
        </p:txBody>
      </p:sp>
    </p:spTree>
    <p:extLst>
      <p:ext uri="{BB962C8B-B14F-4D97-AF65-F5344CB8AC3E}">
        <p14:creationId xmlns:p14="http://schemas.microsoft.com/office/powerpoint/2010/main" val="152051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22</a:t>
            </a:fld>
            <a:endParaRPr lang="zh-CN" altLang="en-US"/>
          </a:p>
        </p:txBody>
      </p:sp>
    </p:spTree>
    <p:extLst>
      <p:ext uri="{BB962C8B-B14F-4D97-AF65-F5344CB8AC3E}">
        <p14:creationId xmlns:p14="http://schemas.microsoft.com/office/powerpoint/2010/main" val="86104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觅知网">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9527997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0"/>
            <a:ext cx="2844800" cy="365125"/>
          </a:xfrm>
          <a:prstGeom prst="rect">
            <a:avLst/>
          </a:prstGeom>
        </p:spPr>
        <p:txBody>
          <a:bodyPr/>
          <a:lstStyle>
            <a:lvl1pPr>
              <a:defRPr/>
            </a:lvl1pPr>
          </a:lstStyle>
          <a:p>
            <a:pPr>
              <a:defRPr/>
            </a:pPr>
            <a:fld id="{77B256A8-20A0-4F05-B1C2-72E4EB8A23F4}" type="datetimeFigureOut">
              <a:rPr lang="en-US">
                <a:solidFill>
                  <a:prstClr val="black">
                    <a:tint val="75000"/>
                  </a:prstClr>
                </a:solidFill>
              </a:rPr>
              <a:pPr>
                <a:defRPr/>
              </a:pPr>
              <a:t>10/12/2022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1044261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7E12258-5D8B-49AB-982D-C8C3A5140285}"/>
              </a:ext>
            </a:extLst>
          </p:cNvPr>
          <p:cNvSpPr/>
          <p:nvPr/>
        </p:nvSpPr>
        <p:spPr>
          <a:xfrm>
            <a:off x="0" y="0"/>
            <a:ext cx="12192000" cy="6858000"/>
          </a:xfrm>
          <a:prstGeom prst="rect">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矩形 4">
            <a:extLst>
              <a:ext uri="{FF2B5EF4-FFF2-40B4-BE49-F238E27FC236}">
                <a16:creationId xmlns:a16="http://schemas.microsoft.com/office/drawing/2014/main" xmlns="" id="{FC3D96D8-5DB3-456A-80DD-B8BC6E98C973}"/>
              </a:ext>
            </a:extLst>
          </p:cNvPr>
          <p:cNvSpPr/>
          <p:nvPr/>
        </p:nvSpPr>
        <p:spPr>
          <a:xfrm>
            <a:off x="1383323" y="1131277"/>
            <a:ext cx="9425353" cy="4595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椭圆 5">
            <a:extLst>
              <a:ext uri="{FF2B5EF4-FFF2-40B4-BE49-F238E27FC236}">
                <a16:creationId xmlns:a16="http://schemas.microsoft.com/office/drawing/2014/main" xmlns="" id="{E446B277-8379-4F16-ADDB-53DAA4E11B6C}"/>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椭圆 6">
            <a:extLst>
              <a:ext uri="{FF2B5EF4-FFF2-40B4-BE49-F238E27FC236}">
                <a16:creationId xmlns:a16="http://schemas.microsoft.com/office/drawing/2014/main" xmlns="" id="{C26E9D5A-F42D-4B48-B561-285B31800984}"/>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椭圆 7">
            <a:extLst>
              <a:ext uri="{FF2B5EF4-FFF2-40B4-BE49-F238E27FC236}">
                <a16:creationId xmlns:a16="http://schemas.microsoft.com/office/drawing/2014/main" xmlns="" id="{999A122B-A91D-4D9E-8FA2-E7C55C861283}"/>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椭圆 8">
            <a:extLst>
              <a:ext uri="{FF2B5EF4-FFF2-40B4-BE49-F238E27FC236}">
                <a16:creationId xmlns:a16="http://schemas.microsoft.com/office/drawing/2014/main" xmlns="" id="{E3D7AFE4-7044-42F8-BB68-85B04089D042}"/>
              </a:ext>
            </a:extLst>
          </p:cNvPr>
          <p:cNvSpPr/>
          <p:nvPr/>
        </p:nvSpPr>
        <p:spPr>
          <a:xfrm>
            <a:off x="2108759" y="1894744"/>
            <a:ext cx="731226" cy="73122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椭圆 9">
            <a:extLst>
              <a:ext uri="{FF2B5EF4-FFF2-40B4-BE49-F238E27FC236}">
                <a16:creationId xmlns:a16="http://schemas.microsoft.com/office/drawing/2014/main" xmlns="" id="{11520369-0C66-4B7B-A84B-568401C8B0C1}"/>
              </a:ext>
            </a:extLst>
          </p:cNvPr>
          <p:cNvSpPr/>
          <p:nvPr/>
        </p:nvSpPr>
        <p:spPr>
          <a:xfrm>
            <a:off x="546800" y="3755781"/>
            <a:ext cx="347296" cy="34729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4F491E46-B921-4D3C-A9CA-BF96FF197D11}"/>
              </a:ext>
            </a:extLst>
          </p:cNvPr>
          <p:cNvSpPr/>
          <p:nvPr/>
        </p:nvSpPr>
        <p:spPr>
          <a:xfrm>
            <a:off x="8579720" y="957629"/>
            <a:ext cx="347296" cy="347296"/>
          </a:xfrm>
          <a:prstGeom prst="ellipse">
            <a:avLst/>
          </a:prstGeom>
          <a:solidFill>
            <a:srgbClr val="BC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46A5ED56-659A-437A-ABF7-A18CFFB582E5}"/>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3" name="组合 12">
            <a:extLst>
              <a:ext uri="{FF2B5EF4-FFF2-40B4-BE49-F238E27FC236}">
                <a16:creationId xmlns:a16="http://schemas.microsoft.com/office/drawing/2014/main" xmlns="" id="{70432BE6-2F65-4079-8080-DE57B2F4794E}"/>
              </a:ext>
            </a:extLst>
          </p:cNvPr>
          <p:cNvGrpSpPr/>
          <p:nvPr/>
        </p:nvGrpSpPr>
        <p:grpSpPr>
          <a:xfrm>
            <a:off x="5587999" y="6098930"/>
            <a:ext cx="1016000" cy="152400"/>
            <a:chOff x="-2407920" y="-1463040"/>
            <a:chExt cx="1828800" cy="274320"/>
          </a:xfrm>
          <a:solidFill>
            <a:srgbClr val="ECD9CA"/>
          </a:solidFill>
        </p:grpSpPr>
        <p:sp>
          <p:nvSpPr>
            <p:cNvPr id="14" name="椭圆 13">
              <a:extLst>
                <a:ext uri="{FF2B5EF4-FFF2-40B4-BE49-F238E27FC236}">
                  <a16:creationId xmlns:a16="http://schemas.microsoft.com/office/drawing/2014/main" xmlns="" id="{FEDCE25D-38D7-4917-A6CD-C49BD71D3807}"/>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椭圆 14">
              <a:extLst>
                <a:ext uri="{FF2B5EF4-FFF2-40B4-BE49-F238E27FC236}">
                  <a16:creationId xmlns:a16="http://schemas.microsoft.com/office/drawing/2014/main" xmlns="" id="{BE93F5B1-3C8B-4B28-846A-EE30C7898EBC}"/>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椭圆 15">
              <a:extLst>
                <a:ext uri="{FF2B5EF4-FFF2-40B4-BE49-F238E27FC236}">
                  <a16:creationId xmlns:a16="http://schemas.microsoft.com/office/drawing/2014/main" xmlns="" id="{64CC17B1-4782-4EEE-8D28-26FC05542E9E}"/>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a:extLst>
                <a:ext uri="{FF2B5EF4-FFF2-40B4-BE49-F238E27FC236}">
                  <a16:creationId xmlns:a16="http://schemas.microsoft.com/office/drawing/2014/main" xmlns="" id="{771C1EC9-0100-47A7-9539-5792FA1FBCEE}"/>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9" name="文本框 18">
            <a:extLst>
              <a:ext uri="{FF2B5EF4-FFF2-40B4-BE49-F238E27FC236}">
                <a16:creationId xmlns:a16="http://schemas.microsoft.com/office/drawing/2014/main" xmlns="" id="{27875051-DCE5-4C82-BCA8-CEFC3FC71FAC}"/>
              </a:ext>
            </a:extLst>
          </p:cNvPr>
          <p:cNvSpPr txBox="1"/>
          <p:nvPr/>
        </p:nvSpPr>
        <p:spPr>
          <a:xfrm>
            <a:off x="1708548" y="2664740"/>
            <a:ext cx="8639435" cy="1200329"/>
          </a:xfrm>
          <a:prstGeom prst="rect">
            <a:avLst/>
          </a:prstGeom>
          <a:noFill/>
        </p:spPr>
        <p:txBody>
          <a:bodyPr wrap="square" rtlCol="0">
            <a:spAutoFit/>
          </a:bodyPr>
          <a:lstStyle/>
          <a:p>
            <a:pPr algn="dist"/>
            <a:r>
              <a:rPr lang="en-US" altLang="zh-CN" sz="7200" dirty="0">
                <a:solidFill>
                  <a:schemeClr val="tx1">
                    <a:lumMod val="75000"/>
                    <a:lumOff val="2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rPr>
              <a:t>BÀI 4: GIỮ CHỮ TÍN</a:t>
            </a:r>
            <a:endParaRPr lang="zh-CN" altLang="en-US" sz="7200" dirty="0">
              <a:solidFill>
                <a:schemeClr val="tx1">
                  <a:lumMod val="75000"/>
                  <a:lumOff val="2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endParaRPr>
          </a:p>
        </p:txBody>
      </p:sp>
      <p:cxnSp>
        <p:nvCxnSpPr>
          <p:cNvPr id="20" name="直接连接符 19">
            <a:extLst>
              <a:ext uri="{FF2B5EF4-FFF2-40B4-BE49-F238E27FC236}">
                <a16:creationId xmlns:a16="http://schemas.microsoft.com/office/drawing/2014/main" xmlns="" id="{BFF704E9-93FA-49AE-A535-50256194389C}"/>
              </a:ext>
            </a:extLst>
          </p:cNvPr>
          <p:cNvCxnSpPr>
            <a:cxnSpLocks/>
          </p:cNvCxnSpPr>
          <p:nvPr/>
        </p:nvCxnSpPr>
        <p:spPr>
          <a:xfrm>
            <a:off x="3874098" y="2450120"/>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iṩļïḓè">
            <a:extLst>
              <a:ext uri="{FF2B5EF4-FFF2-40B4-BE49-F238E27FC236}">
                <a16:creationId xmlns:a16="http://schemas.microsoft.com/office/drawing/2014/main" xmlns="" id="{9599E744-4F4F-455A-A581-DBA9D46C8FC7}"/>
              </a:ext>
            </a:extLst>
          </p:cNvPr>
          <p:cNvSpPr txBox="1"/>
          <p:nvPr/>
        </p:nvSpPr>
        <p:spPr bwMode="auto">
          <a:xfrm>
            <a:off x="5123122" y="2185890"/>
            <a:ext cx="1948009"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b="1" dirty="0">
                <a:latin typeface="思源黑体" panose="020B0500000000000000" pitchFamily="34" charset="-122"/>
                <a:ea typeface="思源黑体" panose="020B0500000000000000" pitchFamily="34" charset="-122"/>
                <a:sym typeface="思源黑体" panose="020B0500000000000000" pitchFamily="34" charset="-122"/>
              </a:rPr>
              <a:t>GDCD 8</a:t>
            </a:r>
          </a:p>
        </p:txBody>
      </p:sp>
      <p:cxnSp>
        <p:nvCxnSpPr>
          <p:cNvPr id="22" name="直接连接符 21">
            <a:extLst>
              <a:ext uri="{FF2B5EF4-FFF2-40B4-BE49-F238E27FC236}">
                <a16:creationId xmlns:a16="http://schemas.microsoft.com/office/drawing/2014/main" xmlns="" id="{596CA7CA-158C-4BD3-89B7-80AB76B5015D}"/>
              </a:ext>
            </a:extLst>
          </p:cNvPr>
          <p:cNvCxnSpPr>
            <a:cxnSpLocks/>
          </p:cNvCxnSpPr>
          <p:nvPr/>
        </p:nvCxnSpPr>
        <p:spPr>
          <a:xfrm>
            <a:off x="7071131" y="2438802"/>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xmlns="" id="{CC1DF9DA-EB60-45E0-A31F-652B49956945}"/>
              </a:ext>
            </a:extLst>
          </p:cNvPr>
          <p:cNvSpPr txBox="1"/>
          <p:nvPr/>
        </p:nvSpPr>
        <p:spPr>
          <a:xfrm>
            <a:off x="5805639" y="5025458"/>
            <a:ext cx="4099760" cy="523220"/>
          </a:xfrm>
          <a:prstGeom prst="rect">
            <a:avLst/>
          </a:prstGeom>
          <a:noFill/>
          <a:ln>
            <a:noFill/>
          </a:ln>
        </p:spPr>
        <p:txBody>
          <a:bodyPr wrap="square" rtlCol="0">
            <a:spAutoFit/>
          </a:bodyPr>
          <a:lstStyle/>
          <a:p>
            <a:pPr algn="dist"/>
            <a:r>
              <a:rPr lang="vi-VN" altLang="zh-CN" sz="2800" dirty="0">
                <a:latin typeface="Calibri Light" panose="020F0302020204030204" pitchFamily="34" charset="0"/>
                <a:ea typeface="思源黑体" panose="020B0500000000000000" pitchFamily="34" charset="-122"/>
                <a:cs typeface="Calibri Light" panose="020F0302020204030204" pitchFamily="34" charset="0"/>
                <a:sym typeface="思源黑体" panose="020B0500000000000000" pitchFamily="34" charset="-122"/>
              </a:rPr>
              <a:t>GVTH:</a:t>
            </a:r>
            <a:r>
              <a:rPr lang="en-US" altLang="zh-CN" sz="2800" dirty="0">
                <a:latin typeface="Calibri Light" panose="020F0302020204030204" pitchFamily="34" charset="0"/>
                <a:ea typeface="思源黑体" panose="020B0500000000000000" pitchFamily="34" charset="-122"/>
                <a:cs typeface="Calibri Light" panose="020F0302020204030204" pitchFamily="34" charset="0"/>
                <a:sym typeface="思源黑体" panose="020B0500000000000000" pitchFamily="34" charset="-122"/>
              </a:rPr>
              <a:t> NGUYỄN THỊ LOAN</a:t>
            </a:r>
            <a:endParaRPr lang="zh-CN" altLang="en-US" sz="2800" dirty="0">
              <a:latin typeface="Calibri Light" panose="020F0302020204030204" pitchFamily="34" charset="0"/>
              <a:ea typeface="思源黑体" panose="020B0500000000000000" pitchFamily="34" charset="-122"/>
              <a:cs typeface="Calibri Light" panose="020F0302020204030204" pitchFamily="34" charset="0"/>
              <a:sym typeface="思源黑体" panose="020B0500000000000000" pitchFamily="34" charset="-122"/>
            </a:endParaRPr>
          </a:p>
        </p:txBody>
      </p:sp>
      <p:sp>
        <p:nvSpPr>
          <p:cNvPr id="2" name="TextBox 1">
            <a:extLst>
              <a:ext uri="{FF2B5EF4-FFF2-40B4-BE49-F238E27FC236}">
                <a16:creationId xmlns:a16="http://schemas.microsoft.com/office/drawing/2014/main" xmlns="" id="{F0BDF645-0BFF-4B0F-ACFA-D42C9B12FBEA}"/>
              </a:ext>
            </a:extLst>
          </p:cNvPr>
          <p:cNvSpPr txBox="1"/>
          <p:nvPr/>
        </p:nvSpPr>
        <p:spPr>
          <a:xfrm flipH="1">
            <a:off x="5412469" y="3834013"/>
            <a:ext cx="4411024" cy="584775"/>
          </a:xfrm>
          <a:prstGeom prst="rect">
            <a:avLst/>
          </a:prstGeom>
          <a:noFill/>
        </p:spPr>
        <p:txBody>
          <a:bodyPr wrap="square" rtlCol="0">
            <a:spAutoFit/>
          </a:bodyPr>
          <a:lstStyle/>
          <a:p>
            <a:r>
              <a:rPr lang="en-US" sz="3200" dirty="0"/>
              <a:t>TIẾT 4</a:t>
            </a:r>
            <a:endParaRPr lang="vi-VN" sz="3200" dirty="0"/>
          </a:p>
        </p:txBody>
      </p:sp>
    </p:spTree>
    <p:extLst>
      <p:ext uri="{BB962C8B-B14F-4D97-AF65-F5344CB8AC3E}">
        <p14:creationId xmlns:p14="http://schemas.microsoft.com/office/powerpoint/2010/main" val="196003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xmlns="" id="{6EB9438E-7895-4FB5-97B3-CC63D5164DD4}"/>
              </a:ext>
            </a:extLst>
          </p:cNvPr>
          <p:cNvCxnSpPr/>
          <p:nvPr/>
        </p:nvCxnSpPr>
        <p:spPr>
          <a:xfrm>
            <a:off x="6936173" y="1067664"/>
            <a:ext cx="0" cy="501808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 name="ïṡḷîde">
            <a:extLst>
              <a:ext uri="{FF2B5EF4-FFF2-40B4-BE49-F238E27FC236}">
                <a16:creationId xmlns:a16="http://schemas.microsoft.com/office/drawing/2014/main" xmlns="" id="{A0C9093A-4958-4F0E-961A-069F7EF087AA}"/>
              </a:ext>
            </a:extLst>
          </p:cNvPr>
          <p:cNvSpPr/>
          <p:nvPr/>
        </p:nvSpPr>
        <p:spPr>
          <a:xfrm>
            <a:off x="6667263" y="2643339"/>
            <a:ext cx="537820" cy="537824"/>
          </a:xfrm>
          <a:prstGeom prst="ellipse">
            <a:avLst/>
          </a:prstGeom>
          <a:solidFill>
            <a:srgbClr val="AAA0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ïṧ1ïḋe">
            <a:extLst>
              <a:ext uri="{FF2B5EF4-FFF2-40B4-BE49-F238E27FC236}">
                <a16:creationId xmlns:a16="http://schemas.microsoft.com/office/drawing/2014/main" xmlns="" id="{95F8BE45-765D-4450-9F8A-E1F022E1C050}"/>
              </a:ext>
            </a:extLst>
          </p:cNvPr>
          <p:cNvSpPr/>
          <p:nvPr/>
        </p:nvSpPr>
        <p:spPr bwMode="auto">
          <a:xfrm>
            <a:off x="6799055" y="2813301"/>
            <a:ext cx="274236" cy="197898"/>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íśḷïdè">
            <a:extLst>
              <a:ext uri="{FF2B5EF4-FFF2-40B4-BE49-F238E27FC236}">
                <a16:creationId xmlns:a16="http://schemas.microsoft.com/office/drawing/2014/main" xmlns="" id="{68EC074D-BB69-4EAA-80B3-66F888D3FB62}"/>
              </a:ext>
            </a:extLst>
          </p:cNvPr>
          <p:cNvSpPr/>
          <p:nvPr/>
        </p:nvSpPr>
        <p:spPr>
          <a:xfrm>
            <a:off x="6667263" y="4720783"/>
            <a:ext cx="537820" cy="537824"/>
          </a:xfrm>
          <a:prstGeom prst="ellipse">
            <a:avLst/>
          </a:prstGeom>
          <a:solidFill>
            <a:srgbClr val="BCC7B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ïšḷîḓê">
            <a:extLst>
              <a:ext uri="{FF2B5EF4-FFF2-40B4-BE49-F238E27FC236}">
                <a16:creationId xmlns:a16="http://schemas.microsoft.com/office/drawing/2014/main" xmlns="" id="{2CEC3553-20E1-430E-8EC2-7F999CEF7B3C}"/>
              </a:ext>
            </a:extLst>
          </p:cNvPr>
          <p:cNvSpPr/>
          <p:nvPr/>
        </p:nvSpPr>
        <p:spPr bwMode="auto">
          <a:xfrm>
            <a:off x="6799054" y="4855249"/>
            <a:ext cx="274236" cy="268889"/>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矩形 9">
            <a:extLst>
              <a:ext uri="{FF2B5EF4-FFF2-40B4-BE49-F238E27FC236}">
                <a16:creationId xmlns:a16="http://schemas.microsoft.com/office/drawing/2014/main" xmlns="" id="{9131834B-CC8B-4BC0-9477-9166F182F85F}"/>
              </a:ext>
            </a:extLst>
          </p:cNvPr>
          <p:cNvSpPr/>
          <p:nvPr/>
        </p:nvSpPr>
        <p:spPr>
          <a:xfrm>
            <a:off x="1626126" y="-23684"/>
            <a:ext cx="3293113" cy="6881684"/>
          </a:xfrm>
          <a:prstGeom prst="rect">
            <a:avLst/>
          </a:prstGeom>
          <a:blipFill>
            <a:blip r:embed="rId2"/>
            <a:stretch>
              <a:fillRect l="-19734" r="-19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Synergistically utilize technically sound portals with frictionless chains. Dramatically customize…">
            <a:extLst>
              <a:ext uri="{FF2B5EF4-FFF2-40B4-BE49-F238E27FC236}">
                <a16:creationId xmlns:a16="http://schemas.microsoft.com/office/drawing/2014/main" xmlns="" id="{03DB1B52-E09C-439B-9274-2FAB33B5F0BE}"/>
              </a:ext>
            </a:extLst>
          </p:cNvPr>
          <p:cNvSpPr txBox="1"/>
          <p:nvPr/>
        </p:nvSpPr>
        <p:spPr>
          <a:xfrm>
            <a:off x="7630029" y="3181163"/>
            <a:ext cx="2935845"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vi-VN" sz="2400" dirty="0" err="1">
                <a:latin typeface="Calibri" panose="020F0502020204030204" pitchFamily="34" charset="0"/>
                <a:cs typeface="Calibri" panose="020F0502020204030204" pitchFamily="34" charset="0"/>
              </a:rPr>
              <a:t>C</a:t>
            </a:r>
            <a:r>
              <a:rPr lang="en-US" sz="2400" dirty="0">
                <a:latin typeface="Calibri" panose="020F0502020204030204" pitchFamily="34" charset="0"/>
                <a:cs typeface="Calibri" panose="020F0502020204030204" pitchFamily="34" charset="0"/>
              </a:rPr>
              <a:t>ó ý </a:t>
            </a:r>
            <a:r>
              <a:rPr lang="en-US" sz="2400" dirty="0" err="1">
                <a:latin typeface="Calibri" panose="020F0502020204030204" pitchFamily="34" charset="0"/>
                <a:cs typeface="Calibri" panose="020F0502020204030204" pitchFamily="34" charset="0"/>
              </a:rPr>
              <a:t>kiến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rằng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Giữ</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chữ</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tín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giữ</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lời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hứa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đúng</a:t>
            </a:r>
            <a:r>
              <a:rPr lang="en-US" sz="2400" dirty="0">
                <a:latin typeface="Calibri" panose="020F0502020204030204" pitchFamily="34" charset="0"/>
                <a:cs typeface="Calibri" panose="020F0502020204030204" pitchFamily="34" charset="0"/>
              </a:rPr>
              <a:t> hay </a:t>
            </a:r>
            <a:r>
              <a:rPr lang="en-US" sz="2400" dirty="0" err="1">
                <a:latin typeface="Calibri" panose="020F0502020204030204" pitchFamily="34" charset="0"/>
                <a:cs typeface="Calibri" panose="020F0502020204030204" pitchFamily="34" charset="0"/>
              </a:rPr>
              <a:t>sai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Vì</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sao</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5391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xmlns="" id="{6EB9438E-7895-4FB5-97B3-CC63D5164DD4}"/>
              </a:ext>
            </a:extLst>
          </p:cNvPr>
          <p:cNvCxnSpPr/>
          <p:nvPr/>
        </p:nvCxnSpPr>
        <p:spPr>
          <a:xfrm>
            <a:off x="6099040" y="1067664"/>
            <a:ext cx="0" cy="501808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 name="ïṡḷîde">
            <a:extLst>
              <a:ext uri="{FF2B5EF4-FFF2-40B4-BE49-F238E27FC236}">
                <a16:creationId xmlns:a16="http://schemas.microsoft.com/office/drawing/2014/main" xmlns="" id="{A0C9093A-4958-4F0E-961A-069F7EF087AA}"/>
              </a:ext>
            </a:extLst>
          </p:cNvPr>
          <p:cNvSpPr/>
          <p:nvPr/>
        </p:nvSpPr>
        <p:spPr>
          <a:xfrm>
            <a:off x="5830130" y="2643339"/>
            <a:ext cx="537820" cy="537824"/>
          </a:xfrm>
          <a:prstGeom prst="ellipse">
            <a:avLst/>
          </a:prstGeom>
          <a:solidFill>
            <a:srgbClr val="AAA0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ïṧ1ïḋe">
            <a:extLst>
              <a:ext uri="{FF2B5EF4-FFF2-40B4-BE49-F238E27FC236}">
                <a16:creationId xmlns:a16="http://schemas.microsoft.com/office/drawing/2014/main" xmlns="" id="{95F8BE45-765D-4450-9F8A-E1F022E1C050}"/>
              </a:ext>
            </a:extLst>
          </p:cNvPr>
          <p:cNvSpPr/>
          <p:nvPr/>
        </p:nvSpPr>
        <p:spPr bwMode="auto">
          <a:xfrm>
            <a:off x="5961922" y="2813301"/>
            <a:ext cx="274236" cy="197898"/>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íśḷïdè">
            <a:extLst>
              <a:ext uri="{FF2B5EF4-FFF2-40B4-BE49-F238E27FC236}">
                <a16:creationId xmlns:a16="http://schemas.microsoft.com/office/drawing/2014/main" xmlns="" id="{68EC074D-BB69-4EAA-80B3-66F888D3FB62}"/>
              </a:ext>
            </a:extLst>
          </p:cNvPr>
          <p:cNvSpPr/>
          <p:nvPr/>
        </p:nvSpPr>
        <p:spPr>
          <a:xfrm>
            <a:off x="5830130" y="4720783"/>
            <a:ext cx="537820" cy="537824"/>
          </a:xfrm>
          <a:prstGeom prst="ellipse">
            <a:avLst/>
          </a:prstGeom>
          <a:solidFill>
            <a:srgbClr val="BCC7B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ïšḷîḓê">
            <a:extLst>
              <a:ext uri="{FF2B5EF4-FFF2-40B4-BE49-F238E27FC236}">
                <a16:creationId xmlns:a16="http://schemas.microsoft.com/office/drawing/2014/main" xmlns="" id="{2CEC3553-20E1-430E-8EC2-7F999CEF7B3C}"/>
              </a:ext>
            </a:extLst>
          </p:cNvPr>
          <p:cNvSpPr/>
          <p:nvPr/>
        </p:nvSpPr>
        <p:spPr bwMode="auto">
          <a:xfrm>
            <a:off x="5961921" y="4855249"/>
            <a:ext cx="274236" cy="268889"/>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prstTxWarp prst="textNoShape">
              <a:avLst/>
            </a:prstTxWarp>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endParaRPr lang="en-US" sz="7198"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矩形 9">
            <a:extLst>
              <a:ext uri="{FF2B5EF4-FFF2-40B4-BE49-F238E27FC236}">
                <a16:creationId xmlns:a16="http://schemas.microsoft.com/office/drawing/2014/main" xmlns="" id="{9131834B-CC8B-4BC0-9477-9166F182F85F}"/>
              </a:ext>
            </a:extLst>
          </p:cNvPr>
          <p:cNvSpPr/>
          <p:nvPr/>
        </p:nvSpPr>
        <p:spPr>
          <a:xfrm>
            <a:off x="1201121" y="-23684"/>
            <a:ext cx="3293113" cy="6881684"/>
          </a:xfrm>
          <a:prstGeom prst="rect">
            <a:avLst/>
          </a:prstGeom>
          <a:blipFill>
            <a:blip r:embed="rId2"/>
            <a:stretch>
              <a:fillRect l="-19734" r="-19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Synergistically utilize technically sound portals with frictionless chains. Dramatically customize…">
            <a:extLst>
              <a:ext uri="{FF2B5EF4-FFF2-40B4-BE49-F238E27FC236}">
                <a16:creationId xmlns:a16="http://schemas.microsoft.com/office/drawing/2014/main" xmlns="" id="{03DB1B52-E09C-439B-9274-2FAB33B5F0BE}"/>
              </a:ext>
            </a:extLst>
          </p:cNvPr>
          <p:cNvSpPr txBox="1"/>
          <p:nvPr/>
        </p:nvSpPr>
        <p:spPr>
          <a:xfrm>
            <a:off x="6825809" y="1885588"/>
            <a:ext cx="4547392" cy="369331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vi-VN" sz="2400">
                <a:latin typeface="Calibri" panose="020F0502020204030204" pitchFamily="34" charset="0"/>
                <a:cs typeface="Calibri" panose="020F0502020204030204" pitchFamily="34" charset="0"/>
              </a:rPr>
              <a:t>Giữ lời hứa chỉ là một trong những biểu hiện rõ nhất mà ai cũng có thể nhận thấy được của giữ chữ tín. Bản chất, giữ chữ tín không chỉ là giữ lời hứa mà còn thể hiện ý thức trách nhiệm và quyết tâm của mình khi thực hiện lời hứa (chất lượng, hiệu quả và sự tin cậy của mọi người…) trong công việc, quan hệ xã hội và quan hệ hợp tác kinh doanh.</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14833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xmlns="" id="{6FF40618-85DA-4CAE-9C8A-F5110DD16270}"/>
              </a:ext>
            </a:extLst>
          </p:cNvPr>
          <p:cNvSpPr/>
          <p:nvPr/>
        </p:nvSpPr>
        <p:spPr>
          <a:xfrm>
            <a:off x="1519446" y="-23684"/>
            <a:ext cx="3293113" cy="6881684"/>
          </a:xfrm>
          <a:prstGeom prst="rect">
            <a:avLst/>
          </a:prstGeom>
          <a:blipFill>
            <a:blip r:embed="rId3"/>
            <a:stretch>
              <a:fillRect l="-19734" r="-19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6" name="组合 15">
            <a:extLst>
              <a:ext uri="{FF2B5EF4-FFF2-40B4-BE49-F238E27FC236}">
                <a16:creationId xmlns:a16="http://schemas.microsoft.com/office/drawing/2014/main" xmlns="" id="{81B08CEE-C8E5-4C3B-9036-C81C3757E1C0}"/>
              </a:ext>
            </a:extLst>
          </p:cNvPr>
          <p:cNvGrpSpPr/>
          <p:nvPr/>
        </p:nvGrpSpPr>
        <p:grpSpPr>
          <a:xfrm>
            <a:off x="6475229" y="1745734"/>
            <a:ext cx="1016000" cy="152400"/>
            <a:chOff x="-2407920" y="-1463040"/>
            <a:chExt cx="1828800" cy="274320"/>
          </a:xfrm>
          <a:solidFill>
            <a:srgbClr val="CCB5A5"/>
          </a:solidFill>
        </p:grpSpPr>
        <p:sp>
          <p:nvSpPr>
            <p:cNvPr id="17" name="椭圆 16">
              <a:extLst>
                <a:ext uri="{FF2B5EF4-FFF2-40B4-BE49-F238E27FC236}">
                  <a16:creationId xmlns:a16="http://schemas.microsoft.com/office/drawing/2014/main" xmlns="" id="{3DCC8195-32AE-42EB-A344-3E0265A422AF}"/>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椭圆 17">
              <a:extLst>
                <a:ext uri="{FF2B5EF4-FFF2-40B4-BE49-F238E27FC236}">
                  <a16:creationId xmlns:a16="http://schemas.microsoft.com/office/drawing/2014/main" xmlns="" id="{6362DAB1-A8CC-40E8-810A-8807972B04E8}"/>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a:extLst>
                <a:ext uri="{FF2B5EF4-FFF2-40B4-BE49-F238E27FC236}">
                  <a16:creationId xmlns:a16="http://schemas.microsoft.com/office/drawing/2014/main" xmlns="" id="{1327C286-12C9-480B-B9BA-BC8D865CADC5}"/>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0" name="椭圆 19">
              <a:extLst>
                <a:ext uri="{FF2B5EF4-FFF2-40B4-BE49-F238E27FC236}">
                  <a16:creationId xmlns:a16="http://schemas.microsoft.com/office/drawing/2014/main" xmlns="" id="{F837B3F2-3629-4A32-87AE-FF7F13B1F65D}"/>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Rectangle 1">
            <a:extLst>
              <a:ext uri="{FF2B5EF4-FFF2-40B4-BE49-F238E27FC236}">
                <a16:creationId xmlns:a16="http://schemas.microsoft.com/office/drawing/2014/main" xmlns="" id="{3424C88D-766C-564B-96F8-8DE527B35DA0}"/>
              </a:ext>
            </a:extLst>
          </p:cNvPr>
          <p:cNvSpPr/>
          <p:nvPr/>
        </p:nvSpPr>
        <p:spPr>
          <a:xfrm>
            <a:off x="6293476" y="2723673"/>
            <a:ext cx="3855076" cy="1815882"/>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nhưng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tín</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48767426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38">
            <a:extLst>
              <a:ext uri="{FF2B5EF4-FFF2-40B4-BE49-F238E27FC236}">
                <a16:creationId xmlns:a16="http://schemas.microsoft.com/office/drawing/2014/main" xmlns="" id="{E75BEB72-9589-4180-8FFC-BF89E00E872D}"/>
              </a:ext>
            </a:extLst>
          </p:cNvPr>
          <p:cNvSpPr/>
          <p:nvPr/>
        </p:nvSpPr>
        <p:spPr>
          <a:xfrm>
            <a:off x="4888621" y="793596"/>
            <a:ext cx="2579077" cy="2579077"/>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0" name="组合 39">
            <a:extLst>
              <a:ext uri="{FF2B5EF4-FFF2-40B4-BE49-F238E27FC236}">
                <a16:creationId xmlns:a16="http://schemas.microsoft.com/office/drawing/2014/main" xmlns="" id="{17DCD9D3-843D-4E87-B779-04F143BEBEE8}"/>
              </a:ext>
            </a:extLst>
          </p:cNvPr>
          <p:cNvGrpSpPr/>
          <p:nvPr/>
        </p:nvGrpSpPr>
        <p:grpSpPr>
          <a:xfrm>
            <a:off x="5670159" y="5912004"/>
            <a:ext cx="1016000" cy="152400"/>
            <a:chOff x="-2407920" y="-1463040"/>
            <a:chExt cx="1828800" cy="274320"/>
          </a:xfrm>
          <a:solidFill>
            <a:srgbClr val="CCB5A5"/>
          </a:solidFill>
        </p:grpSpPr>
        <p:sp>
          <p:nvSpPr>
            <p:cNvPr id="41" name="椭圆 40">
              <a:extLst>
                <a:ext uri="{FF2B5EF4-FFF2-40B4-BE49-F238E27FC236}">
                  <a16:creationId xmlns:a16="http://schemas.microsoft.com/office/drawing/2014/main" xmlns="" id="{9957AFFE-9613-4F06-81CA-665D56F5CBB7}"/>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2" name="椭圆 41">
              <a:extLst>
                <a:ext uri="{FF2B5EF4-FFF2-40B4-BE49-F238E27FC236}">
                  <a16:creationId xmlns:a16="http://schemas.microsoft.com/office/drawing/2014/main" xmlns="" id="{46BEB1A2-5B65-421E-9FEE-DC853C834414}"/>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3" name="椭圆 42">
              <a:extLst>
                <a:ext uri="{FF2B5EF4-FFF2-40B4-BE49-F238E27FC236}">
                  <a16:creationId xmlns:a16="http://schemas.microsoft.com/office/drawing/2014/main" xmlns="" id="{806ED077-5519-4BEA-AE0C-B9653F2400B2}"/>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椭圆 43">
              <a:extLst>
                <a:ext uri="{FF2B5EF4-FFF2-40B4-BE49-F238E27FC236}">
                  <a16:creationId xmlns:a16="http://schemas.microsoft.com/office/drawing/2014/main" xmlns="" id="{5C381679-DB4E-4CF2-B40A-9C9190842299}"/>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5" name="文本框 44">
            <a:extLst>
              <a:ext uri="{FF2B5EF4-FFF2-40B4-BE49-F238E27FC236}">
                <a16:creationId xmlns:a16="http://schemas.microsoft.com/office/drawing/2014/main" xmlns="" id="{B65112CD-842B-4329-9E09-7C15AE4EE98B}"/>
              </a:ext>
            </a:extLst>
          </p:cNvPr>
          <p:cNvSpPr txBox="1"/>
          <p:nvPr/>
        </p:nvSpPr>
        <p:spPr>
          <a:xfrm>
            <a:off x="4473430" y="3606479"/>
            <a:ext cx="3318020" cy="1200329"/>
          </a:xfrm>
          <a:prstGeom prst="rect">
            <a:avLst/>
          </a:prstGeom>
          <a:noFill/>
        </p:spPr>
        <p:txBody>
          <a:bodyPr wrap="square" rtlCol="0">
            <a:spAutoFit/>
          </a:bodyPr>
          <a:lstStyle/>
          <a:p>
            <a:pPr algn="dist"/>
            <a:r>
              <a:rPr lang="en-US" altLang="zh-CN"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rPr>
              <a:t>THREE</a:t>
            </a:r>
            <a:endParaRPr lang="zh-CN" altLang="en-US"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46" name="直接连接符 45">
            <a:extLst>
              <a:ext uri="{FF2B5EF4-FFF2-40B4-BE49-F238E27FC236}">
                <a16:creationId xmlns:a16="http://schemas.microsoft.com/office/drawing/2014/main" xmlns="" id="{092A96F4-4FFF-4243-97CF-3CCDFD09CE8B}"/>
              </a:ext>
            </a:extLst>
          </p:cNvPr>
          <p:cNvCxnSpPr>
            <a:cxnSpLocks/>
          </p:cNvCxnSpPr>
          <p:nvPr/>
        </p:nvCxnSpPr>
        <p:spPr>
          <a:xfrm>
            <a:off x="4081839" y="4910812"/>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iṩļïḓè">
            <a:extLst>
              <a:ext uri="{FF2B5EF4-FFF2-40B4-BE49-F238E27FC236}">
                <a16:creationId xmlns:a16="http://schemas.microsoft.com/office/drawing/2014/main" xmlns="" id="{F595B0DA-0E9F-45C6-BD8C-5953981A781D}"/>
              </a:ext>
            </a:extLst>
          </p:cNvPr>
          <p:cNvSpPr txBox="1"/>
          <p:nvPr/>
        </p:nvSpPr>
        <p:spPr bwMode="auto">
          <a:xfrm>
            <a:off x="5185673" y="4657900"/>
            <a:ext cx="2120437"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sz="3200" b="1" dirty="0">
                <a:solidFill>
                  <a:schemeClr val="bg1">
                    <a:lumMod val="6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rPr>
              <a:t>Ý NGHĨA</a:t>
            </a:r>
          </a:p>
        </p:txBody>
      </p:sp>
      <p:cxnSp>
        <p:nvCxnSpPr>
          <p:cNvPr id="48" name="直接连接符 47">
            <a:extLst>
              <a:ext uri="{FF2B5EF4-FFF2-40B4-BE49-F238E27FC236}">
                <a16:creationId xmlns:a16="http://schemas.microsoft.com/office/drawing/2014/main" xmlns="" id="{E0B12FF2-2E15-42BB-A4E3-0ED00DACA973}"/>
              </a:ext>
            </a:extLst>
          </p:cNvPr>
          <p:cNvCxnSpPr>
            <a:cxnSpLocks/>
          </p:cNvCxnSpPr>
          <p:nvPr/>
        </p:nvCxnSpPr>
        <p:spPr>
          <a:xfrm>
            <a:off x="7278872" y="4899494"/>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xmlns="" id="{03C1FCF7-8C47-4C10-A47C-D2D6AA0CFBF5}"/>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0" name="椭圆 49">
            <a:extLst>
              <a:ext uri="{FF2B5EF4-FFF2-40B4-BE49-F238E27FC236}">
                <a16:creationId xmlns:a16="http://schemas.microsoft.com/office/drawing/2014/main" xmlns="" id="{D2956AFA-AD30-483E-89F7-6EDFBEBA1A55}"/>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1" name="椭圆 50">
            <a:extLst>
              <a:ext uri="{FF2B5EF4-FFF2-40B4-BE49-F238E27FC236}">
                <a16:creationId xmlns:a16="http://schemas.microsoft.com/office/drawing/2014/main" xmlns="" id="{3A556E96-C98F-4883-B328-EEA0D7A0F591}"/>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2" name="椭圆 51">
            <a:extLst>
              <a:ext uri="{FF2B5EF4-FFF2-40B4-BE49-F238E27FC236}">
                <a16:creationId xmlns:a16="http://schemas.microsoft.com/office/drawing/2014/main" xmlns="" id="{99B818B6-6595-4CAE-B054-E1F3A9DEB14D}"/>
              </a:ext>
            </a:extLst>
          </p:cNvPr>
          <p:cNvSpPr/>
          <p:nvPr/>
        </p:nvSpPr>
        <p:spPr>
          <a:xfrm>
            <a:off x="2108759" y="1894744"/>
            <a:ext cx="731226" cy="73122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3" name="椭圆 52">
            <a:extLst>
              <a:ext uri="{FF2B5EF4-FFF2-40B4-BE49-F238E27FC236}">
                <a16:creationId xmlns:a16="http://schemas.microsoft.com/office/drawing/2014/main" xmlns="" id="{3A751FFE-A4CE-4E1B-80A2-C587CB7EC350}"/>
              </a:ext>
            </a:extLst>
          </p:cNvPr>
          <p:cNvSpPr/>
          <p:nvPr/>
        </p:nvSpPr>
        <p:spPr>
          <a:xfrm>
            <a:off x="546800" y="3755781"/>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4" name="椭圆 53">
            <a:extLst>
              <a:ext uri="{FF2B5EF4-FFF2-40B4-BE49-F238E27FC236}">
                <a16:creationId xmlns:a16="http://schemas.microsoft.com/office/drawing/2014/main" xmlns="" id="{737BE9C9-3135-4631-8929-7DC413C33831}"/>
              </a:ext>
            </a:extLst>
          </p:cNvPr>
          <p:cNvSpPr/>
          <p:nvPr/>
        </p:nvSpPr>
        <p:spPr>
          <a:xfrm>
            <a:off x="8579720" y="957629"/>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5" name="椭圆 54">
            <a:extLst>
              <a:ext uri="{FF2B5EF4-FFF2-40B4-BE49-F238E27FC236}">
                <a16:creationId xmlns:a16="http://schemas.microsoft.com/office/drawing/2014/main" xmlns="" id="{E2623A2D-AFF1-45DF-A158-A7765261934D}"/>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Tree>
    <p:extLst>
      <p:ext uri="{BB962C8B-B14F-4D97-AF65-F5344CB8AC3E}">
        <p14:creationId xmlns:p14="http://schemas.microsoft.com/office/powerpoint/2010/main" val="4108281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BA2FC44-2536-4A11-BCC5-B9148A5A287C}"/>
              </a:ext>
            </a:extLst>
          </p:cNvPr>
          <p:cNvSpPr/>
          <p:nvPr/>
        </p:nvSpPr>
        <p:spPr>
          <a:xfrm>
            <a:off x="1674937" y="2779855"/>
            <a:ext cx="6078145" cy="3973131"/>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矩形 5">
            <a:extLst>
              <a:ext uri="{FF2B5EF4-FFF2-40B4-BE49-F238E27FC236}">
                <a16:creationId xmlns:a16="http://schemas.microsoft.com/office/drawing/2014/main" xmlns="" id="{7EFB7997-674D-4635-805D-C0E4C22A5EF7}"/>
              </a:ext>
            </a:extLst>
          </p:cNvPr>
          <p:cNvSpPr/>
          <p:nvPr/>
        </p:nvSpPr>
        <p:spPr>
          <a:xfrm>
            <a:off x="8139180" y="2779855"/>
            <a:ext cx="2580375" cy="219659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panose="020B0500000000000000" pitchFamily="34" charset="-122"/>
                <a:ea typeface="思源黑体" panose="020B0500000000000000" pitchFamily="34" charset="-122"/>
                <a:sym typeface="思源黑体" panose="020B0500000000000000" pitchFamily="34" charset="-122"/>
              </a:rPr>
              <a:t>0</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矩形 6">
            <a:extLst>
              <a:ext uri="{FF2B5EF4-FFF2-40B4-BE49-F238E27FC236}">
                <a16:creationId xmlns:a16="http://schemas.microsoft.com/office/drawing/2014/main" xmlns="" id="{FAD198DF-6E18-40D2-9B43-439EF27916D8}"/>
              </a:ext>
            </a:extLst>
          </p:cNvPr>
          <p:cNvSpPr/>
          <p:nvPr/>
        </p:nvSpPr>
        <p:spPr>
          <a:xfrm>
            <a:off x="8139179" y="4976446"/>
            <a:ext cx="2580375" cy="1881554"/>
          </a:xfrm>
          <a:prstGeom prst="rect">
            <a:avLst/>
          </a:prstGeom>
          <a:blipFill dpi="0" rotWithShape="1">
            <a:blip r:embed="rId4"/>
            <a:srcRect/>
            <a:stretch>
              <a:fillRect t="-11000" r="-1000" b="-8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iṩļïḓè">
            <a:extLst>
              <a:ext uri="{FF2B5EF4-FFF2-40B4-BE49-F238E27FC236}">
                <a16:creationId xmlns:a16="http://schemas.microsoft.com/office/drawing/2014/main" xmlns="" id="{86396C27-3FCC-422D-A904-D3707C367DEF}"/>
              </a:ext>
            </a:extLst>
          </p:cNvPr>
          <p:cNvSpPr txBox="1"/>
          <p:nvPr/>
        </p:nvSpPr>
        <p:spPr bwMode="auto">
          <a:xfrm>
            <a:off x="1339494" y="1071266"/>
            <a:ext cx="8155652" cy="162057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sz="3200" dirty="0" err="1">
                <a:latin typeface="Calibri Light" panose="020F0302020204030204" pitchFamily="34" charset="0"/>
                <a:cs typeface="Calibri Light" panose="020F0302020204030204" pitchFamily="34" charset="0"/>
              </a:rPr>
              <a:t>Trong</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cuộc</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sống</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hằng</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ngày</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việc</a:t>
            </a:r>
            <a:r>
              <a:rPr lang="vi-VN"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giữ</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chữ</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tín</a:t>
            </a:r>
            <a:r>
              <a:rPr lang="vi-VN"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có</a:t>
            </a:r>
            <a:r>
              <a:rPr lang="en-US" sz="3200" dirty="0">
                <a:latin typeface="Calibri Light" panose="020F0302020204030204" pitchFamily="34" charset="0"/>
                <a:cs typeface="Calibri Light" panose="020F0302020204030204" pitchFamily="34" charset="0"/>
              </a:rPr>
              <a:t> ý </a:t>
            </a:r>
            <a:r>
              <a:rPr lang="en-US" sz="3200" dirty="0" err="1">
                <a:latin typeface="Calibri Light" panose="020F0302020204030204" pitchFamily="34" charset="0"/>
                <a:cs typeface="Calibri Light" panose="020F0302020204030204" pitchFamily="34" charset="0"/>
              </a:rPr>
              <a:t>nghĩa</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quan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trọng</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như</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thế</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nào</a:t>
            </a:r>
            <a:r>
              <a:rPr lang="en-US" sz="3200" dirty="0">
                <a:latin typeface="Calibri Light" panose="020F0302020204030204" pitchFamily="34" charset="0"/>
                <a:cs typeface="Calibri Light" panose="020F0302020204030204" pitchFamily="34" charset="0"/>
              </a:rPr>
              <a:t>?</a:t>
            </a:r>
          </a:p>
        </p:txBody>
      </p:sp>
      <p:grpSp>
        <p:nvGrpSpPr>
          <p:cNvPr id="9" name="组合 8">
            <a:extLst>
              <a:ext uri="{FF2B5EF4-FFF2-40B4-BE49-F238E27FC236}">
                <a16:creationId xmlns:a16="http://schemas.microsoft.com/office/drawing/2014/main" xmlns="" id="{A4D6B3ED-B719-4592-83F8-CAE965326696}"/>
              </a:ext>
            </a:extLst>
          </p:cNvPr>
          <p:cNvGrpSpPr/>
          <p:nvPr/>
        </p:nvGrpSpPr>
        <p:grpSpPr>
          <a:xfrm>
            <a:off x="9630613" y="1501301"/>
            <a:ext cx="1016000" cy="152400"/>
            <a:chOff x="-2407920" y="-1463040"/>
            <a:chExt cx="1828800" cy="274320"/>
          </a:xfrm>
          <a:solidFill>
            <a:srgbClr val="CCB5A5"/>
          </a:solidFill>
        </p:grpSpPr>
        <p:sp>
          <p:nvSpPr>
            <p:cNvPr id="10" name="椭圆 9">
              <a:extLst>
                <a:ext uri="{FF2B5EF4-FFF2-40B4-BE49-F238E27FC236}">
                  <a16:creationId xmlns:a16="http://schemas.microsoft.com/office/drawing/2014/main" xmlns="" id="{1C7D0E95-C9CE-48FA-A2C2-04A41636C9B8}"/>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35C0A0EA-D515-4F89-B8F1-92C180108C7A}"/>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9D71CB5B-FB8C-47F3-87CD-F17702B4AE03}"/>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3" name="椭圆 12">
              <a:extLst>
                <a:ext uri="{FF2B5EF4-FFF2-40B4-BE49-F238E27FC236}">
                  <a16:creationId xmlns:a16="http://schemas.microsoft.com/office/drawing/2014/main" xmlns="" id="{0D1E19B6-7A92-4CC8-8C6E-41249A4F5F3C}"/>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1706808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a:extLst>
              <a:ext uri="{FF2B5EF4-FFF2-40B4-BE49-F238E27FC236}">
                <a16:creationId xmlns:a16="http://schemas.microsoft.com/office/drawing/2014/main" xmlns="" id="{D6C44F06-B52F-4EDA-A16C-36D6BEA5F440}"/>
              </a:ext>
            </a:extLst>
          </p:cNvPr>
          <p:cNvGrpSpPr/>
          <p:nvPr/>
        </p:nvGrpSpPr>
        <p:grpSpPr>
          <a:xfrm>
            <a:off x="1135872" y="1303576"/>
            <a:ext cx="9920256" cy="4174647"/>
            <a:chOff x="861492" y="1203598"/>
            <a:chExt cx="7423011" cy="3123755"/>
          </a:xfrm>
        </p:grpSpPr>
        <p:sp>
          <p:nvSpPr>
            <p:cNvPr id="73" name="圆角矩形 26">
              <a:extLst>
                <a:ext uri="{FF2B5EF4-FFF2-40B4-BE49-F238E27FC236}">
                  <a16:creationId xmlns:a16="http://schemas.microsoft.com/office/drawing/2014/main" xmlns="" id="{F90CC06E-61E0-4600-9535-CDC8FF1572B2}"/>
                </a:ext>
              </a:extLst>
            </p:cNvPr>
            <p:cNvSpPr/>
            <p:nvPr/>
          </p:nvSpPr>
          <p:spPr>
            <a:xfrm>
              <a:off x="926188" y="1256578"/>
              <a:ext cx="7345680" cy="1395596"/>
            </a:xfrm>
            <a:prstGeom prst="roundRect">
              <a:avLst>
                <a:gd name="adj" fmla="val 0"/>
              </a:avLst>
            </a:prstGeom>
            <a:noFill/>
            <a:ln w="3175">
              <a:solidFill>
                <a:srgbClr val="C6B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4" name="矩形 93">
              <a:extLst>
                <a:ext uri="{FF2B5EF4-FFF2-40B4-BE49-F238E27FC236}">
                  <a16:creationId xmlns:a16="http://schemas.microsoft.com/office/drawing/2014/main" xmlns="" id="{77F864D0-F138-4EE6-AAA9-D318DAA38481}"/>
                </a:ext>
              </a:extLst>
            </p:cNvPr>
            <p:cNvSpPr/>
            <p:nvPr/>
          </p:nvSpPr>
          <p:spPr>
            <a:xfrm>
              <a:off x="861492" y="1203598"/>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C6B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5" name="矩形 93">
              <a:extLst>
                <a:ext uri="{FF2B5EF4-FFF2-40B4-BE49-F238E27FC236}">
                  <a16:creationId xmlns:a16="http://schemas.microsoft.com/office/drawing/2014/main" xmlns="" id="{0071075F-1A2A-48E4-843D-6C2982902A97}"/>
                </a:ext>
              </a:extLst>
            </p:cNvPr>
            <p:cNvSpPr/>
            <p:nvPr/>
          </p:nvSpPr>
          <p:spPr>
            <a:xfrm rot="10800000">
              <a:off x="7996471" y="2400102"/>
              <a:ext cx="288032"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C6B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6" name="Freeform 5">
              <a:extLst>
                <a:ext uri="{FF2B5EF4-FFF2-40B4-BE49-F238E27FC236}">
                  <a16:creationId xmlns:a16="http://schemas.microsoft.com/office/drawing/2014/main" xmlns="" id="{32FFB56B-EA2A-4DBF-9056-5BDB96CFD147}"/>
                </a:ext>
              </a:extLst>
            </p:cNvPr>
            <p:cNvSpPr>
              <a:spLocks/>
            </p:cNvSpPr>
            <p:nvPr/>
          </p:nvSpPr>
          <p:spPr bwMode="auto">
            <a:xfrm>
              <a:off x="3004976" y="3003798"/>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AAA09E"/>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7" name="TextBox 42">
              <a:extLst>
                <a:ext uri="{FF2B5EF4-FFF2-40B4-BE49-F238E27FC236}">
                  <a16:creationId xmlns:a16="http://schemas.microsoft.com/office/drawing/2014/main" xmlns="" id="{EC355E60-F3B5-4645-AEA7-767D846AFF6B}"/>
                </a:ext>
              </a:extLst>
            </p:cNvPr>
            <p:cNvSpPr txBox="1"/>
            <p:nvPr/>
          </p:nvSpPr>
          <p:spPr>
            <a:xfrm>
              <a:off x="3237936" y="3385904"/>
              <a:ext cx="969036" cy="644838"/>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vi-VN" altLang="zh-CN"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rPr>
                <a:t>TÍN NHIỆM</a:t>
              </a:r>
              <a:endParaRPr lang="zh-CN" altLang="en-US"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sp>
          <p:nvSpPr>
            <p:cNvPr id="78" name="Freeform 5">
              <a:extLst>
                <a:ext uri="{FF2B5EF4-FFF2-40B4-BE49-F238E27FC236}">
                  <a16:creationId xmlns:a16="http://schemas.microsoft.com/office/drawing/2014/main" xmlns="" id="{90F57185-CFD0-43F6-9D9E-0FE263A0E06D}"/>
                </a:ext>
              </a:extLst>
            </p:cNvPr>
            <p:cNvSpPr>
              <a:spLocks/>
            </p:cNvSpPr>
            <p:nvPr/>
          </p:nvSpPr>
          <p:spPr bwMode="auto">
            <a:xfrm>
              <a:off x="1410924" y="3003798"/>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ECD9CA"/>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9" name="Freeform 5">
              <a:extLst>
                <a:ext uri="{FF2B5EF4-FFF2-40B4-BE49-F238E27FC236}">
                  <a16:creationId xmlns:a16="http://schemas.microsoft.com/office/drawing/2014/main" xmlns="" id="{1AC288F7-10FB-4529-8C9C-7FAECC03ACCE}"/>
                </a:ext>
              </a:extLst>
            </p:cNvPr>
            <p:cNvSpPr>
              <a:spLocks/>
            </p:cNvSpPr>
            <p:nvPr/>
          </p:nvSpPr>
          <p:spPr bwMode="auto">
            <a:xfrm>
              <a:off x="4599028" y="3003798"/>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BDC8C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80" name="Freeform 5">
              <a:extLst>
                <a:ext uri="{FF2B5EF4-FFF2-40B4-BE49-F238E27FC236}">
                  <a16:creationId xmlns:a16="http://schemas.microsoft.com/office/drawing/2014/main" xmlns="" id="{46F537E5-C6B7-46F2-90D0-3B43C8E10D6D}"/>
                </a:ext>
              </a:extLst>
            </p:cNvPr>
            <p:cNvSpPr>
              <a:spLocks/>
            </p:cNvSpPr>
            <p:nvPr/>
          </p:nvSpPr>
          <p:spPr bwMode="auto">
            <a:xfrm>
              <a:off x="6193080" y="3003798"/>
              <a:ext cx="1467988" cy="13235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C6B0A0"/>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81" name="TextBox 46">
              <a:extLst>
                <a:ext uri="{FF2B5EF4-FFF2-40B4-BE49-F238E27FC236}">
                  <a16:creationId xmlns:a16="http://schemas.microsoft.com/office/drawing/2014/main" xmlns="" id="{72030558-FAB4-495C-AF34-E142B32E8874}"/>
                </a:ext>
              </a:extLst>
            </p:cNvPr>
            <p:cNvSpPr txBox="1"/>
            <p:nvPr/>
          </p:nvSpPr>
          <p:spPr>
            <a:xfrm>
              <a:off x="1660400" y="3385904"/>
              <a:ext cx="969036" cy="644838"/>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vi-VN" altLang="zh-CN"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rPr>
                <a:t>TIN </a:t>
              </a:r>
            </a:p>
            <a:p>
              <a:pPr algn="ctr"/>
              <a:r>
                <a:rPr lang="vi-VN" altLang="zh-CN"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rPr>
                <a:t>CẬY</a:t>
              </a:r>
              <a:endParaRPr lang="zh-CN" altLang="en-US"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sp>
          <p:nvSpPr>
            <p:cNvPr id="82" name="TextBox 47">
              <a:extLst>
                <a:ext uri="{FF2B5EF4-FFF2-40B4-BE49-F238E27FC236}">
                  <a16:creationId xmlns:a16="http://schemas.microsoft.com/office/drawing/2014/main" xmlns="" id="{822EE29A-E099-4F56-9BFE-EC83A7F59C5E}"/>
                </a:ext>
              </a:extLst>
            </p:cNvPr>
            <p:cNvSpPr txBox="1"/>
            <p:nvPr/>
          </p:nvSpPr>
          <p:spPr>
            <a:xfrm>
              <a:off x="4848504" y="3385904"/>
              <a:ext cx="969036" cy="644838"/>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vi-VN" altLang="zh-CN"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rPr>
                <a:t>ĐOÀN KẾT</a:t>
              </a:r>
              <a:endParaRPr lang="zh-CN" altLang="en-US"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sp>
          <p:nvSpPr>
            <p:cNvPr id="83" name="TextBox 48">
              <a:extLst>
                <a:ext uri="{FF2B5EF4-FFF2-40B4-BE49-F238E27FC236}">
                  <a16:creationId xmlns:a16="http://schemas.microsoft.com/office/drawing/2014/main" xmlns="" id="{A6CC4DC6-23A1-4D91-8030-1CE5F663F257}"/>
                </a:ext>
              </a:extLst>
            </p:cNvPr>
            <p:cNvSpPr txBox="1"/>
            <p:nvPr/>
          </p:nvSpPr>
          <p:spPr>
            <a:xfrm>
              <a:off x="6442556" y="3385904"/>
              <a:ext cx="1043039" cy="644838"/>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vi-VN" altLang="zh-CN"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rPr>
                <a:t>PHÁT TRIỂN</a:t>
              </a:r>
              <a:endParaRPr lang="zh-CN" altLang="en-US" sz="28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grpSp>
      <p:sp>
        <p:nvSpPr>
          <p:cNvPr id="85" name="矩形 84">
            <a:extLst>
              <a:ext uri="{FF2B5EF4-FFF2-40B4-BE49-F238E27FC236}">
                <a16:creationId xmlns:a16="http://schemas.microsoft.com/office/drawing/2014/main" xmlns="" id="{86BB84C4-F5C5-4A78-A25C-8D18B6718607}"/>
              </a:ext>
            </a:extLst>
          </p:cNvPr>
          <p:cNvSpPr/>
          <p:nvPr/>
        </p:nvSpPr>
        <p:spPr>
          <a:xfrm>
            <a:off x="1222332" y="2045321"/>
            <a:ext cx="10446503" cy="954107"/>
          </a:xfrm>
          <a:prstGeom prst="rect">
            <a:avLst/>
          </a:prstGeom>
        </p:spPr>
        <p:txBody>
          <a:bodyPr wrap="square">
            <a:spAutoFit/>
          </a:bodyPr>
          <a:lstStyle/>
          <a:p>
            <a:pPr algn="ct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Sẽ</a:t>
            </a:r>
            <a:r>
              <a:rPr lang="en-US" sz="2800" dirty="0" smtClean="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nhận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tin </a:t>
            </a:r>
            <a:r>
              <a:rPr lang="en-US" sz="2800" dirty="0" err="1">
                <a:latin typeface="Calibri" panose="020F0502020204030204" pitchFamily="34" charset="0"/>
                <a:cs typeface="Calibri" panose="020F0502020204030204" pitchFamily="34" charset="0"/>
              </a:rPr>
              <a:t>cậy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tín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mình</a:t>
            </a:r>
            <a:r>
              <a:rPr lang="en-US" sz="2800" dirty="0" smtClean="0">
                <a:latin typeface="Calibri" panose="020F0502020204030204" pitchFamily="34" charset="0"/>
                <a:cs typeface="Calibri" panose="020F0502020204030204" pitchFamily="34" charset="0"/>
              </a:rPr>
              <a:t>.</a:t>
            </a:r>
          </a:p>
          <a:p>
            <a:pPr algn="ct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Giúp</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mọi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người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đoàn</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kết</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và</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dễ</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dàng</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hợp</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tác</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với</a:t>
            </a:r>
            <a:r>
              <a:rPr lang="en-US" sz="2800" dirty="0" smtClean="0">
                <a:latin typeface="Calibri" panose="020F0502020204030204" pitchFamily="34" charset="0"/>
                <a:cs typeface="Calibri" panose="020F0502020204030204" pitchFamily="34" charset="0"/>
              </a:rPr>
              <a:t> </a:t>
            </a:r>
            <a:r>
              <a:rPr lang="en-US" sz="2800" dirty="0" err="1" smtClean="0">
                <a:latin typeface="Calibri" panose="020F0502020204030204" pitchFamily="34" charset="0"/>
                <a:cs typeface="Calibri" panose="020F0502020204030204" pitchFamily="34" charset="0"/>
              </a:rPr>
              <a:t>nhau</a:t>
            </a:r>
            <a:endParaRPr lang="en-US" sz="2800"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xmlns="" id="{684AF7AF-0D8B-4F4F-867B-C0299C406FAB}"/>
              </a:ext>
            </a:extLst>
          </p:cNvPr>
          <p:cNvSpPr/>
          <p:nvPr/>
        </p:nvSpPr>
        <p:spPr>
          <a:xfrm>
            <a:off x="3576520" y="307332"/>
            <a:ext cx="5108533" cy="888642"/>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10000"/>
                  </a:schemeClr>
                </a:solidFill>
                <a:latin typeface="Calibri" panose="020F0502020204030204" pitchFamily="34" charset="0"/>
                <a:cs typeface="Calibri" panose="020F0502020204030204" pitchFamily="34" charset="0"/>
              </a:rPr>
              <a:t>3. </a:t>
            </a:r>
            <a:r>
              <a:rPr lang="x-none" sz="2400" b="1" dirty="0">
                <a:solidFill>
                  <a:schemeClr val="accent4">
                    <a:lumMod val="10000"/>
                  </a:schemeClr>
                </a:solidFill>
                <a:latin typeface="Calibri" panose="020F0502020204030204" pitchFamily="34" charset="0"/>
                <a:cs typeface="Calibri" panose="020F0502020204030204" pitchFamily="34" charset="0"/>
              </a:rPr>
              <a:t>Ý NGHĨA GIỮ CHỮ TÍN</a:t>
            </a:r>
          </a:p>
        </p:txBody>
      </p:sp>
    </p:spTree>
    <p:custDataLst>
      <p:tags r:id="rId1"/>
    </p:custDataLst>
    <p:extLst>
      <p:ext uri="{BB962C8B-B14F-4D97-AF65-F5344CB8AC3E}">
        <p14:creationId xmlns:p14="http://schemas.microsoft.com/office/powerpoint/2010/main" val="378954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anim calcmode="lin" valueType="num">
                                      <p:cBhvr>
                                        <p:cTn id="13" dur="1000" fill="hold"/>
                                        <p:tgtEl>
                                          <p:spTgt spid="72"/>
                                        </p:tgtEl>
                                        <p:attrNameLst>
                                          <p:attrName>ppt_x</p:attrName>
                                        </p:attrNameLst>
                                      </p:cBhvr>
                                      <p:tavLst>
                                        <p:tav tm="0">
                                          <p:val>
                                            <p:strVal val="#ppt_x"/>
                                          </p:val>
                                        </p:tav>
                                        <p:tav tm="100000">
                                          <p:val>
                                            <p:strVal val="#ppt_x"/>
                                          </p:val>
                                        </p:tav>
                                      </p:tavLst>
                                    </p:anim>
                                    <p:anim calcmode="lin" valueType="num">
                                      <p:cBhvr>
                                        <p:cTn id="1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BA2FC44-2536-4A11-BCC5-B9148A5A287C}"/>
              </a:ext>
            </a:extLst>
          </p:cNvPr>
          <p:cNvSpPr/>
          <p:nvPr/>
        </p:nvSpPr>
        <p:spPr>
          <a:xfrm>
            <a:off x="1674937" y="2779855"/>
            <a:ext cx="6078145" cy="3973131"/>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矩形 5">
            <a:extLst>
              <a:ext uri="{FF2B5EF4-FFF2-40B4-BE49-F238E27FC236}">
                <a16:creationId xmlns:a16="http://schemas.microsoft.com/office/drawing/2014/main" xmlns="" id="{7EFB7997-674D-4635-805D-C0E4C22A5EF7}"/>
              </a:ext>
            </a:extLst>
          </p:cNvPr>
          <p:cNvSpPr/>
          <p:nvPr/>
        </p:nvSpPr>
        <p:spPr>
          <a:xfrm>
            <a:off x="8139180" y="2779855"/>
            <a:ext cx="2580375" cy="219659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panose="020B0500000000000000" pitchFamily="34" charset="-122"/>
                <a:ea typeface="思源黑体" panose="020B0500000000000000" pitchFamily="34" charset="-122"/>
                <a:sym typeface="思源黑体" panose="020B0500000000000000" pitchFamily="34" charset="-122"/>
              </a:rPr>
              <a:t>0</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矩形 6">
            <a:extLst>
              <a:ext uri="{FF2B5EF4-FFF2-40B4-BE49-F238E27FC236}">
                <a16:creationId xmlns:a16="http://schemas.microsoft.com/office/drawing/2014/main" xmlns="" id="{FAD198DF-6E18-40D2-9B43-439EF27916D8}"/>
              </a:ext>
            </a:extLst>
          </p:cNvPr>
          <p:cNvSpPr/>
          <p:nvPr/>
        </p:nvSpPr>
        <p:spPr>
          <a:xfrm>
            <a:off x="8139179" y="4976446"/>
            <a:ext cx="2580375" cy="1881554"/>
          </a:xfrm>
          <a:prstGeom prst="rect">
            <a:avLst/>
          </a:prstGeom>
          <a:blipFill dpi="0" rotWithShape="1">
            <a:blip r:embed="rId4"/>
            <a:srcRect/>
            <a:stretch>
              <a:fillRect t="-11000" r="-1000" b="-8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iṩļïḓè">
            <a:extLst>
              <a:ext uri="{FF2B5EF4-FFF2-40B4-BE49-F238E27FC236}">
                <a16:creationId xmlns:a16="http://schemas.microsoft.com/office/drawing/2014/main" xmlns="" id="{86396C27-3FCC-422D-A904-D3707C367DEF}"/>
              </a:ext>
            </a:extLst>
          </p:cNvPr>
          <p:cNvSpPr txBox="1"/>
          <p:nvPr/>
        </p:nvSpPr>
        <p:spPr bwMode="auto">
          <a:xfrm>
            <a:off x="1339494" y="1071266"/>
            <a:ext cx="8155652" cy="162057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en-US" sz="2800" dirty="0" err="1">
                <a:latin typeface="Calibri Light" panose="020F0302020204030204" pitchFamily="34" charset="0"/>
                <a:cs typeface="Calibri Light" panose="020F0302020204030204" pitchFamily="34" charset="0"/>
              </a:rPr>
              <a:t>Có</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những</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lời</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hứa</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không</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thực</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hiệ</a:t>
            </a:r>
            <a:r>
              <a:rPr lang="vi-VN" sz="2800" dirty="0">
                <a:latin typeface="Calibri Light" panose="020F0302020204030204" pitchFamily="34" charset="0"/>
                <a:cs typeface="Calibri Light" panose="020F0302020204030204" pitchFamily="34" charset="0"/>
              </a:rPr>
              <a:t>n </a:t>
            </a:r>
            <a:r>
              <a:rPr lang="en-US" sz="2800" dirty="0" err="1">
                <a:latin typeface="Calibri Light" panose="020F0302020204030204" pitchFamily="34" charset="0"/>
                <a:cs typeface="Calibri Light" panose="020F0302020204030204" pitchFamily="34" charset="0"/>
              </a:rPr>
              <a:t>được</a:t>
            </a:r>
            <a:r>
              <a:rPr lang="en-US" sz="2800" dirty="0">
                <a:latin typeface="Calibri Light" panose="020F0302020204030204" pitchFamily="34" charset="0"/>
                <a:cs typeface="Calibri Light" panose="020F0302020204030204" pitchFamily="34" charset="0"/>
              </a:rPr>
              <a:t> </a:t>
            </a:r>
            <a:r>
              <a:rPr lang="vi-VN"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nhưng</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không</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có</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nghĩa</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là</a:t>
            </a:r>
            <a:r>
              <a:rPr lang="vi-VN"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người</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đó</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không</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giữ</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chữ</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tín</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với</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người</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được</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hứa</a:t>
            </a:r>
            <a:r>
              <a:rPr lang="en-US" sz="2800" dirty="0">
                <a:latin typeface="Calibri Light" panose="020F0302020204030204" pitchFamily="34" charset="0"/>
                <a:cs typeface="Calibri Light" panose="020F0302020204030204" pitchFamily="34" charset="0"/>
              </a:rPr>
              <a:t>. </a:t>
            </a:r>
            <a:endParaRPr lang="vi-VN" sz="2800" dirty="0">
              <a:latin typeface="Calibri Light" panose="020F0302020204030204" pitchFamily="34" charset="0"/>
              <a:cs typeface="Calibri Light" panose="020F0302020204030204" pitchFamily="34" charset="0"/>
            </a:endParaRPr>
          </a:p>
          <a:p>
            <a:pPr algn="just"/>
            <a:r>
              <a:rPr lang="en-US" sz="2800" dirty="0" err="1">
                <a:latin typeface="Calibri Light" panose="020F0302020204030204" pitchFamily="34" charset="0"/>
                <a:cs typeface="Calibri Light" panose="020F0302020204030204" pitchFamily="34" charset="0"/>
              </a:rPr>
              <a:t>Em</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có</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đồng</a:t>
            </a:r>
            <a:r>
              <a:rPr lang="en-US" sz="2800" dirty="0">
                <a:latin typeface="Calibri Light" panose="020F0302020204030204" pitchFamily="34" charset="0"/>
                <a:cs typeface="Calibri Light" panose="020F0302020204030204" pitchFamily="34" charset="0"/>
              </a:rPr>
              <a:t> ý </a:t>
            </a:r>
            <a:r>
              <a:rPr lang="en-US" sz="2800" dirty="0" err="1">
                <a:latin typeface="Calibri Light" panose="020F0302020204030204" pitchFamily="34" charset="0"/>
                <a:cs typeface="Calibri Light" panose="020F0302020204030204" pitchFamily="34" charset="0"/>
              </a:rPr>
              <a:t>không</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Tại</a:t>
            </a:r>
            <a:r>
              <a:rPr lang="en-US" sz="2800" dirty="0">
                <a:latin typeface="Calibri Light" panose="020F0302020204030204" pitchFamily="34" charset="0"/>
                <a:cs typeface="Calibri Light" panose="020F0302020204030204" pitchFamily="34" charset="0"/>
              </a:rPr>
              <a:t> </a:t>
            </a:r>
            <a:r>
              <a:rPr lang="en-US" sz="2800" dirty="0" err="1">
                <a:latin typeface="Calibri Light" panose="020F0302020204030204" pitchFamily="34" charset="0"/>
                <a:cs typeface="Calibri Light" panose="020F0302020204030204" pitchFamily="34" charset="0"/>
              </a:rPr>
              <a:t>sao</a:t>
            </a:r>
            <a:r>
              <a:rPr lang="en-US" sz="2800" dirty="0">
                <a:latin typeface="Calibri Light" panose="020F0302020204030204" pitchFamily="34" charset="0"/>
                <a:cs typeface="Calibri Light" panose="020F0302020204030204" pitchFamily="34" charset="0"/>
              </a:rPr>
              <a:t>?</a:t>
            </a:r>
            <a:endParaRPr lang="zh-CN" altLang="en-US" sz="2800" spc="75" dirty="0">
              <a:solidFill>
                <a:srgbClr val="1E2187"/>
              </a:solidFill>
              <a:latin typeface="Calibri Light" panose="020F0302020204030204" pitchFamily="34" charset="0"/>
              <a:ea typeface="DFKai-SB" panose="03000509000000000000" pitchFamily="65" charset="-120"/>
              <a:cs typeface="Calibri Light" panose="020F0302020204030204" pitchFamily="34" charset="0"/>
            </a:endParaRPr>
          </a:p>
        </p:txBody>
      </p:sp>
      <p:grpSp>
        <p:nvGrpSpPr>
          <p:cNvPr id="9" name="组合 8">
            <a:extLst>
              <a:ext uri="{FF2B5EF4-FFF2-40B4-BE49-F238E27FC236}">
                <a16:creationId xmlns:a16="http://schemas.microsoft.com/office/drawing/2014/main" xmlns="" id="{A4D6B3ED-B719-4592-83F8-CAE965326696}"/>
              </a:ext>
            </a:extLst>
          </p:cNvPr>
          <p:cNvGrpSpPr/>
          <p:nvPr/>
        </p:nvGrpSpPr>
        <p:grpSpPr>
          <a:xfrm>
            <a:off x="9630613" y="1501301"/>
            <a:ext cx="1016000" cy="152400"/>
            <a:chOff x="-2407920" y="-1463040"/>
            <a:chExt cx="1828800" cy="274320"/>
          </a:xfrm>
          <a:solidFill>
            <a:srgbClr val="CCB5A5"/>
          </a:solidFill>
        </p:grpSpPr>
        <p:sp>
          <p:nvSpPr>
            <p:cNvPr id="10" name="椭圆 9">
              <a:extLst>
                <a:ext uri="{FF2B5EF4-FFF2-40B4-BE49-F238E27FC236}">
                  <a16:creationId xmlns:a16="http://schemas.microsoft.com/office/drawing/2014/main" xmlns="" id="{1C7D0E95-C9CE-48FA-A2C2-04A41636C9B8}"/>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35C0A0EA-D515-4F89-B8F1-92C180108C7A}"/>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9D71CB5B-FB8C-47F3-87CD-F17702B4AE03}"/>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3" name="椭圆 12">
              <a:extLst>
                <a:ext uri="{FF2B5EF4-FFF2-40B4-BE49-F238E27FC236}">
                  <a16:creationId xmlns:a16="http://schemas.microsoft.com/office/drawing/2014/main" xmlns="" id="{0D1E19B6-7A92-4CC8-8C6E-41249A4F5F3C}"/>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2846332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38">
            <a:extLst>
              <a:ext uri="{FF2B5EF4-FFF2-40B4-BE49-F238E27FC236}">
                <a16:creationId xmlns:a16="http://schemas.microsoft.com/office/drawing/2014/main" xmlns="" id="{69F7C483-1F75-41B1-B44A-604D23EA3298}"/>
              </a:ext>
            </a:extLst>
          </p:cNvPr>
          <p:cNvSpPr/>
          <p:nvPr/>
        </p:nvSpPr>
        <p:spPr>
          <a:xfrm>
            <a:off x="4888621" y="793596"/>
            <a:ext cx="2579077" cy="2579077"/>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0" name="组合 39">
            <a:extLst>
              <a:ext uri="{FF2B5EF4-FFF2-40B4-BE49-F238E27FC236}">
                <a16:creationId xmlns:a16="http://schemas.microsoft.com/office/drawing/2014/main" xmlns="" id="{742B4455-4F55-4CF8-B6DE-0063809E288A}"/>
              </a:ext>
            </a:extLst>
          </p:cNvPr>
          <p:cNvGrpSpPr/>
          <p:nvPr/>
        </p:nvGrpSpPr>
        <p:grpSpPr>
          <a:xfrm>
            <a:off x="5670159" y="5912004"/>
            <a:ext cx="1016000" cy="152400"/>
            <a:chOff x="-2407920" y="-1463040"/>
            <a:chExt cx="1828800" cy="274320"/>
          </a:xfrm>
          <a:solidFill>
            <a:srgbClr val="CCB5A5"/>
          </a:solidFill>
        </p:grpSpPr>
        <p:sp>
          <p:nvSpPr>
            <p:cNvPr id="41" name="椭圆 40">
              <a:extLst>
                <a:ext uri="{FF2B5EF4-FFF2-40B4-BE49-F238E27FC236}">
                  <a16:creationId xmlns:a16="http://schemas.microsoft.com/office/drawing/2014/main" xmlns="" id="{DE430846-BD63-4006-9FAD-FC44D63C7FFA}"/>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2" name="椭圆 41">
              <a:extLst>
                <a:ext uri="{FF2B5EF4-FFF2-40B4-BE49-F238E27FC236}">
                  <a16:creationId xmlns:a16="http://schemas.microsoft.com/office/drawing/2014/main" xmlns="" id="{BB98FE5E-D579-4020-B22B-F2343BE075E1}"/>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3" name="椭圆 42">
              <a:extLst>
                <a:ext uri="{FF2B5EF4-FFF2-40B4-BE49-F238E27FC236}">
                  <a16:creationId xmlns:a16="http://schemas.microsoft.com/office/drawing/2014/main" xmlns="" id="{7F9C7D15-88FA-4FFD-AF0F-F47DE41131C0}"/>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椭圆 43">
              <a:extLst>
                <a:ext uri="{FF2B5EF4-FFF2-40B4-BE49-F238E27FC236}">
                  <a16:creationId xmlns:a16="http://schemas.microsoft.com/office/drawing/2014/main" xmlns="" id="{350121EB-2179-44A7-BAB0-59E86C40A2A8}"/>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5" name="文本框 44">
            <a:extLst>
              <a:ext uri="{FF2B5EF4-FFF2-40B4-BE49-F238E27FC236}">
                <a16:creationId xmlns:a16="http://schemas.microsoft.com/office/drawing/2014/main" xmlns="" id="{2E868123-CE59-45B0-977D-ADDC330FD847}"/>
              </a:ext>
            </a:extLst>
          </p:cNvPr>
          <p:cNvSpPr txBox="1"/>
          <p:nvPr/>
        </p:nvSpPr>
        <p:spPr>
          <a:xfrm>
            <a:off x="4652242" y="3606479"/>
            <a:ext cx="2960396" cy="1200329"/>
          </a:xfrm>
          <a:prstGeom prst="rect">
            <a:avLst/>
          </a:prstGeom>
          <a:noFill/>
        </p:spPr>
        <p:txBody>
          <a:bodyPr wrap="square" rtlCol="0">
            <a:spAutoFit/>
          </a:bodyPr>
          <a:lstStyle/>
          <a:p>
            <a:pPr algn="dist"/>
            <a:r>
              <a:rPr lang="en-US" altLang="zh-CN"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rPr>
              <a:t>FOUR</a:t>
            </a:r>
            <a:endParaRPr lang="zh-CN" altLang="en-US"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46" name="直接连接符 45">
            <a:extLst>
              <a:ext uri="{FF2B5EF4-FFF2-40B4-BE49-F238E27FC236}">
                <a16:creationId xmlns:a16="http://schemas.microsoft.com/office/drawing/2014/main" xmlns="" id="{087966FE-6422-491C-A198-3FA08F243323}"/>
              </a:ext>
            </a:extLst>
          </p:cNvPr>
          <p:cNvCxnSpPr>
            <a:cxnSpLocks/>
          </p:cNvCxnSpPr>
          <p:nvPr/>
        </p:nvCxnSpPr>
        <p:spPr>
          <a:xfrm>
            <a:off x="4081839" y="4910812"/>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iṩļïḓè">
            <a:extLst>
              <a:ext uri="{FF2B5EF4-FFF2-40B4-BE49-F238E27FC236}">
                <a16:creationId xmlns:a16="http://schemas.microsoft.com/office/drawing/2014/main" xmlns="" id="{DEA1663F-278E-4570-ACA1-48350BAA8E33}"/>
              </a:ext>
            </a:extLst>
          </p:cNvPr>
          <p:cNvSpPr txBox="1"/>
          <p:nvPr/>
        </p:nvSpPr>
        <p:spPr bwMode="auto">
          <a:xfrm>
            <a:off x="5185673" y="4657900"/>
            <a:ext cx="2120437"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b="1" dirty="0">
                <a:solidFill>
                  <a:schemeClr val="bg1">
                    <a:lumMod val="6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rPr>
              <a:t>CÁCH RÈN LUYỆN</a:t>
            </a:r>
          </a:p>
        </p:txBody>
      </p:sp>
      <p:cxnSp>
        <p:nvCxnSpPr>
          <p:cNvPr id="48" name="直接连接符 47">
            <a:extLst>
              <a:ext uri="{FF2B5EF4-FFF2-40B4-BE49-F238E27FC236}">
                <a16:creationId xmlns:a16="http://schemas.microsoft.com/office/drawing/2014/main" xmlns="" id="{30A459DE-AB7C-453F-A242-2A7BB0D53D0B}"/>
              </a:ext>
            </a:extLst>
          </p:cNvPr>
          <p:cNvCxnSpPr>
            <a:cxnSpLocks/>
          </p:cNvCxnSpPr>
          <p:nvPr/>
        </p:nvCxnSpPr>
        <p:spPr>
          <a:xfrm>
            <a:off x="7278872" y="4899494"/>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xmlns="" id="{7B9E64C7-D3CB-4987-9D73-984673445FD3}"/>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0" name="椭圆 49">
            <a:extLst>
              <a:ext uri="{FF2B5EF4-FFF2-40B4-BE49-F238E27FC236}">
                <a16:creationId xmlns:a16="http://schemas.microsoft.com/office/drawing/2014/main" xmlns="" id="{5F154455-16D9-4495-AB49-2357A983BACD}"/>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1" name="椭圆 50">
            <a:extLst>
              <a:ext uri="{FF2B5EF4-FFF2-40B4-BE49-F238E27FC236}">
                <a16:creationId xmlns:a16="http://schemas.microsoft.com/office/drawing/2014/main" xmlns="" id="{B0C054C6-2C0E-453A-9577-531AB49AD0C9}"/>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2" name="椭圆 51">
            <a:extLst>
              <a:ext uri="{FF2B5EF4-FFF2-40B4-BE49-F238E27FC236}">
                <a16:creationId xmlns:a16="http://schemas.microsoft.com/office/drawing/2014/main" xmlns="" id="{1B74C94D-A45A-41FC-854F-BDDE753348CE}"/>
              </a:ext>
            </a:extLst>
          </p:cNvPr>
          <p:cNvSpPr/>
          <p:nvPr/>
        </p:nvSpPr>
        <p:spPr>
          <a:xfrm>
            <a:off x="2108759" y="1894744"/>
            <a:ext cx="731226" cy="73122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3" name="椭圆 52">
            <a:extLst>
              <a:ext uri="{FF2B5EF4-FFF2-40B4-BE49-F238E27FC236}">
                <a16:creationId xmlns:a16="http://schemas.microsoft.com/office/drawing/2014/main" xmlns="" id="{8C311CD9-9407-456A-A919-09B76D6B3582}"/>
              </a:ext>
            </a:extLst>
          </p:cNvPr>
          <p:cNvSpPr/>
          <p:nvPr/>
        </p:nvSpPr>
        <p:spPr>
          <a:xfrm>
            <a:off x="546800" y="3755781"/>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4" name="椭圆 53">
            <a:extLst>
              <a:ext uri="{FF2B5EF4-FFF2-40B4-BE49-F238E27FC236}">
                <a16:creationId xmlns:a16="http://schemas.microsoft.com/office/drawing/2014/main" xmlns="" id="{A121E4AE-F755-4247-8501-80DEC69A4227}"/>
              </a:ext>
            </a:extLst>
          </p:cNvPr>
          <p:cNvSpPr/>
          <p:nvPr/>
        </p:nvSpPr>
        <p:spPr>
          <a:xfrm>
            <a:off x="8579720" y="957629"/>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5" name="椭圆 54">
            <a:extLst>
              <a:ext uri="{FF2B5EF4-FFF2-40B4-BE49-F238E27FC236}">
                <a16:creationId xmlns:a16="http://schemas.microsoft.com/office/drawing/2014/main" xmlns="" id="{C816EE3F-1F8F-4033-8971-6A99D14E2D30}"/>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Tree>
    <p:extLst>
      <p:ext uri="{BB962C8B-B14F-4D97-AF65-F5344CB8AC3E}">
        <p14:creationId xmlns:p14="http://schemas.microsoft.com/office/powerpoint/2010/main" val="1229526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8BA2FC44-2536-4A11-BCC5-B9148A5A287C}"/>
              </a:ext>
            </a:extLst>
          </p:cNvPr>
          <p:cNvSpPr/>
          <p:nvPr/>
        </p:nvSpPr>
        <p:spPr>
          <a:xfrm>
            <a:off x="1674937" y="2779855"/>
            <a:ext cx="6078145" cy="3973131"/>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矩形 5">
            <a:extLst>
              <a:ext uri="{FF2B5EF4-FFF2-40B4-BE49-F238E27FC236}">
                <a16:creationId xmlns:a16="http://schemas.microsoft.com/office/drawing/2014/main" xmlns="" id="{7EFB7997-674D-4635-805D-C0E4C22A5EF7}"/>
              </a:ext>
            </a:extLst>
          </p:cNvPr>
          <p:cNvSpPr/>
          <p:nvPr/>
        </p:nvSpPr>
        <p:spPr>
          <a:xfrm>
            <a:off x="8139180" y="2779855"/>
            <a:ext cx="2580375" cy="219659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panose="020B0500000000000000" pitchFamily="34" charset="-122"/>
                <a:ea typeface="思源黑体" panose="020B0500000000000000" pitchFamily="34" charset="-122"/>
                <a:sym typeface="思源黑体" panose="020B0500000000000000" pitchFamily="34" charset="-122"/>
              </a:rPr>
              <a:t>0</a:t>
            </a: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矩形 6">
            <a:extLst>
              <a:ext uri="{FF2B5EF4-FFF2-40B4-BE49-F238E27FC236}">
                <a16:creationId xmlns:a16="http://schemas.microsoft.com/office/drawing/2014/main" xmlns="" id="{FAD198DF-6E18-40D2-9B43-439EF27916D8}"/>
              </a:ext>
            </a:extLst>
          </p:cNvPr>
          <p:cNvSpPr/>
          <p:nvPr/>
        </p:nvSpPr>
        <p:spPr>
          <a:xfrm>
            <a:off x="8139179" y="4976446"/>
            <a:ext cx="2580375" cy="1881554"/>
          </a:xfrm>
          <a:prstGeom prst="rect">
            <a:avLst/>
          </a:prstGeom>
          <a:blipFill dpi="0" rotWithShape="1">
            <a:blip r:embed="rId4"/>
            <a:srcRect/>
            <a:stretch>
              <a:fillRect t="-11000" r="-1000" b="-8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iṩļïḓè">
            <a:extLst>
              <a:ext uri="{FF2B5EF4-FFF2-40B4-BE49-F238E27FC236}">
                <a16:creationId xmlns:a16="http://schemas.microsoft.com/office/drawing/2014/main" xmlns="" id="{86396C27-3FCC-422D-A904-D3707C367DEF}"/>
              </a:ext>
            </a:extLst>
          </p:cNvPr>
          <p:cNvSpPr txBox="1"/>
          <p:nvPr/>
        </p:nvSpPr>
        <p:spPr bwMode="auto">
          <a:xfrm>
            <a:off x="1287392" y="953037"/>
            <a:ext cx="8155652" cy="162057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en-US" sz="3200" dirty="0" err="1">
                <a:latin typeface="Calibri Light" panose="020F0302020204030204" pitchFamily="34" charset="0"/>
                <a:cs typeface="Calibri Light" panose="020F0302020204030204" pitchFamily="34" charset="0"/>
              </a:rPr>
              <a:t>Vậy</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muốn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nhận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được</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sự</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tôn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trọng</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của</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mọi</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người</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chúng</a:t>
            </a:r>
            <a:r>
              <a:rPr lang="en-US" sz="3200" dirty="0">
                <a:latin typeface="Calibri Light" panose="020F0302020204030204" pitchFamily="34" charset="0"/>
                <a:cs typeface="Calibri Light" panose="020F0302020204030204" pitchFamily="34" charset="0"/>
              </a:rPr>
              <a:t> ta </a:t>
            </a:r>
            <a:r>
              <a:rPr lang="en-US" sz="3200" dirty="0" err="1">
                <a:latin typeface="Calibri Light" panose="020F0302020204030204" pitchFamily="34" charset="0"/>
                <a:cs typeface="Calibri Light" panose="020F0302020204030204" pitchFamily="34" charset="0"/>
              </a:rPr>
              <a:t>cần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rèn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luyện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giữ</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chữ</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tín</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như</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thế</a:t>
            </a:r>
            <a:r>
              <a:rPr lang="en-US" sz="3200" dirty="0">
                <a:latin typeface="Calibri Light" panose="020F0302020204030204" pitchFamily="34" charset="0"/>
                <a:cs typeface="Calibri Light" panose="020F0302020204030204" pitchFamily="34" charset="0"/>
              </a:rPr>
              <a:t> </a:t>
            </a:r>
            <a:r>
              <a:rPr lang="en-US" sz="3200" dirty="0" err="1">
                <a:latin typeface="Calibri Light" panose="020F0302020204030204" pitchFamily="34" charset="0"/>
                <a:cs typeface="Calibri Light" panose="020F0302020204030204" pitchFamily="34" charset="0"/>
              </a:rPr>
              <a:t>nào</a:t>
            </a:r>
            <a:r>
              <a:rPr lang="en-US" sz="3200" dirty="0">
                <a:latin typeface="Calibri Light" panose="020F0302020204030204" pitchFamily="34" charset="0"/>
                <a:cs typeface="Calibri Light" panose="020F0302020204030204" pitchFamily="34" charset="0"/>
              </a:rPr>
              <a:t>?</a:t>
            </a:r>
          </a:p>
        </p:txBody>
      </p:sp>
      <p:grpSp>
        <p:nvGrpSpPr>
          <p:cNvPr id="9" name="组合 8">
            <a:extLst>
              <a:ext uri="{FF2B5EF4-FFF2-40B4-BE49-F238E27FC236}">
                <a16:creationId xmlns:a16="http://schemas.microsoft.com/office/drawing/2014/main" xmlns="" id="{A4D6B3ED-B719-4592-83F8-CAE965326696}"/>
              </a:ext>
            </a:extLst>
          </p:cNvPr>
          <p:cNvGrpSpPr/>
          <p:nvPr/>
        </p:nvGrpSpPr>
        <p:grpSpPr>
          <a:xfrm>
            <a:off x="9630613" y="1501301"/>
            <a:ext cx="1016000" cy="152400"/>
            <a:chOff x="-2407920" y="-1463040"/>
            <a:chExt cx="1828800" cy="274320"/>
          </a:xfrm>
          <a:solidFill>
            <a:srgbClr val="CCB5A5"/>
          </a:solidFill>
        </p:grpSpPr>
        <p:sp>
          <p:nvSpPr>
            <p:cNvPr id="10" name="椭圆 9">
              <a:extLst>
                <a:ext uri="{FF2B5EF4-FFF2-40B4-BE49-F238E27FC236}">
                  <a16:creationId xmlns:a16="http://schemas.microsoft.com/office/drawing/2014/main" xmlns="" id="{1C7D0E95-C9CE-48FA-A2C2-04A41636C9B8}"/>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35C0A0EA-D515-4F89-B8F1-92C180108C7A}"/>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9D71CB5B-FB8C-47F3-87CD-F17702B4AE03}"/>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3" name="椭圆 12">
              <a:extLst>
                <a:ext uri="{FF2B5EF4-FFF2-40B4-BE49-F238E27FC236}">
                  <a16:creationId xmlns:a16="http://schemas.microsoft.com/office/drawing/2014/main" xmlns="" id="{0D1E19B6-7A92-4CC8-8C6E-41249A4F5F3C}"/>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2446673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63">
            <a:extLst>
              <a:ext uri="{FF2B5EF4-FFF2-40B4-BE49-F238E27FC236}">
                <a16:creationId xmlns:a16="http://schemas.microsoft.com/office/drawing/2014/main" xmlns="" id="{1DC20BF0-4F7D-4018-8E78-206D518132F1}"/>
              </a:ext>
            </a:extLst>
          </p:cNvPr>
          <p:cNvGrpSpPr/>
          <p:nvPr/>
        </p:nvGrpSpPr>
        <p:grpSpPr>
          <a:xfrm>
            <a:off x="1994388" y="2317466"/>
            <a:ext cx="1242818" cy="1242817"/>
            <a:chOff x="1034776" y="1670601"/>
            <a:chExt cx="717824" cy="717824"/>
          </a:xfrm>
        </p:grpSpPr>
        <p:sp>
          <p:nvSpPr>
            <p:cNvPr id="74" name="Freeform 67">
              <a:extLst>
                <a:ext uri="{FF2B5EF4-FFF2-40B4-BE49-F238E27FC236}">
                  <a16:creationId xmlns:a16="http://schemas.microsoft.com/office/drawing/2014/main" xmlns="" id="{597D6A12-D96D-41AB-9B9A-0A0A236A5537}"/>
                </a:ext>
              </a:extLst>
            </p:cNvPr>
            <p:cNvSpPr/>
            <p:nvPr/>
          </p:nvSpPr>
          <p:spPr>
            <a:xfrm>
              <a:off x="1034776" y="1670601"/>
              <a:ext cx="717824" cy="71782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C6B0A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82880" rIns="158008" bIns="158008" numCol="1" spcCol="1270" anchor="ctr" anchorCtr="0">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89000">
                <a:lnSpc>
                  <a:spcPct val="90000"/>
                </a:lnSpc>
                <a:spcBef>
                  <a:spcPct val="0"/>
                </a:spcBef>
                <a:spcAft>
                  <a:spcPct val="35000"/>
                </a:spcAft>
              </a:pPr>
              <a:endParaRPr lang="en-US" sz="4000" kern="1200" dirty="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5" name="Freeform 105">
              <a:extLst>
                <a:ext uri="{FF2B5EF4-FFF2-40B4-BE49-F238E27FC236}">
                  <a16:creationId xmlns:a16="http://schemas.microsoft.com/office/drawing/2014/main" xmlns="" id="{29753974-07F9-4C31-A753-7B561DE15BE5}"/>
                </a:ext>
              </a:extLst>
            </p:cNvPr>
            <p:cNvSpPr>
              <a:spLocks noEditPoints="1"/>
            </p:cNvSpPr>
            <p:nvPr/>
          </p:nvSpPr>
          <p:spPr bwMode="auto">
            <a:xfrm>
              <a:off x="1214341" y="1852764"/>
              <a:ext cx="358694" cy="353498"/>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nvGrpSpPr>
          <p:cNvPr id="47" name="Group 124">
            <a:extLst>
              <a:ext uri="{FF2B5EF4-FFF2-40B4-BE49-F238E27FC236}">
                <a16:creationId xmlns:a16="http://schemas.microsoft.com/office/drawing/2014/main" xmlns="" id="{9F4ADDF2-28F6-482F-911C-25D8B9A1B75D}"/>
              </a:ext>
            </a:extLst>
          </p:cNvPr>
          <p:cNvGrpSpPr/>
          <p:nvPr/>
        </p:nvGrpSpPr>
        <p:grpSpPr>
          <a:xfrm>
            <a:off x="1494971" y="1371756"/>
            <a:ext cx="2310200" cy="2539326"/>
            <a:chOff x="920555" y="1310107"/>
            <a:chExt cx="1834954" cy="2016946"/>
          </a:xfrm>
        </p:grpSpPr>
        <p:sp>
          <p:nvSpPr>
            <p:cNvPr id="72" name="U-Turn Arrow 64">
              <a:extLst>
                <a:ext uri="{FF2B5EF4-FFF2-40B4-BE49-F238E27FC236}">
                  <a16:creationId xmlns:a16="http://schemas.microsoft.com/office/drawing/2014/main" xmlns="" id="{8A50E1FD-35C4-49F0-9EB9-2D9247E1DF4D}"/>
                </a:ext>
              </a:extLst>
            </p:cNvPr>
            <p:cNvSpPr/>
            <p:nvPr/>
          </p:nvSpPr>
          <p:spPr>
            <a:xfrm rot="10800000">
              <a:off x="920555" y="1672057"/>
              <a:ext cx="1672234" cy="1654996"/>
            </a:xfrm>
            <a:prstGeom prst="uturnArrow">
              <a:avLst>
                <a:gd name="adj1" fmla="val 12130"/>
                <a:gd name="adj2" fmla="val 12902"/>
                <a:gd name="adj3" fmla="val 0"/>
                <a:gd name="adj4" fmla="val 47102"/>
                <a:gd name="adj5" fmla="val 51834"/>
              </a:avLst>
            </a:prstGeom>
            <a:solidFill>
              <a:srgbClr val="C6B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dirty="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3" name="Isosceles Triangle 72">
              <a:extLst>
                <a:ext uri="{FF2B5EF4-FFF2-40B4-BE49-F238E27FC236}">
                  <a16:creationId xmlns:a16="http://schemas.microsoft.com/office/drawing/2014/main" xmlns="" id="{048EAE3B-C721-46F7-B6CA-D6FFA8D99E69}"/>
                </a:ext>
              </a:extLst>
            </p:cNvPr>
            <p:cNvSpPr/>
            <p:nvPr/>
          </p:nvSpPr>
          <p:spPr>
            <a:xfrm>
              <a:off x="2222109" y="1310107"/>
              <a:ext cx="533400" cy="533400"/>
            </a:xfrm>
            <a:prstGeom prst="triangle">
              <a:avLst/>
            </a:prstGeom>
            <a:solidFill>
              <a:srgbClr val="C6B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nvGrpSpPr>
          <p:cNvPr id="48" name="Group 125">
            <a:extLst>
              <a:ext uri="{FF2B5EF4-FFF2-40B4-BE49-F238E27FC236}">
                <a16:creationId xmlns:a16="http://schemas.microsoft.com/office/drawing/2014/main" xmlns="" id="{622AAE88-72E6-44B8-9681-B9256922A4EF}"/>
              </a:ext>
            </a:extLst>
          </p:cNvPr>
          <p:cNvGrpSpPr/>
          <p:nvPr/>
        </p:nvGrpSpPr>
        <p:grpSpPr>
          <a:xfrm>
            <a:off x="3772723" y="1371756"/>
            <a:ext cx="2310200" cy="2539326"/>
            <a:chOff x="2729736" y="1310107"/>
            <a:chExt cx="1834954" cy="2016946"/>
          </a:xfrm>
        </p:grpSpPr>
        <p:sp>
          <p:nvSpPr>
            <p:cNvPr id="70" name="U-Turn Arrow 76">
              <a:extLst>
                <a:ext uri="{FF2B5EF4-FFF2-40B4-BE49-F238E27FC236}">
                  <a16:creationId xmlns:a16="http://schemas.microsoft.com/office/drawing/2014/main" xmlns="" id="{D288D52E-353F-4897-BCCB-B4E9787792FD}"/>
                </a:ext>
              </a:extLst>
            </p:cNvPr>
            <p:cNvSpPr/>
            <p:nvPr/>
          </p:nvSpPr>
          <p:spPr>
            <a:xfrm rot="10800000">
              <a:off x="2729736" y="1672057"/>
              <a:ext cx="1672234" cy="1654996"/>
            </a:xfrm>
            <a:prstGeom prst="uturnArrow">
              <a:avLst>
                <a:gd name="adj1" fmla="val 12130"/>
                <a:gd name="adj2" fmla="val 12902"/>
                <a:gd name="adj3" fmla="val 0"/>
                <a:gd name="adj4" fmla="val 47102"/>
                <a:gd name="adj5" fmla="val 51834"/>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71" name="Isosceles Triangle 84">
              <a:extLst>
                <a:ext uri="{FF2B5EF4-FFF2-40B4-BE49-F238E27FC236}">
                  <a16:creationId xmlns:a16="http://schemas.microsoft.com/office/drawing/2014/main" xmlns="" id="{6FB24829-4616-484F-8236-46BCE2BEDC56}"/>
                </a:ext>
              </a:extLst>
            </p:cNvPr>
            <p:cNvSpPr/>
            <p:nvPr/>
          </p:nvSpPr>
          <p:spPr>
            <a:xfrm>
              <a:off x="4031290" y="1310107"/>
              <a:ext cx="533400" cy="533400"/>
            </a:xfrm>
            <a:prstGeom prst="triangl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nvGrpSpPr>
          <p:cNvPr id="49" name="Group 126">
            <a:extLst>
              <a:ext uri="{FF2B5EF4-FFF2-40B4-BE49-F238E27FC236}">
                <a16:creationId xmlns:a16="http://schemas.microsoft.com/office/drawing/2014/main" xmlns="" id="{9EB4A3A1-41AF-43CD-A837-7B345C99908B}"/>
              </a:ext>
            </a:extLst>
          </p:cNvPr>
          <p:cNvGrpSpPr/>
          <p:nvPr/>
        </p:nvGrpSpPr>
        <p:grpSpPr>
          <a:xfrm>
            <a:off x="6084378" y="1371756"/>
            <a:ext cx="2310200" cy="2539326"/>
            <a:chOff x="4565846" y="1310107"/>
            <a:chExt cx="1834954" cy="2016946"/>
          </a:xfrm>
        </p:grpSpPr>
        <p:sp>
          <p:nvSpPr>
            <p:cNvPr id="68" name="U-Turn Arrow 90">
              <a:extLst>
                <a:ext uri="{FF2B5EF4-FFF2-40B4-BE49-F238E27FC236}">
                  <a16:creationId xmlns:a16="http://schemas.microsoft.com/office/drawing/2014/main" xmlns="" id="{1E533D11-DE93-45CD-97D0-90868190C259}"/>
                </a:ext>
              </a:extLst>
            </p:cNvPr>
            <p:cNvSpPr/>
            <p:nvPr/>
          </p:nvSpPr>
          <p:spPr>
            <a:xfrm rot="10800000">
              <a:off x="4565846" y="1672057"/>
              <a:ext cx="1672234" cy="1654996"/>
            </a:xfrm>
            <a:prstGeom prst="uturnArrow">
              <a:avLst>
                <a:gd name="adj1" fmla="val 12130"/>
                <a:gd name="adj2" fmla="val 12902"/>
                <a:gd name="adj3" fmla="val 0"/>
                <a:gd name="adj4" fmla="val 47102"/>
                <a:gd name="adj5" fmla="val 51834"/>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69" name="Isosceles Triangle 94">
              <a:extLst>
                <a:ext uri="{FF2B5EF4-FFF2-40B4-BE49-F238E27FC236}">
                  <a16:creationId xmlns:a16="http://schemas.microsoft.com/office/drawing/2014/main" xmlns="" id="{CD55AD50-390E-4A6A-9DF3-9094A46025C2}"/>
                </a:ext>
              </a:extLst>
            </p:cNvPr>
            <p:cNvSpPr/>
            <p:nvPr/>
          </p:nvSpPr>
          <p:spPr>
            <a:xfrm>
              <a:off x="5867400" y="1310107"/>
              <a:ext cx="533400" cy="533400"/>
            </a:xfrm>
            <a:prstGeom prst="triangle">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nvGrpSpPr>
          <p:cNvPr id="50" name="Group 127">
            <a:extLst>
              <a:ext uri="{FF2B5EF4-FFF2-40B4-BE49-F238E27FC236}">
                <a16:creationId xmlns:a16="http://schemas.microsoft.com/office/drawing/2014/main" xmlns="" id="{6BAE908E-36AE-44AA-9127-F5E27966B685}"/>
              </a:ext>
            </a:extLst>
          </p:cNvPr>
          <p:cNvGrpSpPr/>
          <p:nvPr/>
        </p:nvGrpSpPr>
        <p:grpSpPr>
          <a:xfrm>
            <a:off x="8386829" y="1371756"/>
            <a:ext cx="2310200" cy="2539326"/>
            <a:chOff x="6394646" y="1310107"/>
            <a:chExt cx="1834954" cy="2016946"/>
          </a:xfrm>
        </p:grpSpPr>
        <p:sp>
          <p:nvSpPr>
            <p:cNvPr id="66" name="U-Turn Arrow 97">
              <a:extLst>
                <a:ext uri="{FF2B5EF4-FFF2-40B4-BE49-F238E27FC236}">
                  <a16:creationId xmlns:a16="http://schemas.microsoft.com/office/drawing/2014/main" xmlns="" id="{A2C77CF7-09AE-4E2E-AB5B-F4694C6596C0}"/>
                </a:ext>
              </a:extLst>
            </p:cNvPr>
            <p:cNvSpPr/>
            <p:nvPr/>
          </p:nvSpPr>
          <p:spPr>
            <a:xfrm rot="10800000">
              <a:off x="6394646" y="1672057"/>
              <a:ext cx="1672234" cy="1654996"/>
            </a:xfrm>
            <a:prstGeom prst="uturnArrow">
              <a:avLst>
                <a:gd name="adj1" fmla="val 12130"/>
                <a:gd name="adj2" fmla="val 12902"/>
                <a:gd name="adj3" fmla="val 0"/>
                <a:gd name="adj4" fmla="val 47102"/>
                <a:gd name="adj5" fmla="val 51834"/>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67" name="Isosceles Triangle 103">
              <a:extLst>
                <a:ext uri="{FF2B5EF4-FFF2-40B4-BE49-F238E27FC236}">
                  <a16:creationId xmlns:a16="http://schemas.microsoft.com/office/drawing/2014/main" xmlns="" id="{2378CCFB-F564-498A-ACCB-83182CBB9307}"/>
                </a:ext>
              </a:extLst>
            </p:cNvPr>
            <p:cNvSpPr/>
            <p:nvPr/>
          </p:nvSpPr>
          <p:spPr>
            <a:xfrm>
              <a:off x="7696200" y="1310107"/>
              <a:ext cx="533400" cy="533400"/>
            </a:xfrm>
            <a:prstGeom prst="triangl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nvGrpSpPr>
          <p:cNvPr id="51" name="Group 111">
            <a:extLst>
              <a:ext uri="{FF2B5EF4-FFF2-40B4-BE49-F238E27FC236}">
                <a16:creationId xmlns:a16="http://schemas.microsoft.com/office/drawing/2014/main" xmlns="" id="{BBBBDCAF-24F2-4F35-867E-4C453D9FB3BB}"/>
              </a:ext>
            </a:extLst>
          </p:cNvPr>
          <p:cNvGrpSpPr/>
          <p:nvPr/>
        </p:nvGrpSpPr>
        <p:grpSpPr>
          <a:xfrm>
            <a:off x="4272140" y="2317466"/>
            <a:ext cx="1242818" cy="1242817"/>
            <a:chOff x="3126415" y="2070794"/>
            <a:chExt cx="987150" cy="987150"/>
          </a:xfrm>
        </p:grpSpPr>
        <p:sp>
          <p:nvSpPr>
            <p:cNvPr id="64" name="Freeform 79">
              <a:extLst>
                <a:ext uri="{FF2B5EF4-FFF2-40B4-BE49-F238E27FC236}">
                  <a16:creationId xmlns:a16="http://schemas.microsoft.com/office/drawing/2014/main" xmlns="" id="{7742BA01-D5BA-4AF4-806E-4D779BC50F4D}"/>
                </a:ext>
              </a:extLst>
            </p:cNvPr>
            <p:cNvSpPr/>
            <p:nvPr/>
          </p:nvSpPr>
          <p:spPr>
            <a:xfrm>
              <a:off x="3126415" y="2070794"/>
              <a:ext cx="987150" cy="987150"/>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BDC8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82880" rIns="158008" bIns="158008" numCol="1" spcCol="1270" anchor="ctr" anchorCtr="0">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89000">
                <a:lnSpc>
                  <a:spcPct val="90000"/>
                </a:lnSpc>
                <a:spcBef>
                  <a:spcPct val="0"/>
                </a:spcBef>
                <a:spcAft>
                  <a:spcPct val="35000"/>
                </a:spcAft>
              </a:pPr>
              <a:endParaRPr lang="en-US" sz="4000" kern="1200" dirty="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65" name="Freeform 144">
              <a:extLst>
                <a:ext uri="{FF2B5EF4-FFF2-40B4-BE49-F238E27FC236}">
                  <a16:creationId xmlns:a16="http://schemas.microsoft.com/office/drawing/2014/main" xmlns="" id="{6D24558D-05A8-4085-B40D-27E2CB978DAC}"/>
                </a:ext>
              </a:extLst>
            </p:cNvPr>
            <p:cNvSpPr>
              <a:spLocks noEditPoints="1"/>
            </p:cNvSpPr>
            <p:nvPr/>
          </p:nvSpPr>
          <p:spPr bwMode="auto">
            <a:xfrm>
              <a:off x="3362981" y="2341493"/>
              <a:ext cx="514019" cy="445753"/>
            </a:xfrm>
            <a:custGeom>
              <a:avLst/>
              <a:gdLst/>
              <a:ahLst/>
              <a:cxnLst>
                <a:cxn ang="0">
                  <a:pos x="59" y="26"/>
                </a:cxn>
                <a:cxn ang="0">
                  <a:pos x="57" y="28"/>
                </a:cxn>
                <a:cxn ang="0">
                  <a:pos x="20" y="32"/>
                </a:cxn>
                <a:cxn ang="0">
                  <a:pos x="20" y="35"/>
                </a:cxn>
                <a:cxn ang="0">
                  <a:pos x="19" y="37"/>
                </a:cxn>
                <a:cxn ang="0">
                  <a:pos x="52" y="37"/>
                </a:cxn>
                <a:cxn ang="0">
                  <a:pos x="55" y="39"/>
                </a:cxn>
                <a:cxn ang="0">
                  <a:pos x="52" y="42"/>
                </a:cxn>
                <a:cxn ang="0">
                  <a:pos x="16" y="42"/>
                </a:cxn>
                <a:cxn ang="0">
                  <a:pos x="13" y="39"/>
                </a:cxn>
                <a:cxn ang="0">
                  <a:pos x="16" y="34"/>
                </a:cxn>
                <a:cxn ang="0">
                  <a:pos x="9" y="5"/>
                </a:cxn>
                <a:cxn ang="0">
                  <a:pos x="2" y="5"/>
                </a:cxn>
                <a:cxn ang="0">
                  <a:pos x="0" y="3"/>
                </a:cxn>
                <a:cxn ang="0">
                  <a:pos x="2" y="0"/>
                </a:cxn>
                <a:cxn ang="0">
                  <a:pos x="11" y="0"/>
                </a:cxn>
                <a:cxn ang="0">
                  <a:pos x="14" y="5"/>
                </a:cxn>
                <a:cxn ang="0">
                  <a:pos x="57" y="5"/>
                </a:cxn>
                <a:cxn ang="0">
                  <a:pos x="59" y="7"/>
                </a:cxn>
                <a:cxn ang="0">
                  <a:pos x="59" y="26"/>
                </a:cxn>
                <a:cxn ang="0">
                  <a:pos x="18" y="51"/>
                </a:cxn>
                <a:cxn ang="0">
                  <a:pos x="13" y="46"/>
                </a:cxn>
                <a:cxn ang="0">
                  <a:pos x="18" y="42"/>
                </a:cxn>
                <a:cxn ang="0">
                  <a:pos x="23" y="46"/>
                </a:cxn>
                <a:cxn ang="0">
                  <a:pos x="18" y="51"/>
                </a:cxn>
                <a:cxn ang="0">
                  <a:pos x="50" y="51"/>
                </a:cxn>
                <a:cxn ang="0">
                  <a:pos x="45" y="46"/>
                </a:cxn>
                <a:cxn ang="0">
                  <a:pos x="50" y="42"/>
                </a:cxn>
                <a:cxn ang="0">
                  <a:pos x="55" y="46"/>
                </a:cxn>
                <a:cxn ang="0">
                  <a:pos x="50" y="51"/>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nvGrpSpPr>
          <p:cNvPr id="52" name="Group 113">
            <a:extLst>
              <a:ext uri="{FF2B5EF4-FFF2-40B4-BE49-F238E27FC236}">
                <a16:creationId xmlns:a16="http://schemas.microsoft.com/office/drawing/2014/main" xmlns="" id="{63AA865D-CD80-4D0E-8C02-B893A5349B0E}"/>
              </a:ext>
            </a:extLst>
          </p:cNvPr>
          <p:cNvGrpSpPr/>
          <p:nvPr/>
        </p:nvGrpSpPr>
        <p:grpSpPr>
          <a:xfrm>
            <a:off x="6583795" y="2317466"/>
            <a:ext cx="1242818" cy="1242817"/>
            <a:chOff x="4962525" y="2070794"/>
            <a:chExt cx="987150" cy="987150"/>
          </a:xfrm>
        </p:grpSpPr>
        <p:sp>
          <p:nvSpPr>
            <p:cNvPr id="62" name="Freeform 92">
              <a:extLst>
                <a:ext uri="{FF2B5EF4-FFF2-40B4-BE49-F238E27FC236}">
                  <a16:creationId xmlns:a16="http://schemas.microsoft.com/office/drawing/2014/main" xmlns="" id="{D6FC72B3-C3B0-4520-A90E-9B2A3DCE1965}"/>
                </a:ext>
              </a:extLst>
            </p:cNvPr>
            <p:cNvSpPr/>
            <p:nvPr/>
          </p:nvSpPr>
          <p:spPr>
            <a:xfrm>
              <a:off x="4962525" y="2070794"/>
              <a:ext cx="987150" cy="987150"/>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AAA09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82880" rIns="158008" bIns="158008" numCol="1" spcCol="1270" anchor="ctr" anchorCtr="0">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89000">
                <a:lnSpc>
                  <a:spcPct val="90000"/>
                </a:lnSpc>
                <a:spcBef>
                  <a:spcPct val="0"/>
                </a:spcBef>
                <a:spcAft>
                  <a:spcPct val="35000"/>
                </a:spcAft>
              </a:pPr>
              <a:endParaRPr lang="en-US" sz="4000" kern="1200" dirty="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63" name="Freeform 71">
              <a:extLst>
                <a:ext uri="{FF2B5EF4-FFF2-40B4-BE49-F238E27FC236}">
                  <a16:creationId xmlns:a16="http://schemas.microsoft.com/office/drawing/2014/main" xmlns="" id="{9210B403-4A83-47C0-B120-7B66BFBC383B}"/>
                </a:ext>
              </a:extLst>
            </p:cNvPr>
            <p:cNvSpPr>
              <a:spLocks noEditPoints="1"/>
            </p:cNvSpPr>
            <p:nvPr/>
          </p:nvSpPr>
          <p:spPr bwMode="auto">
            <a:xfrm>
              <a:off x="5207467" y="2331398"/>
              <a:ext cx="497266" cy="465942"/>
            </a:xfrm>
            <a:custGeom>
              <a:avLst/>
              <a:gdLst/>
              <a:ahLst/>
              <a:cxnLst>
                <a:cxn ang="0">
                  <a:pos x="65" y="22"/>
                </a:cxn>
                <a:cxn ang="0">
                  <a:pos x="26" y="45"/>
                </a:cxn>
                <a:cxn ang="0">
                  <a:pos x="0" y="26"/>
                </a:cxn>
                <a:cxn ang="0">
                  <a:pos x="39" y="0"/>
                </a:cxn>
                <a:cxn ang="0">
                  <a:pos x="65" y="22"/>
                </a:cxn>
                <a:cxn ang="0">
                  <a:pos x="65" y="69"/>
                </a:cxn>
                <a:cxn ang="0">
                  <a:pos x="39" y="91"/>
                </a:cxn>
                <a:cxn ang="0">
                  <a:pos x="0" y="67"/>
                </a:cxn>
                <a:cxn ang="0">
                  <a:pos x="26" y="45"/>
                </a:cxn>
                <a:cxn ang="0">
                  <a:pos x="65" y="69"/>
                </a:cxn>
                <a:cxn ang="0">
                  <a:pos x="101" y="97"/>
                </a:cxn>
                <a:cxn ang="0">
                  <a:pos x="65" y="119"/>
                </a:cxn>
                <a:cxn ang="0">
                  <a:pos x="65" y="119"/>
                </a:cxn>
                <a:cxn ang="0">
                  <a:pos x="65" y="119"/>
                </a:cxn>
                <a:cxn ang="0">
                  <a:pos x="65" y="119"/>
                </a:cxn>
                <a:cxn ang="0">
                  <a:pos x="65" y="119"/>
                </a:cxn>
                <a:cxn ang="0">
                  <a:pos x="26" y="97"/>
                </a:cxn>
                <a:cxn ang="0">
                  <a:pos x="26" y="89"/>
                </a:cxn>
                <a:cxn ang="0">
                  <a:pos x="39" y="95"/>
                </a:cxn>
                <a:cxn ang="0">
                  <a:pos x="65" y="74"/>
                </a:cxn>
                <a:cxn ang="0">
                  <a:pos x="65" y="74"/>
                </a:cxn>
                <a:cxn ang="0">
                  <a:pos x="65" y="74"/>
                </a:cxn>
                <a:cxn ang="0">
                  <a:pos x="65" y="74"/>
                </a:cxn>
                <a:cxn ang="0">
                  <a:pos x="65" y="74"/>
                </a:cxn>
                <a:cxn ang="0">
                  <a:pos x="91" y="95"/>
                </a:cxn>
                <a:cxn ang="0">
                  <a:pos x="101" y="89"/>
                </a:cxn>
                <a:cxn ang="0">
                  <a:pos x="101" y="97"/>
                </a:cxn>
                <a:cxn ang="0">
                  <a:pos x="127" y="26"/>
                </a:cxn>
                <a:cxn ang="0">
                  <a:pos x="101" y="45"/>
                </a:cxn>
                <a:cxn ang="0">
                  <a:pos x="65" y="22"/>
                </a:cxn>
                <a:cxn ang="0">
                  <a:pos x="91" y="0"/>
                </a:cxn>
                <a:cxn ang="0">
                  <a:pos x="127" y="26"/>
                </a:cxn>
                <a:cxn ang="0">
                  <a:pos x="127" y="67"/>
                </a:cxn>
                <a:cxn ang="0">
                  <a:pos x="91" y="91"/>
                </a:cxn>
                <a:cxn ang="0">
                  <a:pos x="65" y="69"/>
                </a:cxn>
                <a:cxn ang="0">
                  <a:pos x="101" y="45"/>
                </a:cxn>
                <a:cxn ang="0">
                  <a:pos x="127" y="67"/>
                </a:cxn>
              </a:cxnLst>
              <a:rect l="0" t="0" r="r" b="b"/>
              <a:pathLst>
                <a:path w="127" h="119">
                  <a:moveTo>
                    <a:pt x="65" y="22"/>
                  </a:moveTo>
                  <a:lnTo>
                    <a:pt x="26" y="45"/>
                  </a:lnTo>
                  <a:lnTo>
                    <a:pt x="0" y="26"/>
                  </a:lnTo>
                  <a:lnTo>
                    <a:pt x="39" y="0"/>
                  </a:lnTo>
                  <a:lnTo>
                    <a:pt x="65" y="22"/>
                  </a:lnTo>
                  <a:close/>
                  <a:moveTo>
                    <a:pt x="65" y="69"/>
                  </a:moveTo>
                  <a:lnTo>
                    <a:pt x="39" y="91"/>
                  </a:lnTo>
                  <a:lnTo>
                    <a:pt x="0" y="67"/>
                  </a:lnTo>
                  <a:lnTo>
                    <a:pt x="26" y="45"/>
                  </a:lnTo>
                  <a:lnTo>
                    <a:pt x="65" y="69"/>
                  </a:lnTo>
                  <a:close/>
                  <a:moveTo>
                    <a:pt x="101" y="97"/>
                  </a:moveTo>
                  <a:lnTo>
                    <a:pt x="65" y="119"/>
                  </a:lnTo>
                  <a:lnTo>
                    <a:pt x="65" y="119"/>
                  </a:lnTo>
                  <a:lnTo>
                    <a:pt x="65" y="119"/>
                  </a:lnTo>
                  <a:lnTo>
                    <a:pt x="65" y="119"/>
                  </a:lnTo>
                  <a:lnTo>
                    <a:pt x="65" y="119"/>
                  </a:lnTo>
                  <a:lnTo>
                    <a:pt x="26" y="97"/>
                  </a:lnTo>
                  <a:lnTo>
                    <a:pt x="26" y="89"/>
                  </a:lnTo>
                  <a:lnTo>
                    <a:pt x="39" y="95"/>
                  </a:lnTo>
                  <a:lnTo>
                    <a:pt x="65" y="74"/>
                  </a:lnTo>
                  <a:lnTo>
                    <a:pt x="65" y="74"/>
                  </a:lnTo>
                  <a:lnTo>
                    <a:pt x="65" y="74"/>
                  </a:lnTo>
                  <a:lnTo>
                    <a:pt x="65" y="74"/>
                  </a:lnTo>
                  <a:lnTo>
                    <a:pt x="65" y="74"/>
                  </a:lnTo>
                  <a:lnTo>
                    <a:pt x="91" y="95"/>
                  </a:lnTo>
                  <a:lnTo>
                    <a:pt x="101" y="89"/>
                  </a:lnTo>
                  <a:lnTo>
                    <a:pt x="101" y="97"/>
                  </a:lnTo>
                  <a:close/>
                  <a:moveTo>
                    <a:pt x="127" y="26"/>
                  </a:moveTo>
                  <a:lnTo>
                    <a:pt x="101" y="45"/>
                  </a:lnTo>
                  <a:lnTo>
                    <a:pt x="65" y="22"/>
                  </a:lnTo>
                  <a:lnTo>
                    <a:pt x="91" y="0"/>
                  </a:lnTo>
                  <a:lnTo>
                    <a:pt x="127" y="26"/>
                  </a:lnTo>
                  <a:close/>
                  <a:moveTo>
                    <a:pt x="127" y="67"/>
                  </a:moveTo>
                  <a:lnTo>
                    <a:pt x="91" y="91"/>
                  </a:lnTo>
                  <a:lnTo>
                    <a:pt x="65" y="69"/>
                  </a:lnTo>
                  <a:lnTo>
                    <a:pt x="101" y="45"/>
                  </a:lnTo>
                  <a:lnTo>
                    <a:pt x="127" y="67"/>
                  </a:lnTo>
                  <a:close/>
                </a:path>
              </a:pathLst>
            </a:custGeom>
            <a:solidFill>
              <a:schemeClr val="bg1"/>
            </a:solid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nvGrpSpPr>
          <p:cNvPr id="53" name="Group 123">
            <a:extLst>
              <a:ext uri="{FF2B5EF4-FFF2-40B4-BE49-F238E27FC236}">
                <a16:creationId xmlns:a16="http://schemas.microsoft.com/office/drawing/2014/main" xmlns="" id="{8D5311A1-7383-4A2C-AF09-97A144169BC6}"/>
              </a:ext>
            </a:extLst>
          </p:cNvPr>
          <p:cNvGrpSpPr/>
          <p:nvPr/>
        </p:nvGrpSpPr>
        <p:grpSpPr>
          <a:xfrm>
            <a:off x="8886247" y="2317466"/>
            <a:ext cx="1242818" cy="1242817"/>
            <a:chOff x="6791325" y="2070794"/>
            <a:chExt cx="987150" cy="987150"/>
          </a:xfrm>
        </p:grpSpPr>
        <p:sp>
          <p:nvSpPr>
            <p:cNvPr id="54" name="Freeform 99">
              <a:extLst>
                <a:ext uri="{FF2B5EF4-FFF2-40B4-BE49-F238E27FC236}">
                  <a16:creationId xmlns:a16="http://schemas.microsoft.com/office/drawing/2014/main" xmlns="" id="{9AA73012-174E-467F-95F4-22E94D61DF33}"/>
                </a:ext>
              </a:extLst>
            </p:cNvPr>
            <p:cNvSpPr/>
            <p:nvPr/>
          </p:nvSpPr>
          <p:spPr>
            <a:xfrm>
              <a:off x="6791325" y="2070794"/>
              <a:ext cx="987150" cy="987150"/>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rgbClr val="ECD9C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82880" rIns="158008" bIns="158008" numCol="1" spcCol="1270" anchor="ctr" anchorCtr="0">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889000">
                <a:lnSpc>
                  <a:spcPct val="90000"/>
                </a:lnSpc>
                <a:spcBef>
                  <a:spcPct val="0"/>
                </a:spcBef>
                <a:spcAft>
                  <a:spcPct val="35000"/>
                </a:spcAft>
              </a:pPr>
              <a:endParaRPr lang="en-US" sz="4000" kern="1200" dirty="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nvGrpSpPr>
            <p:cNvPr id="55" name="Group 133">
              <a:extLst>
                <a:ext uri="{FF2B5EF4-FFF2-40B4-BE49-F238E27FC236}">
                  <a16:creationId xmlns:a16="http://schemas.microsoft.com/office/drawing/2014/main" xmlns="" id="{37374117-8FDE-4D5B-B62C-0107B4557CFD}"/>
                </a:ext>
              </a:extLst>
            </p:cNvPr>
            <p:cNvGrpSpPr/>
            <p:nvPr/>
          </p:nvGrpSpPr>
          <p:grpSpPr>
            <a:xfrm>
              <a:off x="6997703" y="2311400"/>
              <a:ext cx="504549" cy="505564"/>
              <a:chOff x="2436813" y="361950"/>
              <a:chExt cx="790575" cy="792163"/>
            </a:xfrm>
            <a:solidFill>
              <a:schemeClr val="bg1"/>
            </a:solidFill>
          </p:grpSpPr>
          <p:sp>
            <p:nvSpPr>
              <p:cNvPr id="56" name="Freeform 6">
                <a:extLst>
                  <a:ext uri="{FF2B5EF4-FFF2-40B4-BE49-F238E27FC236}">
                    <a16:creationId xmlns:a16="http://schemas.microsoft.com/office/drawing/2014/main" xmlns="" id="{A76C4FD1-F804-422E-B373-32B532FBB5F9}"/>
                  </a:ext>
                </a:extLst>
              </p:cNvPr>
              <p:cNvSpPr>
                <a:spLocks noEditPoints="1"/>
              </p:cNvSpPr>
              <p:nvPr/>
            </p:nvSpPr>
            <p:spPr bwMode="auto">
              <a:xfrm>
                <a:off x="2436813" y="509588"/>
                <a:ext cx="692150" cy="446088"/>
              </a:xfrm>
              <a:custGeom>
                <a:avLst/>
                <a:gdLst/>
                <a:ahLst/>
                <a:cxnLst>
                  <a:cxn ang="0">
                    <a:pos x="436" y="281"/>
                  </a:cxn>
                  <a:cxn ang="0">
                    <a:pos x="177" y="281"/>
                  </a:cxn>
                  <a:cxn ang="0">
                    <a:pos x="68" y="31"/>
                  </a:cxn>
                  <a:cxn ang="0">
                    <a:pos x="0" y="31"/>
                  </a:cxn>
                  <a:cxn ang="0">
                    <a:pos x="0" y="0"/>
                  </a:cxn>
                  <a:cxn ang="0">
                    <a:pos x="88" y="0"/>
                  </a:cxn>
                  <a:cxn ang="0">
                    <a:pos x="197" y="250"/>
                  </a:cxn>
                  <a:cxn ang="0">
                    <a:pos x="436" y="250"/>
                  </a:cxn>
                  <a:cxn ang="0">
                    <a:pos x="436" y="281"/>
                  </a:cxn>
                  <a:cxn ang="0">
                    <a:pos x="436" y="281"/>
                  </a:cxn>
                  <a:cxn ang="0">
                    <a:pos x="436" y="281"/>
                  </a:cxn>
                </a:cxnLst>
                <a:rect l="0" t="0" r="r" b="b"/>
                <a:pathLst>
                  <a:path w="436" h="281">
                    <a:moveTo>
                      <a:pt x="436" y="281"/>
                    </a:moveTo>
                    <a:lnTo>
                      <a:pt x="177" y="281"/>
                    </a:lnTo>
                    <a:lnTo>
                      <a:pt x="68" y="31"/>
                    </a:lnTo>
                    <a:lnTo>
                      <a:pt x="0" y="31"/>
                    </a:lnTo>
                    <a:lnTo>
                      <a:pt x="0" y="0"/>
                    </a:lnTo>
                    <a:lnTo>
                      <a:pt x="88" y="0"/>
                    </a:lnTo>
                    <a:lnTo>
                      <a:pt x="197" y="250"/>
                    </a:lnTo>
                    <a:lnTo>
                      <a:pt x="436" y="250"/>
                    </a:lnTo>
                    <a:lnTo>
                      <a:pt x="436" y="281"/>
                    </a:lnTo>
                    <a:close/>
                    <a:moveTo>
                      <a:pt x="436" y="281"/>
                    </a:moveTo>
                    <a:lnTo>
                      <a:pt x="436" y="281"/>
                    </a:lnTo>
                    <a:close/>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57" name="Freeform 7">
                <a:extLst>
                  <a:ext uri="{FF2B5EF4-FFF2-40B4-BE49-F238E27FC236}">
                    <a16:creationId xmlns:a16="http://schemas.microsoft.com/office/drawing/2014/main" xmlns="" id="{BCCD20BA-1A44-4F83-A896-3765C15DBDC1}"/>
                  </a:ext>
                </a:extLst>
              </p:cNvPr>
              <p:cNvSpPr>
                <a:spLocks noEditPoints="1"/>
              </p:cNvSpPr>
              <p:nvPr/>
            </p:nvSpPr>
            <p:spPr bwMode="auto">
              <a:xfrm>
                <a:off x="2436813" y="509588"/>
                <a:ext cx="692150" cy="446088"/>
              </a:xfrm>
              <a:custGeom>
                <a:avLst/>
                <a:gdLst/>
                <a:ahLst/>
                <a:cxnLst>
                  <a:cxn ang="0">
                    <a:pos x="436" y="281"/>
                  </a:cxn>
                  <a:cxn ang="0">
                    <a:pos x="177" y="281"/>
                  </a:cxn>
                  <a:cxn ang="0">
                    <a:pos x="68" y="31"/>
                  </a:cxn>
                  <a:cxn ang="0">
                    <a:pos x="0" y="31"/>
                  </a:cxn>
                  <a:cxn ang="0">
                    <a:pos x="0" y="0"/>
                  </a:cxn>
                  <a:cxn ang="0">
                    <a:pos x="88" y="0"/>
                  </a:cxn>
                  <a:cxn ang="0">
                    <a:pos x="197" y="250"/>
                  </a:cxn>
                  <a:cxn ang="0">
                    <a:pos x="436" y="250"/>
                  </a:cxn>
                  <a:cxn ang="0">
                    <a:pos x="436" y="281"/>
                  </a:cxn>
                  <a:cxn ang="0">
                    <a:pos x="436" y="281"/>
                  </a:cxn>
                  <a:cxn ang="0">
                    <a:pos x="436" y="281"/>
                  </a:cxn>
                </a:cxnLst>
                <a:rect l="0" t="0" r="r" b="b"/>
                <a:pathLst>
                  <a:path w="436" h="281">
                    <a:moveTo>
                      <a:pt x="436" y="281"/>
                    </a:moveTo>
                    <a:lnTo>
                      <a:pt x="177" y="281"/>
                    </a:lnTo>
                    <a:lnTo>
                      <a:pt x="68" y="31"/>
                    </a:lnTo>
                    <a:lnTo>
                      <a:pt x="0" y="31"/>
                    </a:lnTo>
                    <a:lnTo>
                      <a:pt x="0" y="0"/>
                    </a:lnTo>
                    <a:lnTo>
                      <a:pt x="88" y="0"/>
                    </a:lnTo>
                    <a:lnTo>
                      <a:pt x="197" y="250"/>
                    </a:lnTo>
                    <a:lnTo>
                      <a:pt x="436" y="250"/>
                    </a:lnTo>
                    <a:lnTo>
                      <a:pt x="436" y="281"/>
                    </a:lnTo>
                    <a:moveTo>
                      <a:pt x="436" y="281"/>
                    </a:moveTo>
                    <a:lnTo>
                      <a:pt x="436" y="281"/>
                    </a:lnTo>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58" name="Freeform 8">
                <a:extLst>
                  <a:ext uri="{FF2B5EF4-FFF2-40B4-BE49-F238E27FC236}">
                    <a16:creationId xmlns:a16="http://schemas.microsoft.com/office/drawing/2014/main" xmlns="" id="{C26C4077-E094-43A9-BE4F-C81974BA9B1B}"/>
                  </a:ext>
                </a:extLst>
              </p:cNvPr>
              <p:cNvSpPr>
                <a:spLocks noEditPoints="1"/>
              </p:cNvSpPr>
              <p:nvPr/>
            </p:nvSpPr>
            <p:spPr bwMode="auto">
              <a:xfrm>
                <a:off x="2733675" y="1006475"/>
                <a:ext cx="147638" cy="147638"/>
              </a:xfrm>
              <a:custGeom>
                <a:avLst/>
                <a:gdLst/>
                <a:ahLst/>
                <a:cxnLst>
                  <a:cxn ang="0">
                    <a:pos x="109" y="54"/>
                  </a:cxn>
                  <a:cxn ang="0">
                    <a:pos x="54" y="109"/>
                  </a:cxn>
                  <a:cxn ang="0">
                    <a:pos x="0" y="54"/>
                  </a:cxn>
                  <a:cxn ang="0">
                    <a:pos x="54" y="0"/>
                  </a:cxn>
                  <a:cxn ang="0">
                    <a:pos x="109" y="54"/>
                  </a:cxn>
                  <a:cxn ang="0">
                    <a:pos x="109" y="54"/>
                  </a:cxn>
                  <a:cxn ang="0">
                    <a:pos x="109" y="54"/>
                  </a:cxn>
                </a:cxnLst>
                <a:rect l="0" t="0" r="r" b="b"/>
                <a:pathLst>
                  <a:path w="109" h="109">
                    <a:moveTo>
                      <a:pt x="109" y="54"/>
                    </a:moveTo>
                    <a:cubicBezTo>
                      <a:pt x="109" y="84"/>
                      <a:pt x="84" y="109"/>
                      <a:pt x="54" y="109"/>
                    </a:cubicBezTo>
                    <a:cubicBezTo>
                      <a:pt x="24" y="109"/>
                      <a:pt x="0" y="84"/>
                      <a:pt x="0" y="54"/>
                    </a:cubicBezTo>
                    <a:cubicBezTo>
                      <a:pt x="0" y="24"/>
                      <a:pt x="24" y="0"/>
                      <a:pt x="54" y="0"/>
                    </a:cubicBezTo>
                    <a:cubicBezTo>
                      <a:pt x="84" y="0"/>
                      <a:pt x="109" y="24"/>
                      <a:pt x="109" y="54"/>
                    </a:cubicBezTo>
                    <a:close/>
                    <a:moveTo>
                      <a:pt x="109" y="54"/>
                    </a:moveTo>
                    <a:cubicBezTo>
                      <a:pt x="109" y="54"/>
                      <a:pt x="109" y="54"/>
                      <a:pt x="109" y="54"/>
                    </a:cubicBezTo>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59" name="Freeform 9">
                <a:extLst>
                  <a:ext uri="{FF2B5EF4-FFF2-40B4-BE49-F238E27FC236}">
                    <a16:creationId xmlns:a16="http://schemas.microsoft.com/office/drawing/2014/main" xmlns="" id="{AA091469-BDC3-4408-BC6F-AB1386C3D5A1}"/>
                  </a:ext>
                </a:extLst>
              </p:cNvPr>
              <p:cNvSpPr>
                <a:spLocks noEditPoints="1"/>
              </p:cNvSpPr>
              <p:nvPr/>
            </p:nvSpPr>
            <p:spPr bwMode="auto">
              <a:xfrm>
                <a:off x="2981325" y="1006475"/>
                <a:ext cx="147638" cy="147638"/>
              </a:xfrm>
              <a:custGeom>
                <a:avLst/>
                <a:gdLst/>
                <a:ahLst/>
                <a:cxnLst>
                  <a:cxn ang="0">
                    <a:pos x="109" y="54"/>
                  </a:cxn>
                  <a:cxn ang="0">
                    <a:pos x="54" y="109"/>
                  </a:cxn>
                  <a:cxn ang="0">
                    <a:pos x="0" y="54"/>
                  </a:cxn>
                  <a:cxn ang="0">
                    <a:pos x="54" y="0"/>
                  </a:cxn>
                  <a:cxn ang="0">
                    <a:pos x="109" y="54"/>
                  </a:cxn>
                  <a:cxn ang="0">
                    <a:pos x="109" y="54"/>
                  </a:cxn>
                  <a:cxn ang="0">
                    <a:pos x="109" y="54"/>
                  </a:cxn>
                </a:cxnLst>
                <a:rect l="0" t="0" r="r" b="b"/>
                <a:pathLst>
                  <a:path w="109" h="109">
                    <a:moveTo>
                      <a:pt x="109" y="54"/>
                    </a:moveTo>
                    <a:cubicBezTo>
                      <a:pt x="109" y="84"/>
                      <a:pt x="84" y="109"/>
                      <a:pt x="54" y="109"/>
                    </a:cubicBezTo>
                    <a:cubicBezTo>
                      <a:pt x="24" y="109"/>
                      <a:pt x="0" y="84"/>
                      <a:pt x="0" y="54"/>
                    </a:cubicBezTo>
                    <a:cubicBezTo>
                      <a:pt x="0" y="24"/>
                      <a:pt x="24" y="0"/>
                      <a:pt x="54" y="0"/>
                    </a:cubicBezTo>
                    <a:cubicBezTo>
                      <a:pt x="84" y="0"/>
                      <a:pt x="109" y="24"/>
                      <a:pt x="109" y="54"/>
                    </a:cubicBezTo>
                    <a:close/>
                    <a:moveTo>
                      <a:pt x="109" y="54"/>
                    </a:moveTo>
                    <a:cubicBezTo>
                      <a:pt x="109" y="54"/>
                      <a:pt x="109" y="54"/>
                      <a:pt x="109" y="54"/>
                    </a:cubicBezTo>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60" name="Freeform 10">
                <a:extLst>
                  <a:ext uri="{FF2B5EF4-FFF2-40B4-BE49-F238E27FC236}">
                    <a16:creationId xmlns:a16="http://schemas.microsoft.com/office/drawing/2014/main" xmlns="" id="{B8E26A4C-70B3-4580-B6C2-0890E132FF4D}"/>
                  </a:ext>
                </a:extLst>
              </p:cNvPr>
              <p:cNvSpPr>
                <a:spLocks noEditPoints="1"/>
              </p:cNvSpPr>
              <p:nvPr/>
            </p:nvSpPr>
            <p:spPr bwMode="auto">
              <a:xfrm>
                <a:off x="2684463" y="609600"/>
                <a:ext cx="501649" cy="247650"/>
              </a:xfrm>
              <a:custGeom>
                <a:avLst/>
                <a:gdLst/>
                <a:ahLst/>
                <a:cxnLst>
                  <a:cxn ang="0">
                    <a:pos x="273" y="109"/>
                  </a:cxn>
                  <a:cxn ang="0">
                    <a:pos x="120" y="0"/>
                  </a:cxn>
                  <a:cxn ang="0">
                    <a:pos x="0" y="0"/>
                  </a:cxn>
                  <a:cxn ang="0">
                    <a:pos x="73" y="182"/>
                  </a:cxn>
                  <a:cxn ang="0">
                    <a:pos x="328" y="182"/>
                  </a:cxn>
                  <a:cxn ang="0">
                    <a:pos x="370" y="77"/>
                  </a:cxn>
                  <a:cxn ang="0">
                    <a:pos x="273" y="109"/>
                  </a:cxn>
                  <a:cxn ang="0">
                    <a:pos x="273" y="109"/>
                  </a:cxn>
                  <a:cxn ang="0">
                    <a:pos x="273" y="109"/>
                  </a:cxn>
                </a:cxnLst>
                <a:rect l="0" t="0" r="r" b="b"/>
                <a:pathLst>
                  <a:path w="370" h="182">
                    <a:moveTo>
                      <a:pt x="273" y="109"/>
                    </a:moveTo>
                    <a:cubicBezTo>
                      <a:pt x="202" y="109"/>
                      <a:pt x="142" y="63"/>
                      <a:pt x="120" y="0"/>
                    </a:cubicBezTo>
                    <a:cubicBezTo>
                      <a:pt x="0" y="0"/>
                      <a:pt x="0" y="0"/>
                      <a:pt x="0" y="0"/>
                    </a:cubicBezTo>
                    <a:cubicBezTo>
                      <a:pt x="73" y="182"/>
                      <a:pt x="73" y="182"/>
                      <a:pt x="73" y="182"/>
                    </a:cubicBezTo>
                    <a:cubicBezTo>
                      <a:pt x="328" y="182"/>
                      <a:pt x="328" y="182"/>
                      <a:pt x="328" y="182"/>
                    </a:cubicBezTo>
                    <a:cubicBezTo>
                      <a:pt x="370" y="77"/>
                      <a:pt x="370" y="77"/>
                      <a:pt x="370" y="77"/>
                    </a:cubicBezTo>
                    <a:cubicBezTo>
                      <a:pt x="343" y="97"/>
                      <a:pt x="309" y="109"/>
                      <a:pt x="273" y="109"/>
                    </a:cubicBezTo>
                    <a:close/>
                    <a:moveTo>
                      <a:pt x="273" y="109"/>
                    </a:moveTo>
                    <a:cubicBezTo>
                      <a:pt x="273" y="109"/>
                      <a:pt x="273" y="109"/>
                      <a:pt x="273" y="109"/>
                    </a:cubicBezTo>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sp>
            <p:nvSpPr>
              <p:cNvPr id="61" name="Freeform 11">
                <a:extLst>
                  <a:ext uri="{FF2B5EF4-FFF2-40B4-BE49-F238E27FC236}">
                    <a16:creationId xmlns:a16="http://schemas.microsoft.com/office/drawing/2014/main" xmlns="" id="{3D09AE49-E036-476A-A345-3E2F3ECB7429}"/>
                  </a:ext>
                </a:extLst>
              </p:cNvPr>
              <p:cNvSpPr>
                <a:spLocks noEditPoints="1"/>
              </p:cNvSpPr>
              <p:nvPr/>
            </p:nvSpPr>
            <p:spPr bwMode="auto">
              <a:xfrm>
                <a:off x="2881313" y="361950"/>
                <a:ext cx="346075" cy="346075"/>
              </a:xfrm>
              <a:custGeom>
                <a:avLst/>
                <a:gdLst/>
                <a:ahLst/>
                <a:cxnLst>
                  <a:cxn ang="0">
                    <a:pos x="127" y="0"/>
                  </a:cxn>
                  <a:cxn ang="0">
                    <a:pos x="0" y="127"/>
                  </a:cxn>
                  <a:cxn ang="0">
                    <a:pos x="127" y="254"/>
                  </a:cxn>
                  <a:cxn ang="0">
                    <a:pos x="255" y="127"/>
                  </a:cxn>
                  <a:cxn ang="0">
                    <a:pos x="127" y="0"/>
                  </a:cxn>
                  <a:cxn ang="0">
                    <a:pos x="108" y="191"/>
                  </a:cxn>
                  <a:cxn ang="0">
                    <a:pos x="44" y="127"/>
                  </a:cxn>
                  <a:cxn ang="0">
                    <a:pos x="69" y="101"/>
                  </a:cxn>
                  <a:cxn ang="0">
                    <a:pos x="108" y="140"/>
                  </a:cxn>
                  <a:cxn ang="0">
                    <a:pos x="185" y="63"/>
                  </a:cxn>
                  <a:cxn ang="0">
                    <a:pos x="211" y="89"/>
                  </a:cxn>
                  <a:cxn ang="0">
                    <a:pos x="108" y="191"/>
                  </a:cxn>
                  <a:cxn ang="0">
                    <a:pos x="108" y="191"/>
                  </a:cxn>
                  <a:cxn ang="0">
                    <a:pos x="108" y="191"/>
                  </a:cxn>
                </a:cxnLst>
                <a:rect l="0" t="0" r="r" b="b"/>
                <a:pathLst>
                  <a:path w="255" h="254">
                    <a:moveTo>
                      <a:pt x="127" y="0"/>
                    </a:moveTo>
                    <a:cubicBezTo>
                      <a:pt x="57" y="0"/>
                      <a:pt x="0" y="57"/>
                      <a:pt x="0" y="127"/>
                    </a:cubicBezTo>
                    <a:cubicBezTo>
                      <a:pt x="0" y="197"/>
                      <a:pt x="57" y="254"/>
                      <a:pt x="127" y="254"/>
                    </a:cubicBezTo>
                    <a:cubicBezTo>
                      <a:pt x="198" y="254"/>
                      <a:pt x="255" y="197"/>
                      <a:pt x="255" y="127"/>
                    </a:cubicBezTo>
                    <a:cubicBezTo>
                      <a:pt x="255" y="57"/>
                      <a:pt x="198" y="0"/>
                      <a:pt x="127" y="0"/>
                    </a:cubicBezTo>
                    <a:close/>
                    <a:moveTo>
                      <a:pt x="108" y="191"/>
                    </a:moveTo>
                    <a:cubicBezTo>
                      <a:pt x="44" y="127"/>
                      <a:pt x="44" y="127"/>
                      <a:pt x="44" y="127"/>
                    </a:cubicBezTo>
                    <a:cubicBezTo>
                      <a:pt x="69" y="101"/>
                      <a:pt x="69" y="101"/>
                      <a:pt x="69" y="101"/>
                    </a:cubicBezTo>
                    <a:cubicBezTo>
                      <a:pt x="108" y="140"/>
                      <a:pt x="108" y="140"/>
                      <a:pt x="108" y="140"/>
                    </a:cubicBezTo>
                    <a:cubicBezTo>
                      <a:pt x="185" y="63"/>
                      <a:pt x="185" y="63"/>
                      <a:pt x="185" y="63"/>
                    </a:cubicBezTo>
                    <a:cubicBezTo>
                      <a:pt x="211" y="89"/>
                      <a:pt x="211" y="89"/>
                      <a:pt x="211" y="89"/>
                    </a:cubicBezTo>
                    <a:lnTo>
                      <a:pt x="108" y="191"/>
                    </a:lnTo>
                    <a:close/>
                    <a:moveTo>
                      <a:pt x="108" y="191"/>
                    </a:moveTo>
                    <a:cubicBezTo>
                      <a:pt x="108" y="191"/>
                      <a:pt x="108" y="191"/>
                      <a:pt x="108" y="191"/>
                    </a:cubicBezTo>
                  </a:path>
                </a:pathLst>
              </a:custGeom>
              <a:grpFill/>
              <a:ln w="9525">
                <a:no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思源黑体 Medium" panose="020B0600000000000000" pitchFamily="34" charset="-122"/>
                  <a:ea typeface="思源黑体 Medium" panose="020B0600000000000000" pitchFamily="34" charset="-122"/>
                  <a:sym typeface="思源黑体 Medium" panose="020B0600000000000000" pitchFamily="34" charset="-122"/>
                </a:endParaRPr>
              </a:p>
            </p:txBody>
          </p:sp>
        </p:grpSp>
      </p:grpSp>
      <p:sp>
        <p:nvSpPr>
          <p:cNvPr id="77" name="文本框 76">
            <a:extLst>
              <a:ext uri="{FF2B5EF4-FFF2-40B4-BE49-F238E27FC236}">
                <a16:creationId xmlns:a16="http://schemas.microsoft.com/office/drawing/2014/main" xmlns="" id="{627DEECA-31B2-4F63-BE7F-F14A01A6445A}"/>
              </a:ext>
            </a:extLst>
          </p:cNvPr>
          <p:cNvSpPr txBox="1"/>
          <p:nvPr/>
        </p:nvSpPr>
        <p:spPr>
          <a:xfrm>
            <a:off x="1108337" y="4578111"/>
            <a:ext cx="2312500" cy="830997"/>
          </a:xfrm>
          <a:prstGeom prst="rect">
            <a:avLst/>
          </a:prstGeom>
          <a:noFill/>
        </p:spPr>
        <p:txBody>
          <a:bodyPr wrap="square" rtlCol="0">
            <a:spAutoFit/>
          </a:bodyPr>
          <a:lstStyle/>
          <a:p>
            <a:pPr algn="ctr"/>
            <a:r>
              <a:rPr lang="en-US" sz="2400" dirty="0" err="1">
                <a:solidFill>
                  <a:schemeClr val="accent4">
                    <a:lumMod val="10000"/>
                  </a:schemeClr>
                </a:solidFill>
                <a:cs typeface="Times New Roman" pitchFamily="18" charset="0"/>
              </a:rPr>
              <a:t>Làm</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tốt</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nghĩa</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vụ</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của</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mình</a:t>
            </a:r>
            <a:r>
              <a:rPr lang="en-US" sz="2400" dirty="0">
                <a:solidFill>
                  <a:schemeClr val="accent4">
                    <a:lumMod val="10000"/>
                  </a:schemeClr>
                </a:solidFill>
                <a:cs typeface="Times New Roman" pitchFamily="18" charset="0"/>
              </a:rPr>
              <a:t>.</a:t>
            </a:r>
          </a:p>
        </p:txBody>
      </p:sp>
      <p:sp>
        <p:nvSpPr>
          <p:cNvPr id="80" name="文本框 79">
            <a:extLst>
              <a:ext uri="{FF2B5EF4-FFF2-40B4-BE49-F238E27FC236}">
                <a16:creationId xmlns:a16="http://schemas.microsoft.com/office/drawing/2014/main" xmlns="" id="{872F380E-24C2-4430-A03A-76B7FF18B188}"/>
              </a:ext>
            </a:extLst>
          </p:cNvPr>
          <p:cNvSpPr txBox="1"/>
          <p:nvPr/>
        </p:nvSpPr>
        <p:spPr>
          <a:xfrm>
            <a:off x="3670108" y="4578111"/>
            <a:ext cx="2312500" cy="830997"/>
          </a:xfrm>
          <a:prstGeom prst="rect">
            <a:avLst/>
          </a:prstGeom>
          <a:noFill/>
        </p:spPr>
        <p:txBody>
          <a:bodyPr wrap="square" rtlCol="0">
            <a:spAutoFit/>
          </a:bodyPr>
          <a:lstStyle/>
          <a:p>
            <a:pPr algn="ctr"/>
            <a:r>
              <a:rPr lang="en-US" sz="2400" dirty="0" err="1">
                <a:solidFill>
                  <a:schemeClr val="accent4">
                    <a:lumMod val="10000"/>
                  </a:schemeClr>
                </a:solidFill>
                <a:cs typeface="Times New Roman" pitchFamily="18" charset="0"/>
              </a:rPr>
              <a:t>Hoàn</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thành</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nhiệm</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vụ</a:t>
            </a:r>
            <a:r>
              <a:rPr lang="en-US" sz="2400" dirty="0">
                <a:solidFill>
                  <a:schemeClr val="accent4">
                    <a:lumMod val="10000"/>
                  </a:schemeClr>
                </a:solidFill>
                <a:cs typeface="Times New Roman" pitchFamily="18" charset="0"/>
              </a:rPr>
              <a:t>.</a:t>
            </a:r>
          </a:p>
        </p:txBody>
      </p:sp>
      <p:sp>
        <p:nvSpPr>
          <p:cNvPr id="83" name="文本框 82">
            <a:extLst>
              <a:ext uri="{FF2B5EF4-FFF2-40B4-BE49-F238E27FC236}">
                <a16:creationId xmlns:a16="http://schemas.microsoft.com/office/drawing/2014/main" xmlns="" id="{E3114C79-F146-45C4-B290-82036ECB709B}"/>
              </a:ext>
            </a:extLst>
          </p:cNvPr>
          <p:cNvSpPr txBox="1"/>
          <p:nvPr/>
        </p:nvSpPr>
        <p:spPr>
          <a:xfrm>
            <a:off x="6231879" y="4578111"/>
            <a:ext cx="2312500" cy="830997"/>
          </a:xfrm>
          <a:prstGeom prst="rect">
            <a:avLst/>
          </a:prstGeom>
          <a:noFill/>
        </p:spPr>
        <p:txBody>
          <a:bodyPr wrap="square" rtlCol="0">
            <a:spAutoFit/>
          </a:bodyPr>
          <a:lstStyle/>
          <a:p>
            <a:pPr algn="ctr">
              <a:defRPr/>
            </a:pPr>
            <a:r>
              <a:rPr lang="en-US" sz="2400" dirty="0" err="1">
                <a:solidFill>
                  <a:schemeClr val="accent4">
                    <a:lumMod val="10000"/>
                  </a:schemeClr>
                </a:solidFill>
                <a:cs typeface="Times New Roman" pitchFamily="18" charset="0"/>
              </a:rPr>
              <a:t>Giữ</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lời</a:t>
            </a:r>
            <a:r>
              <a:rPr lang="en-US" sz="2400" dirty="0">
                <a:solidFill>
                  <a:schemeClr val="accent4">
                    <a:lumMod val="10000"/>
                  </a:schemeClr>
                </a:solidFill>
                <a:cs typeface="Times New Roman" pitchFamily="18" charset="0"/>
              </a:rPr>
              <a:t> </a:t>
            </a:r>
            <a:r>
              <a:rPr lang="en-US" sz="2400" dirty="0" err="1">
                <a:solidFill>
                  <a:schemeClr val="accent4">
                    <a:lumMod val="10000"/>
                  </a:schemeClr>
                </a:solidFill>
                <a:cs typeface="Times New Roman" pitchFamily="18" charset="0"/>
              </a:rPr>
              <a:t>hứa, giữ lòng tin</a:t>
            </a:r>
            <a:endParaRPr lang="zh-CN" altLang="en-US" sz="2400" dirty="0">
              <a:solidFill>
                <a:schemeClr val="accent4">
                  <a:lumMod val="10000"/>
                </a:schemeClr>
              </a:solidFill>
              <a:ea typeface="思源黑体 Light" panose="020B0300000000000000" pitchFamily="34" charset="-122"/>
              <a:sym typeface="思源黑体 Medium" panose="020B0600000000000000" pitchFamily="34" charset="-122"/>
            </a:endParaRPr>
          </a:p>
        </p:txBody>
      </p:sp>
      <p:sp>
        <p:nvSpPr>
          <p:cNvPr id="86" name="文本框 85">
            <a:extLst>
              <a:ext uri="{FF2B5EF4-FFF2-40B4-BE49-F238E27FC236}">
                <a16:creationId xmlns:a16="http://schemas.microsoft.com/office/drawing/2014/main" xmlns="" id="{84EE175D-A428-4ED2-9381-182A55F324DA}"/>
              </a:ext>
            </a:extLst>
          </p:cNvPr>
          <p:cNvSpPr txBox="1"/>
          <p:nvPr/>
        </p:nvSpPr>
        <p:spPr>
          <a:xfrm>
            <a:off x="8793650" y="4578111"/>
            <a:ext cx="2312500" cy="461665"/>
          </a:xfrm>
          <a:prstGeom prst="rect">
            <a:avLst/>
          </a:prstGeom>
          <a:noFill/>
        </p:spPr>
        <p:txBody>
          <a:bodyPr wrap="square" rtlCol="0">
            <a:spAutoFit/>
          </a:bodyPr>
          <a:lstStyle/>
          <a:p>
            <a:pPr algn="ctr">
              <a:defRPr/>
            </a:pPr>
            <a:r>
              <a:rPr lang="vi-VN" altLang="zh-CN" sz="2400" dirty="0">
                <a:solidFill>
                  <a:schemeClr val="accent4">
                    <a:lumMod val="10000"/>
                  </a:schemeClr>
                </a:solidFill>
                <a:ea typeface="思源黑体 Light" panose="020B0300000000000000" pitchFamily="34" charset="-122"/>
                <a:cs typeface="Arial" panose="020B0604020202020204" pitchFamily="34" charset="0"/>
                <a:sym typeface="思源黑体 Medium" panose="020B0600000000000000" pitchFamily="34" charset="-122"/>
              </a:rPr>
              <a:t>Đúng hẹn</a:t>
            </a:r>
            <a:endParaRPr lang="zh-CN" altLang="en-US" sz="2400" dirty="0">
              <a:solidFill>
                <a:schemeClr val="accent4">
                  <a:lumMod val="10000"/>
                </a:schemeClr>
              </a:solidFill>
              <a:ea typeface="思源黑体 Light" panose="020B0300000000000000" pitchFamily="34" charset="-122"/>
              <a:sym typeface="思源黑体 Medium" panose="020B0600000000000000" pitchFamily="34" charset="-122"/>
            </a:endParaRPr>
          </a:p>
        </p:txBody>
      </p:sp>
      <p:sp>
        <p:nvSpPr>
          <p:cNvPr id="88" name="Rectangle 87">
            <a:extLst>
              <a:ext uri="{FF2B5EF4-FFF2-40B4-BE49-F238E27FC236}">
                <a16:creationId xmlns:a16="http://schemas.microsoft.com/office/drawing/2014/main" xmlns="" id="{AD1F57C6-5430-5F48-9DAD-2DF8E7543A3E}"/>
              </a:ext>
            </a:extLst>
          </p:cNvPr>
          <p:cNvSpPr/>
          <p:nvPr/>
        </p:nvSpPr>
        <p:spPr>
          <a:xfrm>
            <a:off x="3713495" y="489397"/>
            <a:ext cx="5108533" cy="888642"/>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10000"/>
                  </a:schemeClr>
                </a:solidFill>
                <a:latin typeface="Calibri" panose="020F0502020204030204" pitchFamily="34" charset="0"/>
                <a:cs typeface="Calibri" panose="020F0502020204030204" pitchFamily="34" charset="0"/>
              </a:rPr>
              <a:t>4. </a:t>
            </a:r>
            <a:r>
              <a:rPr lang="x-none" sz="2400" b="1" dirty="0">
                <a:solidFill>
                  <a:schemeClr val="accent4">
                    <a:lumMod val="10000"/>
                  </a:schemeClr>
                </a:solidFill>
                <a:latin typeface="Calibri" panose="020F0502020204030204" pitchFamily="34" charset="0"/>
                <a:cs typeface="Calibri" panose="020F0502020204030204" pitchFamily="34" charset="0"/>
              </a:rPr>
              <a:t>CÁCH RÈN LUYỆN GIỮ CHỮ TÍN</a:t>
            </a:r>
          </a:p>
        </p:txBody>
      </p:sp>
    </p:spTree>
    <p:custDataLst>
      <p:tags r:id="rId1"/>
    </p:custDataLst>
    <p:extLst>
      <p:ext uri="{BB962C8B-B14F-4D97-AF65-F5344CB8AC3E}">
        <p14:creationId xmlns:p14="http://schemas.microsoft.com/office/powerpoint/2010/main" val="2193214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additive="base">
                                        <p:cTn id="11" dur="500" fill="hold"/>
                                        <p:tgtEl>
                                          <p:spTgt spid="77"/>
                                        </p:tgtEl>
                                        <p:attrNameLst>
                                          <p:attrName>ppt_x</p:attrName>
                                        </p:attrNameLst>
                                      </p:cBhvr>
                                      <p:tavLst>
                                        <p:tav tm="0">
                                          <p:val>
                                            <p:strVal val="#ppt_x"/>
                                          </p:val>
                                        </p:tav>
                                        <p:tav tm="100000">
                                          <p:val>
                                            <p:strVal val="#ppt_x"/>
                                          </p:val>
                                        </p:tav>
                                      </p:tavLst>
                                    </p:anim>
                                    <p:anim calcmode="lin" valueType="num">
                                      <p:cBhvr additive="base">
                                        <p:cTn id="12" dur="500" fill="hold"/>
                                        <p:tgtEl>
                                          <p:spTgt spid="7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1000"/>
                                        <p:tgtEl>
                                          <p:spTgt spid="80"/>
                                        </p:tgtEl>
                                      </p:cBhvr>
                                    </p:animEffect>
                                    <p:anim calcmode="lin" valueType="num">
                                      <p:cBhvr>
                                        <p:cTn id="32" dur="1000" fill="hold"/>
                                        <p:tgtEl>
                                          <p:spTgt spid="80"/>
                                        </p:tgtEl>
                                        <p:attrNameLst>
                                          <p:attrName>ppt_x</p:attrName>
                                        </p:attrNameLst>
                                      </p:cBhvr>
                                      <p:tavLst>
                                        <p:tav tm="0">
                                          <p:val>
                                            <p:strVal val="#ppt_x"/>
                                          </p:val>
                                        </p:tav>
                                        <p:tav tm="100000">
                                          <p:val>
                                            <p:strVal val="#ppt_x"/>
                                          </p:val>
                                        </p:tav>
                                      </p:tavLst>
                                    </p:anim>
                                    <p:anim calcmode="lin" valueType="num">
                                      <p:cBhvr>
                                        <p:cTn id="33"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1000"/>
                                        <p:tgtEl>
                                          <p:spTgt spid="83"/>
                                        </p:tgtEl>
                                      </p:cBhvr>
                                    </p:animEffect>
                                    <p:anim calcmode="lin" valueType="num">
                                      <p:cBhvr>
                                        <p:cTn id="49" dur="1000" fill="hold"/>
                                        <p:tgtEl>
                                          <p:spTgt spid="83"/>
                                        </p:tgtEl>
                                        <p:attrNameLst>
                                          <p:attrName>ppt_x</p:attrName>
                                        </p:attrNameLst>
                                      </p:cBhvr>
                                      <p:tavLst>
                                        <p:tav tm="0">
                                          <p:val>
                                            <p:strVal val="#ppt_x"/>
                                          </p:val>
                                        </p:tav>
                                        <p:tav tm="100000">
                                          <p:val>
                                            <p:strVal val="#ppt_x"/>
                                          </p:val>
                                        </p:tav>
                                      </p:tavLst>
                                    </p:anim>
                                    <p:anim calcmode="lin" valueType="num">
                                      <p:cBhvr>
                                        <p:cTn id="5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1000"/>
                                        <p:tgtEl>
                                          <p:spTgt spid="53"/>
                                        </p:tgtEl>
                                      </p:cBhvr>
                                    </p:animEffect>
                                    <p:anim calcmode="lin" valueType="num">
                                      <p:cBhvr>
                                        <p:cTn id="56" dur="1000" fill="hold"/>
                                        <p:tgtEl>
                                          <p:spTgt spid="53"/>
                                        </p:tgtEl>
                                        <p:attrNameLst>
                                          <p:attrName>ppt_x</p:attrName>
                                        </p:attrNameLst>
                                      </p:cBhvr>
                                      <p:tavLst>
                                        <p:tav tm="0">
                                          <p:val>
                                            <p:strVal val="#ppt_x"/>
                                          </p:val>
                                        </p:tav>
                                        <p:tav tm="100000">
                                          <p:val>
                                            <p:strVal val="#ppt_x"/>
                                          </p:val>
                                        </p:tav>
                                      </p:tavLst>
                                    </p:anim>
                                    <p:anim calcmode="lin" valueType="num">
                                      <p:cBhvr>
                                        <p:cTn id="57" dur="1000" fill="hold"/>
                                        <p:tgtEl>
                                          <p:spTgt spid="5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1000"/>
                                        <p:tgtEl>
                                          <p:spTgt spid="50"/>
                                        </p:tgtEl>
                                      </p:cBhvr>
                                    </p:animEffect>
                                    <p:anim calcmode="lin" valueType="num">
                                      <p:cBhvr>
                                        <p:cTn id="61" dur="1000" fill="hold"/>
                                        <p:tgtEl>
                                          <p:spTgt spid="50"/>
                                        </p:tgtEl>
                                        <p:attrNameLst>
                                          <p:attrName>ppt_x</p:attrName>
                                        </p:attrNameLst>
                                      </p:cBhvr>
                                      <p:tavLst>
                                        <p:tav tm="0">
                                          <p:val>
                                            <p:strVal val="#ppt_x"/>
                                          </p:val>
                                        </p:tav>
                                        <p:tav tm="100000">
                                          <p:val>
                                            <p:strVal val="#ppt_x"/>
                                          </p:val>
                                        </p:tav>
                                      </p:tavLst>
                                    </p:anim>
                                    <p:anim calcmode="lin" valueType="num">
                                      <p:cBhvr>
                                        <p:cTn id="62" dur="1000" fill="hold"/>
                                        <p:tgtEl>
                                          <p:spTgt spid="5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1000"/>
                                        <p:tgtEl>
                                          <p:spTgt spid="86"/>
                                        </p:tgtEl>
                                      </p:cBhvr>
                                    </p:animEffect>
                                    <p:anim calcmode="lin" valueType="num">
                                      <p:cBhvr>
                                        <p:cTn id="66" dur="1000" fill="hold"/>
                                        <p:tgtEl>
                                          <p:spTgt spid="86"/>
                                        </p:tgtEl>
                                        <p:attrNameLst>
                                          <p:attrName>ppt_x</p:attrName>
                                        </p:attrNameLst>
                                      </p:cBhvr>
                                      <p:tavLst>
                                        <p:tav tm="0">
                                          <p:val>
                                            <p:strVal val="#ppt_x"/>
                                          </p:val>
                                        </p:tav>
                                        <p:tav tm="100000">
                                          <p:val>
                                            <p:strVal val="#ppt_x"/>
                                          </p:val>
                                        </p:tav>
                                      </p:tavLst>
                                    </p:anim>
                                    <p:anim calcmode="lin" valueType="num">
                                      <p:cBhvr>
                                        <p:cTn id="67"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0" grpId="0"/>
      <p:bldP spid="83" grpId="0"/>
      <p:bldP spid="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VL - Bóng mát tâm hồn- Bài học đáng ngẫm về chữ tí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478" y="150125"/>
            <a:ext cx="11873552" cy="6496335"/>
          </a:xfrm>
          <a:prstGeom prst="rect">
            <a:avLst/>
          </a:prstGeom>
        </p:spPr>
      </p:pic>
    </p:spTree>
    <p:extLst>
      <p:ext uri="{BB962C8B-B14F-4D97-AF65-F5344CB8AC3E}">
        <p14:creationId xmlns:p14="http://schemas.microsoft.com/office/powerpoint/2010/main" val="40495112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7E12258-5D8B-49AB-982D-C8C3A5140285}"/>
              </a:ext>
            </a:extLst>
          </p:cNvPr>
          <p:cNvSpPr/>
          <p:nvPr/>
        </p:nvSpPr>
        <p:spPr>
          <a:xfrm>
            <a:off x="0" y="0"/>
            <a:ext cx="12192000" cy="6858000"/>
          </a:xfrm>
          <a:prstGeom prst="rect">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矩形 4">
            <a:extLst>
              <a:ext uri="{FF2B5EF4-FFF2-40B4-BE49-F238E27FC236}">
                <a16:creationId xmlns:a16="http://schemas.microsoft.com/office/drawing/2014/main" xmlns="" id="{FC3D96D8-5DB3-456A-80DD-B8BC6E98C973}"/>
              </a:ext>
            </a:extLst>
          </p:cNvPr>
          <p:cNvSpPr/>
          <p:nvPr/>
        </p:nvSpPr>
        <p:spPr>
          <a:xfrm>
            <a:off x="1383323" y="1131277"/>
            <a:ext cx="9425353" cy="4595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椭圆 5">
            <a:extLst>
              <a:ext uri="{FF2B5EF4-FFF2-40B4-BE49-F238E27FC236}">
                <a16:creationId xmlns:a16="http://schemas.microsoft.com/office/drawing/2014/main" xmlns="" id="{E446B277-8379-4F16-ADDB-53DAA4E11B6C}"/>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椭圆 6">
            <a:extLst>
              <a:ext uri="{FF2B5EF4-FFF2-40B4-BE49-F238E27FC236}">
                <a16:creationId xmlns:a16="http://schemas.microsoft.com/office/drawing/2014/main" xmlns="" id="{C26E9D5A-F42D-4B48-B561-285B31800984}"/>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椭圆 7">
            <a:extLst>
              <a:ext uri="{FF2B5EF4-FFF2-40B4-BE49-F238E27FC236}">
                <a16:creationId xmlns:a16="http://schemas.microsoft.com/office/drawing/2014/main" xmlns="" id="{999A122B-A91D-4D9E-8FA2-E7C55C861283}"/>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椭圆 8">
            <a:extLst>
              <a:ext uri="{FF2B5EF4-FFF2-40B4-BE49-F238E27FC236}">
                <a16:creationId xmlns:a16="http://schemas.microsoft.com/office/drawing/2014/main" xmlns="" id="{E3D7AFE4-7044-42F8-BB68-85B04089D042}"/>
              </a:ext>
            </a:extLst>
          </p:cNvPr>
          <p:cNvSpPr/>
          <p:nvPr/>
        </p:nvSpPr>
        <p:spPr>
          <a:xfrm>
            <a:off x="2108759" y="1894744"/>
            <a:ext cx="731226" cy="73122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椭圆 9">
            <a:extLst>
              <a:ext uri="{FF2B5EF4-FFF2-40B4-BE49-F238E27FC236}">
                <a16:creationId xmlns:a16="http://schemas.microsoft.com/office/drawing/2014/main" xmlns="" id="{11520369-0C66-4B7B-A84B-568401C8B0C1}"/>
              </a:ext>
            </a:extLst>
          </p:cNvPr>
          <p:cNvSpPr/>
          <p:nvPr/>
        </p:nvSpPr>
        <p:spPr>
          <a:xfrm>
            <a:off x="546800" y="3755781"/>
            <a:ext cx="347296" cy="34729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4F491E46-B921-4D3C-A9CA-BF96FF197D11}"/>
              </a:ext>
            </a:extLst>
          </p:cNvPr>
          <p:cNvSpPr/>
          <p:nvPr/>
        </p:nvSpPr>
        <p:spPr>
          <a:xfrm>
            <a:off x="8579720" y="957629"/>
            <a:ext cx="347296" cy="347296"/>
          </a:xfrm>
          <a:prstGeom prst="ellipse">
            <a:avLst/>
          </a:prstGeom>
          <a:solidFill>
            <a:srgbClr val="BC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46A5ED56-659A-437A-ABF7-A18CFFB582E5}"/>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3" name="组合 12">
            <a:extLst>
              <a:ext uri="{FF2B5EF4-FFF2-40B4-BE49-F238E27FC236}">
                <a16:creationId xmlns:a16="http://schemas.microsoft.com/office/drawing/2014/main" xmlns="" id="{70432BE6-2F65-4079-8080-DE57B2F4794E}"/>
              </a:ext>
            </a:extLst>
          </p:cNvPr>
          <p:cNvGrpSpPr/>
          <p:nvPr/>
        </p:nvGrpSpPr>
        <p:grpSpPr>
          <a:xfrm>
            <a:off x="5587999" y="6098930"/>
            <a:ext cx="1016000" cy="152400"/>
            <a:chOff x="-2407920" y="-1463040"/>
            <a:chExt cx="1828800" cy="274320"/>
          </a:xfrm>
          <a:solidFill>
            <a:srgbClr val="ECD9CA"/>
          </a:solidFill>
        </p:grpSpPr>
        <p:sp>
          <p:nvSpPr>
            <p:cNvPr id="14" name="椭圆 13">
              <a:extLst>
                <a:ext uri="{FF2B5EF4-FFF2-40B4-BE49-F238E27FC236}">
                  <a16:creationId xmlns:a16="http://schemas.microsoft.com/office/drawing/2014/main" xmlns="" id="{FEDCE25D-38D7-4917-A6CD-C49BD71D3807}"/>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椭圆 14">
              <a:extLst>
                <a:ext uri="{FF2B5EF4-FFF2-40B4-BE49-F238E27FC236}">
                  <a16:creationId xmlns:a16="http://schemas.microsoft.com/office/drawing/2014/main" xmlns="" id="{BE93F5B1-3C8B-4B28-846A-EE30C7898EBC}"/>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椭圆 15">
              <a:extLst>
                <a:ext uri="{FF2B5EF4-FFF2-40B4-BE49-F238E27FC236}">
                  <a16:creationId xmlns:a16="http://schemas.microsoft.com/office/drawing/2014/main" xmlns="" id="{64CC17B1-4782-4EEE-8D28-26FC05542E9E}"/>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a:extLst>
                <a:ext uri="{FF2B5EF4-FFF2-40B4-BE49-F238E27FC236}">
                  <a16:creationId xmlns:a16="http://schemas.microsoft.com/office/drawing/2014/main" xmlns="" id="{771C1EC9-0100-47A7-9539-5792FA1FBCEE}"/>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9" name="文本框 18">
            <a:extLst>
              <a:ext uri="{FF2B5EF4-FFF2-40B4-BE49-F238E27FC236}">
                <a16:creationId xmlns:a16="http://schemas.microsoft.com/office/drawing/2014/main" xmlns="" id="{27875051-DCE5-4C82-BCA8-CEFC3FC71FAC}"/>
              </a:ext>
            </a:extLst>
          </p:cNvPr>
          <p:cNvSpPr txBox="1"/>
          <p:nvPr/>
        </p:nvSpPr>
        <p:spPr>
          <a:xfrm>
            <a:off x="3565049" y="2726971"/>
            <a:ext cx="5061900" cy="1200329"/>
          </a:xfrm>
          <a:prstGeom prst="rect">
            <a:avLst/>
          </a:prstGeom>
          <a:noFill/>
        </p:spPr>
        <p:txBody>
          <a:bodyPr wrap="square" rtlCol="0">
            <a:spAutoFit/>
          </a:bodyPr>
          <a:lstStyle/>
          <a:p>
            <a:pPr algn="dist"/>
            <a:r>
              <a:rPr lang="en-US" altLang="zh-CN" sz="7200" b="1" dirty="0">
                <a:solidFill>
                  <a:schemeClr val="tx1">
                    <a:lumMod val="75000"/>
                    <a:lumOff val="25000"/>
                  </a:schemeClr>
                </a:solidFill>
                <a:latin typeface="Calibri Light" panose="020F0302020204030204" pitchFamily="34" charset="0"/>
                <a:ea typeface="思源黑体" panose="020B0500000000000000" pitchFamily="34" charset="-122"/>
                <a:cs typeface="Calibri Light" panose="020F0302020204030204" pitchFamily="34" charset="0"/>
                <a:sym typeface="思源黑体" panose="020B0500000000000000" pitchFamily="34" charset="-122"/>
              </a:rPr>
              <a:t>LUYỆN TẬP</a:t>
            </a:r>
            <a:endParaRPr lang="zh-CN" altLang="en-US" sz="7200" b="1" dirty="0">
              <a:solidFill>
                <a:schemeClr val="tx1">
                  <a:lumMod val="75000"/>
                  <a:lumOff val="25000"/>
                </a:schemeClr>
              </a:solidFill>
              <a:latin typeface="Calibri Light" panose="020F0302020204030204" pitchFamily="34" charset="0"/>
              <a:ea typeface="思源黑体" panose="020B0500000000000000" pitchFamily="34" charset="-122"/>
              <a:cs typeface="Calibri Light" panose="020F0302020204030204" pitchFamily="34" charset="0"/>
              <a:sym typeface="思源黑体" panose="020B0500000000000000" pitchFamily="34" charset="-122"/>
            </a:endParaRPr>
          </a:p>
        </p:txBody>
      </p:sp>
      <p:cxnSp>
        <p:nvCxnSpPr>
          <p:cNvPr id="20" name="直接连接符 19">
            <a:extLst>
              <a:ext uri="{FF2B5EF4-FFF2-40B4-BE49-F238E27FC236}">
                <a16:creationId xmlns:a16="http://schemas.microsoft.com/office/drawing/2014/main" xmlns="" id="{BFF704E9-93FA-49AE-A535-50256194389C}"/>
              </a:ext>
            </a:extLst>
          </p:cNvPr>
          <p:cNvCxnSpPr>
            <a:cxnSpLocks/>
          </p:cNvCxnSpPr>
          <p:nvPr/>
        </p:nvCxnSpPr>
        <p:spPr>
          <a:xfrm>
            <a:off x="3874098" y="2450120"/>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iṩļïḓè">
            <a:extLst>
              <a:ext uri="{FF2B5EF4-FFF2-40B4-BE49-F238E27FC236}">
                <a16:creationId xmlns:a16="http://schemas.microsoft.com/office/drawing/2014/main" xmlns="" id="{9599E744-4F4F-455A-A581-DBA9D46C8FC7}"/>
              </a:ext>
            </a:extLst>
          </p:cNvPr>
          <p:cNvSpPr txBox="1"/>
          <p:nvPr/>
        </p:nvSpPr>
        <p:spPr bwMode="auto">
          <a:xfrm>
            <a:off x="5123122" y="2185890"/>
            <a:ext cx="1948009"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b="1" dirty="0">
                <a:latin typeface="思源黑体" panose="020B0500000000000000" pitchFamily="34" charset="-122"/>
                <a:ea typeface="思源黑体" panose="020B0500000000000000" pitchFamily="34" charset="-122"/>
                <a:sym typeface="思源黑体" panose="020B0500000000000000" pitchFamily="34" charset="-122"/>
              </a:rPr>
              <a:t>GDCD 8</a:t>
            </a:r>
          </a:p>
        </p:txBody>
      </p:sp>
      <p:cxnSp>
        <p:nvCxnSpPr>
          <p:cNvPr id="22" name="直接连接符 21">
            <a:extLst>
              <a:ext uri="{FF2B5EF4-FFF2-40B4-BE49-F238E27FC236}">
                <a16:creationId xmlns:a16="http://schemas.microsoft.com/office/drawing/2014/main" xmlns="" id="{596CA7CA-158C-4BD3-89B7-80AB76B5015D}"/>
              </a:ext>
            </a:extLst>
          </p:cNvPr>
          <p:cNvCxnSpPr>
            <a:cxnSpLocks/>
          </p:cNvCxnSpPr>
          <p:nvPr/>
        </p:nvCxnSpPr>
        <p:spPr>
          <a:xfrm>
            <a:off x="7071131" y="2438802"/>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694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xmlns="" id="{AD1F57C6-5430-5F48-9DAD-2DF8E7543A3E}"/>
              </a:ext>
            </a:extLst>
          </p:cNvPr>
          <p:cNvSpPr/>
          <p:nvPr/>
        </p:nvSpPr>
        <p:spPr>
          <a:xfrm>
            <a:off x="3713495" y="489397"/>
            <a:ext cx="5108533" cy="888642"/>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lumMod val="10000"/>
                  </a:schemeClr>
                </a:solidFill>
                <a:latin typeface="Calibri" panose="020F0502020204030204" pitchFamily="34" charset="0"/>
                <a:cs typeface="Calibri" panose="020F0502020204030204" pitchFamily="34" charset="0"/>
              </a:rPr>
              <a:t>III. LUYỆN TẬP</a:t>
            </a:r>
            <a:endParaRPr lang="x-none" sz="3600" b="1" dirty="0">
              <a:solidFill>
                <a:schemeClr val="accent4">
                  <a:lumMod val="10000"/>
                </a:schemeClr>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0CE3234A-A648-4382-9BAC-90CFCF98800B}"/>
              </a:ext>
            </a:extLst>
          </p:cNvPr>
          <p:cNvSpPr txBox="1"/>
          <p:nvPr/>
        </p:nvSpPr>
        <p:spPr>
          <a:xfrm>
            <a:off x="1650670" y="1781299"/>
            <a:ext cx="10541330" cy="4955203"/>
          </a:xfrm>
          <a:prstGeom prst="rect">
            <a:avLst/>
          </a:prstGeom>
          <a:noFill/>
        </p:spPr>
        <p:txBody>
          <a:bodyPr wrap="square" rtlCol="0">
            <a:spAutoFit/>
          </a:bodyPr>
          <a:lstStyle/>
          <a:p>
            <a:r>
              <a:rPr lang="en-US" sz="2800" dirty="0"/>
              <a:t>Theo </a:t>
            </a:r>
            <a:r>
              <a:rPr lang="en-US" sz="2800" dirty="0" err="1"/>
              <a:t>em</a:t>
            </a:r>
            <a:r>
              <a:rPr lang="en-US" sz="2800" dirty="0"/>
              <a:t> </a:t>
            </a:r>
            <a:r>
              <a:rPr lang="en-US" sz="2800" dirty="0" err="1"/>
              <a:t>hành</a:t>
            </a:r>
            <a:r>
              <a:rPr lang="en-US" sz="2800" dirty="0"/>
              <a:t> vi </a:t>
            </a:r>
            <a:r>
              <a:rPr lang="en-US" sz="2800" dirty="0" err="1"/>
              <a:t>nào</a:t>
            </a:r>
            <a:r>
              <a:rPr lang="en-US" sz="2800" dirty="0"/>
              <a:t> </a:t>
            </a:r>
            <a:r>
              <a:rPr lang="en-US" sz="2800" dirty="0" err="1"/>
              <a:t>biểu</a:t>
            </a:r>
            <a:r>
              <a:rPr lang="en-US" sz="2800" dirty="0"/>
              <a:t> </a:t>
            </a:r>
            <a:r>
              <a:rPr lang="en-US" sz="2800" dirty="0" err="1"/>
              <a:t>hiện</a:t>
            </a:r>
            <a:r>
              <a:rPr lang="en-US" sz="2800" dirty="0"/>
              <a:t> </a:t>
            </a:r>
            <a:r>
              <a:rPr lang="en-US" sz="2800" dirty="0" err="1"/>
              <a:t>hành</a:t>
            </a:r>
            <a:r>
              <a:rPr lang="en-US" sz="2800" dirty="0"/>
              <a:t> vi </a:t>
            </a:r>
            <a:r>
              <a:rPr lang="en-US" sz="2800" dirty="0" err="1"/>
              <a:t>giữ</a:t>
            </a:r>
            <a:r>
              <a:rPr lang="en-US" sz="2800" dirty="0"/>
              <a:t> </a:t>
            </a:r>
            <a:r>
              <a:rPr lang="en-US" sz="2800" dirty="0" err="1"/>
              <a:t>chữ</a:t>
            </a:r>
            <a:r>
              <a:rPr lang="en-US" sz="2800" dirty="0"/>
              <a:t> </a:t>
            </a:r>
            <a:r>
              <a:rPr lang="en-US" sz="2800" dirty="0" err="1"/>
              <a:t>tín</a:t>
            </a:r>
            <a:r>
              <a:rPr lang="en-US" sz="2800" dirty="0"/>
              <a:t>?( </a:t>
            </a:r>
            <a:r>
              <a:rPr lang="en-US" sz="2800" dirty="0" err="1"/>
              <a:t>hoặc</a:t>
            </a:r>
            <a:r>
              <a:rPr lang="en-US" sz="2800" dirty="0"/>
              <a:t> </a:t>
            </a:r>
            <a:r>
              <a:rPr lang="en-US" sz="2800" dirty="0" err="1"/>
              <a:t>không</a:t>
            </a:r>
            <a:r>
              <a:rPr lang="en-US" sz="2800" dirty="0"/>
              <a:t> </a:t>
            </a:r>
            <a:r>
              <a:rPr lang="en-US" sz="2800" dirty="0" err="1"/>
              <a:t>giữ</a:t>
            </a:r>
            <a:r>
              <a:rPr lang="en-US" sz="2800" dirty="0"/>
              <a:t> </a:t>
            </a:r>
            <a:r>
              <a:rPr lang="en-US" sz="2800" dirty="0" err="1"/>
              <a:t>chữ</a:t>
            </a:r>
            <a:r>
              <a:rPr lang="en-US" sz="2800" dirty="0"/>
              <a:t> </a:t>
            </a:r>
            <a:r>
              <a:rPr lang="en-US" sz="2800" dirty="0" err="1"/>
              <a:t>tín</a:t>
            </a:r>
            <a:r>
              <a:rPr lang="en-US" sz="2800" dirty="0"/>
              <a:t> ) </a:t>
            </a:r>
            <a:r>
              <a:rPr lang="en-US" sz="2800" dirty="0" err="1"/>
              <a:t>và</a:t>
            </a:r>
            <a:r>
              <a:rPr lang="en-US" sz="2800" dirty="0"/>
              <a:t> </a:t>
            </a:r>
            <a:r>
              <a:rPr lang="en-US" sz="2800" dirty="0" err="1"/>
              <a:t>giải</a:t>
            </a:r>
            <a:r>
              <a:rPr lang="en-US" sz="2800" dirty="0"/>
              <a:t> </a:t>
            </a:r>
            <a:r>
              <a:rPr lang="en-US" sz="2800" dirty="0" err="1"/>
              <a:t>thích</a:t>
            </a:r>
            <a:r>
              <a:rPr lang="en-US" sz="2800" dirty="0"/>
              <a:t> </a:t>
            </a:r>
            <a:r>
              <a:rPr lang="en-US" sz="2800" dirty="0" err="1"/>
              <a:t>tại</a:t>
            </a:r>
            <a:r>
              <a:rPr lang="en-US" sz="2800" dirty="0"/>
              <a:t> </a:t>
            </a:r>
            <a:r>
              <a:rPr lang="en-US" sz="2800" dirty="0" err="1"/>
              <a:t>sao</a:t>
            </a:r>
            <a:r>
              <a:rPr lang="en-US" sz="2800" dirty="0"/>
              <a:t>? </a:t>
            </a:r>
          </a:p>
          <a:p>
            <a:endParaRPr lang="en-US" dirty="0"/>
          </a:p>
          <a:p>
            <a:endParaRPr lang="en-US" dirty="0"/>
          </a:p>
          <a:p>
            <a:pPr marL="342900" indent="-342900">
              <a:buAutoNum type="arabicPeriod"/>
            </a:pPr>
            <a:r>
              <a:rPr lang="en-US" sz="2800" dirty="0"/>
              <a:t>Minh </a:t>
            </a:r>
            <a:r>
              <a:rPr lang="en-US" sz="2800" dirty="0" err="1"/>
              <a:t>hứa</a:t>
            </a:r>
            <a:r>
              <a:rPr lang="en-US" sz="2800" dirty="0"/>
              <a:t> </a:t>
            </a:r>
            <a:r>
              <a:rPr lang="en-US" sz="2800" dirty="0" err="1"/>
              <a:t>với</a:t>
            </a:r>
            <a:r>
              <a:rPr lang="en-US" sz="2800" dirty="0"/>
              <a:t> </a:t>
            </a:r>
            <a:r>
              <a:rPr lang="en-US" sz="2800" dirty="0" err="1"/>
              <a:t>bố</a:t>
            </a:r>
            <a:r>
              <a:rPr lang="en-US" sz="2800" dirty="0"/>
              <a:t> </a:t>
            </a:r>
            <a:r>
              <a:rPr lang="en-US" sz="2800" dirty="0" err="1"/>
              <a:t>mẹ</a:t>
            </a:r>
            <a:r>
              <a:rPr lang="en-US" sz="2800" dirty="0"/>
              <a:t> Quang </a:t>
            </a:r>
            <a:r>
              <a:rPr lang="en-US" sz="2800" dirty="0" err="1"/>
              <a:t>và</a:t>
            </a:r>
            <a:r>
              <a:rPr lang="en-US" sz="2800" dirty="0"/>
              <a:t> </a:t>
            </a:r>
            <a:r>
              <a:rPr lang="en-US" sz="2800" dirty="0" err="1"/>
              <a:t>cô</a:t>
            </a:r>
            <a:r>
              <a:rPr lang="en-US" sz="2800" dirty="0"/>
              <a:t> </a:t>
            </a:r>
            <a:r>
              <a:rPr lang="en-US" sz="2800" dirty="0" err="1"/>
              <a:t>giáo</a:t>
            </a:r>
            <a:r>
              <a:rPr lang="en-US" sz="2800" dirty="0"/>
              <a:t> </a:t>
            </a:r>
            <a:r>
              <a:rPr lang="en-US" sz="2800" dirty="0" err="1"/>
              <a:t>chủ</a:t>
            </a:r>
            <a:r>
              <a:rPr lang="en-US" sz="2800" dirty="0"/>
              <a:t> </a:t>
            </a:r>
            <a:r>
              <a:rPr lang="en-US" sz="2800" dirty="0" err="1"/>
              <a:t>nhiệmlà</a:t>
            </a:r>
            <a:r>
              <a:rPr lang="en-US" sz="2800" dirty="0"/>
              <a:t> </a:t>
            </a:r>
            <a:r>
              <a:rPr lang="en-US" sz="2800" dirty="0" err="1"/>
              <a:t>sẽ</a:t>
            </a:r>
            <a:r>
              <a:rPr lang="en-US" sz="2800" dirty="0"/>
              <a:t> </a:t>
            </a:r>
            <a:r>
              <a:rPr lang="en-US" sz="2800" dirty="0" err="1"/>
              <a:t>giúp</a:t>
            </a:r>
            <a:r>
              <a:rPr lang="en-US" sz="2800" dirty="0"/>
              <a:t> </a:t>
            </a:r>
            <a:r>
              <a:rPr lang="en-US" sz="2800" dirty="0" err="1"/>
              <a:t>đỡ</a:t>
            </a:r>
            <a:r>
              <a:rPr lang="en-US" sz="2800" dirty="0"/>
              <a:t> Quang </a:t>
            </a:r>
            <a:r>
              <a:rPr lang="en-US" sz="2800" dirty="0" err="1"/>
              <a:t>học</a:t>
            </a:r>
            <a:r>
              <a:rPr lang="en-US" sz="2800" dirty="0"/>
              <a:t> </a:t>
            </a:r>
            <a:r>
              <a:rPr lang="en-US" sz="2800" dirty="0" err="1"/>
              <a:t>tập</a:t>
            </a:r>
            <a:r>
              <a:rPr lang="en-US" sz="2800" dirty="0"/>
              <a:t> </a:t>
            </a:r>
            <a:r>
              <a:rPr lang="en-US" sz="2800" dirty="0" err="1"/>
              <a:t>tiến</a:t>
            </a:r>
            <a:r>
              <a:rPr lang="en-US" sz="2800" dirty="0"/>
              <a:t> </a:t>
            </a:r>
            <a:r>
              <a:rPr lang="en-US" sz="2800" dirty="0" err="1"/>
              <a:t>bộ</a:t>
            </a:r>
            <a:r>
              <a:rPr lang="en-US" sz="2800" dirty="0"/>
              <a:t>. Vì </a:t>
            </a:r>
            <a:r>
              <a:rPr lang="en-US" sz="2800" dirty="0" err="1"/>
              <a:t>thế</a:t>
            </a:r>
            <a:r>
              <a:rPr lang="en-US" sz="2800" dirty="0"/>
              <a:t> </a:t>
            </a:r>
            <a:r>
              <a:rPr lang="en-US" sz="2800" dirty="0" err="1"/>
              <a:t>mà</a:t>
            </a:r>
            <a:r>
              <a:rPr lang="en-US" sz="2800" dirty="0"/>
              <a:t> </a:t>
            </a:r>
            <a:r>
              <a:rPr lang="en-US" sz="2800" dirty="0" err="1"/>
              <a:t>những</a:t>
            </a:r>
            <a:r>
              <a:rPr lang="en-US" sz="2800" dirty="0"/>
              <a:t> </a:t>
            </a:r>
            <a:r>
              <a:rPr lang="en-US" sz="2800" dirty="0" err="1"/>
              <a:t>bài</a:t>
            </a:r>
            <a:r>
              <a:rPr lang="en-US" sz="2800" dirty="0"/>
              <a:t> </a:t>
            </a:r>
            <a:r>
              <a:rPr lang="en-US" sz="2800" dirty="0" err="1"/>
              <a:t>tập</a:t>
            </a:r>
            <a:r>
              <a:rPr lang="en-US" sz="2800" dirty="0"/>
              <a:t> </a:t>
            </a:r>
            <a:r>
              <a:rPr lang="en-US" sz="2800" dirty="0" err="1"/>
              <a:t>mà</a:t>
            </a:r>
            <a:r>
              <a:rPr lang="en-US" sz="2800" dirty="0"/>
              <a:t> Quang </a:t>
            </a:r>
            <a:r>
              <a:rPr lang="en-US" sz="2800" dirty="0" err="1"/>
              <a:t>không</a:t>
            </a:r>
            <a:r>
              <a:rPr lang="en-US" sz="2800" dirty="0"/>
              <a:t> </a:t>
            </a:r>
            <a:r>
              <a:rPr lang="en-US" sz="2800" dirty="0" err="1"/>
              <a:t>làm</a:t>
            </a:r>
            <a:r>
              <a:rPr lang="en-US" sz="2800" dirty="0"/>
              <a:t> đ</a:t>
            </a:r>
            <a:r>
              <a:rPr lang="vi-VN" sz="2800" dirty="0"/>
              <a:t>ược</a:t>
            </a:r>
            <a:r>
              <a:rPr lang="en-US" sz="2800" dirty="0"/>
              <a:t> </a:t>
            </a:r>
            <a:r>
              <a:rPr lang="en-US" sz="2800" dirty="0" err="1"/>
              <a:t>thì</a:t>
            </a:r>
            <a:r>
              <a:rPr lang="en-US" sz="2800" dirty="0"/>
              <a:t> Minh </a:t>
            </a:r>
            <a:r>
              <a:rPr lang="en-US" sz="2800" dirty="0" err="1"/>
              <a:t>đều</a:t>
            </a:r>
            <a:r>
              <a:rPr lang="en-US" sz="2800" dirty="0"/>
              <a:t> </a:t>
            </a:r>
            <a:r>
              <a:rPr lang="en-US" sz="2800" dirty="0" err="1"/>
              <a:t>làm</a:t>
            </a:r>
            <a:r>
              <a:rPr lang="en-US" sz="2800" dirty="0"/>
              <a:t> </a:t>
            </a:r>
            <a:r>
              <a:rPr lang="en-US" sz="2800" dirty="0" err="1"/>
              <a:t>hộ</a:t>
            </a:r>
            <a:r>
              <a:rPr lang="en-US" sz="2800" dirty="0"/>
              <a:t> </a:t>
            </a:r>
            <a:r>
              <a:rPr lang="en-US" sz="2800" dirty="0" err="1"/>
              <a:t>và</a:t>
            </a:r>
            <a:r>
              <a:rPr lang="en-US" sz="2800" dirty="0"/>
              <a:t> đ</a:t>
            </a:r>
            <a:r>
              <a:rPr lang="vi-VN" sz="2800" dirty="0"/>
              <a:t>ưa</a:t>
            </a:r>
            <a:r>
              <a:rPr lang="en-US" sz="2800" dirty="0"/>
              <a:t> </a:t>
            </a:r>
            <a:r>
              <a:rPr lang="en-US" sz="2800" dirty="0" err="1"/>
              <a:t>cho</a:t>
            </a:r>
            <a:r>
              <a:rPr lang="en-US" sz="2800" dirty="0"/>
              <a:t> Quang </a:t>
            </a:r>
            <a:r>
              <a:rPr lang="en-US" sz="2800" dirty="0" err="1"/>
              <a:t>chép</a:t>
            </a:r>
            <a:r>
              <a:rPr lang="en-US" sz="2800" dirty="0"/>
              <a:t>.</a:t>
            </a:r>
          </a:p>
          <a:p>
            <a:pPr marL="342900" indent="-342900">
              <a:buAutoNum type="arabicPeriod"/>
            </a:pPr>
            <a:r>
              <a:rPr lang="en-US" sz="2800" dirty="0" err="1"/>
              <a:t>Bố</a:t>
            </a:r>
            <a:r>
              <a:rPr lang="en-US" sz="2800" dirty="0"/>
              <a:t> </a:t>
            </a:r>
            <a:r>
              <a:rPr lang="en-US" sz="2800" dirty="0" err="1"/>
              <a:t>Trung</a:t>
            </a:r>
            <a:r>
              <a:rPr lang="en-US" sz="2800" dirty="0"/>
              <a:t> </a:t>
            </a:r>
            <a:r>
              <a:rPr lang="en-US" sz="2800" dirty="0" err="1"/>
              <a:t>hứa</a:t>
            </a:r>
            <a:r>
              <a:rPr lang="en-US" sz="2800" dirty="0"/>
              <a:t> </a:t>
            </a:r>
            <a:r>
              <a:rPr lang="en-US" sz="2800" dirty="0" err="1"/>
              <a:t>đến</a:t>
            </a:r>
            <a:r>
              <a:rPr lang="en-US" sz="2800" dirty="0"/>
              <a:t> </a:t>
            </a:r>
            <a:r>
              <a:rPr lang="en-US" sz="2800" dirty="0" err="1"/>
              <a:t>sinh</a:t>
            </a:r>
            <a:r>
              <a:rPr lang="en-US" sz="2800" dirty="0"/>
              <a:t> </a:t>
            </a:r>
            <a:r>
              <a:rPr lang="en-US" sz="2800" dirty="0" err="1"/>
              <a:t>nhật</a:t>
            </a:r>
            <a:r>
              <a:rPr lang="en-US" sz="2800" dirty="0"/>
              <a:t> </a:t>
            </a:r>
            <a:r>
              <a:rPr lang="en-US" sz="2800" dirty="0" err="1"/>
              <a:t>Trung</a:t>
            </a:r>
            <a:r>
              <a:rPr lang="en-US" sz="2800" dirty="0"/>
              <a:t> </a:t>
            </a:r>
            <a:r>
              <a:rPr lang="en-US" sz="2800" dirty="0" err="1"/>
              <a:t>sẽ</a:t>
            </a:r>
            <a:r>
              <a:rPr lang="en-US" sz="2800" dirty="0"/>
              <a:t> đ</a:t>
            </a:r>
            <a:r>
              <a:rPr lang="vi-VN" sz="2800" dirty="0"/>
              <a:t>ưa</a:t>
            </a:r>
            <a:r>
              <a:rPr lang="en-US" sz="2800" dirty="0"/>
              <a:t> </a:t>
            </a:r>
            <a:r>
              <a:rPr lang="en-US" sz="2800" dirty="0" err="1"/>
              <a:t>em</a:t>
            </a:r>
            <a:r>
              <a:rPr lang="en-US" sz="2800" dirty="0"/>
              <a:t> </a:t>
            </a:r>
            <a:r>
              <a:rPr lang="en-US" sz="2800" dirty="0" err="1"/>
              <a:t>đi</a:t>
            </a:r>
            <a:r>
              <a:rPr lang="en-US" sz="2800" dirty="0"/>
              <a:t> </a:t>
            </a:r>
            <a:r>
              <a:rPr lang="en-US" sz="2800" dirty="0" err="1"/>
              <a:t>ch</a:t>
            </a:r>
            <a:r>
              <a:rPr lang="vi-VN" sz="2800" dirty="0"/>
              <a:t>ơi</a:t>
            </a:r>
            <a:r>
              <a:rPr lang="en-US" sz="2800" dirty="0"/>
              <a:t> </a:t>
            </a:r>
            <a:r>
              <a:rPr lang="en-US" sz="2800" dirty="0" err="1"/>
              <a:t>công</a:t>
            </a:r>
            <a:r>
              <a:rPr lang="en-US" sz="2800" dirty="0"/>
              <a:t> </a:t>
            </a:r>
            <a:r>
              <a:rPr lang="en-US" sz="2800" dirty="0" err="1"/>
              <a:t>viên</a:t>
            </a:r>
            <a:r>
              <a:rPr lang="en-US" sz="2800" dirty="0"/>
              <a:t>, </a:t>
            </a:r>
            <a:r>
              <a:rPr lang="en-US" sz="2800" dirty="0" err="1"/>
              <a:t>nh</a:t>
            </a:r>
            <a:r>
              <a:rPr lang="vi-VN" sz="2800" dirty="0"/>
              <a:t>ưng</a:t>
            </a:r>
            <a:r>
              <a:rPr lang="en-US" sz="2800" dirty="0"/>
              <a:t> </a:t>
            </a:r>
            <a:r>
              <a:rPr lang="en-US" sz="2800" dirty="0" err="1"/>
              <a:t>vì</a:t>
            </a:r>
            <a:r>
              <a:rPr lang="en-US" sz="2800" dirty="0"/>
              <a:t> </a:t>
            </a:r>
            <a:r>
              <a:rPr lang="en-US" sz="2800" dirty="0" err="1"/>
              <a:t>phải</a:t>
            </a:r>
            <a:r>
              <a:rPr lang="en-US" sz="2800" dirty="0"/>
              <a:t> </a:t>
            </a:r>
            <a:r>
              <a:rPr lang="en-US" sz="2800" dirty="0" err="1"/>
              <a:t>đi</a:t>
            </a:r>
            <a:r>
              <a:rPr lang="en-US" sz="2800" dirty="0"/>
              <a:t> </a:t>
            </a:r>
            <a:r>
              <a:rPr lang="en-US" sz="2800" dirty="0" err="1"/>
              <a:t>công</a:t>
            </a:r>
            <a:r>
              <a:rPr lang="en-US" sz="2800" dirty="0"/>
              <a:t> </a:t>
            </a:r>
            <a:r>
              <a:rPr lang="en-US" sz="2800" dirty="0" err="1"/>
              <a:t>tác</a:t>
            </a:r>
            <a:r>
              <a:rPr lang="en-US" sz="2800" dirty="0"/>
              <a:t> </a:t>
            </a:r>
            <a:r>
              <a:rPr lang="en-US" sz="2800" dirty="0" err="1"/>
              <a:t>đột</a:t>
            </a:r>
            <a:r>
              <a:rPr lang="en-US" sz="2800" dirty="0"/>
              <a:t> </a:t>
            </a:r>
            <a:r>
              <a:rPr lang="en-US" sz="2800" dirty="0" err="1"/>
              <a:t>xuất</a:t>
            </a:r>
            <a:r>
              <a:rPr lang="en-US" sz="2800" dirty="0"/>
              <a:t> </a:t>
            </a:r>
            <a:r>
              <a:rPr lang="en-US" sz="2800" dirty="0" err="1"/>
              <a:t>bố</a:t>
            </a:r>
            <a:r>
              <a:rPr lang="en-US" sz="2800" dirty="0"/>
              <a:t> </a:t>
            </a:r>
            <a:r>
              <a:rPr lang="en-US" sz="2800" dirty="0" err="1"/>
              <a:t>không</a:t>
            </a:r>
            <a:r>
              <a:rPr lang="en-US" sz="2800" dirty="0"/>
              <a:t> </a:t>
            </a:r>
            <a:r>
              <a:rPr lang="en-US" sz="2800" dirty="0" err="1"/>
              <a:t>thực</a:t>
            </a:r>
            <a:r>
              <a:rPr lang="en-US" sz="2800" dirty="0"/>
              <a:t> </a:t>
            </a:r>
            <a:r>
              <a:rPr lang="en-US" sz="2800" dirty="0" err="1"/>
              <a:t>hiện</a:t>
            </a:r>
            <a:r>
              <a:rPr lang="en-US" sz="2800" dirty="0"/>
              <a:t> đ</a:t>
            </a:r>
            <a:r>
              <a:rPr lang="vi-VN" sz="2800" dirty="0"/>
              <a:t>ược</a:t>
            </a:r>
            <a:r>
              <a:rPr lang="en-US" sz="2800" dirty="0"/>
              <a:t> </a:t>
            </a:r>
            <a:r>
              <a:rPr lang="en-US" sz="2800" dirty="0" err="1"/>
              <a:t>lời</a:t>
            </a:r>
            <a:r>
              <a:rPr lang="en-US" sz="2800" dirty="0"/>
              <a:t> </a:t>
            </a:r>
            <a:r>
              <a:rPr lang="en-US" sz="2800" dirty="0" err="1"/>
              <a:t>hứa</a:t>
            </a:r>
            <a:r>
              <a:rPr lang="en-US" sz="2800" dirty="0"/>
              <a:t> </a:t>
            </a:r>
            <a:r>
              <a:rPr lang="en-US" sz="2800" dirty="0" err="1"/>
              <a:t>của</a:t>
            </a:r>
            <a:r>
              <a:rPr lang="en-US" sz="2800" dirty="0"/>
              <a:t> </a:t>
            </a:r>
            <a:r>
              <a:rPr lang="en-US" sz="2800" dirty="0" err="1"/>
              <a:t>mình</a:t>
            </a:r>
            <a:r>
              <a:rPr lang="en-US" sz="2800" dirty="0"/>
              <a:t>.</a:t>
            </a:r>
          </a:p>
          <a:p>
            <a:pPr marL="342900" indent="-342900">
              <a:buAutoNum type="arabicPeriod"/>
            </a:pPr>
            <a:r>
              <a:rPr lang="en-US" sz="2800" dirty="0"/>
              <a:t>Nam </a:t>
            </a:r>
            <a:r>
              <a:rPr lang="en-US" sz="2800" dirty="0" err="1"/>
              <a:t>cho</a:t>
            </a:r>
            <a:r>
              <a:rPr lang="en-US" sz="2800" dirty="0"/>
              <a:t> </a:t>
            </a:r>
            <a:r>
              <a:rPr lang="en-US" sz="2800" dirty="0" err="1"/>
              <a:t>rằng</a:t>
            </a:r>
            <a:r>
              <a:rPr lang="en-US" sz="2800" dirty="0"/>
              <a:t> </a:t>
            </a:r>
            <a:r>
              <a:rPr lang="en-US" sz="2800" dirty="0" err="1"/>
              <a:t>nếu</a:t>
            </a:r>
            <a:r>
              <a:rPr lang="en-US" sz="2800" dirty="0"/>
              <a:t> </a:t>
            </a:r>
            <a:r>
              <a:rPr lang="en-US" sz="2800" dirty="0" err="1"/>
              <a:t>có</a:t>
            </a:r>
            <a:r>
              <a:rPr lang="en-US" sz="2800" dirty="0"/>
              <a:t> </a:t>
            </a:r>
            <a:r>
              <a:rPr lang="en-US" sz="2800" dirty="0" err="1"/>
              <a:t>khuyết</a:t>
            </a:r>
            <a:r>
              <a:rPr lang="en-US" sz="2800" dirty="0"/>
              <a:t> </a:t>
            </a:r>
            <a:r>
              <a:rPr lang="en-US" sz="2800" dirty="0" err="1"/>
              <a:t>điểm</a:t>
            </a:r>
            <a:r>
              <a:rPr lang="en-US" sz="2800" dirty="0"/>
              <a:t> </a:t>
            </a:r>
            <a:r>
              <a:rPr lang="en-US" sz="2800" dirty="0" err="1"/>
              <a:t>thì</a:t>
            </a:r>
            <a:r>
              <a:rPr lang="en-US" sz="2800" dirty="0"/>
              <a:t> </a:t>
            </a:r>
            <a:r>
              <a:rPr lang="en-US" sz="2800" dirty="0" err="1"/>
              <a:t>cầm</a:t>
            </a:r>
            <a:r>
              <a:rPr lang="en-US" sz="2800" dirty="0"/>
              <a:t> </a:t>
            </a:r>
            <a:r>
              <a:rPr lang="en-US" sz="2800" dirty="0" err="1"/>
              <a:t>thật</a:t>
            </a:r>
            <a:r>
              <a:rPr lang="en-US" sz="2800" dirty="0"/>
              <a:t> </a:t>
            </a:r>
            <a:r>
              <a:rPr lang="en-US" sz="2800" dirty="0" err="1"/>
              <a:t>thà</a:t>
            </a:r>
            <a:r>
              <a:rPr lang="en-US" sz="2800" dirty="0"/>
              <a:t> </a:t>
            </a:r>
            <a:r>
              <a:rPr lang="en-US" sz="2800" dirty="0" err="1"/>
              <a:t>nhận</a:t>
            </a:r>
            <a:r>
              <a:rPr lang="en-US" sz="2800" dirty="0"/>
              <a:t> </a:t>
            </a:r>
            <a:r>
              <a:rPr lang="en-US" sz="2800" dirty="0" err="1"/>
              <a:t>lỗi</a:t>
            </a:r>
            <a:r>
              <a:rPr lang="en-US" sz="2800" dirty="0"/>
              <a:t> </a:t>
            </a:r>
            <a:r>
              <a:rPr lang="en-US" sz="2800" dirty="0" err="1"/>
              <a:t>và</a:t>
            </a:r>
            <a:r>
              <a:rPr lang="en-US" sz="2800" dirty="0"/>
              <a:t> </a:t>
            </a:r>
            <a:r>
              <a:rPr lang="en-US" sz="2800" dirty="0" err="1"/>
              <a:t>cứ</a:t>
            </a:r>
            <a:r>
              <a:rPr lang="en-US" sz="2800" dirty="0"/>
              <a:t> </a:t>
            </a:r>
            <a:r>
              <a:rPr lang="en-US" sz="2800" dirty="0" err="1"/>
              <a:t>hứa</a:t>
            </a:r>
            <a:r>
              <a:rPr lang="en-US" sz="2800" dirty="0"/>
              <a:t> </a:t>
            </a:r>
            <a:r>
              <a:rPr lang="en-US" sz="2800" dirty="0" err="1"/>
              <a:t>sửa</a:t>
            </a:r>
            <a:r>
              <a:rPr lang="en-US" sz="2800" dirty="0"/>
              <a:t> </a:t>
            </a:r>
            <a:r>
              <a:rPr lang="en-US" sz="2800" dirty="0" err="1"/>
              <a:t>chữa</a:t>
            </a:r>
            <a:r>
              <a:rPr lang="en-US" sz="2800" dirty="0"/>
              <a:t> </a:t>
            </a:r>
            <a:r>
              <a:rPr lang="en-US" sz="2800" dirty="0" err="1"/>
              <a:t>còn</a:t>
            </a:r>
            <a:r>
              <a:rPr lang="en-US" sz="2800" dirty="0"/>
              <a:t> </a:t>
            </a:r>
            <a:r>
              <a:rPr lang="en-US" sz="2800" dirty="0" err="1"/>
              <a:t>làm</a:t>
            </a:r>
            <a:r>
              <a:rPr lang="en-US" sz="2800" dirty="0"/>
              <a:t> đ</a:t>
            </a:r>
            <a:r>
              <a:rPr lang="vi-VN" sz="2800" dirty="0"/>
              <a:t>ược</a:t>
            </a:r>
            <a:r>
              <a:rPr lang="en-US" sz="2800" dirty="0"/>
              <a:t> </a:t>
            </a:r>
            <a:r>
              <a:rPr lang="en-US" sz="2800" dirty="0" err="1"/>
              <a:t>đến</a:t>
            </a:r>
            <a:r>
              <a:rPr lang="en-US" sz="2800" dirty="0"/>
              <a:t> </a:t>
            </a:r>
            <a:r>
              <a:rPr lang="en-US" sz="2800" dirty="0" err="1"/>
              <a:t>đâu</a:t>
            </a:r>
            <a:r>
              <a:rPr lang="en-US" sz="2800" dirty="0"/>
              <a:t> </a:t>
            </a:r>
            <a:r>
              <a:rPr lang="en-US" sz="2800" dirty="0" err="1"/>
              <a:t>thì</a:t>
            </a:r>
            <a:r>
              <a:rPr lang="en-US" sz="2800" dirty="0"/>
              <a:t> </a:t>
            </a:r>
            <a:r>
              <a:rPr lang="en-US" sz="2800" dirty="0" err="1"/>
              <a:t>lại</a:t>
            </a:r>
            <a:r>
              <a:rPr lang="en-US" sz="2800" dirty="0"/>
              <a:t> </a:t>
            </a:r>
            <a:r>
              <a:rPr lang="en-US" sz="2800" dirty="0" err="1"/>
              <a:t>là</a:t>
            </a:r>
            <a:r>
              <a:rPr lang="en-US" sz="2800" dirty="0"/>
              <a:t> </a:t>
            </a:r>
            <a:r>
              <a:rPr lang="en-US" sz="2800" dirty="0" err="1"/>
              <a:t>chuyện</a:t>
            </a:r>
            <a:r>
              <a:rPr lang="en-US" sz="2800" dirty="0"/>
              <a:t> </a:t>
            </a:r>
            <a:r>
              <a:rPr lang="en-US" sz="2800" dirty="0" err="1"/>
              <a:t>khác</a:t>
            </a:r>
            <a:r>
              <a:rPr lang="en-US" sz="2800" dirty="0"/>
              <a:t>. </a:t>
            </a:r>
            <a:endParaRPr lang="vi-VN" sz="2800" dirty="0"/>
          </a:p>
        </p:txBody>
      </p:sp>
    </p:spTree>
    <p:custDataLst>
      <p:tags r:id="rId1"/>
    </p:custDataLst>
    <p:extLst>
      <p:ext uri="{BB962C8B-B14F-4D97-AF65-F5344CB8AC3E}">
        <p14:creationId xmlns:p14="http://schemas.microsoft.com/office/powerpoint/2010/main" val="129436631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B8D200D0-69EA-8943-928A-5B2A627A1767}"/>
              </a:ext>
            </a:extLst>
          </p:cNvPr>
          <p:cNvGraphicFramePr>
            <a:graphicFrameLocks noGrp="1"/>
          </p:cNvGraphicFramePr>
          <p:nvPr>
            <p:extLst>
              <p:ext uri="{D42A27DB-BD31-4B8C-83A1-F6EECF244321}">
                <p14:modId xmlns:p14="http://schemas.microsoft.com/office/powerpoint/2010/main" val="1989242997"/>
              </p:ext>
            </p:extLst>
          </p:nvPr>
        </p:nvGraphicFramePr>
        <p:xfrm>
          <a:off x="1997669" y="2138755"/>
          <a:ext cx="8196662" cy="3636893"/>
        </p:xfrm>
        <a:graphic>
          <a:graphicData uri="http://schemas.openxmlformats.org/drawingml/2006/table">
            <a:tbl>
              <a:tblPr firstRow="1" firstCol="1" bandRow="1">
                <a:tableStyleId>{5C22544A-7EE6-4342-B048-85BDC9FD1C3A}</a:tableStyleId>
              </a:tblPr>
              <a:tblGrid>
                <a:gridCol w="2730374">
                  <a:extLst>
                    <a:ext uri="{9D8B030D-6E8A-4147-A177-3AD203B41FA5}">
                      <a16:colId xmlns:a16="http://schemas.microsoft.com/office/drawing/2014/main" xmlns="" val="20000"/>
                    </a:ext>
                  </a:extLst>
                </a:gridCol>
                <a:gridCol w="2733144">
                  <a:extLst>
                    <a:ext uri="{9D8B030D-6E8A-4147-A177-3AD203B41FA5}">
                      <a16:colId xmlns:a16="http://schemas.microsoft.com/office/drawing/2014/main" xmlns="" val="20001"/>
                    </a:ext>
                  </a:extLst>
                </a:gridCol>
                <a:gridCol w="2733144">
                  <a:extLst>
                    <a:ext uri="{9D8B030D-6E8A-4147-A177-3AD203B41FA5}">
                      <a16:colId xmlns:a16="http://schemas.microsoft.com/office/drawing/2014/main" xmlns="" val="20002"/>
                    </a:ext>
                  </a:extLst>
                </a:gridCol>
              </a:tblGrid>
              <a:tr h="1070472">
                <a:tc>
                  <a:txBody>
                    <a:bodyPr/>
                    <a:lstStyle/>
                    <a:p>
                      <a:pPr marL="0" marR="0" algn="ctr">
                        <a:lnSpc>
                          <a:spcPct val="150000"/>
                        </a:lnSpc>
                        <a:spcBef>
                          <a:spcPts val="0"/>
                        </a:spcBef>
                        <a:spcAft>
                          <a:spcPts val="0"/>
                        </a:spcAft>
                        <a:tabLst>
                          <a:tab pos="3829050" algn="l"/>
                        </a:tabLst>
                      </a:pPr>
                      <a:r>
                        <a:rPr lang="en-US" sz="2000" dirty="0">
                          <a:solidFill>
                            <a:schemeClr val="bg2"/>
                          </a:solidFill>
                          <a:effectLst/>
                          <a:latin typeface="Calibri" panose="020F0502020204030204" pitchFamily="34" charset="0"/>
                          <a:cs typeface="Calibri" panose="020F0502020204030204" pitchFamily="34" charset="0"/>
                        </a:rPr>
                        <a:t> </a:t>
                      </a:r>
                      <a:endParaRPr lang="en-US" sz="2400" dirty="0">
                        <a:solidFill>
                          <a:schemeClr val="bg2"/>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tabLst>
                          <a:tab pos="3829050" algn="l"/>
                        </a:tabLst>
                      </a:pPr>
                      <a:r>
                        <a:rPr lang="en-US" sz="2000" dirty="0" err="1">
                          <a:solidFill>
                            <a:schemeClr val="accent4">
                              <a:lumMod val="10000"/>
                            </a:schemeClr>
                          </a:solidFill>
                          <a:effectLst/>
                          <a:latin typeface="Calibri" panose="020F0502020204030204" pitchFamily="34" charset="0"/>
                          <a:cs typeface="Calibri" panose="020F0502020204030204" pitchFamily="34" charset="0"/>
                        </a:rPr>
                        <a:t>GIỮ</a:t>
                      </a:r>
                      <a:r>
                        <a:rPr lang="en-US" sz="2000" dirty="0">
                          <a:solidFill>
                            <a:schemeClr val="accent4">
                              <a:lumMod val="10000"/>
                            </a:schemeClr>
                          </a:solidFill>
                          <a:effectLst/>
                          <a:latin typeface="Calibri" panose="020F0502020204030204" pitchFamily="34" charset="0"/>
                          <a:cs typeface="Calibri" panose="020F0502020204030204" pitchFamily="34" charset="0"/>
                        </a:rPr>
                        <a:t> </a:t>
                      </a:r>
                      <a:r>
                        <a:rPr lang="en-US" sz="2000" dirty="0" err="1">
                          <a:solidFill>
                            <a:schemeClr val="accent4">
                              <a:lumMod val="10000"/>
                            </a:schemeClr>
                          </a:solidFill>
                          <a:effectLst/>
                          <a:latin typeface="Calibri" panose="020F0502020204030204" pitchFamily="34" charset="0"/>
                          <a:cs typeface="Calibri" panose="020F0502020204030204" pitchFamily="34" charset="0"/>
                        </a:rPr>
                        <a:t>CHỮ</a:t>
                      </a:r>
                      <a:r>
                        <a:rPr lang="en-US" sz="2000" dirty="0">
                          <a:solidFill>
                            <a:schemeClr val="accent4">
                              <a:lumMod val="10000"/>
                            </a:schemeClr>
                          </a:solidFill>
                          <a:effectLst/>
                          <a:latin typeface="Calibri" panose="020F0502020204030204" pitchFamily="34" charset="0"/>
                          <a:cs typeface="Calibri" panose="020F0502020204030204" pitchFamily="34" charset="0"/>
                        </a:rPr>
                        <a:t> </a:t>
                      </a:r>
                      <a:r>
                        <a:rPr lang="en-US" sz="2000" dirty="0" err="1">
                          <a:solidFill>
                            <a:schemeClr val="accent4">
                              <a:lumMod val="10000"/>
                            </a:schemeClr>
                          </a:solidFill>
                          <a:effectLst/>
                          <a:latin typeface="Calibri" panose="020F0502020204030204" pitchFamily="34" charset="0"/>
                          <a:cs typeface="Calibri" panose="020F0502020204030204" pitchFamily="34" charset="0"/>
                        </a:rPr>
                        <a:t>TÍN</a:t>
                      </a:r>
                      <a:endParaRPr lang="en-US" sz="2400" dirty="0">
                        <a:solidFill>
                          <a:schemeClr val="accent4">
                            <a:lumMod val="10000"/>
                          </a:schemeClr>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ctr">
                        <a:lnSpc>
                          <a:spcPct val="150000"/>
                        </a:lnSpc>
                        <a:spcBef>
                          <a:spcPts val="0"/>
                        </a:spcBef>
                        <a:spcAft>
                          <a:spcPts val="0"/>
                        </a:spcAft>
                        <a:tabLst>
                          <a:tab pos="3829050" algn="l"/>
                        </a:tabLst>
                      </a:pPr>
                      <a:r>
                        <a:rPr lang="en-US" sz="2000" dirty="0" err="1">
                          <a:solidFill>
                            <a:schemeClr val="accent4">
                              <a:lumMod val="10000"/>
                            </a:schemeClr>
                          </a:solidFill>
                          <a:effectLst/>
                          <a:latin typeface="Calibri" panose="020F0502020204030204" pitchFamily="34" charset="0"/>
                          <a:cs typeface="Calibri" panose="020F0502020204030204" pitchFamily="34" charset="0"/>
                        </a:rPr>
                        <a:t>KHÔNG</a:t>
                      </a:r>
                      <a:r>
                        <a:rPr lang="en-US" sz="2000" dirty="0">
                          <a:solidFill>
                            <a:schemeClr val="accent4">
                              <a:lumMod val="10000"/>
                            </a:schemeClr>
                          </a:solidFill>
                          <a:effectLst/>
                          <a:latin typeface="Calibri" panose="020F0502020204030204" pitchFamily="34" charset="0"/>
                          <a:cs typeface="Calibri" panose="020F0502020204030204" pitchFamily="34" charset="0"/>
                        </a:rPr>
                        <a:t> </a:t>
                      </a:r>
                      <a:r>
                        <a:rPr lang="en-US" sz="2000" dirty="0" err="1">
                          <a:solidFill>
                            <a:schemeClr val="accent4">
                              <a:lumMod val="10000"/>
                            </a:schemeClr>
                          </a:solidFill>
                          <a:effectLst/>
                          <a:latin typeface="Calibri" panose="020F0502020204030204" pitchFamily="34" charset="0"/>
                          <a:cs typeface="Calibri" panose="020F0502020204030204" pitchFamily="34" charset="0"/>
                        </a:rPr>
                        <a:t>GIỮ</a:t>
                      </a:r>
                      <a:r>
                        <a:rPr lang="en-US" sz="2000" dirty="0">
                          <a:solidFill>
                            <a:schemeClr val="accent4">
                              <a:lumMod val="10000"/>
                            </a:schemeClr>
                          </a:solidFill>
                          <a:effectLst/>
                          <a:latin typeface="Calibri" panose="020F0502020204030204" pitchFamily="34" charset="0"/>
                          <a:cs typeface="Calibri" panose="020F0502020204030204" pitchFamily="34" charset="0"/>
                        </a:rPr>
                        <a:t> </a:t>
                      </a:r>
                      <a:r>
                        <a:rPr lang="en-US" sz="2000" dirty="0" err="1">
                          <a:solidFill>
                            <a:schemeClr val="accent4">
                              <a:lumMod val="10000"/>
                            </a:schemeClr>
                          </a:solidFill>
                          <a:effectLst/>
                          <a:latin typeface="Calibri" panose="020F0502020204030204" pitchFamily="34" charset="0"/>
                          <a:cs typeface="Calibri" panose="020F0502020204030204" pitchFamily="34" charset="0"/>
                        </a:rPr>
                        <a:t>CHỮ</a:t>
                      </a:r>
                      <a:r>
                        <a:rPr lang="en-US" sz="2000" dirty="0">
                          <a:solidFill>
                            <a:schemeClr val="accent4">
                              <a:lumMod val="10000"/>
                            </a:schemeClr>
                          </a:solidFill>
                          <a:effectLst/>
                          <a:latin typeface="Calibri" panose="020F0502020204030204" pitchFamily="34" charset="0"/>
                          <a:cs typeface="Calibri" panose="020F0502020204030204" pitchFamily="34" charset="0"/>
                        </a:rPr>
                        <a:t> </a:t>
                      </a:r>
                      <a:r>
                        <a:rPr lang="en-US" sz="2000" dirty="0" err="1">
                          <a:solidFill>
                            <a:schemeClr val="accent4">
                              <a:lumMod val="10000"/>
                            </a:schemeClr>
                          </a:solidFill>
                          <a:effectLst/>
                          <a:latin typeface="Calibri" panose="020F0502020204030204" pitchFamily="34" charset="0"/>
                          <a:cs typeface="Calibri" panose="020F0502020204030204" pitchFamily="34" charset="0"/>
                        </a:rPr>
                        <a:t>TÍN</a:t>
                      </a:r>
                      <a:endParaRPr lang="en-US" sz="2400" dirty="0">
                        <a:solidFill>
                          <a:schemeClr val="accent4">
                            <a:lumMod val="10000"/>
                          </a:schemeClr>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0000"/>
                  </a:ext>
                </a:extLst>
              </a:tr>
              <a:tr h="913333">
                <a:tc>
                  <a:txBody>
                    <a:bodyPr/>
                    <a:lstStyle/>
                    <a:p>
                      <a:pPr marL="0" marR="0" algn="ctr">
                        <a:lnSpc>
                          <a:spcPct val="150000"/>
                        </a:lnSpc>
                        <a:spcBef>
                          <a:spcPts val="0"/>
                        </a:spcBef>
                        <a:spcAft>
                          <a:spcPts val="0"/>
                        </a:spcAft>
                        <a:tabLst>
                          <a:tab pos="3829050" algn="l"/>
                        </a:tabLst>
                      </a:pPr>
                      <a:r>
                        <a:rPr lang="en-US" sz="2000">
                          <a:solidFill>
                            <a:schemeClr val="accent4">
                              <a:lumMod val="10000"/>
                            </a:schemeClr>
                          </a:solidFill>
                          <a:effectLst/>
                          <a:latin typeface="Calibri" panose="020F0502020204030204" pitchFamily="34" charset="0"/>
                          <a:cs typeface="Calibri" panose="020F0502020204030204" pitchFamily="34" charset="0"/>
                        </a:rPr>
                        <a:t>GIA ĐÌNH</a:t>
                      </a:r>
                      <a:endParaRPr lang="en-US" sz="2400">
                        <a:solidFill>
                          <a:schemeClr val="accent4">
                            <a:lumMod val="10000"/>
                          </a:schemeClr>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50000"/>
                        </a:lnSpc>
                        <a:spcBef>
                          <a:spcPts val="0"/>
                        </a:spcBef>
                        <a:spcAft>
                          <a:spcPts val="0"/>
                        </a:spcAft>
                        <a:tabLst>
                          <a:tab pos="3829050" algn="l"/>
                        </a:tabLst>
                      </a:pPr>
                      <a:r>
                        <a:rPr lang="en-US" sz="2000" dirty="0">
                          <a:solidFill>
                            <a:schemeClr val="bg2"/>
                          </a:solidFill>
                          <a:effectLst/>
                          <a:latin typeface="Calibri" panose="020F0502020204030204" pitchFamily="34" charset="0"/>
                          <a:cs typeface="Calibri" panose="020F0502020204030204" pitchFamily="34" charset="0"/>
                        </a:rPr>
                        <a:t> </a:t>
                      </a:r>
                      <a:endParaRPr lang="en-US" sz="2400" dirty="0">
                        <a:solidFill>
                          <a:schemeClr val="bg2"/>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50000"/>
                        </a:lnSpc>
                        <a:spcBef>
                          <a:spcPts val="0"/>
                        </a:spcBef>
                        <a:spcAft>
                          <a:spcPts val="0"/>
                        </a:spcAft>
                        <a:tabLst>
                          <a:tab pos="3829050" algn="l"/>
                        </a:tabLst>
                      </a:pPr>
                      <a:r>
                        <a:rPr lang="en-US" sz="2000" dirty="0">
                          <a:solidFill>
                            <a:schemeClr val="bg2"/>
                          </a:solidFill>
                          <a:effectLst/>
                          <a:latin typeface="Calibri" panose="020F0502020204030204" pitchFamily="34" charset="0"/>
                          <a:cs typeface="Calibri" panose="020F0502020204030204" pitchFamily="34" charset="0"/>
                        </a:rPr>
                        <a:t> </a:t>
                      </a:r>
                      <a:endParaRPr lang="en-US" sz="2400" dirty="0">
                        <a:solidFill>
                          <a:schemeClr val="bg2"/>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1"/>
                  </a:ext>
                </a:extLst>
              </a:tr>
              <a:tr h="913333">
                <a:tc>
                  <a:txBody>
                    <a:bodyPr/>
                    <a:lstStyle/>
                    <a:p>
                      <a:pPr marL="0" marR="0" algn="ctr">
                        <a:lnSpc>
                          <a:spcPct val="150000"/>
                        </a:lnSpc>
                        <a:spcBef>
                          <a:spcPts val="0"/>
                        </a:spcBef>
                        <a:spcAft>
                          <a:spcPts val="0"/>
                        </a:spcAft>
                        <a:tabLst>
                          <a:tab pos="3829050" algn="l"/>
                        </a:tabLst>
                      </a:pPr>
                      <a:r>
                        <a:rPr lang="en-US" sz="2000" dirty="0">
                          <a:solidFill>
                            <a:schemeClr val="accent4">
                              <a:lumMod val="10000"/>
                            </a:schemeClr>
                          </a:solidFill>
                          <a:effectLst/>
                          <a:latin typeface="Calibri" panose="020F0502020204030204" pitchFamily="34" charset="0"/>
                          <a:cs typeface="Calibri" panose="020F0502020204030204" pitchFamily="34" charset="0"/>
                        </a:rPr>
                        <a:t>TRƯỜNG LỚP</a:t>
                      </a:r>
                      <a:endParaRPr lang="en-US" sz="2400" dirty="0">
                        <a:solidFill>
                          <a:schemeClr val="accent4">
                            <a:lumMod val="10000"/>
                          </a:schemeClr>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50000"/>
                        </a:lnSpc>
                        <a:spcBef>
                          <a:spcPts val="0"/>
                        </a:spcBef>
                        <a:spcAft>
                          <a:spcPts val="0"/>
                        </a:spcAft>
                        <a:tabLst>
                          <a:tab pos="3829050" algn="l"/>
                        </a:tabLst>
                      </a:pPr>
                      <a:r>
                        <a:rPr lang="en-US" sz="2000" dirty="0">
                          <a:solidFill>
                            <a:schemeClr val="bg2"/>
                          </a:solidFill>
                          <a:effectLst/>
                          <a:latin typeface="Calibri" panose="020F0502020204030204" pitchFamily="34" charset="0"/>
                          <a:cs typeface="Calibri" panose="020F0502020204030204" pitchFamily="34" charset="0"/>
                        </a:rPr>
                        <a:t> </a:t>
                      </a:r>
                      <a:endParaRPr lang="en-US" sz="2400" dirty="0">
                        <a:solidFill>
                          <a:schemeClr val="bg2"/>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50000"/>
                        </a:lnSpc>
                        <a:spcBef>
                          <a:spcPts val="0"/>
                        </a:spcBef>
                        <a:spcAft>
                          <a:spcPts val="0"/>
                        </a:spcAft>
                        <a:tabLst>
                          <a:tab pos="3829050" algn="l"/>
                        </a:tabLst>
                      </a:pPr>
                      <a:r>
                        <a:rPr lang="en-US" sz="2000" dirty="0">
                          <a:solidFill>
                            <a:schemeClr val="bg2"/>
                          </a:solidFill>
                          <a:effectLst/>
                          <a:latin typeface="Calibri" panose="020F0502020204030204" pitchFamily="34" charset="0"/>
                          <a:cs typeface="Calibri" panose="020F0502020204030204" pitchFamily="34" charset="0"/>
                        </a:rPr>
                        <a:t> </a:t>
                      </a:r>
                      <a:endParaRPr lang="en-US" sz="2400" dirty="0">
                        <a:solidFill>
                          <a:schemeClr val="bg2"/>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2"/>
                  </a:ext>
                </a:extLst>
              </a:tr>
              <a:tr h="739755">
                <a:tc>
                  <a:txBody>
                    <a:bodyPr/>
                    <a:lstStyle/>
                    <a:p>
                      <a:pPr marL="0" marR="0" algn="ctr">
                        <a:lnSpc>
                          <a:spcPct val="150000"/>
                        </a:lnSpc>
                        <a:spcBef>
                          <a:spcPts val="0"/>
                        </a:spcBef>
                        <a:spcAft>
                          <a:spcPts val="0"/>
                        </a:spcAft>
                        <a:tabLst>
                          <a:tab pos="3829050" algn="l"/>
                        </a:tabLst>
                      </a:pPr>
                      <a:r>
                        <a:rPr lang="en-US" sz="2000">
                          <a:solidFill>
                            <a:schemeClr val="accent4">
                              <a:lumMod val="10000"/>
                            </a:schemeClr>
                          </a:solidFill>
                          <a:effectLst/>
                          <a:latin typeface="Calibri" panose="020F0502020204030204" pitchFamily="34" charset="0"/>
                          <a:cs typeface="Calibri" panose="020F0502020204030204" pitchFamily="34" charset="0"/>
                        </a:rPr>
                        <a:t>XÃ HỘI</a:t>
                      </a:r>
                      <a:endParaRPr lang="en-US" sz="2400">
                        <a:solidFill>
                          <a:schemeClr val="accent4">
                            <a:lumMod val="10000"/>
                          </a:schemeClr>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50000"/>
                        </a:lnSpc>
                        <a:spcBef>
                          <a:spcPts val="0"/>
                        </a:spcBef>
                        <a:spcAft>
                          <a:spcPts val="0"/>
                        </a:spcAft>
                        <a:tabLst>
                          <a:tab pos="3829050" algn="l"/>
                        </a:tabLst>
                      </a:pPr>
                      <a:r>
                        <a:rPr lang="en-US" sz="2000" dirty="0">
                          <a:solidFill>
                            <a:schemeClr val="bg2"/>
                          </a:solidFill>
                          <a:effectLst/>
                          <a:latin typeface="Calibri" panose="020F0502020204030204" pitchFamily="34" charset="0"/>
                          <a:cs typeface="Calibri" panose="020F0502020204030204" pitchFamily="34" charset="0"/>
                        </a:rPr>
                        <a:t> </a:t>
                      </a:r>
                      <a:endParaRPr lang="en-US" sz="2400" dirty="0">
                        <a:solidFill>
                          <a:schemeClr val="bg2"/>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50000"/>
                        </a:lnSpc>
                        <a:spcBef>
                          <a:spcPts val="0"/>
                        </a:spcBef>
                        <a:spcAft>
                          <a:spcPts val="0"/>
                        </a:spcAft>
                        <a:tabLst>
                          <a:tab pos="3829050" algn="l"/>
                        </a:tabLst>
                      </a:pPr>
                      <a:r>
                        <a:rPr lang="en-US" sz="2000" dirty="0">
                          <a:solidFill>
                            <a:schemeClr val="bg2"/>
                          </a:solidFill>
                          <a:effectLst/>
                          <a:latin typeface="Calibri" panose="020F0502020204030204" pitchFamily="34" charset="0"/>
                          <a:cs typeface="Calibri" panose="020F0502020204030204" pitchFamily="34" charset="0"/>
                        </a:rPr>
                        <a:t> </a:t>
                      </a:r>
                      <a:endParaRPr lang="en-US" sz="2400" dirty="0">
                        <a:solidFill>
                          <a:schemeClr val="bg2"/>
                        </a:solidFill>
                        <a:effectLst/>
                        <a:latin typeface="Calibri" panose="020F0502020204030204" pitchFamily="34" charset="0"/>
                        <a:ea typeface="Calibri"/>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10003"/>
                  </a:ext>
                </a:extLst>
              </a:tr>
            </a:tbl>
          </a:graphicData>
        </a:graphic>
      </p:graphicFrame>
      <p:sp>
        <p:nvSpPr>
          <p:cNvPr id="4" name="Rectangle 3">
            <a:extLst>
              <a:ext uri="{FF2B5EF4-FFF2-40B4-BE49-F238E27FC236}">
                <a16:creationId xmlns:a16="http://schemas.microsoft.com/office/drawing/2014/main" xmlns="" id="{6C61E9FF-4924-2F44-AADB-DEBE57FBC369}"/>
              </a:ext>
            </a:extLst>
          </p:cNvPr>
          <p:cNvSpPr/>
          <p:nvPr/>
        </p:nvSpPr>
        <p:spPr>
          <a:xfrm>
            <a:off x="2892115" y="979807"/>
            <a:ext cx="730221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600" dirty="0" err="1">
                <a:latin typeface="Calibri" panose="020F0502020204030204" pitchFamily="34" charset="0"/>
                <a:cs typeface="Calibri" panose="020F0502020204030204" pitchFamily="34" charset="0"/>
              </a:rPr>
              <a:t>T</a:t>
            </a:r>
            <a:r>
              <a:rPr lang="en-US" sz="3600" dirty="0" err="1">
                <a:latin typeface="Calibri" panose="020F0502020204030204" pitchFamily="34" charset="0"/>
                <a:cs typeface="Calibri" panose="020F0502020204030204" pitchFamily="34" charset="0"/>
              </a:rPr>
              <a:t>rò</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chơi</a:t>
            </a:r>
            <a:r>
              <a:rPr lang="en-US" sz="3600" dirty="0">
                <a:latin typeface="Calibri" panose="020F0502020204030204" pitchFamily="34" charset="0"/>
                <a:cs typeface="Calibri" panose="020F0502020204030204" pitchFamily="34" charset="0"/>
              </a:rPr>
              <a:t>: “NHANH TAY NHANH MẮT”.</a:t>
            </a:r>
          </a:p>
        </p:txBody>
      </p:sp>
      <p:cxnSp>
        <p:nvCxnSpPr>
          <p:cNvPr id="5" name="Straight Connector 4">
            <a:extLst>
              <a:ext uri="{FF2B5EF4-FFF2-40B4-BE49-F238E27FC236}">
                <a16:creationId xmlns:a16="http://schemas.microsoft.com/office/drawing/2014/main" xmlns="" id="{58401A05-EC92-4E3D-9F1C-B341A9086408}"/>
              </a:ext>
            </a:extLst>
          </p:cNvPr>
          <p:cNvCxnSpPr/>
          <p:nvPr/>
        </p:nvCxnSpPr>
        <p:spPr>
          <a:xfrm>
            <a:off x="1997669" y="2138755"/>
            <a:ext cx="2764336" cy="1031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D8F4891D-1C5E-4C3A-A24E-97168C077435}"/>
              </a:ext>
            </a:extLst>
          </p:cNvPr>
          <p:cNvSpPr txBox="1"/>
          <p:nvPr/>
        </p:nvSpPr>
        <p:spPr>
          <a:xfrm>
            <a:off x="3491345" y="2315688"/>
            <a:ext cx="1140032" cy="369332"/>
          </a:xfrm>
          <a:prstGeom prst="rect">
            <a:avLst/>
          </a:prstGeom>
          <a:noFill/>
        </p:spPr>
        <p:txBody>
          <a:bodyPr wrap="square" rtlCol="0">
            <a:spAutoFit/>
          </a:bodyPr>
          <a:lstStyle/>
          <a:p>
            <a:r>
              <a:rPr lang="en-US" b="1" dirty="0">
                <a:latin typeface="+mj-lt"/>
              </a:rPr>
              <a:t>HÀNH VI</a:t>
            </a:r>
            <a:endParaRPr lang="vi-VN" b="1" dirty="0">
              <a:latin typeface="+mj-lt"/>
            </a:endParaRPr>
          </a:p>
        </p:txBody>
      </p:sp>
      <p:sp>
        <p:nvSpPr>
          <p:cNvPr id="7" name="TextBox 6">
            <a:extLst>
              <a:ext uri="{FF2B5EF4-FFF2-40B4-BE49-F238E27FC236}">
                <a16:creationId xmlns:a16="http://schemas.microsoft.com/office/drawing/2014/main" xmlns="" id="{62C7F37D-7843-4CF8-9C2D-89ED4E3FD264}"/>
              </a:ext>
            </a:extLst>
          </p:cNvPr>
          <p:cNvSpPr txBox="1"/>
          <p:nvPr/>
        </p:nvSpPr>
        <p:spPr>
          <a:xfrm>
            <a:off x="2173184" y="2785086"/>
            <a:ext cx="1864426" cy="369332"/>
          </a:xfrm>
          <a:prstGeom prst="rect">
            <a:avLst/>
          </a:prstGeom>
          <a:noFill/>
        </p:spPr>
        <p:txBody>
          <a:bodyPr wrap="square" rtlCol="0">
            <a:spAutoFit/>
          </a:bodyPr>
          <a:lstStyle/>
          <a:p>
            <a:r>
              <a:rPr lang="en-US" b="1" dirty="0"/>
              <a:t>N</a:t>
            </a:r>
            <a:r>
              <a:rPr lang="vi-VN" b="1" dirty="0"/>
              <a:t>ƠI</a:t>
            </a:r>
            <a:r>
              <a:rPr lang="en-US" b="1" dirty="0"/>
              <a:t> THỰC HIỆN</a:t>
            </a:r>
            <a:endParaRPr lang="vi-VN" b="1" dirty="0"/>
          </a:p>
        </p:txBody>
      </p:sp>
    </p:spTree>
    <p:extLst>
      <p:ext uri="{BB962C8B-B14F-4D97-AF65-F5344CB8AC3E}">
        <p14:creationId xmlns:p14="http://schemas.microsoft.com/office/powerpoint/2010/main" val="277268001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7E12258-5D8B-49AB-982D-C8C3A5140285}"/>
              </a:ext>
            </a:extLst>
          </p:cNvPr>
          <p:cNvSpPr/>
          <p:nvPr/>
        </p:nvSpPr>
        <p:spPr>
          <a:xfrm>
            <a:off x="0" y="0"/>
            <a:ext cx="12192000" cy="6858000"/>
          </a:xfrm>
          <a:prstGeom prst="rect">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矩形 4">
            <a:extLst>
              <a:ext uri="{FF2B5EF4-FFF2-40B4-BE49-F238E27FC236}">
                <a16:creationId xmlns:a16="http://schemas.microsoft.com/office/drawing/2014/main" xmlns="" id="{FC3D96D8-5DB3-456A-80DD-B8BC6E98C973}"/>
              </a:ext>
            </a:extLst>
          </p:cNvPr>
          <p:cNvSpPr/>
          <p:nvPr/>
        </p:nvSpPr>
        <p:spPr>
          <a:xfrm>
            <a:off x="1383323" y="1131277"/>
            <a:ext cx="9425353" cy="4595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椭圆 5">
            <a:extLst>
              <a:ext uri="{FF2B5EF4-FFF2-40B4-BE49-F238E27FC236}">
                <a16:creationId xmlns:a16="http://schemas.microsoft.com/office/drawing/2014/main" xmlns="" id="{E446B277-8379-4F16-ADDB-53DAA4E11B6C}"/>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椭圆 6">
            <a:extLst>
              <a:ext uri="{FF2B5EF4-FFF2-40B4-BE49-F238E27FC236}">
                <a16:creationId xmlns:a16="http://schemas.microsoft.com/office/drawing/2014/main" xmlns="" id="{C26E9D5A-F42D-4B48-B561-285B31800984}"/>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椭圆 7">
            <a:extLst>
              <a:ext uri="{FF2B5EF4-FFF2-40B4-BE49-F238E27FC236}">
                <a16:creationId xmlns:a16="http://schemas.microsoft.com/office/drawing/2014/main" xmlns="" id="{999A122B-A91D-4D9E-8FA2-E7C55C861283}"/>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椭圆 8">
            <a:extLst>
              <a:ext uri="{FF2B5EF4-FFF2-40B4-BE49-F238E27FC236}">
                <a16:creationId xmlns:a16="http://schemas.microsoft.com/office/drawing/2014/main" xmlns="" id="{E3D7AFE4-7044-42F8-BB68-85B04089D042}"/>
              </a:ext>
            </a:extLst>
          </p:cNvPr>
          <p:cNvSpPr/>
          <p:nvPr/>
        </p:nvSpPr>
        <p:spPr>
          <a:xfrm>
            <a:off x="2108759" y="1894744"/>
            <a:ext cx="731226" cy="73122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椭圆 9">
            <a:extLst>
              <a:ext uri="{FF2B5EF4-FFF2-40B4-BE49-F238E27FC236}">
                <a16:creationId xmlns:a16="http://schemas.microsoft.com/office/drawing/2014/main" xmlns="" id="{11520369-0C66-4B7B-A84B-568401C8B0C1}"/>
              </a:ext>
            </a:extLst>
          </p:cNvPr>
          <p:cNvSpPr/>
          <p:nvPr/>
        </p:nvSpPr>
        <p:spPr>
          <a:xfrm>
            <a:off x="546800" y="3755781"/>
            <a:ext cx="347296" cy="34729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4F491E46-B921-4D3C-A9CA-BF96FF197D11}"/>
              </a:ext>
            </a:extLst>
          </p:cNvPr>
          <p:cNvSpPr/>
          <p:nvPr/>
        </p:nvSpPr>
        <p:spPr>
          <a:xfrm>
            <a:off x="8579720" y="957629"/>
            <a:ext cx="347296" cy="347296"/>
          </a:xfrm>
          <a:prstGeom prst="ellipse">
            <a:avLst/>
          </a:prstGeom>
          <a:solidFill>
            <a:srgbClr val="BC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46A5ED56-659A-437A-ABF7-A18CFFB582E5}"/>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3" name="组合 12">
            <a:extLst>
              <a:ext uri="{FF2B5EF4-FFF2-40B4-BE49-F238E27FC236}">
                <a16:creationId xmlns:a16="http://schemas.microsoft.com/office/drawing/2014/main" xmlns="" id="{70432BE6-2F65-4079-8080-DE57B2F4794E}"/>
              </a:ext>
            </a:extLst>
          </p:cNvPr>
          <p:cNvGrpSpPr/>
          <p:nvPr/>
        </p:nvGrpSpPr>
        <p:grpSpPr>
          <a:xfrm>
            <a:off x="5587999" y="6098930"/>
            <a:ext cx="1016000" cy="152400"/>
            <a:chOff x="-2407920" y="-1463040"/>
            <a:chExt cx="1828800" cy="274320"/>
          </a:xfrm>
          <a:solidFill>
            <a:srgbClr val="ECD9CA"/>
          </a:solidFill>
        </p:grpSpPr>
        <p:sp>
          <p:nvSpPr>
            <p:cNvPr id="14" name="椭圆 13">
              <a:extLst>
                <a:ext uri="{FF2B5EF4-FFF2-40B4-BE49-F238E27FC236}">
                  <a16:creationId xmlns:a16="http://schemas.microsoft.com/office/drawing/2014/main" xmlns="" id="{FEDCE25D-38D7-4917-A6CD-C49BD71D3807}"/>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椭圆 14">
              <a:extLst>
                <a:ext uri="{FF2B5EF4-FFF2-40B4-BE49-F238E27FC236}">
                  <a16:creationId xmlns:a16="http://schemas.microsoft.com/office/drawing/2014/main" xmlns="" id="{BE93F5B1-3C8B-4B28-846A-EE30C7898EBC}"/>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椭圆 15">
              <a:extLst>
                <a:ext uri="{FF2B5EF4-FFF2-40B4-BE49-F238E27FC236}">
                  <a16:creationId xmlns:a16="http://schemas.microsoft.com/office/drawing/2014/main" xmlns="" id="{64CC17B1-4782-4EEE-8D28-26FC05542E9E}"/>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a:extLst>
                <a:ext uri="{FF2B5EF4-FFF2-40B4-BE49-F238E27FC236}">
                  <a16:creationId xmlns:a16="http://schemas.microsoft.com/office/drawing/2014/main" xmlns="" id="{771C1EC9-0100-47A7-9539-5792FA1FBCEE}"/>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9" name="文本框 18">
            <a:extLst>
              <a:ext uri="{FF2B5EF4-FFF2-40B4-BE49-F238E27FC236}">
                <a16:creationId xmlns:a16="http://schemas.microsoft.com/office/drawing/2014/main" xmlns="" id="{27875051-DCE5-4C82-BCA8-CEFC3FC71FAC}"/>
              </a:ext>
            </a:extLst>
          </p:cNvPr>
          <p:cNvSpPr txBox="1"/>
          <p:nvPr/>
        </p:nvSpPr>
        <p:spPr>
          <a:xfrm>
            <a:off x="3565049" y="2726971"/>
            <a:ext cx="5061900" cy="1200329"/>
          </a:xfrm>
          <a:prstGeom prst="rect">
            <a:avLst/>
          </a:prstGeom>
          <a:noFill/>
        </p:spPr>
        <p:txBody>
          <a:bodyPr wrap="square" rtlCol="0">
            <a:spAutoFit/>
          </a:bodyPr>
          <a:lstStyle/>
          <a:p>
            <a:pPr algn="dist"/>
            <a:r>
              <a:rPr lang="en-US" altLang="zh-CN" sz="7200" b="1" dirty="0">
                <a:solidFill>
                  <a:schemeClr val="tx1">
                    <a:lumMod val="75000"/>
                    <a:lumOff val="25000"/>
                  </a:schemeClr>
                </a:solidFill>
                <a:latin typeface="Calibri Light" panose="020F0302020204030204" pitchFamily="34" charset="0"/>
                <a:ea typeface="思源黑体" panose="020B0500000000000000" pitchFamily="34" charset="-122"/>
                <a:cs typeface="Calibri Light" panose="020F0302020204030204" pitchFamily="34" charset="0"/>
                <a:sym typeface="思源黑体" panose="020B0500000000000000" pitchFamily="34" charset="-122"/>
              </a:rPr>
              <a:t>VẬN DỤNG</a:t>
            </a:r>
            <a:endParaRPr lang="zh-CN" altLang="en-US" sz="7200" b="1" dirty="0">
              <a:solidFill>
                <a:schemeClr val="tx1">
                  <a:lumMod val="75000"/>
                  <a:lumOff val="25000"/>
                </a:schemeClr>
              </a:solidFill>
              <a:latin typeface="Calibri Light" panose="020F0302020204030204" pitchFamily="34" charset="0"/>
              <a:ea typeface="思源黑体" panose="020B0500000000000000" pitchFamily="34" charset="-122"/>
              <a:cs typeface="Calibri Light" panose="020F0302020204030204" pitchFamily="34" charset="0"/>
              <a:sym typeface="思源黑体" panose="020B0500000000000000" pitchFamily="34" charset="-122"/>
            </a:endParaRPr>
          </a:p>
        </p:txBody>
      </p:sp>
      <p:cxnSp>
        <p:nvCxnSpPr>
          <p:cNvPr id="20" name="直接连接符 19">
            <a:extLst>
              <a:ext uri="{FF2B5EF4-FFF2-40B4-BE49-F238E27FC236}">
                <a16:creationId xmlns:a16="http://schemas.microsoft.com/office/drawing/2014/main" xmlns="" id="{BFF704E9-93FA-49AE-A535-50256194389C}"/>
              </a:ext>
            </a:extLst>
          </p:cNvPr>
          <p:cNvCxnSpPr>
            <a:cxnSpLocks/>
          </p:cNvCxnSpPr>
          <p:nvPr/>
        </p:nvCxnSpPr>
        <p:spPr>
          <a:xfrm>
            <a:off x="3874098" y="2450120"/>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iṩļïḓè">
            <a:extLst>
              <a:ext uri="{FF2B5EF4-FFF2-40B4-BE49-F238E27FC236}">
                <a16:creationId xmlns:a16="http://schemas.microsoft.com/office/drawing/2014/main" xmlns="" id="{9599E744-4F4F-455A-A581-DBA9D46C8FC7}"/>
              </a:ext>
            </a:extLst>
          </p:cNvPr>
          <p:cNvSpPr txBox="1"/>
          <p:nvPr/>
        </p:nvSpPr>
        <p:spPr bwMode="auto">
          <a:xfrm>
            <a:off x="5123122" y="2185890"/>
            <a:ext cx="1948009"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b="1" dirty="0">
                <a:latin typeface="思源黑体" panose="020B0500000000000000" pitchFamily="34" charset="-122"/>
                <a:ea typeface="思源黑体" panose="020B0500000000000000" pitchFamily="34" charset="-122"/>
                <a:sym typeface="思源黑体" panose="020B0500000000000000" pitchFamily="34" charset="-122"/>
              </a:rPr>
              <a:t>GDCD 8</a:t>
            </a:r>
          </a:p>
        </p:txBody>
      </p:sp>
      <p:cxnSp>
        <p:nvCxnSpPr>
          <p:cNvPr id="22" name="直接连接符 21">
            <a:extLst>
              <a:ext uri="{FF2B5EF4-FFF2-40B4-BE49-F238E27FC236}">
                <a16:creationId xmlns:a16="http://schemas.microsoft.com/office/drawing/2014/main" xmlns="" id="{596CA7CA-158C-4BD3-89B7-80AB76B5015D}"/>
              </a:ext>
            </a:extLst>
          </p:cNvPr>
          <p:cNvCxnSpPr>
            <a:cxnSpLocks/>
          </p:cNvCxnSpPr>
          <p:nvPr/>
        </p:nvCxnSpPr>
        <p:spPr>
          <a:xfrm>
            <a:off x="7071131" y="2438802"/>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0008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xmlns="" id="{6FF40618-85DA-4CAE-9C8A-F5110DD16270}"/>
              </a:ext>
            </a:extLst>
          </p:cNvPr>
          <p:cNvSpPr/>
          <p:nvPr/>
        </p:nvSpPr>
        <p:spPr>
          <a:xfrm>
            <a:off x="1519446" y="-23684"/>
            <a:ext cx="3293113" cy="6881684"/>
          </a:xfrm>
          <a:prstGeom prst="rect">
            <a:avLst/>
          </a:prstGeom>
          <a:blipFill>
            <a:blip r:embed="rId3"/>
            <a:stretch>
              <a:fillRect l="-19734" r="-19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6" name="组合 15">
            <a:extLst>
              <a:ext uri="{FF2B5EF4-FFF2-40B4-BE49-F238E27FC236}">
                <a16:creationId xmlns:a16="http://schemas.microsoft.com/office/drawing/2014/main" xmlns="" id="{81B08CEE-C8E5-4C3B-9036-C81C3757E1C0}"/>
              </a:ext>
            </a:extLst>
          </p:cNvPr>
          <p:cNvGrpSpPr/>
          <p:nvPr/>
        </p:nvGrpSpPr>
        <p:grpSpPr>
          <a:xfrm>
            <a:off x="6475229" y="1745734"/>
            <a:ext cx="1016000" cy="152400"/>
            <a:chOff x="-2407920" y="-1463040"/>
            <a:chExt cx="1828800" cy="274320"/>
          </a:xfrm>
          <a:solidFill>
            <a:srgbClr val="CCB5A5"/>
          </a:solidFill>
        </p:grpSpPr>
        <p:sp>
          <p:nvSpPr>
            <p:cNvPr id="17" name="椭圆 16">
              <a:extLst>
                <a:ext uri="{FF2B5EF4-FFF2-40B4-BE49-F238E27FC236}">
                  <a16:creationId xmlns:a16="http://schemas.microsoft.com/office/drawing/2014/main" xmlns="" id="{3DCC8195-32AE-42EB-A344-3E0265A422AF}"/>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椭圆 17">
              <a:extLst>
                <a:ext uri="{FF2B5EF4-FFF2-40B4-BE49-F238E27FC236}">
                  <a16:creationId xmlns:a16="http://schemas.microsoft.com/office/drawing/2014/main" xmlns="" id="{6362DAB1-A8CC-40E8-810A-8807972B04E8}"/>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a:extLst>
                <a:ext uri="{FF2B5EF4-FFF2-40B4-BE49-F238E27FC236}">
                  <a16:creationId xmlns:a16="http://schemas.microsoft.com/office/drawing/2014/main" xmlns="" id="{1327C286-12C9-480B-B9BA-BC8D865CADC5}"/>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0" name="椭圆 19">
              <a:extLst>
                <a:ext uri="{FF2B5EF4-FFF2-40B4-BE49-F238E27FC236}">
                  <a16:creationId xmlns:a16="http://schemas.microsoft.com/office/drawing/2014/main" xmlns="" id="{F837B3F2-3629-4A32-87AE-FF7F13B1F65D}"/>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Rectangle 1">
            <a:extLst>
              <a:ext uri="{FF2B5EF4-FFF2-40B4-BE49-F238E27FC236}">
                <a16:creationId xmlns:a16="http://schemas.microsoft.com/office/drawing/2014/main" xmlns="" id="{3424C88D-766C-564B-96F8-8DE527B35DA0}"/>
              </a:ext>
            </a:extLst>
          </p:cNvPr>
          <p:cNvSpPr/>
          <p:nvPr/>
        </p:nvSpPr>
        <p:spPr>
          <a:xfrm>
            <a:off x="6319233" y="2028214"/>
            <a:ext cx="3855076" cy="3970318"/>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Chuyện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ra</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nhà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Hằng</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Mai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rủ</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nhưng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vờ</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đón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em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giờ</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đó</a:t>
            </a:r>
            <a:r>
              <a:rPr lang="en-US" sz="2800" dirty="0">
                <a:latin typeface="Calibri" panose="020F0502020204030204" pitchFamily="34" charset="0"/>
                <a:cs typeface="Calibri" panose="020F0502020204030204" pitchFamily="34" charset="0"/>
              </a:rPr>
              <a:t>.</a:t>
            </a:r>
          </a:p>
          <a:p>
            <a:pPr algn="just"/>
            <a:r>
              <a:rPr lang="en-US" sz="2800" dirty="0">
                <a:latin typeface="Calibri" panose="020F0502020204030204" pitchFamily="34" charset="0"/>
                <a:cs typeface="Calibri" panose="020F0502020204030204" pitchFamily="34" charset="0"/>
              </a:rPr>
              <a:t>- HS </a:t>
            </a:r>
            <a:r>
              <a:rPr lang="en-US" sz="2800" dirty="0" err="1">
                <a:latin typeface="Calibri" panose="020F0502020204030204" pitchFamily="34" charset="0"/>
                <a:cs typeface="Calibri" panose="020F0502020204030204" pitchFamily="34" charset="0"/>
              </a:rPr>
              <a:t>đóng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vai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còn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dõi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nhận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xét</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415894836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dirty="0" smtClean="0">
                <a:solidFill>
                  <a:schemeClr val="tx1"/>
                </a:solidFill>
                <a:latin typeface="Times New Roman" panose="02020603050405020304" pitchFamily="18" charset="0"/>
                <a:cs typeface="Times New Roman" panose="02020603050405020304" pitchFamily="18" charset="0"/>
              </a:rPr>
              <a:t>          PHIẾU BÀI TẬP</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p:nvPr/>
        </p:nvSpPr>
        <p:spPr>
          <a:xfrm>
            <a:off x="586153" y="1507596"/>
            <a:ext cx="11272912" cy="4154984"/>
          </a:xfrm>
          <a:prstGeom prst="rect">
            <a:avLst/>
          </a:prstGeom>
        </p:spPr>
        <p:txBody>
          <a:bodyPr wrap="square">
            <a:spAutoFit/>
          </a:bodyPr>
          <a:lstStyle/>
          <a:p>
            <a:r>
              <a:rPr lang="vi-VN" sz="2400" b="1" dirty="0"/>
              <a:t>Câu 1: Câu tục ngữ: </a:t>
            </a:r>
            <a:r>
              <a:rPr lang="en-US" sz="2400" b="1" dirty="0"/>
              <a:t>“</a:t>
            </a:r>
            <a:r>
              <a:rPr lang="vi-VN" sz="2400" b="1" dirty="0"/>
              <a:t>Nói lời phải giữ lấy lời</a:t>
            </a:r>
            <a:r>
              <a:rPr lang="en-US" sz="2400" b="1" dirty="0"/>
              <a:t>/ Đ</a:t>
            </a:r>
            <a:r>
              <a:rPr lang="vi-VN" sz="2400" b="1" dirty="0"/>
              <a:t>ừng như con bướm đậu rồi lại bay</a:t>
            </a:r>
            <a:r>
              <a:rPr lang="en-US" sz="2400" b="1" dirty="0"/>
              <a:t>”</a:t>
            </a:r>
            <a:r>
              <a:rPr lang="vi-VN" sz="2400" b="1" dirty="0"/>
              <a:t> nói đến điều gì?</a:t>
            </a:r>
            <a:endParaRPr lang="vi-VN" sz="2400" dirty="0"/>
          </a:p>
          <a:p>
            <a:r>
              <a:rPr lang="vi-VN" sz="2400" dirty="0"/>
              <a:t>A. Lòng chung </a:t>
            </a:r>
            <a:r>
              <a:rPr lang="vi-VN" sz="2400" dirty="0" smtClean="0"/>
              <a:t>thủy.</a:t>
            </a:r>
            <a:r>
              <a:rPr lang="en-US" sz="2400" dirty="0" smtClean="0"/>
              <a:t>			</a:t>
            </a:r>
            <a:r>
              <a:rPr lang="vi-VN" sz="2400" dirty="0" smtClean="0"/>
              <a:t>B</a:t>
            </a:r>
            <a:r>
              <a:rPr lang="vi-VN" sz="2400" dirty="0"/>
              <a:t>. Lòng trung thành.</a:t>
            </a:r>
          </a:p>
          <a:p>
            <a:r>
              <a:rPr lang="vi-VN" sz="2400" dirty="0"/>
              <a:t>C. Giữ chữ </a:t>
            </a:r>
            <a:r>
              <a:rPr lang="vi-VN" sz="2400" dirty="0" smtClean="0"/>
              <a:t>tín.</a:t>
            </a:r>
            <a:r>
              <a:rPr lang="en-US" sz="2400" dirty="0" smtClean="0"/>
              <a:t>				</a:t>
            </a:r>
            <a:r>
              <a:rPr lang="vi-VN" sz="2400" dirty="0" smtClean="0"/>
              <a:t>D</a:t>
            </a:r>
            <a:r>
              <a:rPr lang="vi-VN" sz="2400" dirty="0"/>
              <a:t>. Lòng vị tha.</a:t>
            </a:r>
          </a:p>
          <a:p>
            <a:r>
              <a:rPr lang="vi-VN" sz="2400" b="1" dirty="0" smtClean="0"/>
              <a:t>Câu </a:t>
            </a:r>
            <a:r>
              <a:rPr lang="vi-VN" sz="2400" b="1" dirty="0"/>
              <a:t>2: Coi trọng lòng tin của mọi người đối với mình, biết trọng lời hứa và tin tưởng nhau được gọi là ?</a:t>
            </a:r>
            <a:endParaRPr lang="vi-VN" sz="2400" dirty="0"/>
          </a:p>
          <a:p>
            <a:r>
              <a:rPr lang="vi-VN" sz="2400" dirty="0"/>
              <a:t>A. Liêm </a:t>
            </a:r>
            <a:r>
              <a:rPr lang="vi-VN" sz="2400" dirty="0" smtClean="0"/>
              <a:t>khiết.</a:t>
            </a:r>
            <a:r>
              <a:rPr lang="en-US" sz="2400" dirty="0" smtClean="0"/>
              <a:t>				</a:t>
            </a:r>
            <a:r>
              <a:rPr lang="vi-VN" sz="2400" dirty="0" smtClean="0"/>
              <a:t>B</a:t>
            </a:r>
            <a:r>
              <a:rPr lang="vi-VN" sz="2400" dirty="0"/>
              <a:t>. Công bằng.</a:t>
            </a:r>
          </a:p>
          <a:p>
            <a:r>
              <a:rPr lang="vi-VN" sz="2400" dirty="0"/>
              <a:t>C. Lẽ </a:t>
            </a:r>
            <a:r>
              <a:rPr lang="vi-VN" sz="2400" dirty="0" smtClean="0"/>
              <a:t>phải.</a:t>
            </a:r>
            <a:r>
              <a:rPr lang="en-US" sz="2400" dirty="0" smtClean="0"/>
              <a:t>					</a:t>
            </a:r>
            <a:r>
              <a:rPr lang="vi-VN" sz="2400" dirty="0" smtClean="0"/>
              <a:t>D</a:t>
            </a:r>
            <a:r>
              <a:rPr lang="vi-VN" sz="2400" dirty="0"/>
              <a:t>. Giữ chữ tín.</a:t>
            </a:r>
          </a:p>
          <a:p>
            <a:r>
              <a:rPr lang="vi-VN" sz="2400" b="1" dirty="0"/>
              <a:t>Câu 3 : Biểu hiện của giữ chữ tín là?</a:t>
            </a:r>
            <a:endParaRPr lang="vi-VN" sz="2400" dirty="0"/>
          </a:p>
          <a:p>
            <a:r>
              <a:rPr lang="vi-VN" sz="2400" dirty="0"/>
              <a:t>A. Giữ đúng lời </a:t>
            </a:r>
            <a:r>
              <a:rPr lang="vi-VN" sz="2400" dirty="0" smtClean="0"/>
              <a:t>hứa.</a:t>
            </a:r>
            <a:r>
              <a:rPr lang="en-US" sz="2400" dirty="0" smtClean="0"/>
              <a:t>				</a:t>
            </a:r>
            <a:r>
              <a:rPr lang="vi-VN" sz="2400" dirty="0" smtClean="0"/>
              <a:t>B</a:t>
            </a:r>
            <a:r>
              <a:rPr lang="vi-VN" sz="2400" dirty="0"/>
              <a:t>. Không buôn bán hàng kém chất lượng.</a:t>
            </a:r>
          </a:p>
          <a:p>
            <a:r>
              <a:rPr lang="vi-VN" sz="2400" dirty="0"/>
              <a:t>C. Quyết tâm làm cho đến </a:t>
            </a:r>
            <a:r>
              <a:rPr lang="vi-VN" sz="2400" dirty="0" smtClean="0"/>
              <a:t>cùng.</a:t>
            </a:r>
            <a:r>
              <a:rPr lang="en-US" sz="2400" dirty="0" smtClean="0"/>
              <a:t>	</a:t>
            </a:r>
            <a:r>
              <a:rPr lang="vi-VN" sz="2400" dirty="0" smtClean="0"/>
              <a:t>D</a:t>
            </a:r>
            <a:r>
              <a:rPr lang="vi-VN" sz="2400" dirty="0"/>
              <a:t>. Cả A,B,C.</a:t>
            </a:r>
          </a:p>
        </p:txBody>
      </p:sp>
      <p:sp>
        <p:nvSpPr>
          <p:cNvPr id="6" name="5-Point Star 5"/>
          <p:cNvSpPr/>
          <p:nvPr/>
        </p:nvSpPr>
        <p:spPr>
          <a:xfrm>
            <a:off x="399521" y="2517637"/>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5-Point Star 12"/>
          <p:cNvSpPr/>
          <p:nvPr/>
        </p:nvSpPr>
        <p:spPr>
          <a:xfrm>
            <a:off x="4121833" y="4009505"/>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5-Point Star 13"/>
          <p:cNvSpPr/>
          <p:nvPr/>
        </p:nvSpPr>
        <p:spPr>
          <a:xfrm>
            <a:off x="5059363" y="5096412"/>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392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dirty="0" smtClean="0">
                <a:solidFill>
                  <a:schemeClr val="tx1"/>
                </a:solidFill>
                <a:latin typeface="Times New Roman" panose="02020603050405020304" pitchFamily="18" charset="0"/>
                <a:cs typeface="Times New Roman" panose="02020603050405020304" pitchFamily="18" charset="0"/>
              </a:rPr>
              <a:t>          PHIẾU BÀI TẬP</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p:nvPr/>
        </p:nvSpPr>
        <p:spPr>
          <a:xfrm>
            <a:off x="590413" y="856357"/>
            <a:ext cx="11272912" cy="6001643"/>
          </a:xfrm>
          <a:prstGeom prst="rect">
            <a:avLst/>
          </a:prstGeom>
        </p:spPr>
        <p:txBody>
          <a:bodyPr wrap="square">
            <a:spAutoFit/>
          </a:bodyPr>
          <a:lstStyle/>
          <a:p>
            <a:r>
              <a:rPr lang="vi-VN" sz="2400" b="1" dirty="0"/>
              <a:t>Câu </a:t>
            </a:r>
            <a:r>
              <a:rPr lang="vi-VN" sz="2400" b="1" dirty="0" smtClean="0"/>
              <a:t>4</a:t>
            </a:r>
            <a:r>
              <a:rPr lang="en-US" sz="2400" b="1" dirty="0" smtClean="0"/>
              <a:t>.</a:t>
            </a:r>
            <a:r>
              <a:rPr lang="vi-VN" sz="2400" dirty="0"/>
              <a:t> Người </a:t>
            </a:r>
            <a:r>
              <a:rPr lang="vi-VN" sz="2400" b="1" dirty="0"/>
              <a:t>không</a:t>
            </a:r>
            <a:r>
              <a:rPr lang="vi-VN" sz="2400" dirty="0"/>
              <a:t> biết giữ chữ tín sẽ </a:t>
            </a:r>
          </a:p>
          <a:p>
            <a:r>
              <a:rPr lang="vi-VN" sz="2400" dirty="0"/>
              <a:t>A. Được mọi người tin </a:t>
            </a:r>
            <a:r>
              <a:rPr lang="vi-VN" sz="2400" dirty="0" smtClean="0"/>
              <a:t>tưởng</a:t>
            </a:r>
            <a:r>
              <a:rPr lang="en-US" sz="2400" dirty="0" smtClean="0"/>
              <a:t>			</a:t>
            </a:r>
            <a:r>
              <a:rPr lang="vi-VN" sz="2400" dirty="0" smtClean="0"/>
              <a:t>B</a:t>
            </a:r>
            <a:r>
              <a:rPr lang="vi-VN" sz="2400" dirty="0"/>
              <a:t>. Được mọi người giúp đỡ</a:t>
            </a:r>
          </a:p>
          <a:p>
            <a:r>
              <a:rPr lang="vi-VN" sz="2400" dirty="0"/>
              <a:t>C. Bị xem </a:t>
            </a:r>
            <a:r>
              <a:rPr lang="vi-VN" sz="2400" dirty="0" smtClean="0"/>
              <a:t>thường</a:t>
            </a:r>
            <a:r>
              <a:rPr lang="en-US" sz="2400" dirty="0" smtClean="0"/>
              <a:t>						</a:t>
            </a:r>
            <a:r>
              <a:rPr lang="vi-VN" sz="2400" dirty="0" smtClean="0"/>
              <a:t>D</a:t>
            </a:r>
            <a:r>
              <a:rPr lang="vi-VN" sz="2400" dirty="0"/>
              <a:t>. Không được tin tưởng</a:t>
            </a:r>
          </a:p>
          <a:p>
            <a:r>
              <a:rPr lang="vi-VN" sz="2400" b="1" dirty="0"/>
              <a:t>Câu </a:t>
            </a:r>
            <a:r>
              <a:rPr lang="vi-VN" sz="2400" b="1" dirty="0" smtClean="0"/>
              <a:t>5</a:t>
            </a:r>
            <a:r>
              <a:rPr lang="en-US" sz="2400" b="1" dirty="0" smtClean="0"/>
              <a:t>.</a:t>
            </a:r>
            <a:r>
              <a:rPr lang="vi-VN" sz="2400" b="1" dirty="0" smtClean="0"/>
              <a:t> </a:t>
            </a:r>
            <a:r>
              <a:rPr lang="vi-VN" sz="2400" b="1" dirty="0"/>
              <a:t>Vào đợt lợn bị dịch tả châu phi, người dân mua thịt lợn ít dần. Biết được điều đó, bà A mở cửa hàng thịt lợn sạch nhưng thực tế vẫn lấy thịt lợn bọ ốm, bị bệnh để bán nhằm thu lợi nhuận cao. Hành vi đó của bà A thể hiện hành vi?</a:t>
            </a:r>
            <a:endParaRPr lang="vi-VN" sz="2400" dirty="0"/>
          </a:p>
          <a:p>
            <a:r>
              <a:rPr lang="vi-VN" sz="2400" dirty="0"/>
              <a:t>A. Bà A coi thường người </a:t>
            </a:r>
            <a:r>
              <a:rPr lang="vi-VN" sz="2400" dirty="0" smtClean="0"/>
              <a:t>khác.</a:t>
            </a:r>
            <a:r>
              <a:rPr lang="en-US" sz="2400" dirty="0" smtClean="0"/>
              <a:t>		</a:t>
            </a:r>
            <a:r>
              <a:rPr lang="vi-VN" sz="2400" dirty="0" smtClean="0"/>
              <a:t>B</a:t>
            </a:r>
            <a:r>
              <a:rPr lang="vi-VN" sz="2400" dirty="0"/>
              <a:t>. Bà A không tôn trọng người khác.</a:t>
            </a:r>
          </a:p>
          <a:p>
            <a:r>
              <a:rPr lang="vi-VN" sz="2400" dirty="0"/>
              <a:t>C. Bà A giữ chữ </a:t>
            </a:r>
            <a:r>
              <a:rPr lang="vi-VN" sz="2400" dirty="0" smtClean="0"/>
              <a:t>tín.</a:t>
            </a:r>
            <a:r>
              <a:rPr lang="en-US" sz="2400" dirty="0" smtClean="0"/>
              <a:t>						</a:t>
            </a:r>
            <a:r>
              <a:rPr lang="vi-VN" sz="2400" dirty="0" smtClean="0"/>
              <a:t>D</a:t>
            </a:r>
            <a:r>
              <a:rPr lang="vi-VN" sz="2400" dirty="0"/>
              <a:t>. Bà A không giữ chữ tín.</a:t>
            </a:r>
          </a:p>
          <a:p>
            <a:r>
              <a:rPr lang="vi-VN" sz="2400" b="1" dirty="0"/>
              <a:t>Câu 6: Nhiều lần B vi phạm lỗi nói chuyện trong giờ học, B đã nhiều lần hứa trước cô giáo và cả lớp sẽ không tái phạm nữa nhưng trên thực tế giờ học nào bạn B cũng nói chuyện trong giờ và bị ghi vào sổ đầu bài. Việc làm đó của B thể hiện điều gì?</a:t>
            </a:r>
            <a:endParaRPr lang="vi-VN" sz="2400" dirty="0"/>
          </a:p>
          <a:p>
            <a:r>
              <a:rPr lang="vi-VN" sz="2400" dirty="0"/>
              <a:t>A. B là người không giữ chữ </a:t>
            </a:r>
            <a:r>
              <a:rPr lang="vi-VN" sz="2400" dirty="0" smtClean="0"/>
              <a:t>tín.</a:t>
            </a:r>
            <a:r>
              <a:rPr lang="en-US" sz="2400" dirty="0"/>
              <a:t>	</a:t>
            </a:r>
            <a:r>
              <a:rPr lang="en-US" sz="2400" dirty="0" smtClean="0"/>
              <a:t>				 </a:t>
            </a:r>
            <a:r>
              <a:rPr lang="vi-VN" sz="2400" dirty="0" smtClean="0"/>
              <a:t>B</a:t>
            </a:r>
            <a:r>
              <a:rPr lang="vi-VN" sz="2400" dirty="0"/>
              <a:t>. B là người giữ chữ tín.</a:t>
            </a:r>
          </a:p>
          <a:p>
            <a:r>
              <a:rPr lang="vi-VN" sz="2400" dirty="0"/>
              <a:t>C. B là người không tôn trọng người </a:t>
            </a:r>
            <a:r>
              <a:rPr lang="vi-VN" sz="2400" dirty="0" smtClean="0"/>
              <a:t>khác</a:t>
            </a:r>
            <a:r>
              <a:rPr lang="en-US" sz="2400" dirty="0" smtClean="0"/>
              <a:t>		</a:t>
            </a:r>
            <a:r>
              <a:rPr lang="vi-VN" sz="2400" dirty="0" smtClean="0"/>
              <a:t>.D</a:t>
            </a:r>
            <a:r>
              <a:rPr lang="vi-VN" sz="2400" dirty="0"/>
              <a:t>. B là người tôn trọng người khác.</a:t>
            </a:r>
          </a:p>
        </p:txBody>
      </p:sp>
      <p:sp>
        <p:nvSpPr>
          <p:cNvPr id="6" name="5-Point Star 5"/>
          <p:cNvSpPr/>
          <p:nvPr/>
        </p:nvSpPr>
        <p:spPr>
          <a:xfrm>
            <a:off x="379400" y="1473430"/>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5-Point Star 12"/>
          <p:cNvSpPr/>
          <p:nvPr/>
        </p:nvSpPr>
        <p:spPr>
          <a:xfrm>
            <a:off x="5403288" y="3729642"/>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5-Point Star 13"/>
          <p:cNvSpPr/>
          <p:nvPr/>
        </p:nvSpPr>
        <p:spPr>
          <a:xfrm>
            <a:off x="379400" y="5588781"/>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78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dirty="0" smtClean="0">
                <a:solidFill>
                  <a:schemeClr val="tx1"/>
                </a:solidFill>
                <a:latin typeface="Times New Roman" panose="02020603050405020304" pitchFamily="18" charset="0"/>
                <a:cs typeface="Times New Roman" panose="02020603050405020304" pitchFamily="18" charset="0"/>
              </a:rPr>
              <a:t>          PHIẾU BÀI TẬP</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p:nvPr/>
        </p:nvSpPr>
        <p:spPr>
          <a:xfrm>
            <a:off x="590413" y="856357"/>
            <a:ext cx="11272912" cy="3416320"/>
          </a:xfrm>
          <a:prstGeom prst="rect">
            <a:avLst/>
          </a:prstGeom>
        </p:spPr>
        <p:txBody>
          <a:bodyPr wrap="square">
            <a:spAutoFit/>
          </a:bodyPr>
          <a:lstStyle/>
          <a:p>
            <a:r>
              <a:rPr lang="vi-VN" sz="2400" b="1" dirty="0"/>
              <a:t>Câu </a:t>
            </a:r>
            <a:r>
              <a:rPr lang="vi-VN" sz="2400" b="1" dirty="0" smtClean="0"/>
              <a:t>7</a:t>
            </a:r>
            <a:r>
              <a:rPr lang="en-US" sz="2400" b="1" dirty="0" smtClean="0"/>
              <a:t>.</a:t>
            </a:r>
            <a:r>
              <a:rPr lang="vi-VN" sz="2400" b="1" dirty="0" smtClean="0"/>
              <a:t> </a:t>
            </a:r>
            <a:r>
              <a:rPr lang="vi-VN" sz="2400" b="1" dirty="0"/>
              <a:t>Giữ chữ tín sẽ nhận được điều gì điều gì ?</a:t>
            </a:r>
            <a:endParaRPr lang="vi-VN" sz="2400" dirty="0"/>
          </a:p>
          <a:p>
            <a:pPr marL="457200" indent="-457200">
              <a:buAutoNum type="alphaUcPeriod"/>
            </a:pPr>
            <a:r>
              <a:rPr lang="vi-VN" sz="2400" dirty="0" smtClean="0"/>
              <a:t>Nhận </a:t>
            </a:r>
            <a:r>
              <a:rPr lang="vi-VN" sz="2400" dirty="0"/>
              <a:t>được sự tin cậy, tín nhiệm của mọi </a:t>
            </a:r>
            <a:r>
              <a:rPr lang="vi-VN" sz="2400" dirty="0" smtClean="0"/>
              <a:t>người.</a:t>
            </a:r>
            <a:r>
              <a:rPr lang="en-US" sz="2400" dirty="0" smtClean="0"/>
              <a:t>		</a:t>
            </a:r>
          </a:p>
          <a:p>
            <a:pPr marL="457200" indent="-457200">
              <a:buAutoNum type="alphaUcPeriod"/>
            </a:pPr>
            <a:r>
              <a:rPr lang="vi-VN" sz="2400" dirty="0" smtClean="0"/>
              <a:t>B</a:t>
            </a:r>
            <a:r>
              <a:rPr lang="vi-VN" sz="2400" dirty="0"/>
              <a:t>. Bị mọi người ghét bỏ</a:t>
            </a:r>
          </a:p>
          <a:p>
            <a:r>
              <a:rPr lang="vi-VN" sz="2400" dirty="0"/>
              <a:t>C. Bị người khác lợi </a:t>
            </a:r>
            <a:r>
              <a:rPr lang="vi-VN" sz="2400" dirty="0" smtClean="0"/>
              <a:t>dụng.</a:t>
            </a:r>
            <a:r>
              <a:rPr lang="en-US" sz="2400" dirty="0" smtClean="0"/>
              <a:t>				</a:t>
            </a:r>
          </a:p>
          <a:p>
            <a:r>
              <a:rPr lang="vi-VN" sz="2400" dirty="0" smtClean="0"/>
              <a:t>D</a:t>
            </a:r>
            <a:r>
              <a:rPr lang="vi-VN" sz="2400" dirty="0"/>
              <a:t>. Được mọi người yêu thương, giúp đỡ.</a:t>
            </a:r>
          </a:p>
          <a:p>
            <a:r>
              <a:rPr lang="vi-VN" sz="2400" b="1" dirty="0"/>
              <a:t>Câu </a:t>
            </a:r>
            <a:r>
              <a:rPr lang="vi-VN" sz="2400" b="1" dirty="0" smtClean="0"/>
              <a:t>8</a:t>
            </a:r>
            <a:r>
              <a:rPr lang="en-US" sz="2400" b="1" dirty="0" smtClean="0"/>
              <a:t>.</a:t>
            </a:r>
            <a:r>
              <a:rPr lang="vi-VN" sz="2400" b="1" dirty="0" smtClean="0"/>
              <a:t> </a:t>
            </a:r>
            <a:r>
              <a:rPr lang="vi-VN" sz="2400" b="1" dirty="0"/>
              <a:t>Câu tục </a:t>
            </a:r>
            <a:r>
              <a:rPr lang="vi-VN" sz="2400" b="1" dirty="0" smtClean="0"/>
              <a:t>ngữ </a:t>
            </a:r>
            <a:r>
              <a:rPr lang="en-US" sz="2400" b="1" dirty="0" smtClean="0"/>
              <a:t>“</a:t>
            </a:r>
            <a:r>
              <a:rPr lang="vi-VN" sz="2400" b="1" dirty="0" smtClean="0"/>
              <a:t>Hay </a:t>
            </a:r>
            <a:r>
              <a:rPr lang="vi-VN" sz="2400" b="1" dirty="0"/>
              <a:t>gì lừa đảo kiểm lời/ Cả nhà ăn uống tội trời riêng </a:t>
            </a:r>
            <a:r>
              <a:rPr lang="vi-VN" sz="2400" b="1" dirty="0" smtClean="0"/>
              <a:t>mang</a:t>
            </a:r>
            <a:r>
              <a:rPr lang="en-US" sz="2400" b="1" dirty="0" smtClean="0"/>
              <a:t>”</a:t>
            </a:r>
            <a:r>
              <a:rPr lang="vi-VN" sz="2400" b="1" dirty="0" smtClean="0"/>
              <a:t> </a:t>
            </a:r>
            <a:r>
              <a:rPr lang="vi-VN" sz="2400" b="1" dirty="0"/>
              <a:t>khuyên chúng ta điều gì ?</a:t>
            </a:r>
            <a:endParaRPr lang="vi-VN" sz="2400" dirty="0"/>
          </a:p>
          <a:p>
            <a:pPr marL="457200" indent="-457200">
              <a:buAutoNum type="alphaUcPeriod"/>
            </a:pPr>
            <a:r>
              <a:rPr lang="vi-VN" sz="2400" dirty="0" smtClean="0"/>
              <a:t>Giữ </a:t>
            </a:r>
            <a:r>
              <a:rPr lang="vi-VN" sz="2400" dirty="0"/>
              <a:t>chữ </a:t>
            </a:r>
            <a:r>
              <a:rPr lang="vi-VN" sz="2400" dirty="0" smtClean="0"/>
              <a:t>tín.</a:t>
            </a:r>
            <a:r>
              <a:rPr lang="en-US" sz="2400" dirty="0" smtClean="0"/>
              <a:t>				</a:t>
            </a:r>
            <a:r>
              <a:rPr lang="vi-VN" sz="2400" dirty="0" smtClean="0"/>
              <a:t>B</a:t>
            </a:r>
            <a:r>
              <a:rPr lang="vi-VN" sz="2400" dirty="0"/>
              <a:t>. Giữ lòng </a:t>
            </a:r>
            <a:r>
              <a:rPr lang="vi-VN" sz="2400" dirty="0" smtClean="0"/>
              <a:t>tin.</a:t>
            </a:r>
            <a:endParaRPr lang="en-US" sz="2400" dirty="0" smtClean="0"/>
          </a:p>
          <a:p>
            <a:r>
              <a:rPr lang="vi-VN" sz="2400" dirty="0" smtClean="0"/>
              <a:t>C</a:t>
            </a:r>
            <a:r>
              <a:rPr lang="vi-VN" sz="2400" dirty="0"/>
              <a:t>. Giữ lời </a:t>
            </a:r>
            <a:r>
              <a:rPr lang="vi-VN" sz="2400" dirty="0" smtClean="0"/>
              <a:t>nói.</a:t>
            </a:r>
            <a:r>
              <a:rPr lang="en-US" sz="2400" dirty="0" smtClean="0"/>
              <a:t>				</a:t>
            </a:r>
            <a:r>
              <a:rPr lang="vi-VN" sz="2400" dirty="0" smtClean="0"/>
              <a:t>D</a:t>
            </a:r>
            <a:r>
              <a:rPr lang="vi-VN" sz="2400" dirty="0"/>
              <a:t>. Giữ lời hứa</a:t>
            </a:r>
            <a:r>
              <a:rPr lang="vi-VN" sz="2400" dirty="0" smtClean="0"/>
              <a:t>.</a:t>
            </a:r>
            <a:endParaRPr lang="vi-VN" sz="2400" dirty="0"/>
          </a:p>
        </p:txBody>
      </p:sp>
      <p:sp>
        <p:nvSpPr>
          <p:cNvPr id="6" name="5-Point Star 5"/>
          <p:cNvSpPr/>
          <p:nvPr/>
        </p:nvSpPr>
        <p:spPr>
          <a:xfrm>
            <a:off x="379399" y="1226315"/>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5-Point Star 12"/>
          <p:cNvSpPr/>
          <p:nvPr/>
        </p:nvSpPr>
        <p:spPr>
          <a:xfrm>
            <a:off x="419912" y="3364809"/>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402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dirty="0" smtClean="0">
                <a:solidFill>
                  <a:schemeClr val="tx1"/>
                </a:solidFill>
                <a:latin typeface="Times New Roman" panose="02020603050405020304" pitchFamily="18" charset="0"/>
                <a:cs typeface="Times New Roman" panose="02020603050405020304" pitchFamily="18" charset="0"/>
              </a:rPr>
              <a:t>          PHIẾU BÀI TẬP</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p:nvPr/>
        </p:nvSpPr>
        <p:spPr>
          <a:xfrm>
            <a:off x="590413" y="856357"/>
            <a:ext cx="11272912" cy="4893647"/>
          </a:xfrm>
          <a:prstGeom prst="rect">
            <a:avLst/>
          </a:prstGeom>
        </p:spPr>
        <p:txBody>
          <a:bodyPr wrap="square">
            <a:spAutoFit/>
          </a:bodyPr>
          <a:lstStyle/>
          <a:p>
            <a:r>
              <a:rPr lang="vi-VN" sz="2400" b="1" dirty="0"/>
              <a:t>Câu 9</a:t>
            </a:r>
            <a:r>
              <a:rPr lang="en-US" sz="2400" b="1" dirty="0"/>
              <a:t>.</a:t>
            </a:r>
            <a:r>
              <a:rPr lang="vi-VN" sz="2400" b="1" dirty="0"/>
              <a:t> Bà P mở cửa hàng bán rau sạch bà quan niệm rằng mặc dù sãi ít nhưng bà thấy vui vì cung cấp rau sạch là niềm vui cho mọi người, bảo vệ sức khỏe mọi người. Nhiều lần bà C ngỏ lời bảo bà P nhập thêm rau Trung Quốc cho rẻ, mã đẹp và thu lợi nhuận cao nhưng bà nhất quyết không đồng ý. Việc làm đó của bà P thể hiện điều gì?</a:t>
            </a:r>
          </a:p>
          <a:p>
            <a:r>
              <a:rPr lang="vi-VN" sz="2400" dirty="0"/>
              <a:t>A. Bà P là người giữ lời hứa</a:t>
            </a:r>
            <a:r>
              <a:rPr lang="vi-VN" sz="2400" dirty="0" smtClean="0"/>
              <a:t>.</a:t>
            </a:r>
            <a:r>
              <a:rPr lang="en-US" sz="2400" dirty="0" smtClean="0"/>
              <a:t>			</a:t>
            </a:r>
            <a:r>
              <a:rPr lang="vi-VN" sz="2400" dirty="0" smtClean="0"/>
              <a:t>B</a:t>
            </a:r>
            <a:r>
              <a:rPr lang="vi-VN" sz="2400" dirty="0"/>
              <a:t>. Bà P là người thật thà.</a:t>
            </a:r>
          </a:p>
          <a:p>
            <a:r>
              <a:rPr lang="vi-VN" sz="2400" dirty="0"/>
              <a:t>C. Bà P là người giữ chữ tín</a:t>
            </a:r>
            <a:r>
              <a:rPr lang="vi-VN" sz="2400" dirty="0" smtClean="0"/>
              <a:t>.</a:t>
            </a:r>
            <a:r>
              <a:rPr lang="en-US" sz="2400" dirty="0" smtClean="0"/>
              <a:t>			</a:t>
            </a:r>
            <a:r>
              <a:rPr lang="vi-VN" sz="2400" dirty="0" smtClean="0"/>
              <a:t>D</a:t>
            </a:r>
            <a:r>
              <a:rPr lang="vi-VN" sz="2400" dirty="0"/>
              <a:t>. Bà P là người tốt bụng</a:t>
            </a:r>
            <a:r>
              <a:rPr lang="vi-VN" sz="2400" dirty="0" smtClean="0"/>
              <a:t>.</a:t>
            </a:r>
            <a:endParaRPr lang="en-US" sz="2400" b="1" dirty="0" smtClean="0"/>
          </a:p>
          <a:p>
            <a:r>
              <a:rPr lang="vi-VN" sz="2400" b="1" dirty="0" smtClean="0"/>
              <a:t>Câu 10</a:t>
            </a:r>
            <a:r>
              <a:rPr lang="en-US" sz="2400" b="1" dirty="0"/>
              <a:t>.</a:t>
            </a:r>
            <a:r>
              <a:rPr lang="vi-VN" sz="2400" b="1" dirty="0" smtClean="0"/>
              <a:t> </a:t>
            </a:r>
            <a:r>
              <a:rPr lang="vi-VN" sz="2400" b="1" dirty="0"/>
              <a:t>Muốn giữ được lòng tin của mọi người đối với mình thì mỗi người cần phải làm gì?</a:t>
            </a:r>
            <a:endParaRPr lang="vi-VN" sz="2400" dirty="0"/>
          </a:p>
          <a:p>
            <a:r>
              <a:rPr lang="vi-VN" sz="2400" dirty="0"/>
              <a:t>A. Làm việc hời hợt cho qua.</a:t>
            </a:r>
          </a:p>
          <a:p>
            <a:r>
              <a:rPr lang="vi-VN" sz="2400" dirty="0"/>
              <a:t>B. Làm thật nhiều việc tốt.</a:t>
            </a:r>
          </a:p>
          <a:p>
            <a:r>
              <a:rPr lang="vi-VN" sz="2400" dirty="0"/>
              <a:t>C. Đúng hẹn trong mối quan hệ của mình với mọi người xung quanh.</a:t>
            </a:r>
          </a:p>
          <a:p>
            <a:r>
              <a:rPr lang="vi-VN" sz="2400" dirty="0"/>
              <a:t>D. Luôn nhận việc về mình nhưng không thực hiện.</a:t>
            </a:r>
          </a:p>
        </p:txBody>
      </p:sp>
      <p:sp>
        <p:nvSpPr>
          <p:cNvPr id="6" name="5-Point Star 5"/>
          <p:cNvSpPr/>
          <p:nvPr/>
        </p:nvSpPr>
        <p:spPr>
          <a:xfrm>
            <a:off x="367035" y="3056995"/>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5-Point Star 13"/>
          <p:cNvSpPr/>
          <p:nvPr/>
        </p:nvSpPr>
        <p:spPr>
          <a:xfrm>
            <a:off x="367035" y="4857261"/>
            <a:ext cx="712763" cy="4923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7564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xmlns="" id="{15D2DB0F-21A1-4FFF-9405-575F5D7867D4}"/>
              </a:ext>
            </a:extLst>
          </p:cNvPr>
          <p:cNvSpPr/>
          <p:nvPr/>
        </p:nvSpPr>
        <p:spPr>
          <a:xfrm>
            <a:off x="0" y="0"/>
            <a:ext cx="12192000" cy="6858000"/>
          </a:xfrm>
          <a:prstGeom prst="rect">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矩形 43">
            <a:extLst>
              <a:ext uri="{FF2B5EF4-FFF2-40B4-BE49-F238E27FC236}">
                <a16:creationId xmlns:a16="http://schemas.microsoft.com/office/drawing/2014/main" xmlns="" id="{1BF9F0DF-EFDC-44A5-AA7F-7DB4052A538B}"/>
              </a:ext>
            </a:extLst>
          </p:cNvPr>
          <p:cNvSpPr/>
          <p:nvPr/>
        </p:nvSpPr>
        <p:spPr>
          <a:xfrm>
            <a:off x="1383323" y="1131277"/>
            <a:ext cx="9425353" cy="4595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5" name="椭圆 44">
            <a:extLst>
              <a:ext uri="{FF2B5EF4-FFF2-40B4-BE49-F238E27FC236}">
                <a16:creationId xmlns:a16="http://schemas.microsoft.com/office/drawing/2014/main" xmlns="" id="{82DCA1B4-6156-4D3C-BBE6-5AF0D5D65F1D}"/>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6" name="椭圆 45">
            <a:extLst>
              <a:ext uri="{FF2B5EF4-FFF2-40B4-BE49-F238E27FC236}">
                <a16:creationId xmlns:a16="http://schemas.microsoft.com/office/drawing/2014/main" xmlns="" id="{7A4541B5-2C03-4C7D-8E22-ADC9128A638C}"/>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7" name="椭圆 46">
            <a:extLst>
              <a:ext uri="{FF2B5EF4-FFF2-40B4-BE49-F238E27FC236}">
                <a16:creationId xmlns:a16="http://schemas.microsoft.com/office/drawing/2014/main" xmlns="" id="{B099D1AD-F475-428F-8953-1744C745DBCC}"/>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8" name="椭圆 47">
            <a:extLst>
              <a:ext uri="{FF2B5EF4-FFF2-40B4-BE49-F238E27FC236}">
                <a16:creationId xmlns:a16="http://schemas.microsoft.com/office/drawing/2014/main" xmlns="" id="{C9033ED5-9B1E-438A-A066-41476D8921FA}"/>
              </a:ext>
            </a:extLst>
          </p:cNvPr>
          <p:cNvSpPr/>
          <p:nvPr/>
        </p:nvSpPr>
        <p:spPr>
          <a:xfrm>
            <a:off x="2108759" y="1894744"/>
            <a:ext cx="731226" cy="73122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9" name="椭圆 48">
            <a:extLst>
              <a:ext uri="{FF2B5EF4-FFF2-40B4-BE49-F238E27FC236}">
                <a16:creationId xmlns:a16="http://schemas.microsoft.com/office/drawing/2014/main" xmlns="" id="{BCBFCD8C-50E3-4A33-A11A-B0B65E7579BC}"/>
              </a:ext>
            </a:extLst>
          </p:cNvPr>
          <p:cNvSpPr/>
          <p:nvPr/>
        </p:nvSpPr>
        <p:spPr>
          <a:xfrm>
            <a:off x="546800" y="3755781"/>
            <a:ext cx="347296" cy="34729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0" name="椭圆 49">
            <a:extLst>
              <a:ext uri="{FF2B5EF4-FFF2-40B4-BE49-F238E27FC236}">
                <a16:creationId xmlns:a16="http://schemas.microsoft.com/office/drawing/2014/main" xmlns="" id="{7D2F5940-7B95-43AE-8B76-DBAF44E956B9}"/>
              </a:ext>
            </a:extLst>
          </p:cNvPr>
          <p:cNvSpPr/>
          <p:nvPr/>
        </p:nvSpPr>
        <p:spPr>
          <a:xfrm>
            <a:off x="8579720" y="957629"/>
            <a:ext cx="347296" cy="347296"/>
          </a:xfrm>
          <a:prstGeom prst="ellipse">
            <a:avLst/>
          </a:prstGeom>
          <a:solidFill>
            <a:srgbClr val="BC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1" name="椭圆 50">
            <a:extLst>
              <a:ext uri="{FF2B5EF4-FFF2-40B4-BE49-F238E27FC236}">
                <a16:creationId xmlns:a16="http://schemas.microsoft.com/office/drawing/2014/main" xmlns="" id="{72B39E8A-4DF3-44AE-AECC-3BCA3FCC8A31}"/>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52" name="组合 51">
            <a:extLst>
              <a:ext uri="{FF2B5EF4-FFF2-40B4-BE49-F238E27FC236}">
                <a16:creationId xmlns:a16="http://schemas.microsoft.com/office/drawing/2014/main" xmlns="" id="{537D5408-1AAD-44C0-B6C8-EBC508C7ABC0}"/>
              </a:ext>
            </a:extLst>
          </p:cNvPr>
          <p:cNvGrpSpPr/>
          <p:nvPr/>
        </p:nvGrpSpPr>
        <p:grpSpPr>
          <a:xfrm>
            <a:off x="5587999" y="6098930"/>
            <a:ext cx="1016000" cy="152400"/>
            <a:chOff x="-2407920" y="-1463040"/>
            <a:chExt cx="1828800" cy="274320"/>
          </a:xfrm>
          <a:solidFill>
            <a:srgbClr val="ECD9CA"/>
          </a:solidFill>
        </p:grpSpPr>
        <p:sp>
          <p:nvSpPr>
            <p:cNvPr id="53" name="椭圆 52">
              <a:extLst>
                <a:ext uri="{FF2B5EF4-FFF2-40B4-BE49-F238E27FC236}">
                  <a16:creationId xmlns:a16="http://schemas.microsoft.com/office/drawing/2014/main" xmlns="" id="{73CD0FEA-90C1-4572-B64E-312558711440}"/>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4" name="椭圆 53">
              <a:extLst>
                <a:ext uri="{FF2B5EF4-FFF2-40B4-BE49-F238E27FC236}">
                  <a16:creationId xmlns:a16="http://schemas.microsoft.com/office/drawing/2014/main" xmlns="" id="{3CD86496-D373-4129-9384-D6946E510C27}"/>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5" name="椭圆 54">
              <a:extLst>
                <a:ext uri="{FF2B5EF4-FFF2-40B4-BE49-F238E27FC236}">
                  <a16:creationId xmlns:a16="http://schemas.microsoft.com/office/drawing/2014/main" xmlns="" id="{43F5DFC9-C193-4858-A71B-D84B8D493B70}"/>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6" name="椭圆 55">
              <a:extLst>
                <a:ext uri="{FF2B5EF4-FFF2-40B4-BE49-F238E27FC236}">
                  <a16:creationId xmlns:a16="http://schemas.microsoft.com/office/drawing/2014/main" xmlns="" id="{588B6C59-9EED-450C-88C2-EA373B134B4D}"/>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cxnSp>
        <p:nvCxnSpPr>
          <p:cNvPr id="58" name="直接连接符 57">
            <a:extLst>
              <a:ext uri="{FF2B5EF4-FFF2-40B4-BE49-F238E27FC236}">
                <a16:creationId xmlns:a16="http://schemas.microsoft.com/office/drawing/2014/main" xmlns="" id="{B12DEE9C-7FBB-41DA-A567-E6787A3E64DF}"/>
              </a:ext>
            </a:extLst>
          </p:cNvPr>
          <p:cNvCxnSpPr>
            <a:cxnSpLocks/>
          </p:cNvCxnSpPr>
          <p:nvPr/>
        </p:nvCxnSpPr>
        <p:spPr>
          <a:xfrm>
            <a:off x="3874098" y="2450120"/>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9" name="iṩļïḓè">
            <a:extLst>
              <a:ext uri="{FF2B5EF4-FFF2-40B4-BE49-F238E27FC236}">
                <a16:creationId xmlns:a16="http://schemas.microsoft.com/office/drawing/2014/main" xmlns="" id="{81B8A5E5-0C70-4FCA-94A1-99AD4520DF0E}"/>
              </a:ext>
            </a:extLst>
          </p:cNvPr>
          <p:cNvSpPr txBox="1"/>
          <p:nvPr/>
        </p:nvSpPr>
        <p:spPr bwMode="auto">
          <a:xfrm>
            <a:off x="5123122" y="2185890"/>
            <a:ext cx="1948009"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b="1" dirty="0">
                <a:latin typeface="思源黑体" panose="020B0500000000000000" pitchFamily="34" charset="-122"/>
                <a:ea typeface="思源黑体" panose="020B0500000000000000" pitchFamily="34" charset="-122"/>
                <a:sym typeface="思源黑体" panose="020B0500000000000000" pitchFamily="34" charset="-122"/>
              </a:rPr>
              <a:t>GDCD 8 </a:t>
            </a:r>
          </a:p>
        </p:txBody>
      </p:sp>
      <p:cxnSp>
        <p:nvCxnSpPr>
          <p:cNvPr id="60" name="直接连接符 59">
            <a:extLst>
              <a:ext uri="{FF2B5EF4-FFF2-40B4-BE49-F238E27FC236}">
                <a16:creationId xmlns:a16="http://schemas.microsoft.com/office/drawing/2014/main" xmlns="" id="{79274FA6-DDA8-40EC-9E00-D8EA67AC263F}"/>
              </a:ext>
            </a:extLst>
          </p:cNvPr>
          <p:cNvCxnSpPr>
            <a:cxnSpLocks/>
          </p:cNvCxnSpPr>
          <p:nvPr/>
        </p:nvCxnSpPr>
        <p:spPr>
          <a:xfrm>
            <a:off x="7071131" y="2438802"/>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08760" y="2691714"/>
            <a:ext cx="8531532" cy="1754326"/>
          </a:xfrm>
          <a:prstGeom prst="rect">
            <a:avLst/>
          </a:prstGeom>
          <a:noFill/>
        </p:spPr>
        <p:txBody>
          <a:bodyPr wrap="square" rtlCol="0">
            <a:spAutoFit/>
          </a:bodyPr>
          <a:lstStyle/>
          <a:p>
            <a:r>
              <a:rPr lang="en-US" sz="3600" dirty="0" smtClean="0">
                <a:latin typeface="Tahoma" pitchFamily="34" charset="0"/>
                <a:ea typeface="Tahoma" pitchFamily="34" charset="0"/>
                <a:cs typeface="Tahoma" pitchFamily="34" charset="0"/>
              </a:rPr>
              <a:t>DẶN DÒ</a:t>
            </a:r>
          </a:p>
          <a:p>
            <a:r>
              <a:rPr lang="en-US" sz="3600" dirty="0" smtClean="0">
                <a:latin typeface="Tahoma" pitchFamily="34" charset="0"/>
                <a:ea typeface="Tahoma" pitchFamily="34" charset="0"/>
                <a:cs typeface="Tahoma" pitchFamily="34" charset="0"/>
              </a:rPr>
              <a:t> CHUẨN BỊ BÀI 6 : XÂY DỰNG TÌNH BẠN </a:t>
            </a:r>
            <a:r>
              <a:rPr lang="en-US" sz="3600" smtClean="0">
                <a:latin typeface="Tahoma" pitchFamily="34" charset="0"/>
                <a:ea typeface="Tahoma" pitchFamily="34" charset="0"/>
                <a:cs typeface="Tahoma" pitchFamily="34" charset="0"/>
              </a:rPr>
              <a:t>TRONG SÁNG, </a:t>
            </a:r>
            <a:r>
              <a:rPr lang="en-US" sz="3600" dirty="0" smtClean="0">
                <a:latin typeface="Tahoma" pitchFamily="34" charset="0"/>
                <a:ea typeface="Tahoma" pitchFamily="34" charset="0"/>
                <a:cs typeface="Tahoma" pitchFamily="34" charset="0"/>
              </a:rPr>
              <a:t>LÀNH MẠNH</a:t>
            </a:r>
            <a:endParaRPr lang="vi-VN" sz="36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9929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 calcmode="lin" valueType="num">
                                      <p:cBhvr additive="base">
                                        <p:cTn id="10" dur="500" fill="hold"/>
                                        <p:tgtEl>
                                          <p:spTgt spid="59"/>
                                        </p:tgtEl>
                                        <p:attrNameLst>
                                          <p:attrName>ppt_x</p:attrName>
                                        </p:attrNameLst>
                                      </p:cBhvr>
                                      <p:tavLst>
                                        <p:tav tm="0">
                                          <p:val>
                                            <p:strVal val="#ppt_x"/>
                                          </p:val>
                                        </p:tav>
                                        <p:tav tm="100000">
                                          <p:val>
                                            <p:strVal val="#ppt_x"/>
                                          </p:val>
                                        </p:tav>
                                      </p:tavLst>
                                    </p:anim>
                                    <p:anim calcmode="lin" valueType="num">
                                      <p:cBhvr additive="base">
                                        <p:cTn id="11" dur="500" fill="hold"/>
                                        <p:tgtEl>
                                          <p:spTgt spid="59"/>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7E12258-5D8B-49AB-982D-C8C3A5140285}"/>
              </a:ext>
            </a:extLst>
          </p:cNvPr>
          <p:cNvSpPr/>
          <p:nvPr/>
        </p:nvSpPr>
        <p:spPr>
          <a:xfrm>
            <a:off x="0" y="0"/>
            <a:ext cx="12192000" cy="6858000"/>
          </a:xfrm>
          <a:prstGeom prst="rect">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矩形 4">
            <a:extLst>
              <a:ext uri="{FF2B5EF4-FFF2-40B4-BE49-F238E27FC236}">
                <a16:creationId xmlns:a16="http://schemas.microsoft.com/office/drawing/2014/main" xmlns="" id="{FC3D96D8-5DB3-456A-80DD-B8BC6E98C973}"/>
              </a:ext>
            </a:extLst>
          </p:cNvPr>
          <p:cNvSpPr/>
          <p:nvPr/>
        </p:nvSpPr>
        <p:spPr>
          <a:xfrm>
            <a:off x="1527255" y="1172307"/>
            <a:ext cx="9425353" cy="4595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椭圆 5">
            <a:extLst>
              <a:ext uri="{FF2B5EF4-FFF2-40B4-BE49-F238E27FC236}">
                <a16:creationId xmlns:a16="http://schemas.microsoft.com/office/drawing/2014/main" xmlns="" id="{E446B277-8379-4F16-ADDB-53DAA4E11B6C}"/>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椭圆 6">
            <a:extLst>
              <a:ext uri="{FF2B5EF4-FFF2-40B4-BE49-F238E27FC236}">
                <a16:creationId xmlns:a16="http://schemas.microsoft.com/office/drawing/2014/main" xmlns="" id="{C26E9D5A-F42D-4B48-B561-285B31800984}"/>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椭圆 7">
            <a:extLst>
              <a:ext uri="{FF2B5EF4-FFF2-40B4-BE49-F238E27FC236}">
                <a16:creationId xmlns:a16="http://schemas.microsoft.com/office/drawing/2014/main" xmlns="" id="{999A122B-A91D-4D9E-8FA2-E7C55C861283}"/>
              </a:ext>
            </a:extLst>
          </p:cNvPr>
          <p:cNvSpPr/>
          <p:nvPr/>
        </p:nvSpPr>
        <p:spPr>
          <a:xfrm>
            <a:off x="354948" y="5047736"/>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椭圆 8">
            <a:extLst>
              <a:ext uri="{FF2B5EF4-FFF2-40B4-BE49-F238E27FC236}">
                <a16:creationId xmlns:a16="http://schemas.microsoft.com/office/drawing/2014/main" xmlns="" id="{E3D7AFE4-7044-42F8-BB68-85B04089D042}"/>
              </a:ext>
            </a:extLst>
          </p:cNvPr>
          <p:cNvSpPr/>
          <p:nvPr/>
        </p:nvSpPr>
        <p:spPr>
          <a:xfrm>
            <a:off x="2108759" y="1894744"/>
            <a:ext cx="731226" cy="73122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椭圆 9">
            <a:extLst>
              <a:ext uri="{FF2B5EF4-FFF2-40B4-BE49-F238E27FC236}">
                <a16:creationId xmlns:a16="http://schemas.microsoft.com/office/drawing/2014/main" xmlns="" id="{11520369-0C66-4B7B-A84B-568401C8B0C1}"/>
              </a:ext>
            </a:extLst>
          </p:cNvPr>
          <p:cNvSpPr/>
          <p:nvPr/>
        </p:nvSpPr>
        <p:spPr>
          <a:xfrm>
            <a:off x="546800" y="3755781"/>
            <a:ext cx="347296" cy="34729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4F491E46-B921-4D3C-A9CA-BF96FF197D11}"/>
              </a:ext>
            </a:extLst>
          </p:cNvPr>
          <p:cNvSpPr/>
          <p:nvPr/>
        </p:nvSpPr>
        <p:spPr>
          <a:xfrm>
            <a:off x="8579720" y="957629"/>
            <a:ext cx="347296" cy="347296"/>
          </a:xfrm>
          <a:prstGeom prst="ellipse">
            <a:avLst/>
          </a:prstGeom>
          <a:solidFill>
            <a:srgbClr val="BC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46A5ED56-659A-437A-ABF7-A18CFFB582E5}"/>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3" name="组合 12">
            <a:extLst>
              <a:ext uri="{FF2B5EF4-FFF2-40B4-BE49-F238E27FC236}">
                <a16:creationId xmlns:a16="http://schemas.microsoft.com/office/drawing/2014/main" xmlns="" id="{70432BE6-2F65-4079-8080-DE57B2F4794E}"/>
              </a:ext>
            </a:extLst>
          </p:cNvPr>
          <p:cNvGrpSpPr/>
          <p:nvPr/>
        </p:nvGrpSpPr>
        <p:grpSpPr>
          <a:xfrm>
            <a:off x="5587999" y="6098930"/>
            <a:ext cx="1016000" cy="152400"/>
            <a:chOff x="-2407920" y="-1463040"/>
            <a:chExt cx="1828800" cy="274320"/>
          </a:xfrm>
          <a:solidFill>
            <a:srgbClr val="ECD9CA"/>
          </a:solidFill>
        </p:grpSpPr>
        <p:sp>
          <p:nvSpPr>
            <p:cNvPr id="14" name="椭圆 13">
              <a:extLst>
                <a:ext uri="{FF2B5EF4-FFF2-40B4-BE49-F238E27FC236}">
                  <a16:creationId xmlns:a16="http://schemas.microsoft.com/office/drawing/2014/main" xmlns="" id="{FEDCE25D-38D7-4917-A6CD-C49BD71D3807}"/>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椭圆 14">
              <a:extLst>
                <a:ext uri="{FF2B5EF4-FFF2-40B4-BE49-F238E27FC236}">
                  <a16:creationId xmlns:a16="http://schemas.microsoft.com/office/drawing/2014/main" xmlns="" id="{BE93F5B1-3C8B-4B28-846A-EE30C7898EBC}"/>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椭圆 15">
              <a:extLst>
                <a:ext uri="{FF2B5EF4-FFF2-40B4-BE49-F238E27FC236}">
                  <a16:creationId xmlns:a16="http://schemas.microsoft.com/office/drawing/2014/main" xmlns="" id="{64CC17B1-4782-4EEE-8D28-26FC05542E9E}"/>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a:extLst>
                <a:ext uri="{FF2B5EF4-FFF2-40B4-BE49-F238E27FC236}">
                  <a16:creationId xmlns:a16="http://schemas.microsoft.com/office/drawing/2014/main" xmlns="" id="{771C1EC9-0100-47A7-9539-5792FA1FBCEE}"/>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9" name="文本框 18">
            <a:extLst>
              <a:ext uri="{FF2B5EF4-FFF2-40B4-BE49-F238E27FC236}">
                <a16:creationId xmlns:a16="http://schemas.microsoft.com/office/drawing/2014/main" xmlns="" id="{27875051-DCE5-4C82-BCA8-CEFC3FC71FAC}"/>
              </a:ext>
            </a:extLst>
          </p:cNvPr>
          <p:cNvSpPr txBox="1"/>
          <p:nvPr/>
        </p:nvSpPr>
        <p:spPr>
          <a:xfrm>
            <a:off x="3565049" y="2726971"/>
            <a:ext cx="5061900" cy="1200329"/>
          </a:xfrm>
          <a:prstGeom prst="rect">
            <a:avLst/>
          </a:prstGeom>
          <a:noFill/>
        </p:spPr>
        <p:txBody>
          <a:bodyPr wrap="square" rtlCol="0">
            <a:spAutoFit/>
          </a:bodyPr>
          <a:lstStyle/>
          <a:p>
            <a:pPr algn="dist"/>
            <a:r>
              <a:rPr lang="en-US" altLang="zh-CN" sz="7200" dirty="0">
                <a:solidFill>
                  <a:schemeClr val="tx1">
                    <a:lumMod val="75000"/>
                    <a:lumOff val="25000"/>
                  </a:schemeClr>
                </a:solidFill>
                <a:latin typeface="Calibri Light" panose="020F0302020204030204" pitchFamily="34" charset="0"/>
                <a:ea typeface="思源黑体" panose="020B0500000000000000" pitchFamily="34" charset="-122"/>
                <a:cs typeface="Calibri" panose="020F0502020204030204" pitchFamily="34" charset="0"/>
                <a:sym typeface="思源黑体" panose="020B0500000000000000" pitchFamily="34" charset="-122"/>
              </a:rPr>
              <a:t>KHỞI ĐỘNG</a:t>
            </a:r>
            <a:endParaRPr lang="zh-CN" altLang="en-US" sz="7200" dirty="0">
              <a:solidFill>
                <a:schemeClr val="tx1">
                  <a:lumMod val="75000"/>
                  <a:lumOff val="25000"/>
                </a:schemeClr>
              </a:solidFill>
              <a:latin typeface="Calibri Light" panose="020F0302020204030204" pitchFamily="34" charset="0"/>
              <a:ea typeface="思源黑体" panose="020B0500000000000000" pitchFamily="34" charset="-122"/>
              <a:cs typeface="Calibri" panose="020F0502020204030204" pitchFamily="34" charset="0"/>
              <a:sym typeface="思源黑体" panose="020B0500000000000000" pitchFamily="34" charset="-122"/>
            </a:endParaRPr>
          </a:p>
        </p:txBody>
      </p:sp>
      <p:cxnSp>
        <p:nvCxnSpPr>
          <p:cNvPr id="20" name="直接连接符 19">
            <a:extLst>
              <a:ext uri="{FF2B5EF4-FFF2-40B4-BE49-F238E27FC236}">
                <a16:creationId xmlns:a16="http://schemas.microsoft.com/office/drawing/2014/main" xmlns="" id="{BFF704E9-93FA-49AE-A535-50256194389C}"/>
              </a:ext>
            </a:extLst>
          </p:cNvPr>
          <p:cNvCxnSpPr>
            <a:cxnSpLocks/>
          </p:cNvCxnSpPr>
          <p:nvPr/>
        </p:nvCxnSpPr>
        <p:spPr>
          <a:xfrm>
            <a:off x="3874098" y="2450120"/>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iṩļïḓè">
            <a:extLst>
              <a:ext uri="{FF2B5EF4-FFF2-40B4-BE49-F238E27FC236}">
                <a16:creationId xmlns:a16="http://schemas.microsoft.com/office/drawing/2014/main" xmlns="" id="{9599E744-4F4F-455A-A581-DBA9D46C8FC7}"/>
              </a:ext>
            </a:extLst>
          </p:cNvPr>
          <p:cNvSpPr txBox="1"/>
          <p:nvPr/>
        </p:nvSpPr>
        <p:spPr bwMode="auto">
          <a:xfrm>
            <a:off x="5123122" y="2185890"/>
            <a:ext cx="1948009"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b="1" dirty="0">
                <a:latin typeface="思源黑体" panose="020B0500000000000000" pitchFamily="34" charset="-122"/>
                <a:ea typeface="思源黑体" panose="020B0500000000000000" pitchFamily="34" charset="-122"/>
                <a:sym typeface="思源黑体" panose="020B0500000000000000" pitchFamily="34" charset="-122"/>
              </a:rPr>
              <a:t>GDCD 8</a:t>
            </a:r>
          </a:p>
        </p:txBody>
      </p:sp>
      <p:cxnSp>
        <p:nvCxnSpPr>
          <p:cNvPr id="22" name="直接连接符 21">
            <a:extLst>
              <a:ext uri="{FF2B5EF4-FFF2-40B4-BE49-F238E27FC236}">
                <a16:creationId xmlns:a16="http://schemas.microsoft.com/office/drawing/2014/main" xmlns="" id="{596CA7CA-158C-4BD3-89B7-80AB76B5015D}"/>
              </a:ext>
            </a:extLst>
          </p:cNvPr>
          <p:cNvCxnSpPr>
            <a:cxnSpLocks/>
          </p:cNvCxnSpPr>
          <p:nvPr/>
        </p:nvCxnSpPr>
        <p:spPr>
          <a:xfrm>
            <a:off x="7071131" y="2438802"/>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F8A4372F-B95C-4188-BBF0-E7F78DEAEBDD}"/>
              </a:ext>
            </a:extLst>
          </p:cNvPr>
          <p:cNvSpPr txBox="1"/>
          <p:nvPr/>
        </p:nvSpPr>
        <p:spPr>
          <a:xfrm>
            <a:off x="5123122" y="4103077"/>
            <a:ext cx="4404595" cy="584775"/>
          </a:xfrm>
          <a:prstGeom prst="rect">
            <a:avLst/>
          </a:prstGeom>
          <a:noFill/>
        </p:spPr>
        <p:txBody>
          <a:bodyPr wrap="square" rtlCol="0">
            <a:spAutoFit/>
          </a:bodyPr>
          <a:lstStyle/>
          <a:p>
            <a:r>
              <a:rPr lang="en-US" sz="3200" dirty="0"/>
              <a:t>I. ĐẶT VẤN ĐỀ</a:t>
            </a:r>
            <a:endParaRPr lang="vi-VN" sz="3200" dirty="0"/>
          </a:p>
        </p:txBody>
      </p:sp>
    </p:spTree>
    <p:extLst>
      <p:ext uri="{BB962C8B-B14F-4D97-AF65-F5344CB8AC3E}">
        <p14:creationId xmlns:p14="http://schemas.microsoft.com/office/powerpoint/2010/main" val="720141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a:extLst>
              <a:ext uri="{FF2B5EF4-FFF2-40B4-BE49-F238E27FC236}">
                <a16:creationId xmlns:a16="http://schemas.microsoft.com/office/drawing/2014/main" xmlns="" id="{6FF40618-85DA-4CAE-9C8A-F5110DD16270}"/>
              </a:ext>
            </a:extLst>
          </p:cNvPr>
          <p:cNvSpPr/>
          <p:nvPr/>
        </p:nvSpPr>
        <p:spPr>
          <a:xfrm>
            <a:off x="1519446" y="-23684"/>
            <a:ext cx="3293113" cy="6881684"/>
          </a:xfrm>
          <a:prstGeom prst="rect">
            <a:avLst/>
          </a:prstGeom>
          <a:blipFill>
            <a:blip r:embed="rId3"/>
            <a:stretch>
              <a:fillRect l="-19734" r="-19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6" name="组合 15">
            <a:extLst>
              <a:ext uri="{FF2B5EF4-FFF2-40B4-BE49-F238E27FC236}">
                <a16:creationId xmlns:a16="http://schemas.microsoft.com/office/drawing/2014/main" xmlns="" id="{81B08CEE-C8E5-4C3B-9036-C81C3757E1C0}"/>
              </a:ext>
            </a:extLst>
          </p:cNvPr>
          <p:cNvGrpSpPr/>
          <p:nvPr/>
        </p:nvGrpSpPr>
        <p:grpSpPr>
          <a:xfrm>
            <a:off x="6221776" y="2722110"/>
            <a:ext cx="1016000" cy="152400"/>
            <a:chOff x="-2407920" y="-1463040"/>
            <a:chExt cx="1828800" cy="274320"/>
          </a:xfrm>
          <a:solidFill>
            <a:srgbClr val="CCB5A5"/>
          </a:solidFill>
        </p:grpSpPr>
        <p:sp>
          <p:nvSpPr>
            <p:cNvPr id="17" name="椭圆 16">
              <a:extLst>
                <a:ext uri="{FF2B5EF4-FFF2-40B4-BE49-F238E27FC236}">
                  <a16:creationId xmlns:a16="http://schemas.microsoft.com/office/drawing/2014/main" xmlns="" id="{3DCC8195-32AE-42EB-A344-3E0265A422AF}"/>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椭圆 17">
              <a:extLst>
                <a:ext uri="{FF2B5EF4-FFF2-40B4-BE49-F238E27FC236}">
                  <a16:creationId xmlns:a16="http://schemas.microsoft.com/office/drawing/2014/main" xmlns="" id="{6362DAB1-A8CC-40E8-810A-8807972B04E8}"/>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椭圆 18">
              <a:extLst>
                <a:ext uri="{FF2B5EF4-FFF2-40B4-BE49-F238E27FC236}">
                  <a16:creationId xmlns:a16="http://schemas.microsoft.com/office/drawing/2014/main" xmlns="" id="{1327C286-12C9-480B-B9BA-BC8D865CADC5}"/>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0" name="椭圆 19">
              <a:extLst>
                <a:ext uri="{FF2B5EF4-FFF2-40B4-BE49-F238E27FC236}">
                  <a16:creationId xmlns:a16="http://schemas.microsoft.com/office/drawing/2014/main" xmlns="" id="{F837B3F2-3629-4A32-87AE-FF7F13B1F65D}"/>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2" name="Rectangle 1">
            <a:extLst>
              <a:ext uri="{FF2B5EF4-FFF2-40B4-BE49-F238E27FC236}">
                <a16:creationId xmlns:a16="http://schemas.microsoft.com/office/drawing/2014/main" xmlns="" id="{3424C88D-766C-564B-96F8-8DE527B35DA0}"/>
              </a:ext>
            </a:extLst>
          </p:cNvPr>
          <p:cNvSpPr/>
          <p:nvPr/>
        </p:nvSpPr>
        <p:spPr>
          <a:xfrm>
            <a:off x="5515428" y="260946"/>
            <a:ext cx="5341257" cy="2062103"/>
          </a:xfrm>
          <a:prstGeom prst="rect">
            <a:avLst/>
          </a:prstGeom>
        </p:spPr>
        <p:txBody>
          <a:bodyPr wrap="square">
            <a:spAutoFit/>
          </a:bodyPr>
          <a:lstStyle/>
          <a:p>
            <a:pPr algn="just"/>
            <a:r>
              <a:rPr lang="vi-VN" sz="3200" i="1" dirty="0">
                <a:latin typeface="Calibri" panose="020F0502020204030204" pitchFamily="34" charset="0"/>
                <a:cs typeface="Calibri" panose="020F0502020204030204" pitchFamily="34" charset="0"/>
              </a:rPr>
              <a:t>Muốn giữ được lòng tin của mọi người đối với mình thì mỗi người chúng ta cần phải làm gì?</a:t>
            </a:r>
            <a:endParaRPr lang="en-US" sz="44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35C187F3-5EB3-D54C-B8BA-B0DE92C2D426}"/>
              </a:ext>
            </a:extLst>
          </p:cNvPr>
          <p:cNvSpPr/>
          <p:nvPr/>
        </p:nvSpPr>
        <p:spPr>
          <a:xfrm>
            <a:off x="5628532" y="2895325"/>
            <a:ext cx="5808725" cy="3108543"/>
          </a:xfrm>
          <a:prstGeom prst="rect">
            <a:avLst/>
          </a:prstGeom>
        </p:spPr>
        <p:txBody>
          <a:bodyPr wrap="square">
            <a:spAutoFit/>
          </a:bodyPr>
          <a:lstStyle/>
          <a:p>
            <a:pPr algn="just"/>
            <a:r>
              <a:rPr lang="vi-VN" sz="2800" b="0" i="0" u="none" strike="noStrike" dirty="0">
                <a:solidFill>
                  <a:srgbClr val="000000"/>
                </a:solidFill>
                <a:effectLst/>
                <a:latin typeface="Open Sans" panose="020B0606030504020204" pitchFamily="34" charset="0"/>
              </a:rPr>
              <a:t>Muốn giữ được lòng tin của mọi người đối với mình thì mỗi chúng ta cần phải thực </a:t>
            </a:r>
            <a:r>
              <a:rPr lang="vi-VN" sz="2800" b="0" i="0" u="none" strike="noStrike" dirty="0" smtClean="0">
                <a:solidFill>
                  <a:srgbClr val="000000"/>
                </a:solidFill>
                <a:effectLst/>
                <a:latin typeface="Open Sans" panose="020B0606030504020204" pitchFamily="34" charset="0"/>
              </a:rPr>
              <a:t>hiện </a:t>
            </a:r>
            <a:r>
              <a:rPr lang="vi-VN" sz="2800" b="0" i="0" u="none" strike="noStrike" dirty="0">
                <a:solidFill>
                  <a:srgbClr val="000000"/>
                </a:solidFill>
                <a:effectLst/>
                <a:latin typeface="Open Sans" panose="020B0606030504020204" pitchFamily="34" charset="0"/>
              </a:rPr>
              <a:t>trách nhiệm của mình, giữ đúng lời hứa, đúng hẹn trong các mối quan hệ với mọi người ( nói và làm luôn luôn phải song hành cùng nhau).</a:t>
            </a:r>
            <a:endParaRPr lang="x-none" sz="2800"/>
          </a:p>
        </p:txBody>
      </p:sp>
    </p:spTree>
    <p:custDataLst>
      <p:tags r:id="rId1"/>
    </p:custDataLst>
    <p:extLst>
      <p:ext uri="{BB962C8B-B14F-4D97-AF65-F5344CB8AC3E}">
        <p14:creationId xmlns:p14="http://schemas.microsoft.com/office/powerpoint/2010/main" val="112046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67E12258-5D8B-49AB-982D-C8C3A5140285}"/>
              </a:ext>
            </a:extLst>
          </p:cNvPr>
          <p:cNvSpPr/>
          <p:nvPr/>
        </p:nvSpPr>
        <p:spPr>
          <a:xfrm>
            <a:off x="0" y="0"/>
            <a:ext cx="12192000" cy="6858000"/>
          </a:xfrm>
          <a:prstGeom prst="rect">
            <a:avLst/>
          </a:prstGeom>
          <a:solidFill>
            <a:srgbClr val="AAA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矩形 4">
            <a:extLst>
              <a:ext uri="{FF2B5EF4-FFF2-40B4-BE49-F238E27FC236}">
                <a16:creationId xmlns:a16="http://schemas.microsoft.com/office/drawing/2014/main" xmlns="" id="{FC3D96D8-5DB3-456A-80DD-B8BC6E98C973}"/>
              </a:ext>
            </a:extLst>
          </p:cNvPr>
          <p:cNvSpPr/>
          <p:nvPr/>
        </p:nvSpPr>
        <p:spPr>
          <a:xfrm>
            <a:off x="1160060" y="1174140"/>
            <a:ext cx="8295480" cy="4595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椭圆 5">
            <a:extLst>
              <a:ext uri="{FF2B5EF4-FFF2-40B4-BE49-F238E27FC236}">
                <a16:creationId xmlns:a16="http://schemas.microsoft.com/office/drawing/2014/main" xmlns="" id="{E446B277-8379-4F16-ADDB-53DAA4E11B6C}"/>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椭圆 6">
            <a:extLst>
              <a:ext uri="{FF2B5EF4-FFF2-40B4-BE49-F238E27FC236}">
                <a16:creationId xmlns:a16="http://schemas.microsoft.com/office/drawing/2014/main" xmlns="" id="{C26E9D5A-F42D-4B48-B561-285B31800984}"/>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椭圆 7">
            <a:extLst>
              <a:ext uri="{FF2B5EF4-FFF2-40B4-BE49-F238E27FC236}">
                <a16:creationId xmlns:a16="http://schemas.microsoft.com/office/drawing/2014/main" xmlns="" id="{999A122B-A91D-4D9E-8FA2-E7C55C861283}"/>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椭圆 8">
            <a:extLst>
              <a:ext uri="{FF2B5EF4-FFF2-40B4-BE49-F238E27FC236}">
                <a16:creationId xmlns:a16="http://schemas.microsoft.com/office/drawing/2014/main" xmlns="" id="{E3D7AFE4-7044-42F8-BB68-85B04089D042}"/>
              </a:ext>
            </a:extLst>
          </p:cNvPr>
          <p:cNvSpPr/>
          <p:nvPr/>
        </p:nvSpPr>
        <p:spPr>
          <a:xfrm>
            <a:off x="2108759" y="1894744"/>
            <a:ext cx="731226" cy="73122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椭圆 9">
            <a:extLst>
              <a:ext uri="{FF2B5EF4-FFF2-40B4-BE49-F238E27FC236}">
                <a16:creationId xmlns:a16="http://schemas.microsoft.com/office/drawing/2014/main" xmlns="" id="{11520369-0C66-4B7B-A84B-568401C8B0C1}"/>
              </a:ext>
            </a:extLst>
          </p:cNvPr>
          <p:cNvSpPr/>
          <p:nvPr/>
        </p:nvSpPr>
        <p:spPr>
          <a:xfrm>
            <a:off x="546800" y="3755781"/>
            <a:ext cx="347296" cy="34729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4F491E46-B921-4D3C-A9CA-BF96FF197D11}"/>
              </a:ext>
            </a:extLst>
          </p:cNvPr>
          <p:cNvSpPr/>
          <p:nvPr/>
        </p:nvSpPr>
        <p:spPr>
          <a:xfrm>
            <a:off x="8579720" y="957629"/>
            <a:ext cx="347296" cy="347296"/>
          </a:xfrm>
          <a:prstGeom prst="ellipse">
            <a:avLst/>
          </a:prstGeom>
          <a:solidFill>
            <a:srgbClr val="BC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 name="椭圆 11">
            <a:extLst>
              <a:ext uri="{FF2B5EF4-FFF2-40B4-BE49-F238E27FC236}">
                <a16:creationId xmlns:a16="http://schemas.microsoft.com/office/drawing/2014/main" xmlns="" id="{46A5ED56-659A-437A-ABF7-A18CFFB582E5}"/>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3" name="组合 12">
            <a:extLst>
              <a:ext uri="{FF2B5EF4-FFF2-40B4-BE49-F238E27FC236}">
                <a16:creationId xmlns:a16="http://schemas.microsoft.com/office/drawing/2014/main" xmlns="" id="{70432BE6-2F65-4079-8080-DE57B2F4794E}"/>
              </a:ext>
            </a:extLst>
          </p:cNvPr>
          <p:cNvGrpSpPr/>
          <p:nvPr/>
        </p:nvGrpSpPr>
        <p:grpSpPr>
          <a:xfrm>
            <a:off x="5587999" y="6098930"/>
            <a:ext cx="1016000" cy="152400"/>
            <a:chOff x="-2407920" y="-1463040"/>
            <a:chExt cx="1828800" cy="274320"/>
          </a:xfrm>
          <a:solidFill>
            <a:srgbClr val="ECD9CA"/>
          </a:solidFill>
        </p:grpSpPr>
        <p:sp>
          <p:nvSpPr>
            <p:cNvPr id="14" name="椭圆 13">
              <a:extLst>
                <a:ext uri="{FF2B5EF4-FFF2-40B4-BE49-F238E27FC236}">
                  <a16:creationId xmlns:a16="http://schemas.microsoft.com/office/drawing/2014/main" xmlns="" id="{FEDCE25D-38D7-4917-A6CD-C49BD71D3807}"/>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5" name="椭圆 14">
              <a:extLst>
                <a:ext uri="{FF2B5EF4-FFF2-40B4-BE49-F238E27FC236}">
                  <a16:creationId xmlns:a16="http://schemas.microsoft.com/office/drawing/2014/main" xmlns="" id="{BE93F5B1-3C8B-4B28-846A-EE30C7898EBC}"/>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椭圆 15">
              <a:extLst>
                <a:ext uri="{FF2B5EF4-FFF2-40B4-BE49-F238E27FC236}">
                  <a16:creationId xmlns:a16="http://schemas.microsoft.com/office/drawing/2014/main" xmlns="" id="{64CC17B1-4782-4EEE-8D28-26FC05542E9E}"/>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7" name="椭圆 16">
              <a:extLst>
                <a:ext uri="{FF2B5EF4-FFF2-40B4-BE49-F238E27FC236}">
                  <a16:creationId xmlns:a16="http://schemas.microsoft.com/office/drawing/2014/main" xmlns="" id="{771C1EC9-0100-47A7-9539-5792FA1FBCEE}"/>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9" name="文本框 18">
            <a:extLst>
              <a:ext uri="{FF2B5EF4-FFF2-40B4-BE49-F238E27FC236}">
                <a16:creationId xmlns:a16="http://schemas.microsoft.com/office/drawing/2014/main" xmlns="" id="{27875051-DCE5-4C82-BCA8-CEFC3FC71FAC}"/>
              </a:ext>
            </a:extLst>
          </p:cNvPr>
          <p:cNvSpPr txBox="1"/>
          <p:nvPr/>
        </p:nvSpPr>
        <p:spPr>
          <a:xfrm>
            <a:off x="3565049" y="2726971"/>
            <a:ext cx="5061900" cy="1200329"/>
          </a:xfrm>
          <a:prstGeom prst="rect">
            <a:avLst/>
          </a:prstGeom>
          <a:noFill/>
        </p:spPr>
        <p:txBody>
          <a:bodyPr wrap="square" rtlCol="0">
            <a:spAutoFit/>
          </a:bodyPr>
          <a:lstStyle/>
          <a:p>
            <a:pPr algn="dist"/>
            <a:r>
              <a:rPr lang="en-US" altLang="zh-CN" sz="7200" dirty="0">
                <a:solidFill>
                  <a:schemeClr val="tx1">
                    <a:lumMod val="75000"/>
                    <a:lumOff val="2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rPr>
              <a:t>KHÁM PHÁ</a:t>
            </a:r>
            <a:endParaRPr lang="zh-CN" altLang="en-US" sz="7200" dirty="0">
              <a:solidFill>
                <a:schemeClr val="tx1">
                  <a:lumMod val="75000"/>
                  <a:lumOff val="2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endParaRPr>
          </a:p>
        </p:txBody>
      </p:sp>
      <p:cxnSp>
        <p:nvCxnSpPr>
          <p:cNvPr id="20" name="直接连接符 19">
            <a:extLst>
              <a:ext uri="{FF2B5EF4-FFF2-40B4-BE49-F238E27FC236}">
                <a16:creationId xmlns:a16="http://schemas.microsoft.com/office/drawing/2014/main" xmlns="" id="{BFF704E9-93FA-49AE-A535-50256194389C}"/>
              </a:ext>
            </a:extLst>
          </p:cNvPr>
          <p:cNvCxnSpPr>
            <a:cxnSpLocks/>
          </p:cNvCxnSpPr>
          <p:nvPr/>
        </p:nvCxnSpPr>
        <p:spPr>
          <a:xfrm>
            <a:off x="3874098" y="2450120"/>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iṩļïḓè">
            <a:extLst>
              <a:ext uri="{FF2B5EF4-FFF2-40B4-BE49-F238E27FC236}">
                <a16:creationId xmlns:a16="http://schemas.microsoft.com/office/drawing/2014/main" xmlns="" id="{9599E744-4F4F-455A-A581-DBA9D46C8FC7}"/>
              </a:ext>
            </a:extLst>
          </p:cNvPr>
          <p:cNvSpPr txBox="1"/>
          <p:nvPr/>
        </p:nvSpPr>
        <p:spPr bwMode="auto">
          <a:xfrm>
            <a:off x="5123122" y="2185890"/>
            <a:ext cx="1948009"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b="1" dirty="0">
                <a:latin typeface="思源黑体" panose="020B0500000000000000" pitchFamily="34" charset="-122"/>
                <a:ea typeface="思源黑体" panose="020B0500000000000000" pitchFamily="34" charset="-122"/>
                <a:sym typeface="思源黑体" panose="020B0500000000000000" pitchFamily="34" charset="-122"/>
              </a:rPr>
              <a:t>GDCD 8</a:t>
            </a:r>
          </a:p>
        </p:txBody>
      </p:sp>
      <p:cxnSp>
        <p:nvCxnSpPr>
          <p:cNvPr id="22" name="直接连接符 21">
            <a:extLst>
              <a:ext uri="{FF2B5EF4-FFF2-40B4-BE49-F238E27FC236}">
                <a16:creationId xmlns:a16="http://schemas.microsoft.com/office/drawing/2014/main" xmlns="" id="{596CA7CA-158C-4BD3-89B7-80AB76B5015D}"/>
              </a:ext>
            </a:extLst>
          </p:cNvPr>
          <p:cNvCxnSpPr>
            <a:cxnSpLocks/>
          </p:cNvCxnSpPr>
          <p:nvPr/>
        </p:nvCxnSpPr>
        <p:spPr>
          <a:xfrm>
            <a:off x="7071131" y="2438802"/>
            <a:ext cx="1210519"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FCB979EB-E056-4CD0-A262-A6AEE4D28038}"/>
              </a:ext>
            </a:extLst>
          </p:cNvPr>
          <p:cNvSpPr txBox="1"/>
          <p:nvPr/>
        </p:nvSpPr>
        <p:spPr>
          <a:xfrm>
            <a:off x="5587999" y="4103077"/>
            <a:ext cx="4137892" cy="584775"/>
          </a:xfrm>
          <a:prstGeom prst="rect">
            <a:avLst/>
          </a:prstGeom>
          <a:noFill/>
        </p:spPr>
        <p:txBody>
          <a:bodyPr wrap="square" rtlCol="0">
            <a:spAutoFit/>
          </a:bodyPr>
          <a:lstStyle/>
          <a:p>
            <a:r>
              <a:rPr lang="en-US" sz="3200" dirty="0">
                <a:latin typeface="+mj-lt"/>
              </a:rPr>
              <a:t>II. NỘI DUNG BÀI HỌC</a:t>
            </a:r>
            <a:endParaRPr lang="vi-VN" dirty="0">
              <a:latin typeface="+mj-lt"/>
            </a:endParaRPr>
          </a:p>
        </p:txBody>
      </p:sp>
      <p:pic>
        <p:nvPicPr>
          <p:cNvPr id="3" name="THVL - Bóng mát tâm hồn- Bài học đáng ngẫm về chữ tí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19800" y="3386138"/>
            <a:ext cx="152400" cy="85725"/>
          </a:xfrm>
          <a:prstGeom prst="rect">
            <a:avLst/>
          </a:prstGeom>
        </p:spPr>
      </p:pic>
    </p:spTree>
    <p:extLst>
      <p:ext uri="{BB962C8B-B14F-4D97-AF65-F5344CB8AC3E}">
        <p14:creationId xmlns:p14="http://schemas.microsoft.com/office/powerpoint/2010/main" val="2406318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3"/>
                </p:tgtEl>
              </p:cMediaNode>
            </p:video>
          </p:childTnLst>
        </p:cTn>
      </p:par>
    </p:tnLst>
    <p:bldLst>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BB3D129C-E20C-48A2-A2DE-5B57F7A012CC}"/>
              </a:ext>
            </a:extLst>
          </p:cNvPr>
          <p:cNvSpPr/>
          <p:nvPr/>
        </p:nvSpPr>
        <p:spPr>
          <a:xfrm>
            <a:off x="4888621" y="793596"/>
            <a:ext cx="2579077" cy="2579077"/>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9" name="组合 8">
            <a:extLst>
              <a:ext uri="{FF2B5EF4-FFF2-40B4-BE49-F238E27FC236}">
                <a16:creationId xmlns:a16="http://schemas.microsoft.com/office/drawing/2014/main" xmlns="" id="{3D892C9D-9DA7-41D0-B5BB-7F4403053623}"/>
              </a:ext>
            </a:extLst>
          </p:cNvPr>
          <p:cNvGrpSpPr/>
          <p:nvPr/>
        </p:nvGrpSpPr>
        <p:grpSpPr>
          <a:xfrm>
            <a:off x="5670159" y="5912004"/>
            <a:ext cx="1016000" cy="152400"/>
            <a:chOff x="-2407920" y="-1463040"/>
            <a:chExt cx="1828800" cy="274320"/>
          </a:xfrm>
          <a:solidFill>
            <a:srgbClr val="CCB5A5"/>
          </a:solidFill>
        </p:grpSpPr>
        <p:sp>
          <p:nvSpPr>
            <p:cNvPr id="3" name="椭圆 2">
              <a:extLst>
                <a:ext uri="{FF2B5EF4-FFF2-40B4-BE49-F238E27FC236}">
                  <a16:creationId xmlns:a16="http://schemas.microsoft.com/office/drawing/2014/main" xmlns="" id="{D59F1FF8-5AC4-4754-B12D-00D6B5619DE3}"/>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 name="椭圆 4">
              <a:extLst>
                <a:ext uri="{FF2B5EF4-FFF2-40B4-BE49-F238E27FC236}">
                  <a16:creationId xmlns:a16="http://schemas.microsoft.com/office/drawing/2014/main" xmlns="" id="{A489251F-863A-440C-B4B3-5141A94E4B0A}"/>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椭圆 5">
              <a:extLst>
                <a:ext uri="{FF2B5EF4-FFF2-40B4-BE49-F238E27FC236}">
                  <a16:creationId xmlns:a16="http://schemas.microsoft.com/office/drawing/2014/main" xmlns="" id="{83F5E17D-A89F-4CB1-B2CA-10E6AF3A336E}"/>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椭圆 7">
              <a:extLst>
                <a:ext uri="{FF2B5EF4-FFF2-40B4-BE49-F238E27FC236}">
                  <a16:creationId xmlns:a16="http://schemas.microsoft.com/office/drawing/2014/main" xmlns="" id="{BF074191-9D8E-4089-9F45-4062E2B34B38}"/>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0" name="文本框 9">
            <a:extLst>
              <a:ext uri="{FF2B5EF4-FFF2-40B4-BE49-F238E27FC236}">
                <a16:creationId xmlns:a16="http://schemas.microsoft.com/office/drawing/2014/main" xmlns="" id="{D5AB1D67-D113-48F6-AA5C-0CDAF9E43B7A}"/>
              </a:ext>
            </a:extLst>
          </p:cNvPr>
          <p:cNvSpPr txBox="1"/>
          <p:nvPr/>
        </p:nvSpPr>
        <p:spPr>
          <a:xfrm>
            <a:off x="4652242" y="3606479"/>
            <a:ext cx="2960396" cy="1200329"/>
          </a:xfrm>
          <a:prstGeom prst="rect">
            <a:avLst/>
          </a:prstGeom>
          <a:noFill/>
        </p:spPr>
        <p:txBody>
          <a:bodyPr wrap="square" rtlCol="0">
            <a:spAutoFit/>
          </a:bodyPr>
          <a:lstStyle/>
          <a:p>
            <a:pPr algn="dist"/>
            <a:r>
              <a:rPr lang="en-US" altLang="zh-CN"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rPr>
              <a:t>ONE</a:t>
            </a:r>
            <a:endParaRPr lang="zh-CN" altLang="en-US"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1" name="直接连接符 10">
            <a:extLst>
              <a:ext uri="{FF2B5EF4-FFF2-40B4-BE49-F238E27FC236}">
                <a16:creationId xmlns:a16="http://schemas.microsoft.com/office/drawing/2014/main" xmlns="" id="{EF4C7657-C87B-44E1-82BB-F5DED4CA69BA}"/>
              </a:ext>
            </a:extLst>
          </p:cNvPr>
          <p:cNvCxnSpPr>
            <a:cxnSpLocks/>
          </p:cNvCxnSpPr>
          <p:nvPr/>
        </p:nvCxnSpPr>
        <p:spPr>
          <a:xfrm>
            <a:off x="3319446" y="4997251"/>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iṩļïḓè">
            <a:extLst>
              <a:ext uri="{FF2B5EF4-FFF2-40B4-BE49-F238E27FC236}">
                <a16:creationId xmlns:a16="http://schemas.microsoft.com/office/drawing/2014/main" xmlns="" id="{67BC01C0-997B-48BA-B5C1-4A300187A9D0}"/>
              </a:ext>
            </a:extLst>
          </p:cNvPr>
          <p:cNvSpPr txBox="1"/>
          <p:nvPr/>
        </p:nvSpPr>
        <p:spPr bwMode="auto">
          <a:xfrm>
            <a:off x="4765694" y="4657900"/>
            <a:ext cx="2960396"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sz="2800" b="1" dirty="0">
                <a:solidFill>
                  <a:schemeClr val="bg1">
                    <a:lumMod val="6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rPr>
              <a:t>1. KHÁI NIỆM</a:t>
            </a:r>
          </a:p>
        </p:txBody>
      </p:sp>
      <p:cxnSp>
        <p:nvCxnSpPr>
          <p:cNvPr id="13" name="直接连接符 12">
            <a:extLst>
              <a:ext uri="{FF2B5EF4-FFF2-40B4-BE49-F238E27FC236}">
                <a16:creationId xmlns:a16="http://schemas.microsoft.com/office/drawing/2014/main" xmlns="" id="{ECCC5492-DF1E-4CBF-9454-36EC1265C7BB}"/>
              </a:ext>
            </a:extLst>
          </p:cNvPr>
          <p:cNvCxnSpPr>
            <a:cxnSpLocks/>
          </p:cNvCxnSpPr>
          <p:nvPr/>
        </p:nvCxnSpPr>
        <p:spPr>
          <a:xfrm>
            <a:off x="8040096" y="4929548"/>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xmlns="" id="{32566DDC-8B8E-4109-A5A7-6B5AC05A8C80}"/>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0" name="椭圆 19">
            <a:extLst>
              <a:ext uri="{FF2B5EF4-FFF2-40B4-BE49-F238E27FC236}">
                <a16:creationId xmlns:a16="http://schemas.microsoft.com/office/drawing/2014/main" xmlns="" id="{9230EA15-033E-4BE0-A80D-0296CA48F476}"/>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2" name="椭圆 21">
            <a:extLst>
              <a:ext uri="{FF2B5EF4-FFF2-40B4-BE49-F238E27FC236}">
                <a16:creationId xmlns:a16="http://schemas.microsoft.com/office/drawing/2014/main" xmlns="" id="{96C6AB43-115F-482F-89E5-1B01FF4DFB49}"/>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4" name="椭圆 23">
            <a:extLst>
              <a:ext uri="{FF2B5EF4-FFF2-40B4-BE49-F238E27FC236}">
                <a16:creationId xmlns:a16="http://schemas.microsoft.com/office/drawing/2014/main" xmlns="" id="{5DF930E1-BC8B-4405-9803-6D073477F909}"/>
              </a:ext>
            </a:extLst>
          </p:cNvPr>
          <p:cNvSpPr/>
          <p:nvPr/>
        </p:nvSpPr>
        <p:spPr>
          <a:xfrm>
            <a:off x="2108759" y="1894744"/>
            <a:ext cx="731226" cy="73122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5" name="椭圆 24">
            <a:extLst>
              <a:ext uri="{FF2B5EF4-FFF2-40B4-BE49-F238E27FC236}">
                <a16:creationId xmlns:a16="http://schemas.microsoft.com/office/drawing/2014/main" xmlns="" id="{107C5B7A-9017-4EAA-8969-859E52A6DAFA}"/>
              </a:ext>
            </a:extLst>
          </p:cNvPr>
          <p:cNvSpPr/>
          <p:nvPr/>
        </p:nvSpPr>
        <p:spPr>
          <a:xfrm>
            <a:off x="546800" y="3755781"/>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6" name="椭圆 25">
            <a:extLst>
              <a:ext uri="{FF2B5EF4-FFF2-40B4-BE49-F238E27FC236}">
                <a16:creationId xmlns:a16="http://schemas.microsoft.com/office/drawing/2014/main" xmlns="" id="{0AD871A6-28BF-4DCB-93AA-F1439D75B78B}"/>
              </a:ext>
            </a:extLst>
          </p:cNvPr>
          <p:cNvSpPr/>
          <p:nvPr/>
        </p:nvSpPr>
        <p:spPr>
          <a:xfrm>
            <a:off x="8579720" y="957629"/>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7" name="椭圆 26">
            <a:extLst>
              <a:ext uri="{FF2B5EF4-FFF2-40B4-BE49-F238E27FC236}">
                <a16:creationId xmlns:a16="http://schemas.microsoft.com/office/drawing/2014/main" xmlns="" id="{C85EC5A9-DA05-496E-8106-0C49A3F4CFFA}"/>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Tree>
    <p:extLst>
      <p:ext uri="{BB962C8B-B14F-4D97-AF65-F5344CB8AC3E}">
        <p14:creationId xmlns:p14="http://schemas.microsoft.com/office/powerpoint/2010/main" val="4111175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68E9A11A-6B93-438A-8297-1AF5A90CECB2}"/>
              </a:ext>
            </a:extLst>
          </p:cNvPr>
          <p:cNvSpPr/>
          <p:nvPr/>
        </p:nvSpPr>
        <p:spPr>
          <a:xfrm>
            <a:off x="1153843" y="964516"/>
            <a:ext cx="9884313" cy="4928968"/>
          </a:xfrm>
          <a:prstGeom prst="rect">
            <a:avLst/>
          </a:prstGeom>
          <a:solidFill>
            <a:srgbClr val="F6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 name="iṩļïḓè">
            <a:extLst>
              <a:ext uri="{FF2B5EF4-FFF2-40B4-BE49-F238E27FC236}">
                <a16:creationId xmlns:a16="http://schemas.microsoft.com/office/drawing/2014/main" xmlns="" id="{BA9F4A4D-FF18-4F83-8437-B52E5D4B8651}"/>
              </a:ext>
            </a:extLst>
          </p:cNvPr>
          <p:cNvSpPr txBox="1"/>
          <p:nvPr/>
        </p:nvSpPr>
        <p:spPr bwMode="auto">
          <a:xfrm>
            <a:off x="3727679" y="2055377"/>
            <a:ext cx="4736642" cy="781608"/>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sz="4400" b="1" dirty="0">
                <a:solidFill>
                  <a:schemeClr val="bg1">
                    <a:lumMod val="6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rPr>
              <a:t>1. KHÁI NIỆM</a:t>
            </a:r>
          </a:p>
        </p:txBody>
      </p:sp>
      <p:sp>
        <p:nvSpPr>
          <p:cNvPr id="6" name="Synergistically utilize technically sound portals with frictionless chains. Dramatically customize…">
            <a:extLst>
              <a:ext uri="{FF2B5EF4-FFF2-40B4-BE49-F238E27FC236}">
                <a16:creationId xmlns:a16="http://schemas.microsoft.com/office/drawing/2014/main" xmlns="" id="{7555BEC9-6256-4569-9516-C8D5F447EE5D}"/>
              </a:ext>
            </a:extLst>
          </p:cNvPr>
          <p:cNvSpPr txBox="1"/>
          <p:nvPr/>
        </p:nvSpPr>
        <p:spPr>
          <a:xfrm>
            <a:off x="2642372" y="3547416"/>
            <a:ext cx="7770853" cy="8617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just"/>
            <a:r>
              <a:rPr lang="de-DE" sz="2800" dirty="0">
                <a:latin typeface="Calibri" panose="020F0502020204030204" pitchFamily="34" charset="0"/>
                <a:cs typeface="Calibri" panose="020F0502020204030204" pitchFamily="34" charset="0"/>
              </a:rPr>
              <a:t>Giữ chữ tín là coi trọng lòng tin của mọi người đối với mình, biết tôn trọng lời hứa và biết tin tưởng nhau.</a:t>
            </a:r>
            <a:endParaRPr lang="en-US" sz="2800" dirty="0">
              <a:latin typeface="Calibri" panose="020F0502020204030204" pitchFamily="34" charset="0"/>
              <a:cs typeface="Calibri" panose="020F0502020204030204" pitchFamily="34" charset="0"/>
            </a:endParaRPr>
          </a:p>
        </p:txBody>
      </p:sp>
      <p:grpSp>
        <p:nvGrpSpPr>
          <p:cNvPr id="7" name="组合 6">
            <a:extLst>
              <a:ext uri="{FF2B5EF4-FFF2-40B4-BE49-F238E27FC236}">
                <a16:creationId xmlns:a16="http://schemas.microsoft.com/office/drawing/2014/main" xmlns="" id="{EE76748F-C88C-4710-B556-5320713072B0}"/>
              </a:ext>
            </a:extLst>
          </p:cNvPr>
          <p:cNvGrpSpPr/>
          <p:nvPr/>
        </p:nvGrpSpPr>
        <p:grpSpPr>
          <a:xfrm>
            <a:off x="5587999" y="3232623"/>
            <a:ext cx="1016000" cy="152400"/>
            <a:chOff x="-2407920" y="-1463040"/>
            <a:chExt cx="1828800" cy="274320"/>
          </a:xfrm>
          <a:solidFill>
            <a:srgbClr val="CCB5A5"/>
          </a:solidFill>
        </p:grpSpPr>
        <p:sp>
          <p:nvSpPr>
            <p:cNvPr id="8" name="椭圆 7">
              <a:extLst>
                <a:ext uri="{FF2B5EF4-FFF2-40B4-BE49-F238E27FC236}">
                  <a16:creationId xmlns:a16="http://schemas.microsoft.com/office/drawing/2014/main" xmlns="" id="{126856C0-8947-43DC-A601-5C4D48B85E43}"/>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9" name="椭圆 8">
              <a:extLst>
                <a:ext uri="{FF2B5EF4-FFF2-40B4-BE49-F238E27FC236}">
                  <a16:creationId xmlns:a16="http://schemas.microsoft.com/office/drawing/2014/main" xmlns="" id="{6CF77EBB-572E-4C5E-8D05-5F613C9E5557}"/>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椭圆 9">
              <a:extLst>
                <a:ext uri="{FF2B5EF4-FFF2-40B4-BE49-F238E27FC236}">
                  <a16:creationId xmlns:a16="http://schemas.microsoft.com/office/drawing/2014/main" xmlns="" id="{02D6E69C-BA93-4616-84E1-33CE5DCC635E}"/>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椭圆 10">
              <a:extLst>
                <a:ext uri="{FF2B5EF4-FFF2-40B4-BE49-F238E27FC236}">
                  <a16:creationId xmlns:a16="http://schemas.microsoft.com/office/drawing/2014/main" xmlns="" id="{35F84AA7-4FF0-44CD-BF48-754ED91D8A09}"/>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1102977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椭圆 38">
            <a:extLst>
              <a:ext uri="{FF2B5EF4-FFF2-40B4-BE49-F238E27FC236}">
                <a16:creationId xmlns:a16="http://schemas.microsoft.com/office/drawing/2014/main" xmlns="" id="{307382B6-D85F-4397-856F-A42D6E53C501}"/>
              </a:ext>
            </a:extLst>
          </p:cNvPr>
          <p:cNvSpPr/>
          <p:nvPr/>
        </p:nvSpPr>
        <p:spPr>
          <a:xfrm>
            <a:off x="4888621" y="793596"/>
            <a:ext cx="2579077" cy="2579077"/>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0" name="组合 39">
            <a:extLst>
              <a:ext uri="{FF2B5EF4-FFF2-40B4-BE49-F238E27FC236}">
                <a16:creationId xmlns:a16="http://schemas.microsoft.com/office/drawing/2014/main" xmlns="" id="{B636606E-783D-4CAF-A958-995AA34967DD}"/>
              </a:ext>
            </a:extLst>
          </p:cNvPr>
          <p:cNvGrpSpPr/>
          <p:nvPr/>
        </p:nvGrpSpPr>
        <p:grpSpPr>
          <a:xfrm>
            <a:off x="5670159" y="5912004"/>
            <a:ext cx="1016000" cy="152400"/>
            <a:chOff x="-2407920" y="-1463040"/>
            <a:chExt cx="1828800" cy="274320"/>
          </a:xfrm>
          <a:solidFill>
            <a:srgbClr val="CCB5A5"/>
          </a:solidFill>
        </p:grpSpPr>
        <p:sp>
          <p:nvSpPr>
            <p:cNvPr id="41" name="椭圆 40">
              <a:extLst>
                <a:ext uri="{FF2B5EF4-FFF2-40B4-BE49-F238E27FC236}">
                  <a16:creationId xmlns:a16="http://schemas.microsoft.com/office/drawing/2014/main" xmlns="" id="{1A00EA91-A47D-4A65-B163-9CBF89FF5A86}"/>
                </a:ext>
              </a:extLst>
            </p:cNvPr>
            <p:cNvSpPr/>
            <p:nvPr/>
          </p:nvSpPr>
          <p:spPr>
            <a:xfrm>
              <a:off x="-240792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2" name="椭圆 41">
              <a:extLst>
                <a:ext uri="{FF2B5EF4-FFF2-40B4-BE49-F238E27FC236}">
                  <a16:creationId xmlns:a16="http://schemas.microsoft.com/office/drawing/2014/main" xmlns="" id="{24E81576-A876-42C1-A980-E18FA158EB89}"/>
                </a:ext>
              </a:extLst>
            </p:cNvPr>
            <p:cNvSpPr/>
            <p:nvPr/>
          </p:nvSpPr>
          <p:spPr>
            <a:xfrm>
              <a:off x="-188976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3" name="椭圆 42">
              <a:extLst>
                <a:ext uri="{FF2B5EF4-FFF2-40B4-BE49-F238E27FC236}">
                  <a16:creationId xmlns:a16="http://schemas.microsoft.com/office/drawing/2014/main" xmlns="" id="{881C58FF-EEAC-4DA2-B900-F51C88DAE37A}"/>
                </a:ext>
              </a:extLst>
            </p:cNvPr>
            <p:cNvSpPr/>
            <p:nvPr/>
          </p:nvSpPr>
          <p:spPr>
            <a:xfrm>
              <a:off x="-137160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椭圆 43">
              <a:extLst>
                <a:ext uri="{FF2B5EF4-FFF2-40B4-BE49-F238E27FC236}">
                  <a16:creationId xmlns:a16="http://schemas.microsoft.com/office/drawing/2014/main" xmlns="" id="{248D5B9C-7C06-4BEB-8C51-52E38DD38EFE}"/>
                </a:ext>
              </a:extLst>
            </p:cNvPr>
            <p:cNvSpPr/>
            <p:nvPr/>
          </p:nvSpPr>
          <p:spPr>
            <a:xfrm>
              <a:off x="-853440" y="-1463040"/>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5" name="文本框 44">
            <a:extLst>
              <a:ext uri="{FF2B5EF4-FFF2-40B4-BE49-F238E27FC236}">
                <a16:creationId xmlns:a16="http://schemas.microsoft.com/office/drawing/2014/main" xmlns="" id="{46C03274-DFB8-4C37-A3E3-115B3FAADC45}"/>
              </a:ext>
            </a:extLst>
          </p:cNvPr>
          <p:cNvSpPr txBox="1"/>
          <p:nvPr/>
        </p:nvSpPr>
        <p:spPr>
          <a:xfrm>
            <a:off x="4652242" y="3606479"/>
            <a:ext cx="2960396" cy="1200329"/>
          </a:xfrm>
          <a:prstGeom prst="rect">
            <a:avLst/>
          </a:prstGeom>
          <a:noFill/>
        </p:spPr>
        <p:txBody>
          <a:bodyPr wrap="square" rtlCol="0">
            <a:spAutoFit/>
          </a:bodyPr>
          <a:lstStyle/>
          <a:p>
            <a:pPr algn="dist"/>
            <a:r>
              <a:rPr lang="en-US" altLang="zh-CN"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rPr>
              <a:t>TWO</a:t>
            </a:r>
            <a:endParaRPr lang="zh-CN" altLang="en-US" sz="7200" dirty="0">
              <a:solidFill>
                <a:schemeClr val="tx1">
                  <a:lumMod val="75000"/>
                  <a:lumOff val="25000"/>
                </a:schemeClr>
              </a:solidFill>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46" name="直接连接符 45">
            <a:extLst>
              <a:ext uri="{FF2B5EF4-FFF2-40B4-BE49-F238E27FC236}">
                <a16:creationId xmlns:a16="http://schemas.microsoft.com/office/drawing/2014/main" xmlns="" id="{ECD11999-3E36-4178-840C-87CD174DCF24}"/>
              </a:ext>
            </a:extLst>
          </p:cNvPr>
          <p:cNvCxnSpPr>
            <a:cxnSpLocks/>
          </p:cNvCxnSpPr>
          <p:nvPr/>
        </p:nvCxnSpPr>
        <p:spPr>
          <a:xfrm>
            <a:off x="4081839" y="4910812"/>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iṩļïḓè">
            <a:extLst>
              <a:ext uri="{FF2B5EF4-FFF2-40B4-BE49-F238E27FC236}">
                <a16:creationId xmlns:a16="http://schemas.microsoft.com/office/drawing/2014/main" xmlns="" id="{8B230DCF-BBEB-445A-A7B4-3A5120452FC9}"/>
              </a:ext>
            </a:extLst>
          </p:cNvPr>
          <p:cNvSpPr txBox="1"/>
          <p:nvPr/>
        </p:nvSpPr>
        <p:spPr bwMode="auto">
          <a:xfrm>
            <a:off x="5185673" y="4657900"/>
            <a:ext cx="2426965" cy="505824"/>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dist">
              <a:spcBef>
                <a:spcPct val="0"/>
              </a:spcBef>
            </a:pPr>
            <a:r>
              <a:rPr lang="en-US" altLang="zh-CN" sz="3200" b="1" dirty="0">
                <a:solidFill>
                  <a:schemeClr val="bg1">
                    <a:lumMod val="65000"/>
                  </a:schemeClr>
                </a:solidFill>
                <a:latin typeface="Calibri" panose="020F0502020204030204" pitchFamily="34" charset="0"/>
                <a:ea typeface="思源黑体" panose="020B0500000000000000" pitchFamily="34" charset="-122"/>
                <a:cs typeface="Calibri" panose="020F0502020204030204" pitchFamily="34" charset="0"/>
                <a:sym typeface="思源黑体" panose="020B0500000000000000" pitchFamily="34" charset="-122"/>
              </a:rPr>
              <a:t>2.BIỂU HIỆN</a:t>
            </a:r>
          </a:p>
        </p:txBody>
      </p:sp>
      <p:cxnSp>
        <p:nvCxnSpPr>
          <p:cNvPr id="48" name="直接连接符 47">
            <a:extLst>
              <a:ext uri="{FF2B5EF4-FFF2-40B4-BE49-F238E27FC236}">
                <a16:creationId xmlns:a16="http://schemas.microsoft.com/office/drawing/2014/main" xmlns="" id="{F4B46058-924D-4F97-A779-3D9E523BA197}"/>
              </a:ext>
            </a:extLst>
          </p:cNvPr>
          <p:cNvCxnSpPr>
            <a:cxnSpLocks/>
          </p:cNvCxnSpPr>
          <p:nvPr/>
        </p:nvCxnSpPr>
        <p:spPr>
          <a:xfrm>
            <a:off x="7612638" y="4910812"/>
            <a:ext cx="1210519"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xmlns="" id="{CAB1AF59-F741-40FD-9F7A-2902A5003804}"/>
              </a:ext>
            </a:extLst>
          </p:cNvPr>
          <p:cNvSpPr/>
          <p:nvPr/>
        </p:nvSpPr>
        <p:spPr>
          <a:xfrm>
            <a:off x="9636369" y="-606669"/>
            <a:ext cx="1172307" cy="1172307"/>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0" name="椭圆 49">
            <a:extLst>
              <a:ext uri="{FF2B5EF4-FFF2-40B4-BE49-F238E27FC236}">
                <a16:creationId xmlns:a16="http://schemas.microsoft.com/office/drawing/2014/main" xmlns="" id="{BEB5E903-937C-4C56-9DBE-E57B5F360325}"/>
              </a:ext>
            </a:extLst>
          </p:cNvPr>
          <p:cNvSpPr/>
          <p:nvPr/>
        </p:nvSpPr>
        <p:spPr>
          <a:xfrm>
            <a:off x="10273705" y="3429000"/>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1" name="椭圆 50">
            <a:extLst>
              <a:ext uri="{FF2B5EF4-FFF2-40B4-BE49-F238E27FC236}">
                <a16:creationId xmlns:a16="http://schemas.microsoft.com/office/drawing/2014/main" xmlns="" id="{A7E5F269-0A8B-4C37-8B34-C6ED8D688BED}"/>
              </a:ext>
            </a:extLst>
          </p:cNvPr>
          <p:cNvSpPr/>
          <p:nvPr/>
        </p:nvSpPr>
        <p:spPr>
          <a:xfrm>
            <a:off x="2316666" y="5002823"/>
            <a:ext cx="1172307" cy="1172307"/>
          </a:xfrm>
          <a:prstGeom prst="ellipse">
            <a:avLst/>
          </a:prstGeom>
          <a:solidFill>
            <a:srgbClr val="BDC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2" name="椭圆 51">
            <a:extLst>
              <a:ext uri="{FF2B5EF4-FFF2-40B4-BE49-F238E27FC236}">
                <a16:creationId xmlns:a16="http://schemas.microsoft.com/office/drawing/2014/main" xmlns="" id="{DBB4BC6A-1347-43AD-8040-66D08F9D318B}"/>
              </a:ext>
            </a:extLst>
          </p:cNvPr>
          <p:cNvSpPr/>
          <p:nvPr/>
        </p:nvSpPr>
        <p:spPr>
          <a:xfrm>
            <a:off x="2108759" y="1894744"/>
            <a:ext cx="731226" cy="731226"/>
          </a:xfrm>
          <a:prstGeom prst="ellipse">
            <a:avLst/>
          </a:prstGeom>
          <a:solidFill>
            <a:srgbClr val="EC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3" name="椭圆 52">
            <a:extLst>
              <a:ext uri="{FF2B5EF4-FFF2-40B4-BE49-F238E27FC236}">
                <a16:creationId xmlns:a16="http://schemas.microsoft.com/office/drawing/2014/main" xmlns="" id="{7C97C53F-94F3-4577-8E30-395E3083877C}"/>
              </a:ext>
            </a:extLst>
          </p:cNvPr>
          <p:cNvSpPr/>
          <p:nvPr/>
        </p:nvSpPr>
        <p:spPr>
          <a:xfrm>
            <a:off x="546800" y="3755781"/>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4" name="椭圆 53">
            <a:extLst>
              <a:ext uri="{FF2B5EF4-FFF2-40B4-BE49-F238E27FC236}">
                <a16:creationId xmlns:a16="http://schemas.microsoft.com/office/drawing/2014/main" xmlns="" id="{45E60F3F-CC51-44FF-97EC-BB3E1F15439B}"/>
              </a:ext>
            </a:extLst>
          </p:cNvPr>
          <p:cNvSpPr/>
          <p:nvPr/>
        </p:nvSpPr>
        <p:spPr>
          <a:xfrm>
            <a:off x="8579720" y="957629"/>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5" name="椭圆 54">
            <a:extLst>
              <a:ext uri="{FF2B5EF4-FFF2-40B4-BE49-F238E27FC236}">
                <a16:creationId xmlns:a16="http://schemas.microsoft.com/office/drawing/2014/main" xmlns="" id="{F282F8D0-37BC-495C-8728-A85C68A7BE4B}"/>
              </a:ext>
            </a:extLst>
          </p:cNvPr>
          <p:cNvSpPr/>
          <p:nvPr/>
        </p:nvSpPr>
        <p:spPr>
          <a:xfrm>
            <a:off x="8645356" y="4829175"/>
            <a:ext cx="347296" cy="347296"/>
          </a:xfrm>
          <a:prstGeom prst="ellipse">
            <a:avLst/>
          </a:prstGeom>
          <a:solidFill>
            <a:srgbClr val="A99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sym typeface="思源黑体" panose="020B0500000000000000" pitchFamily="34" charset="-122"/>
            </a:endParaRPr>
          </a:p>
        </p:txBody>
      </p:sp>
    </p:spTree>
    <p:extLst>
      <p:ext uri="{BB962C8B-B14F-4D97-AF65-F5344CB8AC3E}">
        <p14:creationId xmlns:p14="http://schemas.microsoft.com/office/powerpoint/2010/main" val="2833964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xmlns="" id="{1616C12D-FD38-409D-99F6-8AF22FBC8A4C}"/>
              </a:ext>
            </a:extLst>
          </p:cNvPr>
          <p:cNvGrpSpPr/>
          <p:nvPr/>
        </p:nvGrpSpPr>
        <p:grpSpPr>
          <a:xfrm>
            <a:off x="4113863" y="2078587"/>
            <a:ext cx="4192874" cy="3043726"/>
            <a:chOff x="3876366" y="2102043"/>
            <a:chExt cx="4192874" cy="3043726"/>
          </a:xfrm>
          <a:solidFill>
            <a:schemeClr val="bg2">
              <a:lumMod val="10000"/>
            </a:schemeClr>
          </a:solidFill>
        </p:grpSpPr>
        <p:grpSp>
          <p:nvGrpSpPr>
            <p:cNvPr id="29" name="Group 11">
              <a:extLst>
                <a:ext uri="{FF2B5EF4-FFF2-40B4-BE49-F238E27FC236}">
                  <a16:creationId xmlns:a16="http://schemas.microsoft.com/office/drawing/2014/main" xmlns="" id="{A6B52A43-094F-4185-9183-05E4E01351BC}"/>
                </a:ext>
              </a:extLst>
            </p:cNvPr>
            <p:cNvGrpSpPr/>
            <p:nvPr/>
          </p:nvGrpSpPr>
          <p:grpSpPr>
            <a:xfrm>
              <a:off x="6197306" y="3719446"/>
              <a:ext cx="1871934" cy="1408423"/>
              <a:chOff x="3275012" y="2168525"/>
              <a:chExt cx="3154363" cy="2373313"/>
            </a:xfrm>
            <a:grpFill/>
          </p:grpSpPr>
          <p:sp>
            <p:nvSpPr>
              <p:cNvPr id="46" name="Freeform 5">
                <a:extLst>
                  <a:ext uri="{FF2B5EF4-FFF2-40B4-BE49-F238E27FC236}">
                    <a16:creationId xmlns:a16="http://schemas.microsoft.com/office/drawing/2014/main" xmlns="" id="{CA199327-8A34-4011-9F29-7326344A0A91}"/>
                  </a:ext>
                </a:extLst>
              </p:cNvPr>
              <p:cNvSpPr/>
              <p:nvPr/>
            </p:nvSpPr>
            <p:spPr bwMode="auto">
              <a:xfrm>
                <a:off x="3275012" y="2443163"/>
                <a:ext cx="3122613" cy="2098675"/>
              </a:xfrm>
              <a:custGeom>
                <a:avLst/>
                <a:gdLst/>
                <a:ahLst/>
                <a:cxnLst>
                  <a:cxn ang="0">
                    <a:pos x="1380" y="721"/>
                  </a:cxn>
                  <a:cxn ang="0">
                    <a:pos x="1375" y="732"/>
                  </a:cxn>
                  <a:cxn ang="0">
                    <a:pos x="1339" y="790"/>
                  </a:cxn>
                  <a:cxn ang="0">
                    <a:pos x="1319" y="816"/>
                  </a:cxn>
                  <a:cxn ang="0">
                    <a:pos x="1303" y="834"/>
                  </a:cxn>
                  <a:cxn ang="0">
                    <a:pos x="1238" y="889"/>
                  </a:cxn>
                  <a:cxn ang="0">
                    <a:pos x="1223" y="899"/>
                  </a:cxn>
                  <a:cxn ang="0">
                    <a:pos x="1080" y="921"/>
                  </a:cxn>
                  <a:cxn ang="0">
                    <a:pos x="1044" y="916"/>
                  </a:cxn>
                  <a:cxn ang="0">
                    <a:pos x="786" y="819"/>
                  </a:cxn>
                  <a:cxn ang="0">
                    <a:pos x="416" y="587"/>
                  </a:cxn>
                  <a:cxn ang="0">
                    <a:pos x="269" y="477"/>
                  </a:cxn>
                  <a:cxn ang="0">
                    <a:pos x="219" y="437"/>
                  </a:cxn>
                  <a:cxn ang="0">
                    <a:pos x="203" y="425"/>
                  </a:cxn>
                  <a:cxn ang="0">
                    <a:pos x="203" y="426"/>
                  </a:cxn>
                  <a:cxn ang="0">
                    <a:pos x="106" y="540"/>
                  </a:cxn>
                  <a:cxn ang="0">
                    <a:pos x="0" y="0"/>
                  </a:cxn>
                  <a:cxn ang="0">
                    <a:pos x="563" y="0"/>
                  </a:cxn>
                  <a:cxn ang="0">
                    <a:pos x="489" y="89"/>
                  </a:cxn>
                  <a:cxn ang="0">
                    <a:pos x="465" y="117"/>
                  </a:cxn>
                  <a:cxn ang="0">
                    <a:pos x="480" y="130"/>
                  </a:cxn>
                  <a:cxn ang="0">
                    <a:pos x="638" y="280"/>
                  </a:cxn>
                  <a:cxn ang="0">
                    <a:pos x="1028" y="602"/>
                  </a:cxn>
                  <a:cxn ang="0">
                    <a:pos x="1045" y="615"/>
                  </a:cxn>
                  <a:cxn ang="0">
                    <a:pos x="1080" y="639"/>
                  </a:cxn>
                  <a:cxn ang="0">
                    <a:pos x="1195" y="708"/>
                  </a:cxn>
                  <a:cxn ang="0">
                    <a:pos x="1250" y="733"/>
                  </a:cxn>
                  <a:cxn ang="0">
                    <a:pos x="1303" y="746"/>
                  </a:cxn>
                  <a:cxn ang="0">
                    <a:pos x="1315" y="748"/>
                  </a:cxn>
                  <a:cxn ang="0">
                    <a:pos x="1342" y="746"/>
                  </a:cxn>
                  <a:cxn ang="0">
                    <a:pos x="1370" y="732"/>
                  </a:cxn>
                  <a:cxn ang="0">
                    <a:pos x="1380" y="721"/>
                  </a:cxn>
                </a:cxnLst>
                <a:rect l="0" t="0" r="r" b="b"/>
                <a:pathLst>
                  <a:path w="1380" h="926">
                    <a:moveTo>
                      <a:pt x="1380" y="721"/>
                    </a:moveTo>
                    <a:cubicBezTo>
                      <a:pt x="1379" y="724"/>
                      <a:pt x="1377" y="728"/>
                      <a:pt x="1375" y="732"/>
                    </a:cubicBezTo>
                    <a:cubicBezTo>
                      <a:pt x="1364" y="752"/>
                      <a:pt x="1352" y="772"/>
                      <a:pt x="1339" y="790"/>
                    </a:cubicBezTo>
                    <a:cubicBezTo>
                      <a:pt x="1333" y="799"/>
                      <a:pt x="1326" y="807"/>
                      <a:pt x="1319" y="816"/>
                    </a:cubicBezTo>
                    <a:cubicBezTo>
                      <a:pt x="1314" y="822"/>
                      <a:pt x="1308" y="828"/>
                      <a:pt x="1303" y="834"/>
                    </a:cubicBezTo>
                    <a:cubicBezTo>
                      <a:pt x="1283" y="854"/>
                      <a:pt x="1261" y="873"/>
                      <a:pt x="1238" y="889"/>
                    </a:cubicBezTo>
                    <a:cubicBezTo>
                      <a:pt x="1233" y="893"/>
                      <a:pt x="1228" y="896"/>
                      <a:pt x="1223" y="899"/>
                    </a:cubicBezTo>
                    <a:cubicBezTo>
                      <a:pt x="1185" y="919"/>
                      <a:pt x="1137" y="926"/>
                      <a:pt x="1080" y="921"/>
                    </a:cubicBezTo>
                    <a:cubicBezTo>
                      <a:pt x="1068" y="920"/>
                      <a:pt x="1056" y="918"/>
                      <a:pt x="1044" y="916"/>
                    </a:cubicBezTo>
                    <a:cubicBezTo>
                      <a:pt x="971" y="903"/>
                      <a:pt x="884" y="871"/>
                      <a:pt x="786" y="819"/>
                    </a:cubicBezTo>
                    <a:cubicBezTo>
                      <a:pt x="416" y="587"/>
                      <a:pt x="416" y="587"/>
                      <a:pt x="416" y="587"/>
                    </a:cubicBezTo>
                    <a:cubicBezTo>
                      <a:pt x="269" y="477"/>
                      <a:pt x="269" y="477"/>
                      <a:pt x="269" y="477"/>
                    </a:cubicBezTo>
                    <a:cubicBezTo>
                      <a:pt x="253" y="464"/>
                      <a:pt x="236" y="451"/>
                      <a:pt x="219" y="437"/>
                    </a:cubicBezTo>
                    <a:cubicBezTo>
                      <a:pt x="213" y="433"/>
                      <a:pt x="208" y="429"/>
                      <a:pt x="203" y="425"/>
                    </a:cubicBezTo>
                    <a:cubicBezTo>
                      <a:pt x="203" y="426"/>
                      <a:pt x="203" y="426"/>
                      <a:pt x="203" y="426"/>
                    </a:cubicBezTo>
                    <a:cubicBezTo>
                      <a:pt x="106" y="540"/>
                      <a:pt x="106" y="540"/>
                      <a:pt x="106" y="540"/>
                    </a:cubicBezTo>
                    <a:cubicBezTo>
                      <a:pt x="0" y="0"/>
                      <a:pt x="0" y="0"/>
                      <a:pt x="0" y="0"/>
                    </a:cubicBezTo>
                    <a:cubicBezTo>
                      <a:pt x="563" y="0"/>
                      <a:pt x="563" y="0"/>
                      <a:pt x="563" y="0"/>
                    </a:cubicBezTo>
                    <a:cubicBezTo>
                      <a:pt x="489" y="89"/>
                      <a:pt x="489" y="89"/>
                      <a:pt x="489" y="89"/>
                    </a:cubicBezTo>
                    <a:cubicBezTo>
                      <a:pt x="465" y="117"/>
                      <a:pt x="465" y="117"/>
                      <a:pt x="465" y="117"/>
                    </a:cubicBezTo>
                    <a:cubicBezTo>
                      <a:pt x="470" y="121"/>
                      <a:pt x="474" y="125"/>
                      <a:pt x="480" y="130"/>
                    </a:cubicBezTo>
                    <a:cubicBezTo>
                      <a:pt x="535" y="183"/>
                      <a:pt x="588" y="233"/>
                      <a:pt x="638" y="280"/>
                    </a:cubicBezTo>
                    <a:cubicBezTo>
                      <a:pt x="1028" y="602"/>
                      <a:pt x="1028" y="602"/>
                      <a:pt x="1028" y="602"/>
                    </a:cubicBezTo>
                    <a:cubicBezTo>
                      <a:pt x="1045" y="615"/>
                      <a:pt x="1045" y="615"/>
                      <a:pt x="1045" y="615"/>
                    </a:cubicBezTo>
                    <a:cubicBezTo>
                      <a:pt x="1057" y="623"/>
                      <a:pt x="1069" y="631"/>
                      <a:pt x="1080" y="639"/>
                    </a:cubicBezTo>
                    <a:cubicBezTo>
                      <a:pt x="1123" y="668"/>
                      <a:pt x="1161" y="691"/>
                      <a:pt x="1195" y="708"/>
                    </a:cubicBezTo>
                    <a:cubicBezTo>
                      <a:pt x="1215" y="718"/>
                      <a:pt x="1233" y="726"/>
                      <a:pt x="1250" y="733"/>
                    </a:cubicBezTo>
                    <a:cubicBezTo>
                      <a:pt x="1269" y="740"/>
                      <a:pt x="1287" y="744"/>
                      <a:pt x="1303" y="746"/>
                    </a:cubicBezTo>
                    <a:cubicBezTo>
                      <a:pt x="1307" y="747"/>
                      <a:pt x="1311" y="747"/>
                      <a:pt x="1315" y="748"/>
                    </a:cubicBezTo>
                    <a:cubicBezTo>
                      <a:pt x="1325" y="748"/>
                      <a:pt x="1334" y="747"/>
                      <a:pt x="1342" y="746"/>
                    </a:cubicBezTo>
                    <a:cubicBezTo>
                      <a:pt x="1353" y="743"/>
                      <a:pt x="1362" y="739"/>
                      <a:pt x="1370" y="732"/>
                    </a:cubicBezTo>
                    <a:cubicBezTo>
                      <a:pt x="1374" y="729"/>
                      <a:pt x="1377" y="725"/>
                      <a:pt x="1380" y="721"/>
                    </a:cubicBezTo>
                    <a:close/>
                  </a:path>
                </a:pathLst>
              </a:custGeom>
              <a:solidFill>
                <a:srgbClr val="BDC8C0"/>
              </a:solidFill>
              <a:ln w="9525">
                <a:solidFill>
                  <a:srgbClr val="BDC8C0"/>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47" name="Freeform 6">
                <a:extLst>
                  <a:ext uri="{FF2B5EF4-FFF2-40B4-BE49-F238E27FC236}">
                    <a16:creationId xmlns:a16="http://schemas.microsoft.com/office/drawing/2014/main" xmlns="" id="{936995F3-693A-4992-B86A-36F54F1950F3}"/>
                  </a:ext>
                </a:extLst>
              </p:cNvPr>
              <p:cNvSpPr/>
              <p:nvPr/>
            </p:nvSpPr>
            <p:spPr bwMode="auto">
              <a:xfrm>
                <a:off x="4848225" y="2198688"/>
                <a:ext cx="1541463" cy="1885950"/>
              </a:xfrm>
              <a:custGeom>
                <a:avLst/>
                <a:gdLst/>
                <a:ahLst/>
                <a:cxnLst>
                  <a:cxn ang="0">
                    <a:pos x="558" y="810"/>
                  </a:cxn>
                  <a:cxn ang="0">
                    <a:pos x="514" y="661"/>
                  </a:cxn>
                  <a:cxn ang="0">
                    <a:pos x="500" y="634"/>
                  </a:cxn>
                  <a:cxn ang="0">
                    <a:pos x="24" y="26"/>
                  </a:cxn>
                  <a:cxn ang="0">
                    <a:pos x="0" y="0"/>
                  </a:cxn>
                  <a:cxn ang="0">
                    <a:pos x="30" y="26"/>
                  </a:cxn>
                  <a:cxn ang="0">
                    <a:pos x="545" y="530"/>
                  </a:cxn>
                  <a:cxn ang="0">
                    <a:pos x="608" y="613"/>
                  </a:cxn>
                  <a:cxn ang="0">
                    <a:pos x="638" y="661"/>
                  </a:cxn>
                  <a:cxn ang="0">
                    <a:pos x="650" y="682"/>
                  </a:cxn>
                  <a:cxn ang="0">
                    <a:pos x="675" y="745"/>
                  </a:cxn>
                  <a:cxn ang="0">
                    <a:pos x="679" y="788"/>
                  </a:cxn>
                  <a:cxn ang="0">
                    <a:pos x="666" y="818"/>
                  </a:cxn>
                  <a:cxn ang="0">
                    <a:pos x="638" y="832"/>
                  </a:cxn>
                  <a:cxn ang="0">
                    <a:pos x="620" y="831"/>
                  </a:cxn>
                  <a:cxn ang="0">
                    <a:pos x="608" y="829"/>
                  </a:cxn>
                  <a:cxn ang="0">
                    <a:pos x="598" y="826"/>
                  </a:cxn>
                  <a:cxn ang="0">
                    <a:pos x="558" y="810"/>
                  </a:cxn>
                </a:cxnLst>
                <a:rect l="0" t="0" r="r" b="b"/>
                <a:pathLst>
                  <a:path w="681" h="832">
                    <a:moveTo>
                      <a:pt x="558" y="810"/>
                    </a:moveTo>
                    <a:cubicBezTo>
                      <a:pt x="558" y="770"/>
                      <a:pt x="543" y="721"/>
                      <a:pt x="514" y="661"/>
                    </a:cubicBezTo>
                    <a:cubicBezTo>
                      <a:pt x="510" y="652"/>
                      <a:pt x="505" y="643"/>
                      <a:pt x="500" y="634"/>
                    </a:cubicBezTo>
                    <a:cubicBezTo>
                      <a:pt x="422" y="486"/>
                      <a:pt x="263" y="284"/>
                      <a:pt x="24" y="26"/>
                    </a:cubicBezTo>
                    <a:cubicBezTo>
                      <a:pt x="16" y="17"/>
                      <a:pt x="8" y="9"/>
                      <a:pt x="0" y="0"/>
                    </a:cubicBezTo>
                    <a:cubicBezTo>
                      <a:pt x="10" y="9"/>
                      <a:pt x="20" y="17"/>
                      <a:pt x="30" y="26"/>
                    </a:cubicBezTo>
                    <a:cubicBezTo>
                      <a:pt x="266" y="231"/>
                      <a:pt x="437" y="399"/>
                      <a:pt x="545" y="530"/>
                    </a:cubicBezTo>
                    <a:cubicBezTo>
                      <a:pt x="569" y="559"/>
                      <a:pt x="590" y="587"/>
                      <a:pt x="608" y="613"/>
                    </a:cubicBezTo>
                    <a:cubicBezTo>
                      <a:pt x="619" y="630"/>
                      <a:pt x="630" y="646"/>
                      <a:pt x="638" y="661"/>
                    </a:cubicBezTo>
                    <a:cubicBezTo>
                      <a:pt x="643" y="668"/>
                      <a:pt x="646" y="675"/>
                      <a:pt x="650" y="682"/>
                    </a:cubicBezTo>
                    <a:cubicBezTo>
                      <a:pt x="662" y="705"/>
                      <a:pt x="670" y="726"/>
                      <a:pt x="675" y="745"/>
                    </a:cubicBezTo>
                    <a:cubicBezTo>
                      <a:pt x="680" y="763"/>
                      <a:pt x="681" y="777"/>
                      <a:pt x="679" y="788"/>
                    </a:cubicBezTo>
                    <a:cubicBezTo>
                      <a:pt x="676" y="799"/>
                      <a:pt x="672" y="809"/>
                      <a:pt x="666" y="818"/>
                    </a:cubicBezTo>
                    <a:cubicBezTo>
                      <a:pt x="660" y="827"/>
                      <a:pt x="651" y="832"/>
                      <a:pt x="638" y="832"/>
                    </a:cubicBezTo>
                    <a:cubicBezTo>
                      <a:pt x="632" y="832"/>
                      <a:pt x="626" y="832"/>
                      <a:pt x="620" y="831"/>
                    </a:cubicBezTo>
                    <a:cubicBezTo>
                      <a:pt x="616" y="831"/>
                      <a:pt x="612" y="830"/>
                      <a:pt x="608" y="829"/>
                    </a:cubicBezTo>
                    <a:cubicBezTo>
                      <a:pt x="604" y="828"/>
                      <a:pt x="601" y="827"/>
                      <a:pt x="598" y="826"/>
                    </a:cubicBezTo>
                    <a:cubicBezTo>
                      <a:pt x="584" y="821"/>
                      <a:pt x="571" y="816"/>
                      <a:pt x="558" y="810"/>
                    </a:cubicBezTo>
                    <a:close/>
                  </a:path>
                </a:pathLst>
              </a:custGeom>
              <a:solidFill>
                <a:srgbClr val="BDC8C0"/>
              </a:solidFill>
              <a:ln w="9525">
                <a:solidFill>
                  <a:srgbClr val="BDC8C0"/>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48" name="Freeform 7">
                <a:extLst>
                  <a:ext uri="{FF2B5EF4-FFF2-40B4-BE49-F238E27FC236}">
                    <a16:creationId xmlns:a16="http://schemas.microsoft.com/office/drawing/2014/main" xmlns="" id="{D27E2773-93F7-4860-9EC5-95FFB79201C3}"/>
                  </a:ext>
                </a:extLst>
              </p:cNvPr>
              <p:cNvSpPr>
                <a:spLocks noEditPoints="1"/>
              </p:cNvSpPr>
              <p:nvPr/>
            </p:nvSpPr>
            <p:spPr bwMode="auto">
              <a:xfrm>
                <a:off x="3275012" y="2168525"/>
                <a:ext cx="3154363" cy="1970088"/>
              </a:xfrm>
              <a:custGeom>
                <a:avLst/>
                <a:gdLst/>
                <a:ahLst/>
                <a:cxnLst>
                  <a:cxn ang="0">
                    <a:pos x="0" y="121"/>
                  </a:cxn>
                  <a:cxn ang="0">
                    <a:pos x="19" y="106"/>
                  </a:cxn>
                  <a:cxn ang="0">
                    <a:pos x="547" y="106"/>
                  </a:cxn>
                  <a:cxn ang="0">
                    <a:pos x="563" y="121"/>
                  </a:cxn>
                  <a:cxn ang="0">
                    <a:pos x="0" y="121"/>
                  </a:cxn>
                  <a:cxn ang="0">
                    <a:pos x="1380" y="842"/>
                  </a:cxn>
                  <a:cxn ang="0">
                    <a:pos x="1370" y="853"/>
                  </a:cxn>
                  <a:cxn ang="0">
                    <a:pos x="1342" y="867"/>
                  </a:cxn>
                  <a:cxn ang="0">
                    <a:pos x="1315" y="869"/>
                  </a:cxn>
                  <a:cxn ang="0">
                    <a:pos x="1303" y="867"/>
                  </a:cxn>
                  <a:cxn ang="0">
                    <a:pos x="1250" y="854"/>
                  </a:cxn>
                  <a:cxn ang="0">
                    <a:pos x="1195" y="829"/>
                  </a:cxn>
                  <a:cxn ang="0">
                    <a:pos x="1080" y="760"/>
                  </a:cxn>
                  <a:cxn ang="0">
                    <a:pos x="1045" y="736"/>
                  </a:cxn>
                  <a:cxn ang="0">
                    <a:pos x="1028" y="723"/>
                  </a:cxn>
                  <a:cxn ang="0">
                    <a:pos x="638" y="401"/>
                  </a:cxn>
                  <a:cxn ang="0">
                    <a:pos x="480" y="251"/>
                  </a:cxn>
                  <a:cxn ang="0">
                    <a:pos x="465" y="238"/>
                  </a:cxn>
                  <a:cxn ang="0">
                    <a:pos x="489" y="210"/>
                  </a:cxn>
                  <a:cxn ang="0">
                    <a:pos x="1044" y="691"/>
                  </a:cxn>
                  <a:cxn ang="0">
                    <a:pos x="1119" y="745"/>
                  </a:cxn>
                  <a:cxn ang="0">
                    <a:pos x="1195" y="793"/>
                  </a:cxn>
                  <a:cxn ang="0">
                    <a:pos x="1235" y="814"/>
                  </a:cxn>
                  <a:cxn ang="0">
                    <a:pos x="1253" y="823"/>
                  </a:cxn>
                  <a:cxn ang="0">
                    <a:pos x="1293" y="839"/>
                  </a:cxn>
                  <a:cxn ang="0">
                    <a:pos x="1303" y="842"/>
                  </a:cxn>
                  <a:cxn ang="0">
                    <a:pos x="1315" y="844"/>
                  </a:cxn>
                  <a:cxn ang="0">
                    <a:pos x="1333" y="845"/>
                  </a:cxn>
                  <a:cxn ang="0">
                    <a:pos x="1361" y="831"/>
                  </a:cxn>
                  <a:cxn ang="0">
                    <a:pos x="1374" y="801"/>
                  </a:cxn>
                  <a:cxn ang="0">
                    <a:pos x="1370" y="758"/>
                  </a:cxn>
                  <a:cxn ang="0">
                    <a:pos x="1345" y="695"/>
                  </a:cxn>
                  <a:cxn ang="0">
                    <a:pos x="1333" y="674"/>
                  </a:cxn>
                  <a:cxn ang="0">
                    <a:pos x="1303" y="626"/>
                  </a:cxn>
                  <a:cxn ang="0">
                    <a:pos x="1240" y="543"/>
                  </a:cxn>
                  <a:cxn ang="0">
                    <a:pos x="725" y="39"/>
                  </a:cxn>
                  <a:cxn ang="0">
                    <a:pos x="695" y="13"/>
                  </a:cxn>
                  <a:cxn ang="0">
                    <a:pos x="682" y="0"/>
                  </a:cxn>
                  <a:cxn ang="0">
                    <a:pos x="728" y="39"/>
                  </a:cxn>
                  <a:cxn ang="0">
                    <a:pos x="945" y="234"/>
                  </a:cxn>
                  <a:cxn ang="0">
                    <a:pos x="1247" y="543"/>
                  </a:cxn>
                  <a:cxn ang="0">
                    <a:pos x="1303" y="613"/>
                  </a:cxn>
                  <a:cxn ang="0">
                    <a:pos x="1344" y="674"/>
                  </a:cxn>
                  <a:cxn ang="0">
                    <a:pos x="1356" y="695"/>
                  </a:cxn>
                  <a:cxn ang="0">
                    <a:pos x="1384" y="758"/>
                  </a:cxn>
                  <a:cxn ang="0">
                    <a:pos x="1392" y="793"/>
                  </a:cxn>
                  <a:cxn ang="0">
                    <a:pos x="1392" y="792"/>
                  </a:cxn>
                  <a:cxn ang="0">
                    <a:pos x="1380" y="842"/>
                  </a:cxn>
                </a:cxnLst>
                <a:rect l="0" t="0" r="r" b="b"/>
                <a:pathLst>
                  <a:path w="1394" h="869">
                    <a:moveTo>
                      <a:pt x="0" y="121"/>
                    </a:moveTo>
                    <a:cubicBezTo>
                      <a:pt x="19" y="106"/>
                      <a:pt x="19" y="106"/>
                      <a:pt x="19" y="106"/>
                    </a:cubicBezTo>
                    <a:cubicBezTo>
                      <a:pt x="547" y="106"/>
                      <a:pt x="547" y="106"/>
                      <a:pt x="547" y="106"/>
                    </a:cubicBezTo>
                    <a:cubicBezTo>
                      <a:pt x="563" y="121"/>
                      <a:pt x="563" y="121"/>
                      <a:pt x="563" y="121"/>
                    </a:cubicBezTo>
                    <a:lnTo>
                      <a:pt x="0" y="121"/>
                    </a:lnTo>
                    <a:close/>
                    <a:moveTo>
                      <a:pt x="1380" y="842"/>
                    </a:moveTo>
                    <a:cubicBezTo>
                      <a:pt x="1377" y="846"/>
                      <a:pt x="1374" y="850"/>
                      <a:pt x="1370" y="853"/>
                    </a:cubicBezTo>
                    <a:cubicBezTo>
                      <a:pt x="1362" y="860"/>
                      <a:pt x="1353" y="864"/>
                      <a:pt x="1342" y="867"/>
                    </a:cubicBezTo>
                    <a:cubicBezTo>
                      <a:pt x="1334" y="868"/>
                      <a:pt x="1325" y="869"/>
                      <a:pt x="1315" y="869"/>
                    </a:cubicBezTo>
                    <a:cubicBezTo>
                      <a:pt x="1311" y="868"/>
                      <a:pt x="1307" y="868"/>
                      <a:pt x="1303" y="867"/>
                    </a:cubicBezTo>
                    <a:cubicBezTo>
                      <a:pt x="1287" y="865"/>
                      <a:pt x="1269" y="861"/>
                      <a:pt x="1250" y="854"/>
                    </a:cubicBezTo>
                    <a:cubicBezTo>
                      <a:pt x="1233" y="847"/>
                      <a:pt x="1215" y="839"/>
                      <a:pt x="1195" y="829"/>
                    </a:cubicBezTo>
                    <a:cubicBezTo>
                      <a:pt x="1161" y="812"/>
                      <a:pt x="1123" y="789"/>
                      <a:pt x="1080" y="760"/>
                    </a:cubicBezTo>
                    <a:cubicBezTo>
                      <a:pt x="1069" y="752"/>
                      <a:pt x="1057" y="744"/>
                      <a:pt x="1045" y="736"/>
                    </a:cubicBezTo>
                    <a:cubicBezTo>
                      <a:pt x="1028" y="723"/>
                      <a:pt x="1028" y="723"/>
                      <a:pt x="1028" y="723"/>
                    </a:cubicBezTo>
                    <a:cubicBezTo>
                      <a:pt x="638" y="401"/>
                      <a:pt x="638" y="401"/>
                      <a:pt x="638" y="401"/>
                    </a:cubicBezTo>
                    <a:cubicBezTo>
                      <a:pt x="588" y="354"/>
                      <a:pt x="535" y="304"/>
                      <a:pt x="480" y="251"/>
                    </a:cubicBezTo>
                    <a:cubicBezTo>
                      <a:pt x="474" y="246"/>
                      <a:pt x="470" y="242"/>
                      <a:pt x="465" y="238"/>
                    </a:cubicBezTo>
                    <a:cubicBezTo>
                      <a:pt x="489" y="210"/>
                      <a:pt x="489" y="210"/>
                      <a:pt x="489" y="210"/>
                    </a:cubicBezTo>
                    <a:cubicBezTo>
                      <a:pt x="716" y="425"/>
                      <a:pt x="901" y="585"/>
                      <a:pt x="1044" y="691"/>
                    </a:cubicBezTo>
                    <a:cubicBezTo>
                      <a:pt x="1071" y="711"/>
                      <a:pt x="1095" y="729"/>
                      <a:pt x="1119" y="745"/>
                    </a:cubicBezTo>
                    <a:cubicBezTo>
                      <a:pt x="1146" y="763"/>
                      <a:pt x="1172" y="779"/>
                      <a:pt x="1195" y="793"/>
                    </a:cubicBezTo>
                    <a:cubicBezTo>
                      <a:pt x="1209" y="801"/>
                      <a:pt x="1223" y="808"/>
                      <a:pt x="1235" y="814"/>
                    </a:cubicBezTo>
                    <a:cubicBezTo>
                      <a:pt x="1241" y="817"/>
                      <a:pt x="1247" y="820"/>
                      <a:pt x="1253" y="823"/>
                    </a:cubicBezTo>
                    <a:cubicBezTo>
                      <a:pt x="1266" y="829"/>
                      <a:pt x="1279" y="834"/>
                      <a:pt x="1293" y="839"/>
                    </a:cubicBezTo>
                    <a:cubicBezTo>
                      <a:pt x="1296" y="840"/>
                      <a:pt x="1299" y="841"/>
                      <a:pt x="1303" y="842"/>
                    </a:cubicBezTo>
                    <a:cubicBezTo>
                      <a:pt x="1307" y="843"/>
                      <a:pt x="1311" y="844"/>
                      <a:pt x="1315" y="844"/>
                    </a:cubicBezTo>
                    <a:cubicBezTo>
                      <a:pt x="1321" y="845"/>
                      <a:pt x="1327" y="845"/>
                      <a:pt x="1333" y="845"/>
                    </a:cubicBezTo>
                    <a:cubicBezTo>
                      <a:pt x="1346" y="845"/>
                      <a:pt x="1355" y="840"/>
                      <a:pt x="1361" y="831"/>
                    </a:cubicBezTo>
                    <a:cubicBezTo>
                      <a:pt x="1367" y="822"/>
                      <a:pt x="1371" y="812"/>
                      <a:pt x="1374" y="801"/>
                    </a:cubicBezTo>
                    <a:cubicBezTo>
                      <a:pt x="1376" y="790"/>
                      <a:pt x="1375" y="776"/>
                      <a:pt x="1370" y="758"/>
                    </a:cubicBezTo>
                    <a:cubicBezTo>
                      <a:pt x="1365" y="739"/>
                      <a:pt x="1357" y="718"/>
                      <a:pt x="1345" y="695"/>
                    </a:cubicBezTo>
                    <a:cubicBezTo>
                      <a:pt x="1341" y="688"/>
                      <a:pt x="1338" y="681"/>
                      <a:pt x="1333" y="674"/>
                    </a:cubicBezTo>
                    <a:cubicBezTo>
                      <a:pt x="1325" y="659"/>
                      <a:pt x="1314" y="643"/>
                      <a:pt x="1303" y="626"/>
                    </a:cubicBezTo>
                    <a:cubicBezTo>
                      <a:pt x="1285" y="600"/>
                      <a:pt x="1264" y="572"/>
                      <a:pt x="1240" y="543"/>
                    </a:cubicBezTo>
                    <a:cubicBezTo>
                      <a:pt x="1132" y="412"/>
                      <a:pt x="961" y="244"/>
                      <a:pt x="725" y="39"/>
                    </a:cubicBezTo>
                    <a:cubicBezTo>
                      <a:pt x="715" y="30"/>
                      <a:pt x="705" y="22"/>
                      <a:pt x="695" y="13"/>
                    </a:cubicBezTo>
                    <a:cubicBezTo>
                      <a:pt x="691" y="9"/>
                      <a:pt x="686" y="4"/>
                      <a:pt x="682" y="0"/>
                    </a:cubicBezTo>
                    <a:cubicBezTo>
                      <a:pt x="698" y="13"/>
                      <a:pt x="713" y="26"/>
                      <a:pt x="728" y="39"/>
                    </a:cubicBezTo>
                    <a:cubicBezTo>
                      <a:pt x="808" y="108"/>
                      <a:pt x="880" y="173"/>
                      <a:pt x="945" y="234"/>
                    </a:cubicBezTo>
                    <a:cubicBezTo>
                      <a:pt x="1073" y="353"/>
                      <a:pt x="1174" y="456"/>
                      <a:pt x="1247" y="543"/>
                    </a:cubicBezTo>
                    <a:cubicBezTo>
                      <a:pt x="1268" y="568"/>
                      <a:pt x="1286" y="591"/>
                      <a:pt x="1303" y="613"/>
                    </a:cubicBezTo>
                    <a:cubicBezTo>
                      <a:pt x="1318" y="635"/>
                      <a:pt x="1332" y="655"/>
                      <a:pt x="1344" y="674"/>
                    </a:cubicBezTo>
                    <a:cubicBezTo>
                      <a:pt x="1348" y="681"/>
                      <a:pt x="1352" y="688"/>
                      <a:pt x="1356" y="695"/>
                    </a:cubicBezTo>
                    <a:cubicBezTo>
                      <a:pt x="1368" y="718"/>
                      <a:pt x="1378" y="739"/>
                      <a:pt x="1384" y="758"/>
                    </a:cubicBezTo>
                    <a:cubicBezTo>
                      <a:pt x="1388" y="772"/>
                      <a:pt x="1391" y="783"/>
                      <a:pt x="1392" y="793"/>
                    </a:cubicBezTo>
                    <a:cubicBezTo>
                      <a:pt x="1392" y="792"/>
                      <a:pt x="1392" y="792"/>
                      <a:pt x="1392" y="792"/>
                    </a:cubicBezTo>
                    <a:cubicBezTo>
                      <a:pt x="1394" y="808"/>
                      <a:pt x="1390" y="825"/>
                      <a:pt x="1380" y="842"/>
                    </a:cubicBezTo>
                    <a:close/>
                  </a:path>
                </a:pathLst>
              </a:custGeom>
              <a:solidFill>
                <a:srgbClr val="BDC8C0"/>
              </a:solidFill>
              <a:ln w="9525">
                <a:solidFill>
                  <a:srgbClr val="BDC8C0"/>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grpSp>
        <p:grpSp>
          <p:nvGrpSpPr>
            <p:cNvPr id="30" name="Group 12">
              <a:extLst>
                <a:ext uri="{FF2B5EF4-FFF2-40B4-BE49-F238E27FC236}">
                  <a16:creationId xmlns:a16="http://schemas.microsoft.com/office/drawing/2014/main" xmlns="" id="{14736D1A-5DD2-4B0D-A8B8-B7EDDAFA4D67}"/>
                </a:ext>
              </a:extLst>
            </p:cNvPr>
            <p:cNvGrpSpPr/>
            <p:nvPr/>
          </p:nvGrpSpPr>
          <p:grpSpPr>
            <a:xfrm flipH="1">
              <a:off x="3876366" y="3737346"/>
              <a:ext cx="1871934" cy="1408423"/>
              <a:chOff x="3275012" y="2168525"/>
              <a:chExt cx="3154363" cy="2373313"/>
            </a:xfrm>
            <a:grpFill/>
          </p:grpSpPr>
          <p:sp>
            <p:nvSpPr>
              <p:cNvPr id="43" name="Freeform 5">
                <a:extLst>
                  <a:ext uri="{FF2B5EF4-FFF2-40B4-BE49-F238E27FC236}">
                    <a16:creationId xmlns:a16="http://schemas.microsoft.com/office/drawing/2014/main" xmlns="" id="{069C8CE4-1CA8-4649-A5F2-B44FA3EEC9AF}"/>
                  </a:ext>
                </a:extLst>
              </p:cNvPr>
              <p:cNvSpPr/>
              <p:nvPr/>
            </p:nvSpPr>
            <p:spPr bwMode="auto">
              <a:xfrm>
                <a:off x="3275012" y="2443163"/>
                <a:ext cx="3122613" cy="2098675"/>
              </a:xfrm>
              <a:custGeom>
                <a:avLst/>
                <a:gdLst/>
                <a:ahLst/>
                <a:cxnLst>
                  <a:cxn ang="0">
                    <a:pos x="1380" y="721"/>
                  </a:cxn>
                  <a:cxn ang="0">
                    <a:pos x="1375" y="732"/>
                  </a:cxn>
                  <a:cxn ang="0">
                    <a:pos x="1339" y="790"/>
                  </a:cxn>
                  <a:cxn ang="0">
                    <a:pos x="1319" y="816"/>
                  </a:cxn>
                  <a:cxn ang="0">
                    <a:pos x="1303" y="834"/>
                  </a:cxn>
                  <a:cxn ang="0">
                    <a:pos x="1238" y="889"/>
                  </a:cxn>
                  <a:cxn ang="0">
                    <a:pos x="1223" y="899"/>
                  </a:cxn>
                  <a:cxn ang="0">
                    <a:pos x="1080" y="921"/>
                  </a:cxn>
                  <a:cxn ang="0">
                    <a:pos x="1044" y="916"/>
                  </a:cxn>
                  <a:cxn ang="0">
                    <a:pos x="786" y="819"/>
                  </a:cxn>
                  <a:cxn ang="0">
                    <a:pos x="416" y="587"/>
                  </a:cxn>
                  <a:cxn ang="0">
                    <a:pos x="269" y="477"/>
                  </a:cxn>
                  <a:cxn ang="0">
                    <a:pos x="219" y="437"/>
                  </a:cxn>
                  <a:cxn ang="0">
                    <a:pos x="203" y="425"/>
                  </a:cxn>
                  <a:cxn ang="0">
                    <a:pos x="203" y="426"/>
                  </a:cxn>
                  <a:cxn ang="0">
                    <a:pos x="106" y="540"/>
                  </a:cxn>
                  <a:cxn ang="0">
                    <a:pos x="0" y="0"/>
                  </a:cxn>
                  <a:cxn ang="0">
                    <a:pos x="563" y="0"/>
                  </a:cxn>
                  <a:cxn ang="0">
                    <a:pos x="489" y="89"/>
                  </a:cxn>
                  <a:cxn ang="0">
                    <a:pos x="465" y="117"/>
                  </a:cxn>
                  <a:cxn ang="0">
                    <a:pos x="480" y="130"/>
                  </a:cxn>
                  <a:cxn ang="0">
                    <a:pos x="638" y="280"/>
                  </a:cxn>
                  <a:cxn ang="0">
                    <a:pos x="1028" y="602"/>
                  </a:cxn>
                  <a:cxn ang="0">
                    <a:pos x="1045" y="615"/>
                  </a:cxn>
                  <a:cxn ang="0">
                    <a:pos x="1080" y="639"/>
                  </a:cxn>
                  <a:cxn ang="0">
                    <a:pos x="1195" y="708"/>
                  </a:cxn>
                  <a:cxn ang="0">
                    <a:pos x="1250" y="733"/>
                  </a:cxn>
                  <a:cxn ang="0">
                    <a:pos x="1303" y="746"/>
                  </a:cxn>
                  <a:cxn ang="0">
                    <a:pos x="1315" y="748"/>
                  </a:cxn>
                  <a:cxn ang="0">
                    <a:pos x="1342" y="746"/>
                  </a:cxn>
                  <a:cxn ang="0">
                    <a:pos x="1370" y="732"/>
                  </a:cxn>
                  <a:cxn ang="0">
                    <a:pos x="1380" y="721"/>
                  </a:cxn>
                </a:cxnLst>
                <a:rect l="0" t="0" r="r" b="b"/>
                <a:pathLst>
                  <a:path w="1380" h="926">
                    <a:moveTo>
                      <a:pt x="1380" y="721"/>
                    </a:moveTo>
                    <a:cubicBezTo>
                      <a:pt x="1379" y="724"/>
                      <a:pt x="1377" y="728"/>
                      <a:pt x="1375" y="732"/>
                    </a:cubicBezTo>
                    <a:cubicBezTo>
                      <a:pt x="1364" y="752"/>
                      <a:pt x="1352" y="772"/>
                      <a:pt x="1339" y="790"/>
                    </a:cubicBezTo>
                    <a:cubicBezTo>
                      <a:pt x="1333" y="799"/>
                      <a:pt x="1326" y="807"/>
                      <a:pt x="1319" y="816"/>
                    </a:cubicBezTo>
                    <a:cubicBezTo>
                      <a:pt x="1314" y="822"/>
                      <a:pt x="1308" y="828"/>
                      <a:pt x="1303" y="834"/>
                    </a:cubicBezTo>
                    <a:cubicBezTo>
                      <a:pt x="1283" y="854"/>
                      <a:pt x="1261" y="873"/>
                      <a:pt x="1238" y="889"/>
                    </a:cubicBezTo>
                    <a:cubicBezTo>
                      <a:pt x="1233" y="893"/>
                      <a:pt x="1228" y="896"/>
                      <a:pt x="1223" y="899"/>
                    </a:cubicBezTo>
                    <a:cubicBezTo>
                      <a:pt x="1185" y="919"/>
                      <a:pt x="1137" y="926"/>
                      <a:pt x="1080" y="921"/>
                    </a:cubicBezTo>
                    <a:cubicBezTo>
                      <a:pt x="1068" y="920"/>
                      <a:pt x="1056" y="918"/>
                      <a:pt x="1044" y="916"/>
                    </a:cubicBezTo>
                    <a:cubicBezTo>
                      <a:pt x="971" y="903"/>
                      <a:pt x="884" y="871"/>
                      <a:pt x="786" y="819"/>
                    </a:cubicBezTo>
                    <a:cubicBezTo>
                      <a:pt x="416" y="587"/>
                      <a:pt x="416" y="587"/>
                      <a:pt x="416" y="587"/>
                    </a:cubicBezTo>
                    <a:cubicBezTo>
                      <a:pt x="269" y="477"/>
                      <a:pt x="269" y="477"/>
                      <a:pt x="269" y="477"/>
                    </a:cubicBezTo>
                    <a:cubicBezTo>
                      <a:pt x="253" y="464"/>
                      <a:pt x="236" y="451"/>
                      <a:pt x="219" y="437"/>
                    </a:cubicBezTo>
                    <a:cubicBezTo>
                      <a:pt x="213" y="433"/>
                      <a:pt x="208" y="429"/>
                      <a:pt x="203" y="425"/>
                    </a:cubicBezTo>
                    <a:cubicBezTo>
                      <a:pt x="203" y="426"/>
                      <a:pt x="203" y="426"/>
                      <a:pt x="203" y="426"/>
                    </a:cubicBezTo>
                    <a:cubicBezTo>
                      <a:pt x="106" y="540"/>
                      <a:pt x="106" y="540"/>
                      <a:pt x="106" y="540"/>
                    </a:cubicBezTo>
                    <a:cubicBezTo>
                      <a:pt x="0" y="0"/>
                      <a:pt x="0" y="0"/>
                      <a:pt x="0" y="0"/>
                    </a:cubicBezTo>
                    <a:cubicBezTo>
                      <a:pt x="563" y="0"/>
                      <a:pt x="563" y="0"/>
                      <a:pt x="563" y="0"/>
                    </a:cubicBezTo>
                    <a:cubicBezTo>
                      <a:pt x="489" y="89"/>
                      <a:pt x="489" y="89"/>
                      <a:pt x="489" y="89"/>
                    </a:cubicBezTo>
                    <a:cubicBezTo>
                      <a:pt x="465" y="117"/>
                      <a:pt x="465" y="117"/>
                      <a:pt x="465" y="117"/>
                    </a:cubicBezTo>
                    <a:cubicBezTo>
                      <a:pt x="470" y="121"/>
                      <a:pt x="474" y="125"/>
                      <a:pt x="480" y="130"/>
                    </a:cubicBezTo>
                    <a:cubicBezTo>
                      <a:pt x="535" y="183"/>
                      <a:pt x="588" y="233"/>
                      <a:pt x="638" y="280"/>
                    </a:cubicBezTo>
                    <a:cubicBezTo>
                      <a:pt x="1028" y="602"/>
                      <a:pt x="1028" y="602"/>
                      <a:pt x="1028" y="602"/>
                    </a:cubicBezTo>
                    <a:cubicBezTo>
                      <a:pt x="1045" y="615"/>
                      <a:pt x="1045" y="615"/>
                      <a:pt x="1045" y="615"/>
                    </a:cubicBezTo>
                    <a:cubicBezTo>
                      <a:pt x="1057" y="623"/>
                      <a:pt x="1069" y="631"/>
                      <a:pt x="1080" y="639"/>
                    </a:cubicBezTo>
                    <a:cubicBezTo>
                      <a:pt x="1123" y="668"/>
                      <a:pt x="1161" y="691"/>
                      <a:pt x="1195" y="708"/>
                    </a:cubicBezTo>
                    <a:cubicBezTo>
                      <a:pt x="1215" y="718"/>
                      <a:pt x="1233" y="726"/>
                      <a:pt x="1250" y="733"/>
                    </a:cubicBezTo>
                    <a:cubicBezTo>
                      <a:pt x="1269" y="740"/>
                      <a:pt x="1287" y="744"/>
                      <a:pt x="1303" y="746"/>
                    </a:cubicBezTo>
                    <a:cubicBezTo>
                      <a:pt x="1307" y="747"/>
                      <a:pt x="1311" y="747"/>
                      <a:pt x="1315" y="748"/>
                    </a:cubicBezTo>
                    <a:cubicBezTo>
                      <a:pt x="1325" y="748"/>
                      <a:pt x="1334" y="747"/>
                      <a:pt x="1342" y="746"/>
                    </a:cubicBezTo>
                    <a:cubicBezTo>
                      <a:pt x="1353" y="743"/>
                      <a:pt x="1362" y="739"/>
                      <a:pt x="1370" y="732"/>
                    </a:cubicBezTo>
                    <a:cubicBezTo>
                      <a:pt x="1374" y="729"/>
                      <a:pt x="1377" y="725"/>
                      <a:pt x="1380" y="721"/>
                    </a:cubicBezTo>
                    <a:close/>
                  </a:path>
                </a:pathLst>
              </a:custGeom>
              <a:solidFill>
                <a:srgbClr val="C6B0A0"/>
              </a:solidFill>
              <a:ln w="9525">
                <a:solidFill>
                  <a:srgbClr val="C6B0A0"/>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44" name="Freeform 6">
                <a:extLst>
                  <a:ext uri="{FF2B5EF4-FFF2-40B4-BE49-F238E27FC236}">
                    <a16:creationId xmlns:a16="http://schemas.microsoft.com/office/drawing/2014/main" xmlns="" id="{13F47FF5-C6DF-46C5-B82A-182DBB8050D8}"/>
                  </a:ext>
                </a:extLst>
              </p:cNvPr>
              <p:cNvSpPr/>
              <p:nvPr/>
            </p:nvSpPr>
            <p:spPr bwMode="auto">
              <a:xfrm>
                <a:off x="4848225" y="2198688"/>
                <a:ext cx="1541463" cy="1885950"/>
              </a:xfrm>
              <a:custGeom>
                <a:avLst/>
                <a:gdLst/>
                <a:ahLst/>
                <a:cxnLst>
                  <a:cxn ang="0">
                    <a:pos x="558" y="810"/>
                  </a:cxn>
                  <a:cxn ang="0">
                    <a:pos x="514" y="661"/>
                  </a:cxn>
                  <a:cxn ang="0">
                    <a:pos x="500" y="634"/>
                  </a:cxn>
                  <a:cxn ang="0">
                    <a:pos x="24" y="26"/>
                  </a:cxn>
                  <a:cxn ang="0">
                    <a:pos x="0" y="0"/>
                  </a:cxn>
                  <a:cxn ang="0">
                    <a:pos x="30" y="26"/>
                  </a:cxn>
                  <a:cxn ang="0">
                    <a:pos x="545" y="530"/>
                  </a:cxn>
                  <a:cxn ang="0">
                    <a:pos x="608" y="613"/>
                  </a:cxn>
                  <a:cxn ang="0">
                    <a:pos x="638" y="661"/>
                  </a:cxn>
                  <a:cxn ang="0">
                    <a:pos x="650" y="682"/>
                  </a:cxn>
                  <a:cxn ang="0">
                    <a:pos x="675" y="745"/>
                  </a:cxn>
                  <a:cxn ang="0">
                    <a:pos x="679" y="788"/>
                  </a:cxn>
                  <a:cxn ang="0">
                    <a:pos x="666" y="818"/>
                  </a:cxn>
                  <a:cxn ang="0">
                    <a:pos x="638" y="832"/>
                  </a:cxn>
                  <a:cxn ang="0">
                    <a:pos x="620" y="831"/>
                  </a:cxn>
                  <a:cxn ang="0">
                    <a:pos x="608" y="829"/>
                  </a:cxn>
                  <a:cxn ang="0">
                    <a:pos x="598" y="826"/>
                  </a:cxn>
                  <a:cxn ang="0">
                    <a:pos x="558" y="810"/>
                  </a:cxn>
                </a:cxnLst>
                <a:rect l="0" t="0" r="r" b="b"/>
                <a:pathLst>
                  <a:path w="681" h="832">
                    <a:moveTo>
                      <a:pt x="558" y="810"/>
                    </a:moveTo>
                    <a:cubicBezTo>
                      <a:pt x="558" y="770"/>
                      <a:pt x="543" y="721"/>
                      <a:pt x="514" y="661"/>
                    </a:cubicBezTo>
                    <a:cubicBezTo>
                      <a:pt x="510" y="652"/>
                      <a:pt x="505" y="643"/>
                      <a:pt x="500" y="634"/>
                    </a:cubicBezTo>
                    <a:cubicBezTo>
                      <a:pt x="422" y="486"/>
                      <a:pt x="263" y="284"/>
                      <a:pt x="24" y="26"/>
                    </a:cubicBezTo>
                    <a:cubicBezTo>
                      <a:pt x="16" y="17"/>
                      <a:pt x="8" y="9"/>
                      <a:pt x="0" y="0"/>
                    </a:cubicBezTo>
                    <a:cubicBezTo>
                      <a:pt x="10" y="9"/>
                      <a:pt x="20" y="17"/>
                      <a:pt x="30" y="26"/>
                    </a:cubicBezTo>
                    <a:cubicBezTo>
                      <a:pt x="266" y="231"/>
                      <a:pt x="437" y="399"/>
                      <a:pt x="545" y="530"/>
                    </a:cubicBezTo>
                    <a:cubicBezTo>
                      <a:pt x="569" y="559"/>
                      <a:pt x="590" y="587"/>
                      <a:pt x="608" y="613"/>
                    </a:cubicBezTo>
                    <a:cubicBezTo>
                      <a:pt x="619" y="630"/>
                      <a:pt x="630" y="646"/>
                      <a:pt x="638" y="661"/>
                    </a:cubicBezTo>
                    <a:cubicBezTo>
                      <a:pt x="643" y="668"/>
                      <a:pt x="646" y="675"/>
                      <a:pt x="650" y="682"/>
                    </a:cubicBezTo>
                    <a:cubicBezTo>
                      <a:pt x="662" y="705"/>
                      <a:pt x="670" y="726"/>
                      <a:pt x="675" y="745"/>
                    </a:cubicBezTo>
                    <a:cubicBezTo>
                      <a:pt x="680" y="763"/>
                      <a:pt x="681" y="777"/>
                      <a:pt x="679" y="788"/>
                    </a:cubicBezTo>
                    <a:cubicBezTo>
                      <a:pt x="676" y="799"/>
                      <a:pt x="672" y="809"/>
                      <a:pt x="666" y="818"/>
                    </a:cubicBezTo>
                    <a:cubicBezTo>
                      <a:pt x="660" y="827"/>
                      <a:pt x="651" y="832"/>
                      <a:pt x="638" y="832"/>
                    </a:cubicBezTo>
                    <a:cubicBezTo>
                      <a:pt x="632" y="832"/>
                      <a:pt x="626" y="832"/>
                      <a:pt x="620" y="831"/>
                    </a:cubicBezTo>
                    <a:cubicBezTo>
                      <a:pt x="616" y="831"/>
                      <a:pt x="612" y="830"/>
                      <a:pt x="608" y="829"/>
                    </a:cubicBezTo>
                    <a:cubicBezTo>
                      <a:pt x="604" y="828"/>
                      <a:pt x="601" y="827"/>
                      <a:pt x="598" y="826"/>
                    </a:cubicBezTo>
                    <a:cubicBezTo>
                      <a:pt x="584" y="821"/>
                      <a:pt x="571" y="816"/>
                      <a:pt x="558" y="810"/>
                    </a:cubicBezTo>
                    <a:close/>
                  </a:path>
                </a:pathLst>
              </a:custGeom>
              <a:solidFill>
                <a:srgbClr val="C6B0A0"/>
              </a:solidFill>
              <a:ln w="9525">
                <a:solidFill>
                  <a:srgbClr val="C6B0A0"/>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45" name="Freeform 7">
                <a:extLst>
                  <a:ext uri="{FF2B5EF4-FFF2-40B4-BE49-F238E27FC236}">
                    <a16:creationId xmlns:a16="http://schemas.microsoft.com/office/drawing/2014/main" xmlns="" id="{E3319178-531F-4979-8FE2-2AE972ADC06F}"/>
                  </a:ext>
                </a:extLst>
              </p:cNvPr>
              <p:cNvSpPr>
                <a:spLocks noEditPoints="1"/>
              </p:cNvSpPr>
              <p:nvPr/>
            </p:nvSpPr>
            <p:spPr bwMode="auto">
              <a:xfrm>
                <a:off x="3275012" y="2168525"/>
                <a:ext cx="3154363" cy="1970088"/>
              </a:xfrm>
              <a:custGeom>
                <a:avLst/>
                <a:gdLst/>
                <a:ahLst/>
                <a:cxnLst>
                  <a:cxn ang="0">
                    <a:pos x="0" y="121"/>
                  </a:cxn>
                  <a:cxn ang="0">
                    <a:pos x="19" y="106"/>
                  </a:cxn>
                  <a:cxn ang="0">
                    <a:pos x="547" y="106"/>
                  </a:cxn>
                  <a:cxn ang="0">
                    <a:pos x="563" y="121"/>
                  </a:cxn>
                  <a:cxn ang="0">
                    <a:pos x="0" y="121"/>
                  </a:cxn>
                  <a:cxn ang="0">
                    <a:pos x="1380" y="842"/>
                  </a:cxn>
                  <a:cxn ang="0">
                    <a:pos x="1370" y="853"/>
                  </a:cxn>
                  <a:cxn ang="0">
                    <a:pos x="1342" y="867"/>
                  </a:cxn>
                  <a:cxn ang="0">
                    <a:pos x="1315" y="869"/>
                  </a:cxn>
                  <a:cxn ang="0">
                    <a:pos x="1303" y="867"/>
                  </a:cxn>
                  <a:cxn ang="0">
                    <a:pos x="1250" y="854"/>
                  </a:cxn>
                  <a:cxn ang="0">
                    <a:pos x="1195" y="829"/>
                  </a:cxn>
                  <a:cxn ang="0">
                    <a:pos x="1080" y="760"/>
                  </a:cxn>
                  <a:cxn ang="0">
                    <a:pos x="1045" y="736"/>
                  </a:cxn>
                  <a:cxn ang="0">
                    <a:pos x="1028" y="723"/>
                  </a:cxn>
                  <a:cxn ang="0">
                    <a:pos x="638" y="401"/>
                  </a:cxn>
                  <a:cxn ang="0">
                    <a:pos x="480" y="251"/>
                  </a:cxn>
                  <a:cxn ang="0">
                    <a:pos x="465" y="238"/>
                  </a:cxn>
                  <a:cxn ang="0">
                    <a:pos x="489" y="210"/>
                  </a:cxn>
                  <a:cxn ang="0">
                    <a:pos x="1044" y="691"/>
                  </a:cxn>
                  <a:cxn ang="0">
                    <a:pos x="1119" y="745"/>
                  </a:cxn>
                  <a:cxn ang="0">
                    <a:pos x="1195" y="793"/>
                  </a:cxn>
                  <a:cxn ang="0">
                    <a:pos x="1235" y="814"/>
                  </a:cxn>
                  <a:cxn ang="0">
                    <a:pos x="1253" y="823"/>
                  </a:cxn>
                  <a:cxn ang="0">
                    <a:pos x="1293" y="839"/>
                  </a:cxn>
                  <a:cxn ang="0">
                    <a:pos x="1303" y="842"/>
                  </a:cxn>
                  <a:cxn ang="0">
                    <a:pos x="1315" y="844"/>
                  </a:cxn>
                  <a:cxn ang="0">
                    <a:pos x="1333" y="845"/>
                  </a:cxn>
                  <a:cxn ang="0">
                    <a:pos x="1361" y="831"/>
                  </a:cxn>
                  <a:cxn ang="0">
                    <a:pos x="1374" y="801"/>
                  </a:cxn>
                  <a:cxn ang="0">
                    <a:pos x="1370" y="758"/>
                  </a:cxn>
                  <a:cxn ang="0">
                    <a:pos x="1345" y="695"/>
                  </a:cxn>
                  <a:cxn ang="0">
                    <a:pos x="1333" y="674"/>
                  </a:cxn>
                  <a:cxn ang="0">
                    <a:pos x="1303" y="626"/>
                  </a:cxn>
                  <a:cxn ang="0">
                    <a:pos x="1240" y="543"/>
                  </a:cxn>
                  <a:cxn ang="0">
                    <a:pos x="725" y="39"/>
                  </a:cxn>
                  <a:cxn ang="0">
                    <a:pos x="695" y="13"/>
                  </a:cxn>
                  <a:cxn ang="0">
                    <a:pos x="682" y="0"/>
                  </a:cxn>
                  <a:cxn ang="0">
                    <a:pos x="728" y="39"/>
                  </a:cxn>
                  <a:cxn ang="0">
                    <a:pos x="945" y="234"/>
                  </a:cxn>
                  <a:cxn ang="0">
                    <a:pos x="1247" y="543"/>
                  </a:cxn>
                  <a:cxn ang="0">
                    <a:pos x="1303" y="613"/>
                  </a:cxn>
                  <a:cxn ang="0">
                    <a:pos x="1344" y="674"/>
                  </a:cxn>
                  <a:cxn ang="0">
                    <a:pos x="1356" y="695"/>
                  </a:cxn>
                  <a:cxn ang="0">
                    <a:pos x="1384" y="758"/>
                  </a:cxn>
                  <a:cxn ang="0">
                    <a:pos x="1392" y="793"/>
                  </a:cxn>
                  <a:cxn ang="0">
                    <a:pos x="1392" y="792"/>
                  </a:cxn>
                  <a:cxn ang="0">
                    <a:pos x="1380" y="842"/>
                  </a:cxn>
                </a:cxnLst>
                <a:rect l="0" t="0" r="r" b="b"/>
                <a:pathLst>
                  <a:path w="1394" h="869">
                    <a:moveTo>
                      <a:pt x="0" y="121"/>
                    </a:moveTo>
                    <a:cubicBezTo>
                      <a:pt x="19" y="106"/>
                      <a:pt x="19" y="106"/>
                      <a:pt x="19" y="106"/>
                    </a:cubicBezTo>
                    <a:cubicBezTo>
                      <a:pt x="547" y="106"/>
                      <a:pt x="547" y="106"/>
                      <a:pt x="547" y="106"/>
                    </a:cubicBezTo>
                    <a:cubicBezTo>
                      <a:pt x="563" y="121"/>
                      <a:pt x="563" y="121"/>
                      <a:pt x="563" y="121"/>
                    </a:cubicBezTo>
                    <a:lnTo>
                      <a:pt x="0" y="121"/>
                    </a:lnTo>
                    <a:close/>
                    <a:moveTo>
                      <a:pt x="1380" y="842"/>
                    </a:moveTo>
                    <a:cubicBezTo>
                      <a:pt x="1377" y="846"/>
                      <a:pt x="1374" y="850"/>
                      <a:pt x="1370" y="853"/>
                    </a:cubicBezTo>
                    <a:cubicBezTo>
                      <a:pt x="1362" y="860"/>
                      <a:pt x="1353" y="864"/>
                      <a:pt x="1342" y="867"/>
                    </a:cubicBezTo>
                    <a:cubicBezTo>
                      <a:pt x="1334" y="868"/>
                      <a:pt x="1325" y="869"/>
                      <a:pt x="1315" y="869"/>
                    </a:cubicBezTo>
                    <a:cubicBezTo>
                      <a:pt x="1311" y="868"/>
                      <a:pt x="1307" y="868"/>
                      <a:pt x="1303" y="867"/>
                    </a:cubicBezTo>
                    <a:cubicBezTo>
                      <a:pt x="1287" y="865"/>
                      <a:pt x="1269" y="861"/>
                      <a:pt x="1250" y="854"/>
                    </a:cubicBezTo>
                    <a:cubicBezTo>
                      <a:pt x="1233" y="847"/>
                      <a:pt x="1215" y="839"/>
                      <a:pt x="1195" y="829"/>
                    </a:cubicBezTo>
                    <a:cubicBezTo>
                      <a:pt x="1161" y="812"/>
                      <a:pt x="1123" y="789"/>
                      <a:pt x="1080" y="760"/>
                    </a:cubicBezTo>
                    <a:cubicBezTo>
                      <a:pt x="1069" y="752"/>
                      <a:pt x="1057" y="744"/>
                      <a:pt x="1045" y="736"/>
                    </a:cubicBezTo>
                    <a:cubicBezTo>
                      <a:pt x="1028" y="723"/>
                      <a:pt x="1028" y="723"/>
                      <a:pt x="1028" y="723"/>
                    </a:cubicBezTo>
                    <a:cubicBezTo>
                      <a:pt x="638" y="401"/>
                      <a:pt x="638" y="401"/>
                      <a:pt x="638" y="401"/>
                    </a:cubicBezTo>
                    <a:cubicBezTo>
                      <a:pt x="588" y="354"/>
                      <a:pt x="535" y="304"/>
                      <a:pt x="480" y="251"/>
                    </a:cubicBezTo>
                    <a:cubicBezTo>
                      <a:pt x="474" y="246"/>
                      <a:pt x="470" y="242"/>
                      <a:pt x="465" y="238"/>
                    </a:cubicBezTo>
                    <a:cubicBezTo>
                      <a:pt x="489" y="210"/>
                      <a:pt x="489" y="210"/>
                      <a:pt x="489" y="210"/>
                    </a:cubicBezTo>
                    <a:cubicBezTo>
                      <a:pt x="716" y="425"/>
                      <a:pt x="901" y="585"/>
                      <a:pt x="1044" y="691"/>
                    </a:cubicBezTo>
                    <a:cubicBezTo>
                      <a:pt x="1071" y="711"/>
                      <a:pt x="1095" y="729"/>
                      <a:pt x="1119" y="745"/>
                    </a:cubicBezTo>
                    <a:cubicBezTo>
                      <a:pt x="1146" y="763"/>
                      <a:pt x="1172" y="779"/>
                      <a:pt x="1195" y="793"/>
                    </a:cubicBezTo>
                    <a:cubicBezTo>
                      <a:pt x="1209" y="801"/>
                      <a:pt x="1223" y="808"/>
                      <a:pt x="1235" y="814"/>
                    </a:cubicBezTo>
                    <a:cubicBezTo>
                      <a:pt x="1241" y="817"/>
                      <a:pt x="1247" y="820"/>
                      <a:pt x="1253" y="823"/>
                    </a:cubicBezTo>
                    <a:cubicBezTo>
                      <a:pt x="1266" y="829"/>
                      <a:pt x="1279" y="834"/>
                      <a:pt x="1293" y="839"/>
                    </a:cubicBezTo>
                    <a:cubicBezTo>
                      <a:pt x="1296" y="840"/>
                      <a:pt x="1299" y="841"/>
                      <a:pt x="1303" y="842"/>
                    </a:cubicBezTo>
                    <a:cubicBezTo>
                      <a:pt x="1307" y="843"/>
                      <a:pt x="1311" y="844"/>
                      <a:pt x="1315" y="844"/>
                    </a:cubicBezTo>
                    <a:cubicBezTo>
                      <a:pt x="1321" y="845"/>
                      <a:pt x="1327" y="845"/>
                      <a:pt x="1333" y="845"/>
                    </a:cubicBezTo>
                    <a:cubicBezTo>
                      <a:pt x="1346" y="845"/>
                      <a:pt x="1355" y="840"/>
                      <a:pt x="1361" y="831"/>
                    </a:cubicBezTo>
                    <a:cubicBezTo>
                      <a:pt x="1367" y="822"/>
                      <a:pt x="1371" y="812"/>
                      <a:pt x="1374" y="801"/>
                    </a:cubicBezTo>
                    <a:cubicBezTo>
                      <a:pt x="1376" y="790"/>
                      <a:pt x="1375" y="776"/>
                      <a:pt x="1370" y="758"/>
                    </a:cubicBezTo>
                    <a:cubicBezTo>
                      <a:pt x="1365" y="739"/>
                      <a:pt x="1357" y="718"/>
                      <a:pt x="1345" y="695"/>
                    </a:cubicBezTo>
                    <a:cubicBezTo>
                      <a:pt x="1341" y="688"/>
                      <a:pt x="1338" y="681"/>
                      <a:pt x="1333" y="674"/>
                    </a:cubicBezTo>
                    <a:cubicBezTo>
                      <a:pt x="1325" y="659"/>
                      <a:pt x="1314" y="643"/>
                      <a:pt x="1303" y="626"/>
                    </a:cubicBezTo>
                    <a:cubicBezTo>
                      <a:pt x="1285" y="600"/>
                      <a:pt x="1264" y="572"/>
                      <a:pt x="1240" y="543"/>
                    </a:cubicBezTo>
                    <a:cubicBezTo>
                      <a:pt x="1132" y="412"/>
                      <a:pt x="961" y="244"/>
                      <a:pt x="725" y="39"/>
                    </a:cubicBezTo>
                    <a:cubicBezTo>
                      <a:pt x="715" y="30"/>
                      <a:pt x="705" y="22"/>
                      <a:pt x="695" y="13"/>
                    </a:cubicBezTo>
                    <a:cubicBezTo>
                      <a:pt x="691" y="9"/>
                      <a:pt x="686" y="4"/>
                      <a:pt x="682" y="0"/>
                    </a:cubicBezTo>
                    <a:cubicBezTo>
                      <a:pt x="698" y="13"/>
                      <a:pt x="713" y="26"/>
                      <a:pt x="728" y="39"/>
                    </a:cubicBezTo>
                    <a:cubicBezTo>
                      <a:pt x="808" y="108"/>
                      <a:pt x="880" y="173"/>
                      <a:pt x="945" y="234"/>
                    </a:cubicBezTo>
                    <a:cubicBezTo>
                      <a:pt x="1073" y="353"/>
                      <a:pt x="1174" y="456"/>
                      <a:pt x="1247" y="543"/>
                    </a:cubicBezTo>
                    <a:cubicBezTo>
                      <a:pt x="1268" y="568"/>
                      <a:pt x="1286" y="591"/>
                      <a:pt x="1303" y="613"/>
                    </a:cubicBezTo>
                    <a:cubicBezTo>
                      <a:pt x="1318" y="635"/>
                      <a:pt x="1332" y="655"/>
                      <a:pt x="1344" y="674"/>
                    </a:cubicBezTo>
                    <a:cubicBezTo>
                      <a:pt x="1348" y="681"/>
                      <a:pt x="1352" y="688"/>
                      <a:pt x="1356" y="695"/>
                    </a:cubicBezTo>
                    <a:cubicBezTo>
                      <a:pt x="1368" y="718"/>
                      <a:pt x="1378" y="739"/>
                      <a:pt x="1384" y="758"/>
                    </a:cubicBezTo>
                    <a:cubicBezTo>
                      <a:pt x="1388" y="772"/>
                      <a:pt x="1391" y="783"/>
                      <a:pt x="1392" y="793"/>
                    </a:cubicBezTo>
                    <a:cubicBezTo>
                      <a:pt x="1392" y="792"/>
                      <a:pt x="1392" y="792"/>
                      <a:pt x="1392" y="792"/>
                    </a:cubicBezTo>
                    <a:cubicBezTo>
                      <a:pt x="1394" y="808"/>
                      <a:pt x="1390" y="825"/>
                      <a:pt x="1380" y="842"/>
                    </a:cubicBezTo>
                    <a:close/>
                  </a:path>
                </a:pathLst>
              </a:custGeom>
              <a:solidFill>
                <a:srgbClr val="C6B0A0"/>
              </a:solidFill>
              <a:ln w="9525">
                <a:solidFill>
                  <a:srgbClr val="C6B0A0"/>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grpSp>
        <p:grpSp>
          <p:nvGrpSpPr>
            <p:cNvPr id="31" name="Group 16">
              <a:extLst>
                <a:ext uri="{FF2B5EF4-FFF2-40B4-BE49-F238E27FC236}">
                  <a16:creationId xmlns:a16="http://schemas.microsoft.com/office/drawing/2014/main" xmlns="" id="{5024852B-3F8E-4273-956C-2E6DC4F8E38F}"/>
                </a:ext>
              </a:extLst>
            </p:cNvPr>
            <p:cNvGrpSpPr/>
            <p:nvPr/>
          </p:nvGrpSpPr>
          <p:grpSpPr>
            <a:xfrm flipV="1">
              <a:off x="6197306" y="2102043"/>
              <a:ext cx="1871934" cy="1408423"/>
              <a:chOff x="3275012" y="2168525"/>
              <a:chExt cx="3154363" cy="2373313"/>
            </a:xfrm>
            <a:grpFill/>
          </p:grpSpPr>
          <p:sp>
            <p:nvSpPr>
              <p:cNvPr id="40" name="Freeform 5">
                <a:extLst>
                  <a:ext uri="{FF2B5EF4-FFF2-40B4-BE49-F238E27FC236}">
                    <a16:creationId xmlns:a16="http://schemas.microsoft.com/office/drawing/2014/main" xmlns="" id="{C1A181B1-7906-4E66-B07A-0D3E8D1DFE64}"/>
                  </a:ext>
                </a:extLst>
              </p:cNvPr>
              <p:cNvSpPr/>
              <p:nvPr/>
            </p:nvSpPr>
            <p:spPr bwMode="auto">
              <a:xfrm>
                <a:off x="3275012" y="2443163"/>
                <a:ext cx="3122613" cy="2098675"/>
              </a:xfrm>
              <a:custGeom>
                <a:avLst/>
                <a:gdLst/>
                <a:ahLst/>
                <a:cxnLst>
                  <a:cxn ang="0">
                    <a:pos x="1380" y="721"/>
                  </a:cxn>
                  <a:cxn ang="0">
                    <a:pos x="1375" y="732"/>
                  </a:cxn>
                  <a:cxn ang="0">
                    <a:pos x="1339" y="790"/>
                  </a:cxn>
                  <a:cxn ang="0">
                    <a:pos x="1319" y="816"/>
                  </a:cxn>
                  <a:cxn ang="0">
                    <a:pos x="1303" y="834"/>
                  </a:cxn>
                  <a:cxn ang="0">
                    <a:pos x="1238" y="889"/>
                  </a:cxn>
                  <a:cxn ang="0">
                    <a:pos x="1223" y="899"/>
                  </a:cxn>
                  <a:cxn ang="0">
                    <a:pos x="1080" y="921"/>
                  </a:cxn>
                  <a:cxn ang="0">
                    <a:pos x="1044" y="916"/>
                  </a:cxn>
                  <a:cxn ang="0">
                    <a:pos x="786" y="819"/>
                  </a:cxn>
                  <a:cxn ang="0">
                    <a:pos x="416" y="587"/>
                  </a:cxn>
                  <a:cxn ang="0">
                    <a:pos x="269" y="477"/>
                  </a:cxn>
                  <a:cxn ang="0">
                    <a:pos x="219" y="437"/>
                  </a:cxn>
                  <a:cxn ang="0">
                    <a:pos x="203" y="425"/>
                  </a:cxn>
                  <a:cxn ang="0">
                    <a:pos x="203" y="426"/>
                  </a:cxn>
                  <a:cxn ang="0">
                    <a:pos x="106" y="540"/>
                  </a:cxn>
                  <a:cxn ang="0">
                    <a:pos x="0" y="0"/>
                  </a:cxn>
                  <a:cxn ang="0">
                    <a:pos x="563" y="0"/>
                  </a:cxn>
                  <a:cxn ang="0">
                    <a:pos x="489" y="89"/>
                  </a:cxn>
                  <a:cxn ang="0">
                    <a:pos x="465" y="117"/>
                  </a:cxn>
                  <a:cxn ang="0">
                    <a:pos x="480" y="130"/>
                  </a:cxn>
                  <a:cxn ang="0">
                    <a:pos x="638" y="280"/>
                  </a:cxn>
                  <a:cxn ang="0">
                    <a:pos x="1028" y="602"/>
                  </a:cxn>
                  <a:cxn ang="0">
                    <a:pos x="1045" y="615"/>
                  </a:cxn>
                  <a:cxn ang="0">
                    <a:pos x="1080" y="639"/>
                  </a:cxn>
                  <a:cxn ang="0">
                    <a:pos x="1195" y="708"/>
                  </a:cxn>
                  <a:cxn ang="0">
                    <a:pos x="1250" y="733"/>
                  </a:cxn>
                  <a:cxn ang="0">
                    <a:pos x="1303" y="746"/>
                  </a:cxn>
                  <a:cxn ang="0">
                    <a:pos x="1315" y="748"/>
                  </a:cxn>
                  <a:cxn ang="0">
                    <a:pos x="1342" y="746"/>
                  </a:cxn>
                  <a:cxn ang="0">
                    <a:pos x="1370" y="732"/>
                  </a:cxn>
                  <a:cxn ang="0">
                    <a:pos x="1380" y="721"/>
                  </a:cxn>
                </a:cxnLst>
                <a:rect l="0" t="0" r="r" b="b"/>
                <a:pathLst>
                  <a:path w="1380" h="926">
                    <a:moveTo>
                      <a:pt x="1380" y="721"/>
                    </a:moveTo>
                    <a:cubicBezTo>
                      <a:pt x="1379" y="724"/>
                      <a:pt x="1377" y="728"/>
                      <a:pt x="1375" y="732"/>
                    </a:cubicBezTo>
                    <a:cubicBezTo>
                      <a:pt x="1364" y="752"/>
                      <a:pt x="1352" y="772"/>
                      <a:pt x="1339" y="790"/>
                    </a:cubicBezTo>
                    <a:cubicBezTo>
                      <a:pt x="1333" y="799"/>
                      <a:pt x="1326" y="807"/>
                      <a:pt x="1319" y="816"/>
                    </a:cubicBezTo>
                    <a:cubicBezTo>
                      <a:pt x="1314" y="822"/>
                      <a:pt x="1308" y="828"/>
                      <a:pt x="1303" y="834"/>
                    </a:cubicBezTo>
                    <a:cubicBezTo>
                      <a:pt x="1283" y="854"/>
                      <a:pt x="1261" y="873"/>
                      <a:pt x="1238" y="889"/>
                    </a:cubicBezTo>
                    <a:cubicBezTo>
                      <a:pt x="1233" y="893"/>
                      <a:pt x="1228" y="896"/>
                      <a:pt x="1223" y="899"/>
                    </a:cubicBezTo>
                    <a:cubicBezTo>
                      <a:pt x="1185" y="919"/>
                      <a:pt x="1137" y="926"/>
                      <a:pt x="1080" y="921"/>
                    </a:cubicBezTo>
                    <a:cubicBezTo>
                      <a:pt x="1068" y="920"/>
                      <a:pt x="1056" y="918"/>
                      <a:pt x="1044" y="916"/>
                    </a:cubicBezTo>
                    <a:cubicBezTo>
                      <a:pt x="971" y="903"/>
                      <a:pt x="884" y="871"/>
                      <a:pt x="786" y="819"/>
                    </a:cubicBezTo>
                    <a:cubicBezTo>
                      <a:pt x="416" y="587"/>
                      <a:pt x="416" y="587"/>
                      <a:pt x="416" y="587"/>
                    </a:cubicBezTo>
                    <a:cubicBezTo>
                      <a:pt x="269" y="477"/>
                      <a:pt x="269" y="477"/>
                      <a:pt x="269" y="477"/>
                    </a:cubicBezTo>
                    <a:cubicBezTo>
                      <a:pt x="253" y="464"/>
                      <a:pt x="236" y="451"/>
                      <a:pt x="219" y="437"/>
                    </a:cubicBezTo>
                    <a:cubicBezTo>
                      <a:pt x="213" y="433"/>
                      <a:pt x="208" y="429"/>
                      <a:pt x="203" y="425"/>
                    </a:cubicBezTo>
                    <a:cubicBezTo>
                      <a:pt x="203" y="426"/>
                      <a:pt x="203" y="426"/>
                      <a:pt x="203" y="426"/>
                    </a:cubicBezTo>
                    <a:cubicBezTo>
                      <a:pt x="106" y="540"/>
                      <a:pt x="106" y="540"/>
                      <a:pt x="106" y="540"/>
                    </a:cubicBezTo>
                    <a:cubicBezTo>
                      <a:pt x="0" y="0"/>
                      <a:pt x="0" y="0"/>
                      <a:pt x="0" y="0"/>
                    </a:cubicBezTo>
                    <a:cubicBezTo>
                      <a:pt x="563" y="0"/>
                      <a:pt x="563" y="0"/>
                      <a:pt x="563" y="0"/>
                    </a:cubicBezTo>
                    <a:cubicBezTo>
                      <a:pt x="489" y="89"/>
                      <a:pt x="489" y="89"/>
                      <a:pt x="489" y="89"/>
                    </a:cubicBezTo>
                    <a:cubicBezTo>
                      <a:pt x="465" y="117"/>
                      <a:pt x="465" y="117"/>
                      <a:pt x="465" y="117"/>
                    </a:cubicBezTo>
                    <a:cubicBezTo>
                      <a:pt x="470" y="121"/>
                      <a:pt x="474" y="125"/>
                      <a:pt x="480" y="130"/>
                    </a:cubicBezTo>
                    <a:cubicBezTo>
                      <a:pt x="535" y="183"/>
                      <a:pt x="588" y="233"/>
                      <a:pt x="638" y="280"/>
                    </a:cubicBezTo>
                    <a:cubicBezTo>
                      <a:pt x="1028" y="602"/>
                      <a:pt x="1028" y="602"/>
                      <a:pt x="1028" y="602"/>
                    </a:cubicBezTo>
                    <a:cubicBezTo>
                      <a:pt x="1045" y="615"/>
                      <a:pt x="1045" y="615"/>
                      <a:pt x="1045" y="615"/>
                    </a:cubicBezTo>
                    <a:cubicBezTo>
                      <a:pt x="1057" y="623"/>
                      <a:pt x="1069" y="631"/>
                      <a:pt x="1080" y="639"/>
                    </a:cubicBezTo>
                    <a:cubicBezTo>
                      <a:pt x="1123" y="668"/>
                      <a:pt x="1161" y="691"/>
                      <a:pt x="1195" y="708"/>
                    </a:cubicBezTo>
                    <a:cubicBezTo>
                      <a:pt x="1215" y="718"/>
                      <a:pt x="1233" y="726"/>
                      <a:pt x="1250" y="733"/>
                    </a:cubicBezTo>
                    <a:cubicBezTo>
                      <a:pt x="1269" y="740"/>
                      <a:pt x="1287" y="744"/>
                      <a:pt x="1303" y="746"/>
                    </a:cubicBezTo>
                    <a:cubicBezTo>
                      <a:pt x="1307" y="747"/>
                      <a:pt x="1311" y="747"/>
                      <a:pt x="1315" y="748"/>
                    </a:cubicBezTo>
                    <a:cubicBezTo>
                      <a:pt x="1325" y="748"/>
                      <a:pt x="1334" y="747"/>
                      <a:pt x="1342" y="746"/>
                    </a:cubicBezTo>
                    <a:cubicBezTo>
                      <a:pt x="1353" y="743"/>
                      <a:pt x="1362" y="739"/>
                      <a:pt x="1370" y="732"/>
                    </a:cubicBezTo>
                    <a:cubicBezTo>
                      <a:pt x="1374" y="729"/>
                      <a:pt x="1377" y="725"/>
                      <a:pt x="1380" y="721"/>
                    </a:cubicBezTo>
                    <a:close/>
                  </a:path>
                </a:pathLst>
              </a:custGeom>
              <a:solidFill>
                <a:srgbClr val="AAA09E"/>
              </a:solidFill>
              <a:ln w="9525">
                <a:solidFill>
                  <a:srgbClr val="AAA09E"/>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41" name="Freeform 6">
                <a:extLst>
                  <a:ext uri="{FF2B5EF4-FFF2-40B4-BE49-F238E27FC236}">
                    <a16:creationId xmlns:a16="http://schemas.microsoft.com/office/drawing/2014/main" xmlns="" id="{905F06CC-2FC2-4CC2-8912-D834D1A500F8}"/>
                  </a:ext>
                </a:extLst>
              </p:cNvPr>
              <p:cNvSpPr/>
              <p:nvPr/>
            </p:nvSpPr>
            <p:spPr bwMode="auto">
              <a:xfrm>
                <a:off x="4848225" y="2198688"/>
                <a:ext cx="1541463" cy="1885950"/>
              </a:xfrm>
              <a:custGeom>
                <a:avLst/>
                <a:gdLst/>
                <a:ahLst/>
                <a:cxnLst>
                  <a:cxn ang="0">
                    <a:pos x="558" y="810"/>
                  </a:cxn>
                  <a:cxn ang="0">
                    <a:pos x="514" y="661"/>
                  </a:cxn>
                  <a:cxn ang="0">
                    <a:pos x="500" y="634"/>
                  </a:cxn>
                  <a:cxn ang="0">
                    <a:pos x="24" y="26"/>
                  </a:cxn>
                  <a:cxn ang="0">
                    <a:pos x="0" y="0"/>
                  </a:cxn>
                  <a:cxn ang="0">
                    <a:pos x="30" y="26"/>
                  </a:cxn>
                  <a:cxn ang="0">
                    <a:pos x="545" y="530"/>
                  </a:cxn>
                  <a:cxn ang="0">
                    <a:pos x="608" y="613"/>
                  </a:cxn>
                  <a:cxn ang="0">
                    <a:pos x="638" y="661"/>
                  </a:cxn>
                  <a:cxn ang="0">
                    <a:pos x="650" y="682"/>
                  </a:cxn>
                  <a:cxn ang="0">
                    <a:pos x="675" y="745"/>
                  </a:cxn>
                  <a:cxn ang="0">
                    <a:pos x="679" y="788"/>
                  </a:cxn>
                  <a:cxn ang="0">
                    <a:pos x="666" y="818"/>
                  </a:cxn>
                  <a:cxn ang="0">
                    <a:pos x="638" y="832"/>
                  </a:cxn>
                  <a:cxn ang="0">
                    <a:pos x="620" y="831"/>
                  </a:cxn>
                  <a:cxn ang="0">
                    <a:pos x="608" y="829"/>
                  </a:cxn>
                  <a:cxn ang="0">
                    <a:pos x="598" y="826"/>
                  </a:cxn>
                  <a:cxn ang="0">
                    <a:pos x="558" y="810"/>
                  </a:cxn>
                </a:cxnLst>
                <a:rect l="0" t="0" r="r" b="b"/>
                <a:pathLst>
                  <a:path w="681" h="832">
                    <a:moveTo>
                      <a:pt x="558" y="810"/>
                    </a:moveTo>
                    <a:cubicBezTo>
                      <a:pt x="558" y="770"/>
                      <a:pt x="543" y="721"/>
                      <a:pt x="514" y="661"/>
                    </a:cubicBezTo>
                    <a:cubicBezTo>
                      <a:pt x="510" y="652"/>
                      <a:pt x="505" y="643"/>
                      <a:pt x="500" y="634"/>
                    </a:cubicBezTo>
                    <a:cubicBezTo>
                      <a:pt x="422" y="486"/>
                      <a:pt x="263" y="284"/>
                      <a:pt x="24" y="26"/>
                    </a:cubicBezTo>
                    <a:cubicBezTo>
                      <a:pt x="16" y="17"/>
                      <a:pt x="8" y="9"/>
                      <a:pt x="0" y="0"/>
                    </a:cubicBezTo>
                    <a:cubicBezTo>
                      <a:pt x="10" y="9"/>
                      <a:pt x="20" y="17"/>
                      <a:pt x="30" y="26"/>
                    </a:cubicBezTo>
                    <a:cubicBezTo>
                      <a:pt x="266" y="231"/>
                      <a:pt x="437" y="399"/>
                      <a:pt x="545" y="530"/>
                    </a:cubicBezTo>
                    <a:cubicBezTo>
                      <a:pt x="569" y="559"/>
                      <a:pt x="590" y="587"/>
                      <a:pt x="608" y="613"/>
                    </a:cubicBezTo>
                    <a:cubicBezTo>
                      <a:pt x="619" y="630"/>
                      <a:pt x="630" y="646"/>
                      <a:pt x="638" y="661"/>
                    </a:cubicBezTo>
                    <a:cubicBezTo>
                      <a:pt x="643" y="668"/>
                      <a:pt x="646" y="675"/>
                      <a:pt x="650" y="682"/>
                    </a:cubicBezTo>
                    <a:cubicBezTo>
                      <a:pt x="662" y="705"/>
                      <a:pt x="670" y="726"/>
                      <a:pt x="675" y="745"/>
                    </a:cubicBezTo>
                    <a:cubicBezTo>
                      <a:pt x="680" y="763"/>
                      <a:pt x="681" y="777"/>
                      <a:pt x="679" y="788"/>
                    </a:cubicBezTo>
                    <a:cubicBezTo>
                      <a:pt x="676" y="799"/>
                      <a:pt x="672" y="809"/>
                      <a:pt x="666" y="818"/>
                    </a:cubicBezTo>
                    <a:cubicBezTo>
                      <a:pt x="660" y="827"/>
                      <a:pt x="651" y="832"/>
                      <a:pt x="638" y="832"/>
                    </a:cubicBezTo>
                    <a:cubicBezTo>
                      <a:pt x="632" y="832"/>
                      <a:pt x="626" y="832"/>
                      <a:pt x="620" y="831"/>
                    </a:cubicBezTo>
                    <a:cubicBezTo>
                      <a:pt x="616" y="831"/>
                      <a:pt x="612" y="830"/>
                      <a:pt x="608" y="829"/>
                    </a:cubicBezTo>
                    <a:cubicBezTo>
                      <a:pt x="604" y="828"/>
                      <a:pt x="601" y="827"/>
                      <a:pt x="598" y="826"/>
                    </a:cubicBezTo>
                    <a:cubicBezTo>
                      <a:pt x="584" y="821"/>
                      <a:pt x="571" y="816"/>
                      <a:pt x="558" y="810"/>
                    </a:cubicBezTo>
                    <a:close/>
                  </a:path>
                </a:pathLst>
              </a:custGeom>
              <a:solidFill>
                <a:srgbClr val="AAA09E"/>
              </a:solidFill>
              <a:ln w="9525">
                <a:solidFill>
                  <a:srgbClr val="AAA09E"/>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42" name="Freeform 7">
                <a:extLst>
                  <a:ext uri="{FF2B5EF4-FFF2-40B4-BE49-F238E27FC236}">
                    <a16:creationId xmlns:a16="http://schemas.microsoft.com/office/drawing/2014/main" xmlns="" id="{6239E30C-7956-480B-9EEE-15F4BD3CA321}"/>
                  </a:ext>
                </a:extLst>
              </p:cNvPr>
              <p:cNvSpPr>
                <a:spLocks noEditPoints="1"/>
              </p:cNvSpPr>
              <p:nvPr/>
            </p:nvSpPr>
            <p:spPr bwMode="auto">
              <a:xfrm>
                <a:off x="3275012" y="2168525"/>
                <a:ext cx="3154363" cy="1970088"/>
              </a:xfrm>
              <a:custGeom>
                <a:avLst/>
                <a:gdLst/>
                <a:ahLst/>
                <a:cxnLst>
                  <a:cxn ang="0">
                    <a:pos x="0" y="121"/>
                  </a:cxn>
                  <a:cxn ang="0">
                    <a:pos x="19" y="106"/>
                  </a:cxn>
                  <a:cxn ang="0">
                    <a:pos x="547" y="106"/>
                  </a:cxn>
                  <a:cxn ang="0">
                    <a:pos x="563" y="121"/>
                  </a:cxn>
                  <a:cxn ang="0">
                    <a:pos x="0" y="121"/>
                  </a:cxn>
                  <a:cxn ang="0">
                    <a:pos x="1380" y="842"/>
                  </a:cxn>
                  <a:cxn ang="0">
                    <a:pos x="1370" y="853"/>
                  </a:cxn>
                  <a:cxn ang="0">
                    <a:pos x="1342" y="867"/>
                  </a:cxn>
                  <a:cxn ang="0">
                    <a:pos x="1315" y="869"/>
                  </a:cxn>
                  <a:cxn ang="0">
                    <a:pos x="1303" y="867"/>
                  </a:cxn>
                  <a:cxn ang="0">
                    <a:pos x="1250" y="854"/>
                  </a:cxn>
                  <a:cxn ang="0">
                    <a:pos x="1195" y="829"/>
                  </a:cxn>
                  <a:cxn ang="0">
                    <a:pos x="1080" y="760"/>
                  </a:cxn>
                  <a:cxn ang="0">
                    <a:pos x="1045" y="736"/>
                  </a:cxn>
                  <a:cxn ang="0">
                    <a:pos x="1028" y="723"/>
                  </a:cxn>
                  <a:cxn ang="0">
                    <a:pos x="638" y="401"/>
                  </a:cxn>
                  <a:cxn ang="0">
                    <a:pos x="480" y="251"/>
                  </a:cxn>
                  <a:cxn ang="0">
                    <a:pos x="465" y="238"/>
                  </a:cxn>
                  <a:cxn ang="0">
                    <a:pos x="489" y="210"/>
                  </a:cxn>
                  <a:cxn ang="0">
                    <a:pos x="1044" y="691"/>
                  </a:cxn>
                  <a:cxn ang="0">
                    <a:pos x="1119" y="745"/>
                  </a:cxn>
                  <a:cxn ang="0">
                    <a:pos x="1195" y="793"/>
                  </a:cxn>
                  <a:cxn ang="0">
                    <a:pos x="1235" y="814"/>
                  </a:cxn>
                  <a:cxn ang="0">
                    <a:pos x="1253" y="823"/>
                  </a:cxn>
                  <a:cxn ang="0">
                    <a:pos x="1293" y="839"/>
                  </a:cxn>
                  <a:cxn ang="0">
                    <a:pos x="1303" y="842"/>
                  </a:cxn>
                  <a:cxn ang="0">
                    <a:pos x="1315" y="844"/>
                  </a:cxn>
                  <a:cxn ang="0">
                    <a:pos x="1333" y="845"/>
                  </a:cxn>
                  <a:cxn ang="0">
                    <a:pos x="1361" y="831"/>
                  </a:cxn>
                  <a:cxn ang="0">
                    <a:pos x="1374" y="801"/>
                  </a:cxn>
                  <a:cxn ang="0">
                    <a:pos x="1370" y="758"/>
                  </a:cxn>
                  <a:cxn ang="0">
                    <a:pos x="1345" y="695"/>
                  </a:cxn>
                  <a:cxn ang="0">
                    <a:pos x="1333" y="674"/>
                  </a:cxn>
                  <a:cxn ang="0">
                    <a:pos x="1303" y="626"/>
                  </a:cxn>
                  <a:cxn ang="0">
                    <a:pos x="1240" y="543"/>
                  </a:cxn>
                  <a:cxn ang="0">
                    <a:pos x="725" y="39"/>
                  </a:cxn>
                  <a:cxn ang="0">
                    <a:pos x="695" y="13"/>
                  </a:cxn>
                  <a:cxn ang="0">
                    <a:pos x="682" y="0"/>
                  </a:cxn>
                  <a:cxn ang="0">
                    <a:pos x="728" y="39"/>
                  </a:cxn>
                  <a:cxn ang="0">
                    <a:pos x="945" y="234"/>
                  </a:cxn>
                  <a:cxn ang="0">
                    <a:pos x="1247" y="543"/>
                  </a:cxn>
                  <a:cxn ang="0">
                    <a:pos x="1303" y="613"/>
                  </a:cxn>
                  <a:cxn ang="0">
                    <a:pos x="1344" y="674"/>
                  </a:cxn>
                  <a:cxn ang="0">
                    <a:pos x="1356" y="695"/>
                  </a:cxn>
                  <a:cxn ang="0">
                    <a:pos x="1384" y="758"/>
                  </a:cxn>
                  <a:cxn ang="0">
                    <a:pos x="1392" y="793"/>
                  </a:cxn>
                  <a:cxn ang="0">
                    <a:pos x="1392" y="792"/>
                  </a:cxn>
                  <a:cxn ang="0">
                    <a:pos x="1380" y="842"/>
                  </a:cxn>
                </a:cxnLst>
                <a:rect l="0" t="0" r="r" b="b"/>
                <a:pathLst>
                  <a:path w="1394" h="869">
                    <a:moveTo>
                      <a:pt x="0" y="121"/>
                    </a:moveTo>
                    <a:cubicBezTo>
                      <a:pt x="19" y="106"/>
                      <a:pt x="19" y="106"/>
                      <a:pt x="19" y="106"/>
                    </a:cubicBezTo>
                    <a:cubicBezTo>
                      <a:pt x="547" y="106"/>
                      <a:pt x="547" y="106"/>
                      <a:pt x="547" y="106"/>
                    </a:cubicBezTo>
                    <a:cubicBezTo>
                      <a:pt x="563" y="121"/>
                      <a:pt x="563" y="121"/>
                      <a:pt x="563" y="121"/>
                    </a:cubicBezTo>
                    <a:lnTo>
                      <a:pt x="0" y="121"/>
                    </a:lnTo>
                    <a:close/>
                    <a:moveTo>
                      <a:pt x="1380" y="842"/>
                    </a:moveTo>
                    <a:cubicBezTo>
                      <a:pt x="1377" y="846"/>
                      <a:pt x="1374" y="850"/>
                      <a:pt x="1370" y="853"/>
                    </a:cubicBezTo>
                    <a:cubicBezTo>
                      <a:pt x="1362" y="860"/>
                      <a:pt x="1353" y="864"/>
                      <a:pt x="1342" y="867"/>
                    </a:cubicBezTo>
                    <a:cubicBezTo>
                      <a:pt x="1334" y="868"/>
                      <a:pt x="1325" y="869"/>
                      <a:pt x="1315" y="869"/>
                    </a:cubicBezTo>
                    <a:cubicBezTo>
                      <a:pt x="1311" y="868"/>
                      <a:pt x="1307" y="868"/>
                      <a:pt x="1303" y="867"/>
                    </a:cubicBezTo>
                    <a:cubicBezTo>
                      <a:pt x="1287" y="865"/>
                      <a:pt x="1269" y="861"/>
                      <a:pt x="1250" y="854"/>
                    </a:cubicBezTo>
                    <a:cubicBezTo>
                      <a:pt x="1233" y="847"/>
                      <a:pt x="1215" y="839"/>
                      <a:pt x="1195" y="829"/>
                    </a:cubicBezTo>
                    <a:cubicBezTo>
                      <a:pt x="1161" y="812"/>
                      <a:pt x="1123" y="789"/>
                      <a:pt x="1080" y="760"/>
                    </a:cubicBezTo>
                    <a:cubicBezTo>
                      <a:pt x="1069" y="752"/>
                      <a:pt x="1057" y="744"/>
                      <a:pt x="1045" y="736"/>
                    </a:cubicBezTo>
                    <a:cubicBezTo>
                      <a:pt x="1028" y="723"/>
                      <a:pt x="1028" y="723"/>
                      <a:pt x="1028" y="723"/>
                    </a:cubicBezTo>
                    <a:cubicBezTo>
                      <a:pt x="638" y="401"/>
                      <a:pt x="638" y="401"/>
                      <a:pt x="638" y="401"/>
                    </a:cubicBezTo>
                    <a:cubicBezTo>
                      <a:pt x="588" y="354"/>
                      <a:pt x="535" y="304"/>
                      <a:pt x="480" y="251"/>
                    </a:cubicBezTo>
                    <a:cubicBezTo>
                      <a:pt x="474" y="246"/>
                      <a:pt x="470" y="242"/>
                      <a:pt x="465" y="238"/>
                    </a:cubicBezTo>
                    <a:cubicBezTo>
                      <a:pt x="489" y="210"/>
                      <a:pt x="489" y="210"/>
                      <a:pt x="489" y="210"/>
                    </a:cubicBezTo>
                    <a:cubicBezTo>
                      <a:pt x="716" y="425"/>
                      <a:pt x="901" y="585"/>
                      <a:pt x="1044" y="691"/>
                    </a:cubicBezTo>
                    <a:cubicBezTo>
                      <a:pt x="1071" y="711"/>
                      <a:pt x="1095" y="729"/>
                      <a:pt x="1119" y="745"/>
                    </a:cubicBezTo>
                    <a:cubicBezTo>
                      <a:pt x="1146" y="763"/>
                      <a:pt x="1172" y="779"/>
                      <a:pt x="1195" y="793"/>
                    </a:cubicBezTo>
                    <a:cubicBezTo>
                      <a:pt x="1209" y="801"/>
                      <a:pt x="1223" y="808"/>
                      <a:pt x="1235" y="814"/>
                    </a:cubicBezTo>
                    <a:cubicBezTo>
                      <a:pt x="1241" y="817"/>
                      <a:pt x="1247" y="820"/>
                      <a:pt x="1253" y="823"/>
                    </a:cubicBezTo>
                    <a:cubicBezTo>
                      <a:pt x="1266" y="829"/>
                      <a:pt x="1279" y="834"/>
                      <a:pt x="1293" y="839"/>
                    </a:cubicBezTo>
                    <a:cubicBezTo>
                      <a:pt x="1296" y="840"/>
                      <a:pt x="1299" y="841"/>
                      <a:pt x="1303" y="842"/>
                    </a:cubicBezTo>
                    <a:cubicBezTo>
                      <a:pt x="1307" y="843"/>
                      <a:pt x="1311" y="844"/>
                      <a:pt x="1315" y="844"/>
                    </a:cubicBezTo>
                    <a:cubicBezTo>
                      <a:pt x="1321" y="845"/>
                      <a:pt x="1327" y="845"/>
                      <a:pt x="1333" y="845"/>
                    </a:cubicBezTo>
                    <a:cubicBezTo>
                      <a:pt x="1346" y="845"/>
                      <a:pt x="1355" y="840"/>
                      <a:pt x="1361" y="831"/>
                    </a:cubicBezTo>
                    <a:cubicBezTo>
                      <a:pt x="1367" y="822"/>
                      <a:pt x="1371" y="812"/>
                      <a:pt x="1374" y="801"/>
                    </a:cubicBezTo>
                    <a:cubicBezTo>
                      <a:pt x="1376" y="790"/>
                      <a:pt x="1375" y="776"/>
                      <a:pt x="1370" y="758"/>
                    </a:cubicBezTo>
                    <a:cubicBezTo>
                      <a:pt x="1365" y="739"/>
                      <a:pt x="1357" y="718"/>
                      <a:pt x="1345" y="695"/>
                    </a:cubicBezTo>
                    <a:cubicBezTo>
                      <a:pt x="1341" y="688"/>
                      <a:pt x="1338" y="681"/>
                      <a:pt x="1333" y="674"/>
                    </a:cubicBezTo>
                    <a:cubicBezTo>
                      <a:pt x="1325" y="659"/>
                      <a:pt x="1314" y="643"/>
                      <a:pt x="1303" y="626"/>
                    </a:cubicBezTo>
                    <a:cubicBezTo>
                      <a:pt x="1285" y="600"/>
                      <a:pt x="1264" y="572"/>
                      <a:pt x="1240" y="543"/>
                    </a:cubicBezTo>
                    <a:cubicBezTo>
                      <a:pt x="1132" y="412"/>
                      <a:pt x="961" y="244"/>
                      <a:pt x="725" y="39"/>
                    </a:cubicBezTo>
                    <a:cubicBezTo>
                      <a:pt x="715" y="30"/>
                      <a:pt x="705" y="22"/>
                      <a:pt x="695" y="13"/>
                    </a:cubicBezTo>
                    <a:cubicBezTo>
                      <a:pt x="691" y="9"/>
                      <a:pt x="686" y="4"/>
                      <a:pt x="682" y="0"/>
                    </a:cubicBezTo>
                    <a:cubicBezTo>
                      <a:pt x="698" y="13"/>
                      <a:pt x="713" y="26"/>
                      <a:pt x="728" y="39"/>
                    </a:cubicBezTo>
                    <a:cubicBezTo>
                      <a:pt x="808" y="108"/>
                      <a:pt x="880" y="173"/>
                      <a:pt x="945" y="234"/>
                    </a:cubicBezTo>
                    <a:cubicBezTo>
                      <a:pt x="1073" y="353"/>
                      <a:pt x="1174" y="456"/>
                      <a:pt x="1247" y="543"/>
                    </a:cubicBezTo>
                    <a:cubicBezTo>
                      <a:pt x="1268" y="568"/>
                      <a:pt x="1286" y="591"/>
                      <a:pt x="1303" y="613"/>
                    </a:cubicBezTo>
                    <a:cubicBezTo>
                      <a:pt x="1318" y="635"/>
                      <a:pt x="1332" y="655"/>
                      <a:pt x="1344" y="674"/>
                    </a:cubicBezTo>
                    <a:cubicBezTo>
                      <a:pt x="1348" y="681"/>
                      <a:pt x="1352" y="688"/>
                      <a:pt x="1356" y="695"/>
                    </a:cubicBezTo>
                    <a:cubicBezTo>
                      <a:pt x="1368" y="718"/>
                      <a:pt x="1378" y="739"/>
                      <a:pt x="1384" y="758"/>
                    </a:cubicBezTo>
                    <a:cubicBezTo>
                      <a:pt x="1388" y="772"/>
                      <a:pt x="1391" y="783"/>
                      <a:pt x="1392" y="793"/>
                    </a:cubicBezTo>
                    <a:cubicBezTo>
                      <a:pt x="1392" y="792"/>
                      <a:pt x="1392" y="792"/>
                      <a:pt x="1392" y="792"/>
                    </a:cubicBezTo>
                    <a:cubicBezTo>
                      <a:pt x="1394" y="808"/>
                      <a:pt x="1390" y="825"/>
                      <a:pt x="1380" y="842"/>
                    </a:cubicBezTo>
                    <a:close/>
                  </a:path>
                </a:pathLst>
              </a:custGeom>
              <a:solidFill>
                <a:srgbClr val="AAA09E"/>
              </a:solidFill>
              <a:ln w="9525">
                <a:solidFill>
                  <a:srgbClr val="AAA09E"/>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grpSp>
        <p:grpSp>
          <p:nvGrpSpPr>
            <p:cNvPr id="32" name="Group 20">
              <a:extLst>
                <a:ext uri="{FF2B5EF4-FFF2-40B4-BE49-F238E27FC236}">
                  <a16:creationId xmlns:a16="http://schemas.microsoft.com/office/drawing/2014/main" xmlns="" id="{1C8CDA21-50E5-436D-951C-E7EB435DA254}"/>
                </a:ext>
              </a:extLst>
            </p:cNvPr>
            <p:cNvGrpSpPr/>
            <p:nvPr/>
          </p:nvGrpSpPr>
          <p:grpSpPr>
            <a:xfrm flipH="1" flipV="1">
              <a:off x="3876366" y="2119943"/>
              <a:ext cx="1871934" cy="1408423"/>
              <a:chOff x="3275012" y="2168525"/>
              <a:chExt cx="3154363" cy="2373313"/>
            </a:xfrm>
            <a:grpFill/>
          </p:grpSpPr>
          <p:sp>
            <p:nvSpPr>
              <p:cNvPr id="37" name="Freeform 5">
                <a:extLst>
                  <a:ext uri="{FF2B5EF4-FFF2-40B4-BE49-F238E27FC236}">
                    <a16:creationId xmlns:a16="http://schemas.microsoft.com/office/drawing/2014/main" xmlns="" id="{9DA4A735-E463-49BE-86E6-9A0BF6A5D843}"/>
                  </a:ext>
                </a:extLst>
              </p:cNvPr>
              <p:cNvSpPr/>
              <p:nvPr/>
            </p:nvSpPr>
            <p:spPr bwMode="auto">
              <a:xfrm>
                <a:off x="3275012" y="2443164"/>
                <a:ext cx="3122613" cy="2098674"/>
              </a:xfrm>
              <a:custGeom>
                <a:avLst/>
                <a:gdLst/>
                <a:ahLst/>
                <a:cxnLst>
                  <a:cxn ang="0">
                    <a:pos x="1380" y="721"/>
                  </a:cxn>
                  <a:cxn ang="0">
                    <a:pos x="1375" y="732"/>
                  </a:cxn>
                  <a:cxn ang="0">
                    <a:pos x="1339" y="790"/>
                  </a:cxn>
                  <a:cxn ang="0">
                    <a:pos x="1319" y="816"/>
                  </a:cxn>
                  <a:cxn ang="0">
                    <a:pos x="1303" y="834"/>
                  </a:cxn>
                  <a:cxn ang="0">
                    <a:pos x="1238" y="889"/>
                  </a:cxn>
                  <a:cxn ang="0">
                    <a:pos x="1223" y="899"/>
                  </a:cxn>
                  <a:cxn ang="0">
                    <a:pos x="1080" y="921"/>
                  </a:cxn>
                  <a:cxn ang="0">
                    <a:pos x="1044" y="916"/>
                  </a:cxn>
                  <a:cxn ang="0">
                    <a:pos x="786" y="819"/>
                  </a:cxn>
                  <a:cxn ang="0">
                    <a:pos x="416" y="587"/>
                  </a:cxn>
                  <a:cxn ang="0">
                    <a:pos x="269" y="477"/>
                  </a:cxn>
                  <a:cxn ang="0">
                    <a:pos x="219" y="437"/>
                  </a:cxn>
                  <a:cxn ang="0">
                    <a:pos x="203" y="425"/>
                  </a:cxn>
                  <a:cxn ang="0">
                    <a:pos x="203" y="426"/>
                  </a:cxn>
                  <a:cxn ang="0">
                    <a:pos x="106" y="540"/>
                  </a:cxn>
                  <a:cxn ang="0">
                    <a:pos x="0" y="0"/>
                  </a:cxn>
                  <a:cxn ang="0">
                    <a:pos x="563" y="0"/>
                  </a:cxn>
                  <a:cxn ang="0">
                    <a:pos x="489" y="89"/>
                  </a:cxn>
                  <a:cxn ang="0">
                    <a:pos x="465" y="117"/>
                  </a:cxn>
                  <a:cxn ang="0">
                    <a:pos x="480" y="130"/>
                  </a:cxn>
                  <a:cxn ang="0">
                    <a:pos x="638" y="280"/>
                  </a:cxn>
                  <a:cxn ang="0">
                    <a:pos x="1028" y="602"/>
                  </a:cxn>
                  <a:cxn ang="0">
                    <a:pos x="1045" y="615"/>
                  </a:cxn>
                  <a:cxn ang="0">
                    <a:pos x="1080" y="639"/>
                  </a:cxn>
                  <a:cxn ang="0">
                    <a:pos x="1195" y="708"/>
                  </a:cxn>
                  <a:cxn ang="0">
                    <a:pos x="1250" y="733"/>
                  </a:cxn>
                  <a:cxn ang="0">
                    <a:pos x="1303" y="746"/>
                  </a:cxn>
                  <a:cxn ang="0">
                    <a:pos x="1315" y="748"/>
                  </a:cxn>
                  <a:cxn ang="0">
                    <a:pos x="1342" y="746"/>
                  </a:cxn>
                  <a:cxn ang="0">
                    <a:pos x="1370" y="732"/>
                  </a:cxn>
                  <a:cxn ang="0">
                    <a:pos x="1380" y="721"/>
                  </a:cxn>
                </a:cxnLst>
                <a:rect l="0" t="0" r="r" b="b"/>
                <a:pathLst>
                  <a:path w="1380" h="926">
                    <a:moveTo>
                      <a:pt x="1380" y="721"/>
                    </a:moveTo>
                    <a:cubicBezTo>
                      <a:pt x="1379" y="724"/>
                      <a:pt x="1377" y="728"/>
                      <a:pt x="1375" y="732"/>
                    </a:cubicBezTo>
                    <a:cubicBezTo>
                      <a:pt x="1364" y="752"/>
                      <a:pt x="1352" y="772"/>
                      <a:pt x="1339" y="790"/>
                    </a:cubicBezTo>
                    <a:cubicBezTo>
                      <a:pt x="1333" y="799"/>
                      <a:pt x="1326" y="807"/>
                      <a:pt x="1319" y="816"/>
                    </a:cubicBezTo>
                    <a:cubicBezTo>
                      <a:pt x="1314" y="822"/>
                      <a:pt x="1308" y="828"/>
                      <a:pt x="1303" y="834"/>
                    </a:cubicBezTo>
                    <a:cubicBezTo>
                      <a:pt x="1283" y="854"/>
                      <a:pt x="1261" y="873"/>
                      <a:pt x="1238" y="889"/>
                    </a:cubicBezTo>
                    <a:cubicBezTo>
                      <a:pt x="1233" y="893"/>
                      <a:pt x="1228" y="896"/>
                      <a:pt x="1223" y="899"/>
                    </a:cubicBezTo>
                    <a:cubicBezTo>
                      <a:pt x="1185" y="919"/>
                      <a:pt x="1137" y="926"/>
                      <a:pt x="1080" y="921"/>
                    </a:cubicBezTo>
                    <a:cubicBezTo>
                      <a:pt x="1068" y="920"/>
                      <a:pt x="1056" y="918"/>
                      <a:pt x="1044" y="916"/>
                    </a:cubicBezTo>
                    <a:cubicBezTo>
                      <a:pt x="971" y="903"/>
                      <a:pt x="884" y="871"/>
                      <a:pt x="786" y="819"/>
                    </a:cubicBezTo>
                    <a:cubicBezTo>
                      <a:pt x="416" y="587"/>
                      <a:pt x="416" y="587"/>
                      <a:pt x="416" y="587"/>
                    </a:cubicBezTo>
                    <a:cubicBezTo>
                      <a:pt x="269" y="477"/>
                      <a:pt x="269" y="477"/>
                      <a:pt x="269" y="477"/>
                    </a:cubicBezTo>
                    <a:cubicBezTo>
                      <a:pt x="253" y="464"/>
                      <a:pt x="236" y="451"/>
                      <a:pt x="219" y="437"/>
                    </a:cubicBezTo>
                    <a:cubicBezTo>
                      <a:pt x="213" y="433"/>
                      <a:pt x="208" y="429"/>
                      <a:pt x="203" y="425"/>
                    </a:cubicBezTo>
                    <a:cubicBezTo>
                      <a:pt x="203" y="426"/>
                      <a:pt x="203" y="426"/>
                      <a:pt x="203" y="426"/>
                    </a:cubicBezTo>
                    <a:cubicBezTo>
                      <a:pt x="106" y="540"/>
                      <a:pt x="106" y="540"/>
                      <a:pt x="106" y="540"/>
                    </a:cubicBezTo>
                    <a:cubicBezTo>
                      <a:pt x="0" y="0"/>
                      <a:pt x="0" y="0"/>
                      <a:pt x="0" y="0"/>
                    </a:cubicBezTo>
                    <a:cubicBezTo>
                      <a:pt x="563" y="0"/>
                      <a:pt x="563" y="0"/>
                      <a:pt x="563" y="0"/>
                    </a:cubicBezTo>
                    <a:cubicBezTo>
                      <a:pt x="489" y="89"/>
                      <a:pt x="489" y="89"/>
                      <a:pt x="489" y="89"/>
                    </a:cubicBezTo>
                    <a:cubicBezTo>
                      <a:pt x="465" y="117"/>
                      <a:pt x="465" y="117"/>
                      <a:pt x="465" y="117"/>
                    </a:cubicBezTo>
                    <a:cubicBezTo>
                      <a:pt x="470" y="121"/>
                      <a:pt x="474" y="125"/>
                      <a:pt x="480" y="130"/>
                    </a:cubicBezTo>
                    <a:cubicBezTo>
                      <a:pt x="535" y="183"/>
                      <a:pt x="588" y="233"/>
                      <a:pt x="638" y="280"/>
                    </a:cubicBezTo>
                    <a:cubicBezTo>
                      <a:pt x="1028" y="602"/>
                      <a:pt x="1028" y="602"/>
                      <a:pt x="1028" y="602"/>
                    </a:cubicBezTo>
                    <a:cubicBezTo>
                      <a:pt x="1045" y="615"/>
                      <a:pt x="1045" y="615"/>
                      <a:pt x="1045" y="615"/>
                    </a:cubicBezTo>
                    <a:cubicBezTo>
                      <a:pt x="1057" y="623"/>
                      <a:pt x="1069" y="631"/>
                      <a:pt x="1080" y="639"/>
                    </a:cubicBezTo>
                    <a:cubicBezTo>
                      <a:pt x="1123" y="668"/>
                      <a:pt x="1161" y="691"/>
                      <a:pt x="1195" y="708"/>
                    </a:cubicBezTo>
                    <a:cubicBezTo>
                      <a:pt x="1215" y="718"/>
                      <a:pt x="1233" y="726"/>
                      <a:pt x="1250" y="733"/>
                    </a:cubicBezTo>
                    <a:cubicBezTo>
                      <a:pt x="1269" y="740"/>
                      <a:pt x="1287" y="744"/>
                      <a:pt x="1303" y="746"/>
                    </a:cubicBezTo>
                    <a:cubicBezTo>
                      <a:pt x="1307" y="747"/>
                      <a:pt x="1311" y="747"/>
                      <a:pt x="1315" y="748"/>
                    </a:cubicBezTo>
                    <a:cubicBezTo>
                      <a:pt x="1325" y="748"/>
                      <a:pt x="1334" y="747"/>
                      <a:pt x="1342" y="746"/>
                    </a:cubicBezTo>
                    <a:cubicBezTo>
                      <a:pt x="1353" y="743"/>
                      <a:pt x="1362" y="739"/>
                      <a:pt x="1370" y="732"/>
                    </a:cubicBezTo>
                    <a:cubicBezTo>
                      <a:pt x="1374" y="729"/>
                      <a:pt x="1377" y="725"/>
                      <a:pt x="1380" y="721"/>
                    </a:cubicBezTo>
                    <a:close/>
                  </a:path>
                </a:pathLst>
              </a:custGeom>
              <a:solidFill>
                <a:srgbClr val="ECD9CA"/>
              </a:solidFill>
              <a:ln w="9525">
                <a:solidFill>
                  <a:srgbClr val="ECD9CA"/>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38" name="Freeform 6">
                <a:extLst>
                  <a:ext uri="{FF2B5EF4-FFF2-40B4-BE49-F238E27FC236}">
                    <a16:creationId xmlns:a16="http://schemas.microsoft.com/office/drawing/2014/main" xmlns="" id="{683975E1-D120-46F1-A4D8-E24C4048C159}"/>
                  </a:ext>
                </a:extLst>
              </p:cNvPr>
              <p:cNvSpPr/>
              <p:nvPr/>
            </p:nvSpPr>
            <p:spPr bwMode="auto">
              <a:xfrm>
                <a:off x="4848226" y="2198687"/>
                <a:ext cx="1541463" cy="1885950"/>
              </a:xfrm>
              <a:custGeom>
                <a:avLst/>
                <a:gdLst/>
                <a:ahLst/>
                <a:cxnLst>
                  <a:cxn ang="0">
                    <a:pos x="558" y="810"/>
                  </a:cxn>
                  <a:cxn ang="0">
                    <a:pos x="514" y="661"/>
                  </a:cxn>
                  <a:cxn ang="0">
                    <a:pos x="500" y="634"/>
                  </a:cxn>
                  <a:cxn ang="0">
                    <a:pos x="24" y="26"/>
                  </a:cxn>
                  <a:cxn ang="0">
                    <a:pos x="0" y="0"/>
                  </a:cxn>
                  <a:cxn ang="0">
                    <a:pos x="30" y="26"/>
                  </a:cxn>
                  <a:cxn ang="0">
                    <a:pos x="545" y="530"/>
                  </a:cxn>
                  <a:cxn ang="0">
                    <a:pos x="608" y="613"/>
                  </a:cxn>
                  <a:cxn ang="0">
                    <a:pos x="638" y="661"/>
                  </a:cxn>
                  <a:cxn ang="0">
                    <a:pos x="650" y="682"/>
                  </a:cxn>
                  <a:cxn ang="0">
                    <a:pos x="675" y="745"/>
                  </a:cxn>
                  <a:cxn ang="0">
                    <a:pos x="679" y="788"/>
                  </a:cxn>
                  <a:cxn ang="0">
                    <a:pos x="666" y="818"/>
                  </a:cxn>
                  <a:cxn ang="0">
                    <a:pos x="638" y="832"/>
                  </a:cxn>
                  <a:cxn ang="0">
                    <a:pos x="620" y="831"/>
                  </a:cxn>
                  <a:cxn ang="0">
                    <a:pos x="608" y="829"/>
                  </a:cxn>
                  <a:cxn ang="0">
                    <a:pos x="598" y="826"/>
                  </a:cxn>
                  <a:cxn ang="0">
                    <a:pos x="558" y="810"/>
                  </a:cxn>
                </a:cxnLst>
                <a:rect l="0" t="0" r="r" b="b"/>
                <a:pathLst>
                  <a:path w="681" h="832">
                    <a:moveTo>
                      <a:pt x="558" y="810"/>
                    </a:moveTo>
                    <a:cubicBezTo>
                      <a:pt x="558" y="770"/>
                      <a:pt x="543" y="721"/>
                      <a:pt x="514" y="661"/>
                    </a:cubicBezTo>
                    <a:cubicBezTo>
                      <a:pt x="510" y="652"/>
                      <a:pt x="505" y="643"/>
                      <a:pt x="500" y="634"/>
                    </a:cubicBezTo>
                    <a:cubicBezTo>
                      <a:pt x="422" y="486"/>
                      <a:pt x="263" y="284"/>
                      <a:pt x="24" y="26"/>
                    </a:cubicBezTo>
                    <a:cubicBezTo>
                      <a:pt x="16" y="17"/>
                      <a:pt x="8" y="9"/>
                      <a:pt x="0" y="0"/>
                    </a:cubicBezTo>
                    <a:cubicBezTo>
                      <a:pt x="10" y="9"/>
                      <a:pt x="20" y="17"/>
                      <a:pt x="30" y="26"/>
                    </a:cubicBezTo>
                    <a:cubicBezTo>
                      <a:pt x="266" y="231"/>
                      <a:pt x="437" y="399"/>
                      <a:pt x="545" y="530"/>
                    </a:cubicBezTo>
                    <a:cubicBezTo>
                      <a:pt x="569" y="559"/>
                      <a:pt x="590" y="587"/>
                      <a:pt x="608" y="613"/>
                    </a:cubicBezTo>
                    <a:cubicBezTo>
                      <a:pt x="619" y="630"/>
                      <a:pt x="630" y="646"/>
                      <a:pt x="638" y="661"/>
                    </a:cubicBezTo>
                    <a:cubicBezTo>
                      <a:pt x="643" y="668"/>
                      <a:pt x="646" y="675"/>
                      <a:pt x="650" y="682"/>
                    </a:cubicBezTo>
                    <a:cubicBezTo>
                      <a:pt x="662" y="705"/>
                      <a:pt x="670" y="726"/>
                      <a:pt x="675" y="745"/>
                    </a:cubicBezTo>
                    <a:cubicBezTo>
                      <a:pt x="680" y="763"/>
                      <a:pt x="681" y="777"/>
                      <a:pt x="679" y="788"/>
                    </a:cubicBezTo>
                    <a:cubicBezTo>
                      <a:pt x="676" y="799"/>
                      <a:pt x="672" y="809"/>
                      <a:pt x="666" y="818"/>
                    </a:cubicBezTo>
                    <a:cubicBezTo>
                      <a:pt x="660" y="827"/>
                      <a:pt x="651" y="832"/>
                      <a:pt x="638" y="832"/>
                    </a:cubicBezTo>
                    <a:cubicBezTo>
                      <a:pt x="632" y="832"/>
                      <a:pt x="626" y="832"/>
                      <a:pt x="620" y="831"/>
                    </a:cubicBezTo>
                    <a:cubicBezTo>
                      <a:pt x="616" y="831"/>
                      <a:pt x="612" y="830"/>
                      <a:pt x="608" y="829"/>
                    </a:cubicBezTo>
                    <a:cubicBezTo>
                      <a:pt x="604" y="828"/>
                      <a:pt x="601" y="827"/>
                      <a:pt x="598" y="826"/>
                    </a:cubicBezTo>
                    <a:cubicBezTo>
                      <a:pt x="584" y="821"/>
                      <a:pt x="571" y="816"/>
                      <a:pt x="558" y="810"/>
                    </a:cubicBezTo>
                    <a:close/>
                  </a:path>
                </a:pathLst>
              </a:custGeom>
              <a:solidFill>
                <a:srgbClr val="ECD9CA"/>
              </a:solidFill>
              <a:ln w="9525">
                <a:solidFill>
                  <a:srgbClr val="ECD9CA"/>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39" name="Freeform 7">
                <a:extLst>
                  <a:ext uri="{FF2B5EF4-FFF2-40B4-BE49-F238E27FC236}">
                    <a16:creationId xmlns:a16="http://schemas.microsoft.com/office/drawing/2014/main" xmlns="" id="{31FAF9DE-E694-4812-9C66-5DDA90353D2B}"/>
                  </a:ext>
                </a:extLst>
              </p:cNvPr>
              <p:cNvSpPr>
                <a:spLocks noEditPoints="1"/>
              </p:cNvSpPr>
              <p:nvPr/>
            </p:nvSpPr>
            <p:spPr bwMode="auto">
              <a:xfrm>
                <a:off x="3275012" y="2168525"/>
                <a:ext cx="3154363" cy="1970088"/>
              </a:xfrm>
              <a:custGeom>
                <a:avLst/>
                <a:gdLst/>
                <a:ahLst/>
                <a:cxnLst>
                  <a:cxn ang="0">
                    <a:pos x="0" y="121"/>
                  </a:cxn>
                  <a:cxn ang="0">
                    <a:pos x="19" y="106"/>
                  </a:cxn>
                  <a:cxn ang="0">
                    <a:pos x="547" y="106"/>
                  </a:cxn>
                  <a:cxn ang="0">
                    <a:pos x="563" y="121"/>
                  </a:cxn>
                  <a:cxn ang="0">
                    <a:pos x="0" y="121"/>
                  </a:cxn>
                  <a:cxn ang="0">
                    <a:pos x="1380" y="842"/>
                  </a:cxn>
                  <a:cxn ang="0">
                    <a:pos x="1370" y="853"/>
                  </a:cxn>
                  <a:cxn ang="0">
                    <a:pos x="1342" y="867"/>
                  </a:cxn>
                  <a:cxn ang="0">
                    <a:pos x="1315" y="869"/>
                  </a:cxn>
                  <a:cxn ang="0">
                    <a:pos x="1303" y="867"/>
                  </a:cxn>
                  <a:cxn ang="0">
                    <a:pos x="1250" y="854"/>
                  </a:cxn>
                  <a:cxn ang="0">
                    <a:pos x="1195" y="829"/>
                  </a:cxn>
                  <a:cxn ang="0">
                    <a:pos x="1080" y="760"/>
                  </a:cxn>
                  <a:cxn ang="0">
                    <a:pos x="1045" y="736"/>
                  </a:cxn>
                  <a:cxn ang="0">
                    <a:pos x="1028" y="723"/>
                  </a:cxn>
                  <a:cxn ang="0">
                    <a:pos x="638" y="401"/>
                  </a:cxn>
                  <a:cxn ang="0">
                    <a:pos x="480" y="251"/>
                  </a:cxn>
                  <a:cxn ang="0">
                    <a:pos x="465" y="238"/>
                  </a:cxn>
                  <a:cxn ang="0">
                    <a:pos x="489" y="210"/>
                  </a:cxn>
                  <a:cxn ang="0">
                    <a:pos x="1044" y="691"/>
                  </a:cxn>
                  <a:cxn ang="0">
                    <a:pos x="1119" y="745"/>
                  </a:cxn>
                  <a:cxn ang="0">
                    <a:pos x="1195" y="793"/>
                  </a:cxn>
                  <a:cxn ang="0">
                    <a:pos x="1235" y="814"/>
                  </a:cxn>
                  <a:cxn ang="0">
                    <a:pos x="1253" y="823"/>
                  </a:cxn>
                  <a:cxn ang="0">
                    <a:pos x="1293" y="839"/>
                  </a:cxn>
                  <a:cxn ang="0">
                    <a:pos x="1303" y="842"/>
                  </a:cxn>
                  <a:cxn ang="0">
                    <a:pos x="1315" y="844"/>
                  </a:cxn>
                  <a:cxn ang="0">
                    <a:pos x="1333" y="845"/>
                  </a:cxn>
                  <a:cxn ang="0">
                    <a:pos x="1361" y="831"/>
                  </a:cxn>
                  <a:cxn ang="0">
                    <a:pos x="1374" y="801"/>
                  </a:cxn>
                  <a:cxn ang="0">
                    <a:pos x="1370" y="758"/>
                  </a:cxn>
                  <a:cxn ang="0">
                    <a:pos x="1345" y="695"/>
                  </a:cxn>
                  <a:cxn ang="0">
                    <a:pos x="1333" y="674"/>
                  </a:cxn>
                  <a:cxn ang="0">
                    <a:pos x="1303" y="626"/>
                  </a:cxn>
                  <a:cxn ang="0">
                    <a:pos x="1240" y="543"/>
                  </a:cxn>
                  <a:cxn ang="0">
                    <a:pos x="725" y="39"/>
                  </a:cxn>
                  <a:cxn ang="0">
                    <a:pos x="695" y="13"/>
                  </a:cxn>
                  <a:cxn ang="0">
                    <a:pos x="682" y="0"/>
                  </a:cxn>
                  <a:cxn ang="0">
                    <a:pos x="728" y="39"/>
                  </a:cxn>
                  <a:cxn ang="0">
                    <a:pos x="945" y="234"/>
                  </a:cxn>
                  <a:cxn ang="0">
                    <a:pos x="1247" y="543"/>
                  </a:cxn>
                  <a:cxn ang="0">
                    <a:pos x="1303" y="613"/>
                  </a:cxn>
                  <a:cxn ang="0">
                    <a:pos x="1344" y="674"/>
                  </a:cxn>
                  <a:cxn ang="0">
                    <a:pos x="1356" y="695"/>
                  </a:cxn>
                  <a:cxn ang="0">
                    <a:pos x="1384" y="758"/>
                  </a:cxn>
                  <a:cxn ang="0">
                    <a:pos x="1392" y="793"/>
                  </a:cxn>
                  <a:cxn ang="0">
                    <a:pos x="1392" y="792"/>
                  </a:cxn>
                  <a:cxn ang="0">
                    <a:pos x="1380" y="842"/>
                  </a:cxn>
                </a:cxnLst>
                <a:rect l="0" t="0" r="r" b="b"/>
                <a:pathLst>
                  <a:path w="1394" h="869">
                    <a:moveTo>
                      <a:pt x="0" y="121"/>
                    </a:moveTo>
                    <a:cubicBezTo>
                      <a:pt x="19" y="106"/>
                      <a:pt x="19" y="106"/>
                      <a:pt x="19" y="106"/>
                    </a:cubicBezTo>
                    <a:cubicBezTo>
                      <a:pt x="547" y="106"/>
                      <a:pt x="547" y="106"/>
                      <a:pt x="547" y="106"/>
                    </a:cubicBezTo>
                    <a:cubicBezTo>
                      <a:pt x="563" y="121"/>
                      <a:pt x="563" y="121"/>
                      <a:pt x="563" y="121"/>
                    </a:cubicBezTo>
                    <a:lnTo>
                      <a:pt x="0" y="121"/>
                    </a:lnTo>
                    <a:close/>
                    <a:moveTo>
                      <a:pt x="1380" y="842"/>
                    </a:moveTo>
                    <a:cubicBezTo>
                      <a:pt x="1377" y="846"/>
                      <a:pt x="1374" y="850"/>
                      <a:pt x="1370" y="853"/>
                    </a:cubicBezTo>
                    <a:cubicBezTo>
                      <a:pt x="1362" y="860"/>
                      <a:pt x="1353" y="864"/>
                      <a:pt x="1342" y="867"/>
                    </a:cubicBezTo>
                    <a:cubicBezTo>
                      <a:pt x="1334" y="868"/>
                      <a:pt x="1325" y="869"/>
                      <a:pt x="1315" y="869"/>
                    </a:cubicBezTo>
                    <a:cubicBezTo>
                      <a:pt x="1311" y="868"/>
                      <a:pt x="1307" y="868"/>
                      <a:pt x="1303" y="867"/>
                    </a:cubicBezTo>
                    <a:cubicBezTo>
                      <a:pt x="1287" y="865"/>
                      <a:pt x="1269" y="861"/>
                      <a:pt x="1250" y="854"/>
                    </a:cubicBezTo>
                    <a:cubicBezTo>
                      <a:pt x="1233" y="847"/>
                      <a:pt x="1215" y="839"/>
                      <a:pt x="1195" y="829"/>
                    </a:cubicBezTo>
                    <a:cubicBezTo>
                      <a:pt x="1161" y="812"/>
                      <a:pt x="1123" y="789"/>
                      <a:pt x="1080" y="760"/>
                    </a:cubicBezTo>
                    <a:cubicBezTo>
                      <a:pt x="1069" y="752"/>
                      <a:pt x="1057" y="744"/>
                      <a:pt x="1045" y="736"/>
                    </a:cubicBezTo>
                    <a:cubicBezTo>
                      <a:pt x="1028" y="723"/>
                      <a:pt x="1028" y="723"/>
                      <a:pt x="1028" y="723"/>
                    </a:cubicBezTo>
                    <a:cubicBezTo>
                      <a:pt x="638" y="401"/>
                      <a:pt x="638" y="401"/>
                      <a:pt x="638" y="401"/>
                    </a:cubicBezTo>
                    <a:cubicBezTo>
                      <a:pt x="588" y="354"/>
                      <a:pt x="535" y="304"/>
                      <a:pt x="480" y="251"/>
                    </a:cubicBezTo>
                    <a:cubicBezTo>
                      <a:pt x="474" y="246"/>
                      <a:pt x="470" y="242"/>
                      <a:pt x="465" y="238"/>
                    </a:cubicBezTo>
                    <a:cubicBezTo>
                      <a:pt x="489" y="210"/>
                      <a:pt x="489" y="210"/>
                      <a:pt x="489" y="210"/>
                    </a:cubicBezTo>
                    <a:cubicBezTo>
                      <a:pt x="716" y="425"/>
                      <a:pt x="901" y="585"/>
                      <a:pt x="1044" y="691"/>
                    </a:cubicBezTo>
                    <a:cubicBezTo>
                      <a:pt x="1071" y="711"/>
                      <a:pt x="1095" y="729"/>
                      <a:pt x="1119" y="745"/>
                    </a:cubicBezTo>
                    <a:cubicBezTo>
                      <a:pt x="1146" y="763"/>
                      <a:pt x="1172" y="779"/>
                      <a:pt x="1195" y="793"/>
                    </a:cubicBezTo>
                    <a:cubicBezTo>
                      <a:pt x="1209" y="801"/>
                      <a:pt x="1223" y="808"/>
                      <a:pt x="1235" y="814"/>
                    </a:cubicBezTo>
                    <a:cubicBezTo>
                      <a:pt x="1241" y="817"/>
                      <a:pt x="1247" y="820"/>
                      <a:pt x="1253" y="823"/>
                    </a:cubicBezTo>
                    <a:cubicBezTo>
                      <a:pt x="1266" y="829"/>
                      <a:pt x="1279" y="834"/>
                      <a:pt x="1293" y="839"/>
                    </a:cubicBezTo>
                    <a:cubicBezTo>
                      <a:pt x="1296" y="840"/>
                      <a:pt x="1299" y="841"/>
                      <a:pt x="1303" y="842"/>
                    </a:cubicBezTo>
                    <a:cubicBezTo>
                      <a:pt x="1307" y="843"/>
                      <a:pt x="1311" y="844"/>
                      <a:pt x="1315" y="844"/>
                    </a:cubicBezTo>
                    <a:cubicBezTo>
                      <a:pt x="1321" y="845"/>
                      <a:pt x="1327" y="845"/>
                      <a:pt x="1333" y="845"/>
                    </a:cubicBezTo>
                    <a:cubicBezTo>
                      <a:pt x="1346" y="845"/>
                      <a:pt x="1355" y="840"/>
                      <a:pt x="1361" y="831"/>
                    </a:cubicBezTo>
                    <a:cubicBezTo>
                      <a:pt x="1367" y="822"/>
                      <a:pt x="1371" y="812"/>
                      <a:pt x="1374" y="801"/>
                    </a:cubicBezTo>
                    <a:cubicBezTo>
                      <a:pt x="1376" y="790"/>
                      <a:pt x="1375" y="776"/>
                      <a:pt x="1370" y="758"/>
                    </a:cubicBezTo>
                    <a:cubicBezTo>
                      <a:pt x="1365" y="739"/>
                      <a:pt x="1357" y="718"/>
                      <a:pt x="1345" y="695"/>
                    </a:cubicBezTo>
                    <a:cubicBezTo>
                      <a:pt x="1341" y="688"/>
                      <a:pt x="1338" y="681"/>
                      <a:pt x="1333" y="674"/>
                    </a:cubicBezTo>
                    <a:cubicBezTo>
                      <a:pt x="1325" y="659"/>
                      <a:pt x="1314" y="643"/>
                      <a:pt x="1303" y="626"/>
                    </a:cubicBezTo>
                    <a:cubicBezTo>
                      <a:pt x="1285" y="600"/>
                      <a:pt x="1264" y="572"/>
                      <a:pt x="1240" y="543"/>
                    </a:cubicBezTo>
                    <a:cubicBezTo>
                      <a:pt x="1132" y="412"/>
                      <a:pt x="961" y="244"/>
                      <a:pt x="725" y="39"/>
                    </a:cubicBezTo>
                    <a:cubicBezTo>
                      <a:pt x="715" y="30"/>
                      <a:pt x="705" y="22"/>
                      <a:pt x="695" y="13"/>
                    </a:cubicBezTo>
                    <a:cubicBezTo>
                      <a:pt x="691" y="9"/>
                      <a:pt x="686" y="4"/>
                      <a:pt x="682" y="0"/>
                    </a:cubicBezTo>
                    <a:cubicBezTo>
                      <a:pt x="698" y="13"/>
                      <a:pt x="713" y="26"/>
                      <a:pt x="728" y="39"/>
                    </a:cubicBezTo>
                    <a:cubicBezTo>
                      <a:pt x="808" y="108"/>
                      <a:pt x="880" y="173"/>
                      <a:pt x="945" y="234"/>
                    </a:cubicBezTo>
                    <a:cubicBezTo>
                      <a:pt x="1073" y="353"/>
                      <a:pt x="1174" y="456"/>
                      <a:pt x="1247" y="543"/>
                    </a:cubicBezTo>
                    <a:cubicBezTo>
                      <a:pt x="1268" y="568"/>
                      <a:pt x="1286" y="591"/>
                      <a:pt x="1303" y="613"/>
                    </a:cubicBezTo>
                    <a:cubicBezTo>
                      <a:pt x="1318" y="635"/>
                      <a:pt x="1332" y="655"/>
                      <a:pt x="1344" y="674"/>
                    </a:cubicBezTo>
                    <a:cubicBezTo>
                      <a:pt x="1348" y="681"/>
                      <a:pt x="1352" y="688"/>
                      <a:pt x="1356" y="695"/>
                    </a:cubicBezTo>
                    <a:cubicBezTo>
                      <a:pt x="1368" y="718"/>
                      <a:pt x="1378" y="739"/>
                      <a:pt x="1384" y="758"/>
                    </a:cubicBezTo>
                    <a:cubicBezTo>
                      <a:pt x="1388" y="772"/>
                      <a:pt x="1391" y="783"/>
                      <a:pt x="1392" y="793"/>
                    </a:cubicBezTo>
                    <a:cubicBezTo>
                      <a:pt x="1392" y="792"/>
                      <a:pt x="1392" y="792"/>
                      <a:pt x="1392" y="792"/>
                    </a:cubicBezTo>
                    <a:cubicBezTo>
                      <a:pt x="1394" y="808"/>
                      <a:pt x="1390" y="825"/>
                      <a:pt x="1380" y="842"/>
                    </a:cubicBezTo>
                    <a:close/>
                  </a:path>
                </a:pathLst>
              </a:custGeom>
              <a:solidFill>
                <a:srgbClr val="ECD9CA"/>
              </a:solidFill>
              <a:ln w="9525">
                <a:solidFill>
                  <a:srgbClr val="ECD9CA"/>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grpSp>
        <p:sp>
          <p:nvSpPr>
            <p:cNvPr id="33" name="Text Placeholder 3">
              <a:extLst>
                <a:ext uri="{FF2B5EF4-FFF2-40B4-BE49-F238E27FC236}">
                  <a16:creationId xmlns:a16="http://schemas.microsoft.com/office/drawing/2014/main" xmlns="" id="{AE9835F0-2D98-4C8A-A5F4-A9ECF3F5AE1C}"/>
                </a:ext>
              </a:extLst>
            </p:cNvPr>
            <p:cNvSpPr txBox="1"/>
            <p:nvPr/>
          </p:nvSpPr>
          <p:spPr>
            <a:xfrm rot="2164606">
              <a:off x="4806803" y="2534471"/>
              <a:ext cx="150682" cy="246221"/>
            </a:xfrm>
            <a:prstGeom prst="rect">
              <a:avLst/>
            </a:prstGeom>
            <a:solidFill>
              <a:srgbClr val="ECD9CA"/>
            </a:solidFill>
            <a:ln>
              <a:solidFill>
                <a:srgbClr val="ECD9CA"/>
              </a:solidFill>
            </a:ln>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id-ID" sz="16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rPr>
                <a:t> 1</a:t>
              </a:r>
              <a:endParaRPr lang="en-GB" sz="16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34" name="Text Placeholder 3">
              <a:extLst>
                <a:ext uri="{FF2B5EF4-FFF2-40B4-BE49-F238E27FC236}">
                  <a16:creationId xmlns:a16="http://schemas.microsoft.com/office/drawing/2014/main" xmlns="" id="{83AB8DDD-BB59-469E-90DB-AB80E08BF0EF}"/>
                </a:ext>
              </a:extLst>
            </p:cNvPr>
            <p:cNvSpPr txBox="1"/>
            <p:nvPr/>
          </p:nvSpPr>
          <p:spPr>
            <a:xfrm rot="19435394" flipH="1">
              <a:off x="7048958" y="2507871"/>
              <a:ext cx="104196" cy="246221"/>
            </a:xfrm>
            <a:prstGeom prst="rect">
              <a:avLst/>
            </a:prstGeom>
            <a:solidFill>
              <a:srgbClr val="AAA09E"/>
            </a:solidFill>
            <a:ln>
              <a:solidFill>
                <a:srgbClr val="AAA09E"/>
              </a:solidFill>
            </a:ln>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GB" sz="16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rPr>
                <a:t>3</a:t>
              </a:r>
            </a:p>
          </p:txBody>
        </p:sp>
        <p:sp>
          <p:nvSpPr>
            <p:cNvPr id="35" name="Text Placeholder 3">
              <a:extLst>
                <a:ext uri="{FF2B5EF4-FFF2-40B4-BE49-F238E27FC236}">
                  <a16:creationId xmlns:a16="http://schemas.microsoft.com/office/drawing/2014/main" xmlns="" id="{6F353AE9-F2EF-4FCF-BC29-2307457F743A}"/>
                </a:ext>
              </a:extLst>
            </p:cNvPr>
            <p:cNvSpPr txBox="1"/>
            <p:nvPr/>
          </p:nvSpPr>
          <p:spPr>
            <a:xfrm rot="19435394" flipH="1">
              <a:off x="4817759" y="4456147"/>
              <a:ext cx="104196" cy="246221"/>
            </a:xfrm>
            <a:prstGeom prst="rect">
              <a:avLst/>
            </a:prstGeom>
            <a:solidFill>
              <a:srgbClr val="C6B0A0"/>
            </a:solidFill>
            <a:ln>
              <a:solidFill>
                <a:srgbClr val="C6B0A0"/>
              </a:solidFill>
            </a:ln>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z="16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rPr>
                <a:t>2</a:t>
              </a:r>
              <a:endParaRPr lang="en-GB" sz="16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sp>
          <p:nvSpPr>
            <p:cNvPr id="36" name="Text Placeholder 3">
              <a:extLst>
                <a:ext uri="{FF2B5EF4-FFF2-40B4-BE49-F238E27FC236}">
                  <a16:creationId xmlns:a16="http://schemas.microsoft.com/office/drawing/2014/main" xmlns="" id="{F9E62ED1-CA69-46FC-A8A3-1D86A3985FDB}"/>
                </a:ext>
              </a:extLst>
            </p:cNvPr>
            <p:cNvSpPr txBox="1"/>
            <p:nvPr/>
          </p:nvSpPr>
          <p:spPr>
            <a:xfrm rot="2164606">
              <a:off x="6954952" y="4432209"/>
              <a:ext cx="150682" cy="246221"/>
            </a:xfrm>
            <a:prstGeom prst="rect">
              <a:avLst/>
            </a:prstGeom>
            <a:solidFill>
              <a:srgbClr val="BDC8C0"/>
            </a:solidFill>
            <a:ln>
              <a:solidFill>
                <a:srgbClr val="BDC8C0"/>
              </a:solidFill>
            </a:ln>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id-ID" sz="16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rPr>
                <a:t> 4</a:t>
              </a:r>
              <a:endParaRPr lang="en-GB" sz="1600" dirty="0">
                <a:solidFill>
                  <a:schemeClr val="accent4">
                    <a:lumMod val="10000"/>
                  </a:schemeClr>
                </a:solidFill>
                <a:latin typeface="Calibri" panose="020F0502020204030204" pitchFamily="34" charset="0"/>
                <a:ea typeface="思源黑体 Medium" panose="020B0600000000000000" pitchFamily="34" charset="-122"/>
                <a:cs typeface="Calibri" panose="020F0502020204030204" pitchFamily="34" charset="0"/>
                <a:sym typeface="思源黑体 Medium" panose="020B0600000000000000" pitchFamily="34" charset="-122"/>
              </a:endParaRPr>
            </a:p>
          </p:txBody>
        </p:sp>
      </p:grpSp>
      <p:sp>
        <p:nvSpPr>
          <p:cNvPr id="50" name="文本框 49">
            <a:extLst>
              <a:ext uri="{FF2B5EF4-FFF2-40B4-BE49-F238E27FC236}">
                <a16:creationId xmlns:a16="http://schemas.microsoft.com/office/drawing/2014/main" xmlns="" id="{37B599AF-9091-41BB-BF82-CFA71EC2B39E}"/>
              </a:ext>
            </a:extLst>
          </p:cNvPr>
          <p:cNvSpPr txBox="1"/>
          <p:nvPr/>
        </p:nvSpPr>
        <p:spPr>
          <a:xfrm>
            <a:off x="1285015" y="2144833"/>
            <a:ext cx="2428480" cy="461665"/>
          </a:xfrm>
          <a:prstGeom prst="rect">
            <a:avLst/>
          </a:prstGeom>
          <a:noFill/>
        </p:spPr>
        <p:txBody>
          <a:bodyPr wrap="square" rtlCol="0">
            <a:spAutoFit/>
          </a:bodyPr>
          <a:lstStyle/>
          <a:p>
            <a:pPr algn="ctr">
              <a:defRPr/>
            </a:pPr>
            <a:r>
              <a:rPr lang="vi-VN" altLang="zh-CN" sz="24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rPr>
              <a:t>GIỮ LỜI HỨA</a:t>
            </a:r>
            <a:endParaRPr lang="zh-CN" altLang="en-US" sz="24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sp>
        <p:nvSpPr>
          <p:cNvPr id="53" name="文本框 52">
            <a:extLst>
              <a:ext uri="{FF2B5EF4-FFF2-40B4-BE49-F238E27FC236}">
                <a16:creationId xmlns:a16="http://schemas.microsoft.com/office/drawing/2014/main" xmlns="" id="{4A79A664-9B01-426B-B0A8-15DA33F85E89}"/>
              </a:ext>
            </a:extLst>
          </p:cNvPr>
          <p:cNvSpPr txBox="1"/>
          <p:nvPr/>
        </p:nvSpPr>
        <p:spPr>
          <a:xfrm>
            <a:off x="1341469" y="4312121"/>
            <a:ext cx="2428480" cy="1200329"/>
          </a:xfrm>
          <a:prstGeom prst="rect">
            <a:avLst/>
          </a:prstGeom>
          <a:noFill/>
        </p:spPr>
        <p:txBody>
          <a:bodyPr wrap="square" rtlCol="0">
            <a:spAutoFit/>
          </a:bodyPr>
          <a:lstStyle/>
          <a:p>
            <a:pPr algn="ctr">
              <a:defRPr/>
            </a:pPr>
            <a:r>
              <a:rPr lang="en-US" sz="2400" dirty="0" err="1">
                <a:solidFill>
                  <a:schemeClr val="accent4">
                    <a:lumMod val="10000"/>
                  </a:schemeClr>
                </a:solidFill>
                <a:latin typeface="Calibri Light" panose="020F0302020204030204" pitchFamily="34" charset="0"/>
                <a:cs typeface="Calibri Light" panose="020F0302020204030204" pitchFamily="34" charset="0"/>
              </a:rPr>
              <a:t>TÔN</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TRỌNG</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NHỮNG</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ĐIỀU</a:t>
            </a:r>
            <a:r>
              <a:rPr lang="en-US" sz="2400" dirty="0">
                <a:solidFill>
                  <a:schemeClr val="accent4">
                    <a:lumMod val="10000"/>
                  </a:schemeClr>
                </a:solidFill>
                <a:latin typeface="Calibri Light" panose="020F0302020204030204" pitchFamily="34" charset="0"/>
                <a:cs typeface="Calibri Light" panose="020F0302020204030204" pitchFamily="34" charset="0"/>
              </a:rPr>
              <a:t> CAM </a:t>
            </a:r>
            <a:r>
              <a:rPr lang="en-US" sz="2400" dirty="0" err="1">
                <a:solidFill>
                  <a:schemeClr val="accent4">
                    <a:lumMod val="10000"/>
                  </a:schemeClr>
                </a:solidFill>
                <a:latin typeface="Calibri Light" panose="020F0302020204030204" pitchFamily="34" charset="0"/>
                <a:cs typeface="Calibri Light" panose="020F0302020204030204" pitchFamily="34" charset="0"/>
              </a:rPr>
              <a:t>KẾT</a:t>
            </a:r>
            <a:endParaRPr lang="zh-CN" altLang="en-US" sz="24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sp>
        <p:nvSpPr>
          <p:cNvPr id="56" name="文本框 55">
            <a:extLst>
              <a:ext uri="{FF2B5EF4-FFF2-40B4-BE49-F238E27FC236}">
                <a16:creationId xmlns:a16="http://schemas.microsoft.com/office/drawing/2014/main" xmlns="" id="{0983E04C-E6C6-4C97-AB9D-4DBBBA917B47}"/>
              </a:ext>
            </a:extLst>
          </p:cNvPr>
          <p:cNvSpPr txBox="1"/>
          <p:nvPr/>
        </p:nvSpPr>
        <p:spPr>
          <a:xfrm>
            <a:off x="8422051" y="4481692"/>
            <a:ext cx="2428480" cy="1200329"/>
          </a:xfrm>
          <a:prstGeom prst="rect">
            <a:avLst/>
          </a:prstGeom>
          <a:noFill/>
        </p:spPr>
        <p:txBody>
          <a:bodyPr wrap="square" rtlCol="0">
            <a:spAutoFit/>
          </a:bodyPr>
          <a:lstStyle/>
          <a:p>
            <a:pPr algn="ctr">
              <a:defRPr/>
            </a:pPr>
            <a:r>
              <a:rPr lang="en-US" altLang="zh-CN" sz="24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rPr>
              <a:t>BIẾT SỬA SAI KHI MẮC KHUYẾT ĐIỂM</a:t>
            </a:r>
            <a:endParaRPr lang="zh-CN" altLang="en-US" sz="24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sp>
        <p:nvSpPr>
          <p:cNvPr id="59" name="文本框 58">
            <a:extLst>
              <a:ext uri="{FF2B5EF4-FFF2-40B4-BE49-F238E27FC236}">
                <a16:creationId xmlns:a16="http://schemas.microsoft.com/office/drawing/2014/main" xmlns="" id="{752DE390-9A9B-4E21-ABD8-307F46E08EBA}"/>
              </a:ext>
            </a:extLst>
          </p:cNvPr>
          <p:cNvSpPr txBox="1"/>
          <p:nvPr/>
        </p:nvSpPr>
        <p:spPr>
          <a:xfrm>
            <a:off x="8478505" y="2006333"/>
            <a:ext cx="2428480" cy="1200329"/>
          </a:xfrm>
          <a:prstGeom prst="rect">
            <a:avLst/>
          </a:prstGeom>
          <a:noFill/>
        </p:spPr>
        <p:txBody>
          <a:bodyPr wrap="square" rtlCol="0">
            <a:spAutoFit/>
          </a:bodyPr>
          <a:lstStyle/>
          <a:p>
            <a:pPr algn="ctr">
              <a:defRPr/>
            </a:pPr>
            <a:r>
              <a:rPr lang="en-US" sz="2400" dirty="0" err="1">
                <a:solidFill>
                  <a:schemeClr val="accent4">
                    <a:lumMod val="10000"/>
                  </a:schemeClr>
                </a:solidFill>
                <a:latin typeface="Calibri Light" panose="020F0302020204030204" pitchFamily="34" charset="0"/>
                <a:cs typeface="Calibri Light" panose="020F0302020204030204" pitchFamily="34" charset="0"/>
              </a:rPr>
              <a:t>CÓ</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TRÁCH</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NHIỆM</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VỀ</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LỜI</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NÓI</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HÀNH</a:t>
            </a:r>
            <a:r>
              <a:rPr lang="en-US" sz="2400" dirty="0">
                <a:solidFill>
                  <a:schemeClr val="accent4">
                    <a:lumMod val="10000"/>
                  </a:schemeClr>
                </a:solidFill>
                <a:latin typeface="Calibri Light" panose="020F0302020204030204" pitchFamily="34" charset="0"/>
                <a:cs typeface="Calibri Light" panose="020F0302020204030204" pitchFamily="34" charset="0"/>
              </a:rPr>
              <a:t> VI, </a:t>
            </a:r>
            <a:r>
              <a:rPr lang="en-US" sz="2400" dirty="0" err="1">
                <a:solidFill>
                  <a:schemeClr val="accent4">
                    <a:lumMod val="10000"/>
                  </a:schemeClr>
                </a:solidFill>
                <a:latin typeface="Calibri Light" panose="020F0302020204030204" pitchFamily="34" charset="0"/>
                <a:cs typeface="Calibri Light" panose="020F0302020204030204" pitchFamily="34" charset="0"/>
              </a:rPr>
              <a:t>VIỆC</a:t>
            </a:r>
            <a:r>
              <a:rPr lang="en-US" sz="2400" dirty="0">
                <a:solidFill>
                  <a:schemeClr val="accent4">
                    <a:lumMod val="10000"/>
                  </a:schemeClr>
                </a:solidFill>
                <a:latin typeface="Calibri Light" panose="020F0302020204030204" pitchFamily="34" charset="0"/>
                <a:cs typeface="Calibri Light" panose="020F0302020204030204" pitchFamily="34" charset="0"/>
              </a:rPr>
              <a:t> </a:t>
            </a:r>
            <a:r>
              <a:rPr lang="en-US" sz="2400" dirty="0" err="1">
                <a:solidFill>
                  <a:schemeClr val="accent4">
                    <a:lumMod val="10000"/>
                  </a:schemeClr>
                </a:solidFill>
                <a:latin typeface="Calibri Light" panose="020F0302020204030204" pitchFamily="34" charset="0"/>
                <a:cs typeface="Calibri Light" panose="020F0302020204030204" pitchFamily="34" charset="0"/>
              </a:rPr>
              <a:t>LÀM</a:t>
            </a:r>
            <a:endParaRPr lang="zh-CN" altLang="en-US" sz="2400" dirty="0">
              <a:solidFill>
                <a:schemeClr val="accent4">
                  <a:lumMod val="10000"/>
                </a:schemeClr>
              </a:solidFill>
              <a:latin typeface="Calibri Light" panose="020F0302020204030204" pitchFamily="34" charset="0"/>
              <a:ea typeface="思源黑体 Medium" panose="020B0600000000000000" pitchFamily="34" charset="-122"/>
              <a:cs typeface="Calibri Light" panose="020F0302020204030204" pitchFamily="34" charset="0"/>
              <a:sym typeface="思源黑体 Medium" panose="020B0600000000000000" pitchFamily="34" charset="-122"/>
            </a:endParaRPr>
          </a:p>
        </p:txBody>
      </p:sp>
      <p:sp>
        <p:nvSpPr>
          <p:cNvPr id="2" name="Rectangle 1">
            <a:extLst>
              <a:ext uri="{FF2B5EF4-FFF2-40B4-BE49-F238E27FC236}">
                <a16:creationId xmlns:a16="http://schemas.microsoft.com/office/drawing/2014/main" xmlns="" id="{C2308D2E-3574-F649-B436-8AA63B534995}"/>
              </a:ext>
            </a:extLst>
          </p:cNvPr>
          <p:cNvSpPr/>
          <p:nvPr/>
        </p:nvSpPr>
        <p:spPr>
          <a:xfrm>
            <a:off x="3713495" y="489397"/>
            <a:ext cx="5108533" cy="888642"/>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10000"/>
                  </a:schemeClr>
                </a:solidFill>
                <a:latin typeface="Calibri" panose="020F0502020204030204" pitchFamily="34" charset="0"/>
                <a:cs typeface="Calibri" panose="020F0502020204030204" pitchFamily="34" charset="0"/>
              </a:rPr>
              <a:t>2. </a:t>
            </a:r>
            <a:r>
              <a:rPr lang="x-none" sz="2400" b="1" dirty="0">
                <a:solidFill>
                  <a:schemeClr val="accent4">
                    <a:lumMod val="10000"/>
                  </a:schemeClr>
                </a:solidFill>
                <a:latin typeface="Calibri" panose="020F0502020204030204" pitchFamily="34" charset="0"/>
                <a:cs typeface="Calibri" panose="020F0502020204030204" pitchFamily="34" charset="0"/>
              </a:rPr>
              <a:t>BIỂU HIỆN GIỮ CHỮ TÍN</a:t>
            </a:r>
          </a:p>
        </p:txBody>
      </p:sp>
    </p:spTree>
    <p:custDataLst>
      <p:tags r:id="rId1"/>
    </p:custDataLst>
    <p:extLst>
      <p:ext uri="{BB962C8B-B14F-4D97-AF65-F5344CB8AC3E}">
        <p14:creationId xmlns:p14="http://schemas.microsoft.com/office/powerpoint/2010/main" val="3836999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ppt_x"/>
                                          </p:val>
                                        </p:tav>
                                        <p:tav tm="100000">
                                          <p:val>
                                            <p:strVal val="#ppt_x"/>
                                          </p:val>
                                        </p:tav>
                                      </p:tavLst>
                                    </p:anim>
                                    <p:anim calcmode="lin" valueType="num">
                                      <p:cBhvr additive="base">
                                        <p:cTn id="1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fill="hold"/>
                                        <p:tgtEl>
                                          <p:spTgt spid="53"/>
                                        </p:tgtEl>
                                        <p:attrNameLst>
                                          <p:attrName>ppt_x</p:attrName>
                                        </p:attrNameLst>
                                      </p:cBhvr>
                                      <p:tavLst>
                                        <p:tav tm="0">
                                          <p:val>
                                            <p:strVal val="#ppt_x"/>
                                          </p:val>
                                        </p:tav>
                                        <p:tav tm="100000">
                                          <p:val>
                                            <p:strVal val="#ppt_x"/>
                                          </p:val>
                                        </p:tav>
                                      </p:tavLst>
                                    </p:anim>
                                    <p:anim calcmode="lin" valueType="num">
                                      <p:cBhvr additive="base">
                                        <p:cTn id="2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additive="base">
                                        <p:cTn id="26" dur="500" fill="hold"/>
                                        <p:tgtEl>
                                          <p:spTgt spid="59"/>
                                        </p:tgtEl>
                                        <p:attrNameLst>
                                          <p:attrName>ppt_x</p:attrName>
                                        </p:attrNameLst>
                                      </p:cBhvr>
                                      <p:tavLst>
                                        <p:tav tm="0">
                                          <p:val>
                                            <p:strVal val="#ppt_x"/>
                                          </p:val>
                                        </p:tav>
                                        <p:tav tm="100000">
                                          <p:val>
                                            <p:strVal val="#ppt_x"/>
                                          </p:val>
                                        </p:tav>
                                      </p:tavLst>
                                    </p:anim>
                                    <p:anim calcmode="lin" valueType="num">
                                      <p:cBhvr additive="base">
                                        <p:cTn id="27"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additive="base">
                                        <p:cTn id="32" dur="500" fill="hold"/>
                                        <p:tgtEl>
                                          <p:spTgt spid="56"/>
                                        </p:tgtEl>
                                        <p:attrNameLst>
                                          <p:attrName>ppt_x</p:attrName>
                                        </p:attrNameLst>
                                      </p:cBhvr>
                                      <p:tavLst>
                                        <p:tav tm="0">
                                          <p:val>
                                            <p:strVal val="#ppt_x"/>
                                          </p:val>
                                        </p:tav>
                                        <p:tav tm="100000">
                                          <p:val>
                                            <p:strVal val="#ppt_x"/>
                                          </p:val>
                                        </p:tav>
                                      </p:tavLst>
                                    </p:anim>
                                    <p:anim calcmode="lin" valueType="num">
                                      <p:cBhvr additive="base">
                                        <p:cTn id="3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P spid="56" grpId="0"/>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ISLIDE.DIAGRAM" val="#186395;"/>
</p:tagLst>
</file>

<file path=ppt/tags/tag3.xml><?xml version="1.0" encoding="utf-8"?>
<p:tagLst xmlns:a="http://schemas.openxmlformats.org/drawingml/2006/main" xmlns:r="http://schemas.openxmlformats.org/officeDocument/2006/relationships" xmlns:p="http://schemas.openxmlformats.org/presentationml/2006/main">
  <p:tag name="ISLIDE.DIAGRAM" val="#271941;"/>
</p:tagLst>
</file>

<file path=ppt/tags/tag4.xml><?xml version="1.0" encoding="utf-8"?>
<p:tagLst xmlns:a="http://schemas.openxmlformats.org/drawingml/2006/main" xmlns:r="http://schemas.openxmlformats.org/officeDocument/2006/relationships" xmlns:p="http://schemas.openxmlformats.org/presentationml/2006/main">
  <p:tag name="ISLIDE.DIAGRAM" val="#186395;"/>
</p:tagLst>
</file>

<file path=ppt/tags/tag5.xml><?xml version="1.0" encoding="utf-8"?>
<p:tagLst xmlns:a="http://schemas.openxmlformats.org/drawingml/2006/main" xmlns:r="http://schemas.openxmlformats.org/officeDocument/2006/relationships" xmlns:p="http://schemas.openxmlformats.org/presentationml/2006/main">
  <p:tag name="ISLIDE.ICON" val="#405337;"/>
</p:tagLst>
</file>

<file path=ppt/tags/tag6.xml><?xml version="1.0" encoding="utf-8"?>
<p:tagLst xmlns:a="http://schemas.openxmlformats.org/drawingml/2006/main" xmlns:r="http://schemas.openxmlformats.org/officeDocument/2006/relationships" xmlns:p="http://schemas.openxmlformats.org/presentationml/2006/main">
  <p:tag name="ISLIDE.DIAGRAM" val="#259610;"/>
</p:tagLst>
</file>

<file path=ppt/tags/tag7.xml><?xml version="1.0" encoding="utf-8"?>
<p:tagLst xmlns:a="http://schemas.openxmlformats.org/drawingml/2006/main" xmlns:r="http://schemas.openxmlformats.org/officeDocument/2006/relationships" xmlns:p="http://schemas.openxmlformats.org/presentationml/2006/main">
  <p:tag name="ISLIDE.DIAGRAM" val="#259610;"/>
</p:tagLst>
</file>

<file path=ppt/tags/tag8.xml><?xml version="1.0" encoding="utf-8"?>
<p:tagLst xmlns:a="http://schemas.openxmlformats.org/drawingml/2006/main" xmlns:r="http://schemas.openxmlformats.org/officeDocument/2006/relationships" xmlns:p="http://schemas.openxmlformats.org/presentationml/2006/main">
  <p:tag name="ISLIDE.DIAGRAM" val="#186395;"/>
</p:tagLst>
</file>

<file path=ppt/theme/theme1.xml><?xml version="1.0" encoding="utf-8"?>
<a:theme xmlns:a="http://schemas.openxmlformats.org/drawingml/2006/main" name="觅知网">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888</Words>
  <Application>Microsoft Office PowerPoint</Application>
  <PresentationFormat>Custom</PresentationFormat>
  <Paragraphs>130</Paragraphs>
  <Slides>29</Slides>
  <Notes>2</Notes>
  <HiddenSlides>0</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觅知网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http:/www.ypppt.com</cp:keywords>
  <cp:lastModifiedBy/>
  <cp:revision>1</cp:revision>
  <dcterms:created xsi:type="dcterms:W3CDTF">2020-12-20T05:06:28Z</dcterms:created>
  <dcterms:modified xsi:type="dcterms:W3CDTF">2022-10-11T20:11:24Z</dcterms:modified>
</cp:coreProperties>
</file>