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a34d06c4353e4011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91" r:id="rId11"/>
    <p:sldId id="293" r:id="rId12"/>
    <p:sldId id="295" r:id="rId13"/>
    <p:sldId id="297" r:id="rId14"/>
    <p:sldId id="298" r:id="rId15"/>
    <p:sldId id="322" r:id="rId16"/>
    <p:sldId id="279" r:id="rId17"/>
    <p:sldId id="321" r:id="rId18"/>
    <p:sldId id="320" r:id="rId19"/>
    <p:sldId id="317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04" r:id="rId28"/>
    <p:sldId id="319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2.wmf"/><Relationship Id="rId18" Type="http://schemas.openxmlformats.org/officeDocument/2006/relationships/image" Target="../media/image87.wmf"/><Relationship Id="rId3" Type="http://schemas.openxmlformats.org/officeDocument/2006/relationships/image" Target="../media/image74.wmf"/><Relationship Id="rId21" Type="http://schemas.openxmlformats.org/officeDocument/2006/relationships/image" Target="../media/image90.wmf"/><Relationship Id="rId7" Type="http://schemas.openxmlformats.org/officeDocument/2006/relationships/image" Target="../media/image78.wmf"/><Relationship Id="rId12" Type="http://schemas.openxmlformats.org/officeDocument/2006/relationships/image" Target="../media/image81.emf"/><Relationship Id="rId17" Type="http://schemas.openxmlformats.org/officeDocument/2006/relationships/image" Target="../media/image86.wmf"/><Relationship Id="rId2" Type="http://schemas.openxmlformats.org/officeDocument/2006/relationships/image" Target="../media/image73.wmf"/><Relationship Id="rId16" Type="http://schemas.openxmlformats.org/officeDocument/2006/relationships/image" Target="../media/image85.emf"/><Relationship Id="rId20" Type="http://schemas.openxmlformats.org/officeDocument/2006/relationships/image" Target="../media/image89.e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0.wmf"/><Relationship Id="rId5" Type="http://schemas.openxmlformats.org/officeDocument/2006/relationships/image" Target="../media/image76.wmf"/><Relationship Id="rId15" Type="http://schemas.openxmlformats.org/officeDocument/2006/relationships/image" Target="../media/image84.wmf"/><Relationship Id="rId10" Type="http://schemas.openxmlformats.org/officeDocument/2006/relationships/image" Target="../media/image71.wmf"/><Relationship Id="rId19" Type="http://schemas.openxmlformats.org/officeDocument/2006/relationships/image" Target="../media/image88.wmf"/><Relationship Id="rId4" Type="http://schemas.openxmlformats.org/officeDocument/2006/relationships/image" Target="../media/image75.wmf"/><Relationship Id="rId9" Type="http://schemas.openxmlformats.org/officeDocument/2006/relationships/image" Target="../media/image70.wmf"/><Relationship Id="rId14" Type="http://schemas.openxmlformats.org/officeDocument/2006/relationships/image" Target="../media/image83.emf"/><Relationship Id="rId22" Type="http://schemas.openxmlformats.org/officeDocument/2006/relationships/image" Target="../media/image9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image" Target="../media/image124.wmf"/><Relationship Id="rId7" Type="http://schemas.openxmlformats.org/officeDocument/2006/relationships/image" Target="../media/image128.e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emf"/><Relationship Id="rId4" Type="http://schemas.openxmlformats.org/officeDocument/2006/relationships/image" Target="../media/image125.wmf"/><Relationship Id="rId9" Type="http://schemas.openxmlformats.org/officeDocument/2006/relationships/image" Target="../media/image13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emf"/><Relationship Id="rId3" Type="http://schemas.openxmlformats.org/officeDocument/2006/relationships/image" Target="../media/image48.wmf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2" Type="http://schemas.openxmlformats.org/officeDocument/2006/relationships/image" Target="../media/image40.wmf"/><Relationship Id="rId1" Type="http://schemas.openxmlformats.org/officeDocument/2006/relationships/image" Target="../media/image47.wmf"/><Relationship Id="rId6" Type="http://schemas.openxmlformats.org/officeDocument/2006/relationships/image" Target="../media/image51.e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emf"/><Relationship Id="rId4" Type="http://schemas.openxmlformats.org/officeDocument/2006/relationships/image" Target="../media/image49.wmf"/><Relationship Id="rId9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E1E6-92A7-4457-B217-1C17F61123E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07616-438F-4D09-BC1A-2FDEF1C37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2EA3A06-0529-47FA-870D-91982EE4C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1170798-D1B4-457F-A9BE-6E0C61C15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F68503F-9523-40BB-9479-6B9BBA325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F52A80C-FFAF-4ABF-B10D-073AFC526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CBF2D8B-FC70-478B-9B01-FA9B74835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DFD0886-92A5-42FD-8B43-A807FF7EC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52EFF82-C673-40D7-A46F-EB0BDE4A8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47E05A6-75CB-440A-9D12-DD0AAE30B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9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thêm</a:t>
            </a:r>
            <a:r>
              <a:rPr lang="en-US" baseline="0" dirty="0"/>
              <a:t>: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tử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?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hiểu</a:t>
            </a:r>
            <a:r>
              <a:rPr lang="en-US" baseline="0" dirty="0"/>
              <a:t>  </a:t>
            </a:r>
            <a:r>
              <a:rPr lang="en-US" baseline="0" dirty="0" err="1"/>
              <a:t>rõ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3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hạng</a:t>
            </a:r>
            <a:r>
              <a:rPr lang="en-US" baseline="0" dirty="0"/>
              <a:t> </a:t>
            </a:r>
            <a:r>
              <a:rPr lang="en-US" baseline="0" dirty="0" err="1"/>
              <a:t>tử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thỏa</a:t>
            </a:r>
            <a:r>
              <a:rPr lang="en-US" baseline="0" dirty="0"/>
              <a:t> </a:t>
            </a:r>
            <a:r>
              <a:rPr lang="en-US" baseline="0" dirty="0" err="1"/>
              <a:t>mãn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kiện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ta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gọi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27B2-0276-4156-B0A7-A7C3A9B4B7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sp>
        <p:nvSpPr>
          <p:cNvPr id="5" name="矩形: 一个圆顶角，剪去另一个顶角 12"/>
          <p:cNvSpPr/>
          <p:nvPr userDrawn="1"/>
        </p:nvSpPr>
        <p:spPr>
          <a:xfrm rot="16200000" flipV="1">
            <a:off x="11164095" y="852753"/>
            <a:ext cx="900112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7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/>
          <p:cNvSpPr/>
          <p:nvPr userDrawn="1"/>
        </p:nvSpPr>
        <p:spPr>
          <a:xfrm rot="16200000" flipV="1">
            <a:off x="11164095" y="1805253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21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474134" y="266700"/>
            <a:ext cx="11243733" cy="63246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3" name="矩形: 圆角 11"/>
          <p:cNvSpPr/>
          <p:nvPr userDrawn="1"/>
        </p:nvSpPr>
        <p:spPr>
          <a:xfrm>
            <a:off x="645584" y="404813"/>
            <a:ext cx="10852149" cy="599916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/>
          </a:p>
        </p:txBody>
      </p:sp>
      <p:sp>
        <p:nvSpPr>
          <p:cNvPr id="4" name="矩形: 圆角 59"/>
          <p:cNvSpPr/>
          <p:nvPr userDrawn="1"/>
        </p:nvSpPr>
        <p:spPr>
          <a:xfrm>
            <a:off x="706967" y="457201"/>
            <a:ext cx="10727267" cy="590391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1800" dirty="0"/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958851" y="133350"/>
            <a:ext cx="10149416" cy="615950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11200077" y="1769269"/>
            <a:ext cx="900112" cy="4318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11164094" y="2756166"/>
            <a:ext cx="900113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11164094" y="3708666"/>
            <a:ext cx="900113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11164095" y="4659578"/>
            <a:ext cx="900112" cy="35983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11164095" y="5612078"/>
            <a:ext cx="900112" cy="35983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73555" y="875772"/>
            <a:ext cx="898525" cy="35983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8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1.bin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wmf"/><Relationship Id="rId12" Type="http://schemas.openxmlformats.org/officeDocument/2006/relationships/image" Target="../media/image43.wmf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2.wmf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3.wmf"/><Relationship Id="rId26" Type="http://schemas.openxmlformats.org/officeDocument/2006/relationships/image" Target="../media/image57.e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emf"/><Relationship Id="rId20" Type="http://schemas.openxmlformats.org/officeDocument/2006/relationships/image" Target="../media/image54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58.e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1.emf"/><Relationship Id="rId22" Type="http://schemas.openxmlformats.org/officeDocument/2006/relationships/image" Target="../media/image55.emf"/><Relationship Id="rId27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3.wmf"/><Relationship Id="rId3" Type="http://schemas.openxmlformats.org/officeDocument/2006/relationships/video" Target="../media/media1.mp4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1.bin"/><Relationship Id="rId2" Type="http://schemas.microsoft.com/office/2007/relationships/media" Target="../media/media1.mp4"/><Relationship Id="rId16" Type="http://schemas.openxmlformats.org/officeDocument/2006/relationships/image" Target="../media/image59.jpe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2.wmf"/><Relationship Id="rId5" Type="http://schemas.openxmlformats.org/officeDocument/2006/relationships/image" Target="../media/image13.gif"/><Relationship Id="rId15" Type="http://schemas.openxmlformats.org/officeDocument/2006/relationships/image" Target="../media/image65.png"/><Relationship Id="rId10" Type="http://schemas.openxmlformats.org/officeDocument/2006/relationships/oleObject" Target="../embeddings/oleObject50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1.wmf"/><Relationship Id="rId14" Type="http://schemas.openxmlformats.org/officeDocument/2006/relationships/image" Target="../media/image6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11" Type="http://schemas.openxmlformats.org/officeDocument/2006/relationships/image" Target="../media/image59.jpe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79.wmf"/><Relationship Id="rId26" Type="http://schemas.openxmlformats.org/officeDocument/2006/relationships/image" Target="../media/image81.emf"/><Relationship Id="rId39" Type="http://schemas.openxmlformats.org/officeDocument/2006/relationships/oleObject" Target="../embeddings/oleObject74.bin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57.bin"/><Relationship Id="rId34" Type="http://schemas.openxmlformats.org/officeDocument/2006/relationships/image" Target="../media/image85.emf"/><Relationship Id="rId42" Type="http://schemas.openxmlformats.org/officeDocument/2006/relationships/image" Target="../media/image89.emf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7.bin"/><Relationship Id="rId33" Type="http://schemas.openxmlformats.org/officeDocument/2006/relationships/oleObject" Target="../embeddings/oleObject71.bin"/><Relationship Id="rId38" Type="http://schemas.openxmlformats.org/officeDocument/2006/relationships/image" Target="../media/image87.wmf"/><Relationship Id="rId46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69.bin"/><Relationship Id="rId41" Type="http://schemas.openxmlformats.org/officeDocument/2006/relationships/oleObject" Target="../embeddings/oleObject7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80.wmf"/><Relationship Id="rId32" Type="http://schemas.openxmlformats.org/officeDocument/2006/relationships/image" Target="../media/image84.wmf"/><Relationship Id="rId37" Type="http://schemas.openxmlformats.org/officeDocument/2006/relationships/oleObject" Target="../embeddings/oleObject73.bin"/><Relationship Id="rId40" Type="http://schemas.openxmlformats.org/officeDocument/2006/relationships/image" Target="../media/image88.wmf"/><Relationship Id="rId45" Type="http://schemas.openxmlformats.org/officeDocument/2006/relationships/oleObject" Target="../embeddings/oleObject77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82.wmf"/><Relationship Id="rId36" Type="http://schemas.openxmlformats.org/officeDocument/2006/relationships/image" Target="../media/image86.wmf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70.bin"/><Relationship Id="rId44" Type="http://schemas.openxmlformats.org/officeDocument/2006/relationships/image" Target="../media/image90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7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83.emf"/><Relationship Id="rId35" Type="http://schemas.openxmlformats.org/officeDocument/2006/relationships/oleObject" Target="../embeddings/oleObject72.bin"/><Relationship Id="rId43" Type="http://schemas.openxmlformats.org/officeDocument/2006/relationships/oleObject" Target="../embeddings/oleObject7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94.jpeg"/><Relationship Id="rId10" Type="http://schemas.openxmlformats.org/officeDocument/2006/relationships/slide" Target="slide25.xml"/><Relationship Id="rId4" Type="http://schemas.openxmlformats.org/officeDocument/2006/relationships/audio" Target="../media/audio2.wav"/><Relationship Id="rId9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9.xml"/><Relationship Id="rId7" Type="http://schemas.openxmlformats.org/officeDocument/2006/relationships/slide" Target="slide22.xml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12.vml"/><Relationship Id="rId6" Type="http://schemas.openxmlformats.org/officeDocument/2006/relationships/audio" Target="../media/audio4.wav"/><Relationship Id="rId11" Type="http://schemas.openxmlformats.org/officeDocument/2006/relationships/image" Target="../media/image96.wmf"/><Relationship Id="rId5" Type="http://schemas.openxmlformats.org/officeDocument/2006/relationships/audio" Target="../media/audio3.wav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100.wmf"/><Relationship Id="rId4" Type="http://schemas.openxmlformats.org/officeDocument/2006/relationships/audio" Target="../media/audio1.wav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8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04.wmf"/><Relationship Id="rId18" Type="http://schemas.openxmlformats.org/officeDocument/2006/relationships/slide" Target="slide22.xml"/><Relationship Id="rId3" Type="http://schemas.openxmlformats.org/officeDocument/2006/relationships/audio" Target="../media/audio1.wav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03.wmf"/><Relationship Id="rId5" Type="http://schemas.openxmlformats.org/officeDocument/2006/relationships/audio" Target="../media/audio4.wav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86.bin"/><Relationship Id="rId4" Type="http://schemas.openxmlformats.org/officeDocument/2006/relationships/audio" Target="../media/audio3.wav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8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11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.wmf"/><Relationship Id="rId1" Type="http://schemas.openxmlformats.org/officeDocument/2006/relationships/vmlDrawing" Target="../drawings/vmlDrawing14.vml"/><Relationship Id="rId6" Type="http://schemas.openxmlformats.org/officeDocument/2006/relationships/slide" Target="slide22.xml"/><Relationship Id="rId11" Type="http://schemas.openxmlformats.org/officeDocument/2006/relationships/oleObject" Target="../embeddings/oleObject92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08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1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118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15.vml"/><Relationship Id="rId6" Type="http://schemas.openxmlformats.org/officeDocument/2006/relationships/slide" Target="slide22.xml"/><Relationship Id="rId11" Type="http://schemas.openxmlformats.org/officeDocument/2006/relationships/oleObject" Target="../embeddings/oleObject98.bin"/><Relationship Id="rId24" Type="http://schemas.openxmlformats.org/officeDocument/2006/relationships/image" Target="../media/image121.wmf"/><Relationship Id="rId5" Type="http://schemas.openxmlformats.org/officeDocument/2006/relationships/audio" Target="../media/audio4.wav"/><Relationship Id="rId15" Type="http://schemas.openxmlformats.org/officeDocument/2006/relationships/oleObject" Target="../embeddings/oleObject100.bin"/><Relationship Id="rId23" Type="http://schemas.openxmlformats.org/officeDocument/2006/relationships/oleObject" Target="../embeddings/oleObject104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02.bin"/><Relationship Id="rId4" Type="http://schemas.openxmlformats.org/officeDocument/2006/relationships/audio" Target="../media/audio3.wav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29.e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26.emf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emf"/><Relationship Id="rId20" Type="http://schemas.openxmlformats.org/officeDocument/2006/relationships/image" Target="../media/image130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125.wmf"/><Relationship Id="rId19" Type="http://schemas.openxmlformats.org/officeDocument/2006/relationships/oleObject" Target="../embeddings/oleObject113.bin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2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gif"/><Relationship Id="rId10" Type="http://schemas.openxmlformats.org/officeDocument/2006/relationships/image" Target="../media/image11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gi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6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2.bin"/><Relationship Id="rId2" Type="http://schemas.openxmlformats.org/officeDocument/2006/relationships/tags" Target="../tags/tag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gi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9.wmf"/><Relationship Id="rId5" Type="http://schemas.openxmlformats.org/officeDocument/2006/relationships/image" Target="../media/image13.gi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3.bin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22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5.wmf"/><Relationship Id="rId2" Type="http://schemas.openxmlformats.org/officeDocument/2006/relationships/tags" Target="../tags/tag3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2.wmf"/><Relationship Id="rId5" Type="http://schemas.openxmlformats.org/officeDocument/2006/relationships/image" Target="../media/image13.gif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6.w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9" y="665560"/>
            <a:ext cx="10813993" cy="58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1" y="3047375"/>
            <a:ext cx="6784659" cy="651309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altLang="en-US" sz="2800" b="1" i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Thị Vân Anh</a:t>
            </a:r>
            <a:endParaRPr lang="en-US" altLang="en-US" sz="2800" b="1" i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2104" y="5349024"/>
            <a:ext cx="8530868" cy="451767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eaLnBrk="1" hangingPunct="1">
              <a:defRPr/>
            </a:pP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………,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…… </a:t>
            </a:r>
            <a:r>
              <a:rPr lang="en-US" sz="2400" i="1" spc="45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i="1" spc="45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i="1" spc="45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2092486"/>
            <a:ext cx="5035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 SỐ 8</a:t>
            </a:r>
          </a:p>
        </p:txBody>
      </p:sp>
    </p:spTree>
    <p:extLst>
      <p:ext uri="{BB962C8B-B14F-4D97-AF65-F5344CB8AC3E}">
        <p14:creationId xmlns:p14="http://schemas.microsoft.com/office/powerpoint/2010/main" val="38577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9296400" cy="2362200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450771" y="2533650"/>
            <a:ext cx="7696200" cy="1790700"/>
          </a:xfrm>
          <a:prstGeom prst="cloudCallout">
            <a:avLst/>
          </a:prstGeom>
          <a:noFill/>
          <a:ln>
            <a:solidFill>
              <a:srgbClr val="378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xuât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AB9197-77DB-4AC7-9047-B6378E9C5AE2}"/>
              </a:ext>
            </a:extLst>
          </p:cNvPr>
          <p:cNvSpPr txBox="1">
            <a:spLocks/>
          </p:cNvSpPr>
          <p:nvPr/>
        </p:nvSpPr>
        <p:spPr>
          <a:xfrm>
            <a:off x="2514600" y="-49212"/>
            <a:ext cx="7620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05994"/>
              </p:ext>
            </p:extLst>
          </p:nvPr>
        </p:nvGraphicFramePr>
        <p:xfrm>
          <a:off x="4591050" y="1547813"/>
          <a:ext cx="28575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3" imgW="2857536" imgH="599998" progId="Equation.DSMT4">
                  <p:embed/>
                </p:oleObj>
              </mc:Choice>
              <mc:Fallback>
                <p:oleObj name="Equation" r:id="rId3" imgW="2857536" imgH="5999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1050" y="1547813"/>
                        <a:ext cx="28575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0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7"/>
          <p:cNvSpPr txBox="1"/>
          <p:nvPr/>
        </p:nvSpPr>
        <p:spPr>
          <a:xfrm>
            <a:off x="1676400" y="12954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267201" y="1828800"/>
          <a:ext cx="2868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5" name="Equation" r:id="rId4" imgW="37795200" imgH="8229600" progId="Equation.DSMT4">
                  <p:embed/>
                </p:oleObj>
              </mc:Choice>
              <mc:Fallback>
                <p:oleObj name="Equation" r:id="rId4" imgW="37795200" imgH="8229600" progId="Equation.DSMT4">
                  <p:embed/>
                  <p:pic>
                    <p:nvPicPr>
                      <p:cNvPr id="8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1" y="1828800"/>
                        <a:ext cx="2868613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ubtitle 7"/>
          <p:cNvSpPr txBox="1"/>
          <p:nvPr/>
        </p:nvSpPr>
        <p:spPr>
          <a:xfrm>
            <a:off x="1981200" y="28956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6529389" y="3508375"/>
          <a:ext cx="276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" name="Equation" r:id="rId6" imgW="3657600" imgH="6096000" progId="Equation.DSMT4">
                  <p:embed/>
                </p:oleObj>
              </mc:Choice>
              <mc:Fallback>
                <p:oleObj name="Equation" r:id="rId6" imgW="3657600" imgH="6096000" progId="Equation.DSMT4">
                  <p:embed/>
                  <p:pic>
                    <p:nvPicPr>
                      <p:cNvPr id="18441" name="Object 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9389" y="3508375"/>
                        <a:ext cx="276225" cy="450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849438" y="3429000"/>
          <a:ext cx="28686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" name="Equation" r:id="rId8" imgW="37795200" imgH="8229600" progId="Equation.DSMT4">
                  <p:embed/>
                </p:oleObj>
              </mc:Choice>
              <mc:Fallback>
                <p:oleObj name="Equation" r:id="rId8" imgW="37795200" imgH="8229600" progId="Equation.DSMT4">
                  <p:embed/>
                  <p:pic>
                    <p:nvPicPr>
                      <p:cNvPr id="18442" name="Object 1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9438" y="3429000"/>
                        <a:ext cx="2868613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4648200" y="3429000"/>
          <a:ext cx="270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" name="Equation" r:id="rId9" imgW="35661600" imgH="8229600" progId="Equation.DSMT4">
                  <p:embed/>
                </p:oleObj>
              </mc:Choice>
              <mc:Fallback>
                <p:oleObj name="Equation" r:id="rId9" imgW="35661600" imgH="8229600" progId="Equation.DSMT4">
                  <p:embed/>
                  <p:pic>
                    <p:nvPicPr>
                      <p:cNvPr id="18443" name="Object 1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8200" y="3429000"/>
                        <a:ext cx="270510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4648201" y="4723766"/>
          <a:ext cx="229076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" name="Equation" r:id="rId11" imgW="30175200" imgH="7315200" progId="Equation.DSMT4">
                  <p:embed/>
                </p:oleObj>
              </mc:Choice>
              <mc:Fallback>
                <p:oleObj name="Equation" r:id="rId11" imgW="30175200" imgH="7315200" progId="Equation.DSMT4">
                  <p:embed/>
                  <p:pic>
                    <p:nvPicPr>
                      <p:cNvPr id="18445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8201" y="4723766"/>
                        <a:ext cx="2290763" cy="5413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7353300" y="3429000"/>
          <a:ext cx="763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" name="Equation" r:id="rId13" imgW="10058400" imgH="8229600" progId="Equation.DSMT4">
                  <p:embed/>
                </p:oleObj>
              </mc:Choice>
              <mc:Fallback>
                <p:oleObj name="Equation" r:id="rId13" imgW="10058400" imgH="8229600" progId="Equation.DSMT4">
                  <p:embed/>
                  <p:pic>
                    <p:nvPicPr>
                      <p:cNvPr id="18449" name="Object 1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53300" y="3429000"/>
                        <a:ext cx="763588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6780212" y="4038600"/>
          <a:ext cx="763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" name="Equation" r:id="rId15" imgW="10058400" imgH="8229600" progId="Equation.DSMT4">
                  <p:embed/>
                </p:oleObj>
              </mc:Choice>
              <mc:Fallback>
                <p:oleObj name="Equation" r:id="rId15" imgW="10058400" imgH="8229600" progId="Equation.DSMT4">
                  <p:embed/>
                  <p:pic>
                    <p:nvPicPr>
                      <p:cNvPr id="18450" name="Object 1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80212" y="4038600"/>
                        <a:ext cx="763588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6856414" y="4723765"/>
          <a:ext cx="19192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" name="Equation" r:id="rId16" imgW="25298400" imgH="7315200" progId="Equation.DSMT4">
                  <p:embed/>
                </p:oleObj>
              </mc:Choice>
              <mc:Fallback>
                <p:oleObj name="Equation" r:id="rId16" imgW="25298400" imgH="7315200" progId="Equation.DSMT4">
                  <p:embed/>
                  <p:pic>
                    <p:nvPicPr>
                      <p:cNvPr id="18451" name="Object 1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6414" y="4723765"/>
                        <a:ext cx="1919287" cy="541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4613275" y="4042411"/>
          <a:ext cx="220091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" name="Equation" r:id="rId18" imgW="965200" imgH="342900" progId="Equation.DSMT4">
                  <p:embed/>
                </p:oleObj>
              </mc:Choice>
              <mc:Fallback>
                <p:oleObj name="Equation" r:id="rId18" imgW="965200" imgH="342900" progId="Equation.DSMT4">
                  <p:embed/>
                  <p:pic>
                    <p:nvPicPr>
                      <p:cNvPr id="2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13275" y="4042411"/>
                        <a:ext cx="2200910" cy="682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96320" y="3080682"/>
            <a:ext cx="3824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8351" y="4034790"/>
            <a:ext cx="319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594811"/>
              </p:ext>
            </p:extLst>
          </p:nvPr>
        </p:nvGraphicFramePr>
        <p:xfrm>
          <a:off x="6022182" y="2671903"/>
          <a:ext cx="1736772" cy="508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4" name="Equation" r:id="rId3" imgW="27432000" imgH="8229600" progId="Equation.DSMT4">
                  <p:embed/>
                </p:oleObj>
              </mc:Choice>
              <mc:Fallback>
                <p:oleObj name="Equation" r:id="rId3" imgW="27432000" imgH="8229600" progId="Equation.DSMT4">
                  <p:embed/>
                  <p:pic>
                    <p:nvPicPr>
                      <p:cNvPr id="18446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2182" y="2671903"/>
                        <a:ext cx="1736772" cy="50871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64157"/>
              </p:ext>
            </p:extLst>
          </p:nvPr>
        </p:nvGraphicFramePr>
        <p:xfrm>
          <a:off x="6478589" y="2015265"/>
          <a:ext cx="2275446" cy="48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5" name="Equation" r:id="rId5" imgW="37795200" imgH="8229600" progId="Equation.DSMT4">
                  <p:embed/>
                </p:oleObj>
              </mc:Choice>
              <mc:Fallback>
                <p:oleObj name="Equation" r:id="rId5" imgW="37795200" imgH="8229600" progId="Equation.DSMT4">
                  <p:embed/>
                  <p:pic>
                    <p:nvPicPr>
                      <p:cNvPr id="25612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8589" y="2015265"/>
                        <a:ext cx="2275446" cy="48354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94125"/>
              </p:ext>
            </p:extLst>
          </p:nvPr>
        </p:nvGraphicFramePr>
        <p:xfrm>
          <a:off x="7758954" y="2710585"/>
          <a:ext cx="1406874" cy="4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6" name="Equation" r:id="rId7" imgW="24384000" imgH="8229600" progId="Equation.DSMT4">
                  <p:embed/>
                </p:oleObj>
              </mc:Choice>
              <mc:Fallback>
                <p:oleObj name="Equation" r:id="rId7" imgW="24384000" imgH="8229600" progId="Equation.DSMT4">
                  <p:embed/>
                  <p:pic>
                    <p:nvPicPr>
                      <p:cNvPr id="25613" name="Object 1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58954" y="2710585"/>
                        <a:ext cx="1406874" cy="463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985427"/>
              </p:ext>
            </p:extLst>
          </p:nvPr>
        </p:nvGraphicFramePr>
        <p:xfrm>
          <a:off x="6039644" y="3345796"/>
          <a:ext cx="1544497" cy="44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7" name="Equation" r:id="rId9" imgW="24688800" imgH="7315200" progId="Equation.DSMT4">
                  <p:embed/>
                </p:oleObj>
              </mc:Choice>
              <mc:Fallback>
                <p:oleObj name="Equation" r:id="rId9" imgW="24688800" imgH="7315200" progId="Equation.DSMT4">
                  <p:embed/>
                  <p:pic>
                    <p:nvPicPr>
                      <p:cNvPr id="25614" name="Object 1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9644" y="3345796"/>
                        <a:ext cx="1544497" cy="4463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33897"/>
              </p:ext>
            </p:extLst>
          </p:nvPr>
        </p:nvGraphicFramePr>
        <p:xfrm>
          <a:off x="7656654" y="3353875"/>
          <a:ext cx="2209075" cy="42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8" name="Equation" r:id="rId11" imgW="37490400" imgH="7315200" progId="Equation.DSMT4">
                  <p:embed/>
                </p:oleObj>
              </mc:Choice>
              <mc:Fallback>
                <p:oleObj name="Equation" r:id="rId11" imgW="37490400" imgH="7315200" progId="Equation.DSMT4">
                  <p:embed/>
                  <p:pic>
                    <p:nvPicPr>
                      <p:cNvPr id="25615" name="Object 1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56654" y="3353875"/>
                        <a:ext cx="2209075" cy="420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5185954" y="251621"/>
            <a:ext cx="26126" cy="6070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7"/>
          <p:cNvSpPr txBox="1"/>
          <p:nvPr/>
        </p:nvSpPr>
        <p:spPr>
          <a:xfrm>
            <a:off x="22997" y="302758"/>
            <a:ext cx="4888637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44734"/>
              </p:ext>
            </p:extLst>
          </p:nvPr>
        </p:nvGraphicFramePr>
        <p:xfrm>
          <a:off x="1073874" y="1430972"/>
          <a:ext cx="2447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9" name="Equation" r:id="rId13" imgW="2447912" imgH="504863" progId="Equation.DSMT4">
                  <p:embed/>
                </p:oleObj>
              </mc:Choice>
              <mc:Fallback>
                <p:oleObj name="Equation" r:id="rId13" imgW="2447912" imgH="5048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73874" y="1430972"/>
                        <a:ext cx="24479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ubtitle 7"/>
          <p:cNvSpPr txBox="1"/>
          <p:nvPr/>
        </p:nvSpPr>
        <p:spPr>
          <a:xfrm>
            <a:off x="1711529" y="1470734"/>
            <a:ext cx="1761565" cy="84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43328"/>
              </p:ext>
            </p:extLst>
          </p:nvPr>
        </p:nvGraphicFramePr>
        <p:xfrm>
          <a:off x="534760" y="3259773"/>
          <a:ext cx="2478881" cy="55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" name="Equation" r:id="rId15" imgW="2695653" imgH="599998" progId="Equation.DSMT4">
                  <p:embed/>
                </p:oleObj>
              </mc:Choice>
              <mc:Fallback>
                <p:oleObj name="Equation" r:id="rId15" imgW="2695653" imgH="5999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4760" y="3259773"/>
                        <a:ext cx="2478881" cy="55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76940"/>
              </p:ext>
            </p:extLst>
          </p:nvPr>
        </p:nvGraphicFramePr>
        <p:xfrm>
          <a:off x="972845" y="2554941"/>
          <a:ext cx="2257489" cy="49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1" name="Equation" r:id="rId17" imgW="1574640" imgH="342720" progId="Equation.DSMT4">
                  <p:embed/>
                </p:oleObj>
              </mc:Choice>
              <mc:Fallback>
                <p:oleObj name="Equation" r:id="rId17" imgW="1574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72845" y="2554941"/>
                        <a:ext cx="2257489" cy="49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208482"/>
              </p:ext>
            </p:extLst>
          </p:nvPr>
        </p:nvGraphicFramePr>
        <p:xfrm>
          <a:off x="3034341" y="3273415"/>
          <a:ext cx="657770" cy="52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2" name="Equation" r:id="rId19" imgW="752302" imgH="599998" progId="Equation.DSMT4">
                  <p:embed/>
                </p:oleObj>
              </mc:Choice>
              <mc:Fallback>
                <p:oleObj name="Equation" r:id="rId19" imgW="752302" imgH="5999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34341" y="3273415"/>
                        <a:ext cx="657770" cy="52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71003"/>
              </p:ext>
            </p:extLst>
          </p:nvPr>
        </p:nvGraphicFramePr>
        <p:xfrm>
          <a:off x="534760" y="4026796"/>
          <a:ext cx="1884134" cy="58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3" name="Equation" r:id="rId21" imgW="2190715" imgH="676182" progId="Equation.DSMT4">
                  <p:embed/>
                </p:oleObj>
              </mc:Choice>
              <mc:Fallback>
                <p:oleObj name="Equation" r:id="rId21" imgW="2190715" imgH="6761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4760" y="4026796"/>
                        <a:ext cx="1884134" cy="581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438120"/>
              </p:ext>
            </p:extLst>
          </p:nvPr>
        </p:nvGraphicFramePr>
        <p:xfrm>
          <a:off x="2422031" y="4084802"/>
          <a:ext cx="639977" cy="52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" name="Equation" r:id="rId23" imgW="419040" imgH="342720" progId="Equation.DSMT4">
                  <p:embed/>
                </p:oleObj>
              </mc:Choice>
              <mc:Fallback>
                <p:oleObj name="Equation" r:id="rId23" imgW="419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22031" y="4084802"/>
                        <a:ext cx="639977" cy="523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622989"/>
              </p:ext>
            </p:extLst>
          </p:nvPr>
        </p:nvGraphicFramePr>
        <p:xfrm>
          <a:off x="568528" y="4985422"/>
          <a:ext cx="1950551" cy="45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" name="Equation" r:id="rId25" imgW="2286029" imgH="533289" progId="Equation.DSMT4">
                  <p:embed/>
                </p:oleObj>
              </mc:Choice>
              <mc:Fallback>
                <p:oleObj name="Equation" r:id="rId25" imgW="2286029" imgH="5332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8528" y="4985422"/>
                        <a:ext cx="1950551" cy="455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567897"/>
              </p:ext>
            </p:extLst>
          </p:nvPr>
        </p:nvGraphicFramePr>
        <p:xfrm>
          <a:off x="2447838" y="5002354"/>
          <a:ext cx="1564991" cy="43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" name="Equation" r:id="rId27" imgW="1905150" imgH="533289" progId="Equation.DSMT4">
                  <p:embed/>
                </p:oleObj>
              </mc:Choice>
              <mc:Fallback>
                <p:oleObj name="Equation" r:id="rId27" imgW="1905150" imgH="5332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447838" y="5002354"/>
                        <a:ext cx="1564991" cy="438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9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6" name="Rectangle 124"/>
          <p:cNvSpPr>
            <a:spLocks noChangeArrowheads="1"/>
          </p:cNvSpPr>
          <p:nvPr/>
        </p:nvSpPr>
        <p:spPr bwMode="auto">
          <a:xfrm>
            <a:off x="2328863" y="812477"/>
            <a:ext cx="75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15.64</a:t>
            </a:r>
          </a:p>
        </p:txBody>
      </p:sp>
      <p:sp>
        <p:nvSpPr>
          <p:cNvPr id="23677" name="Rectangle 125"/>
          <p:cNvSpPr>
            <a:spLocks noChangeArrowheads="1"/>
          </p:cNvSpPr>
          <p:nvPr/>
        </p:nvSpPr>
        <p:spPr bwMode="auto">
          <a:xfrm>
            <a:off x="4005264" y="812477"/>
            <a:ext cx="971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+ 36.15</a:t>
            </a:r>
          </a:p>
        </p:txBody>
      </p:sp>
      <p:sp>
        <p:nvSpPr>
          <p:cNvPr id="23678" name="Rectangle 126"/>
          <p:cNvSpPr>
            <a:spLocks noChangeArrowheads="1"/>
          </p:cNvSpPr>
          <p:nvPr/>
        </p:nvSpPr>
        <p:spPr bwMode="auto">
          <a:xfrm>
            <a:off x="3014664" y="812477"/>
            <a:ext cx="1099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+ 25.100</a:t>
            </a:r>
          </a:p>
        </p:txBody>
      </p:sp>
      <p:sp>
        <p:nvSpPr>
          <p:cNvPr id="23679" name="Rectangle 127"/>
          <p:cNvSpPr>
            <a:spLocks noChangeArrowheads="1"/>
          </p:cNvSpPr>
          <p:nvPr/>
        </p:nvSpPr>
        <p:spPr bwMode="auto">
          <a:xfrm>
            <a:off x="4843464" y="812477"/>
            <a:ext cx="1099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+ 60.100</a:t>
            </a:r>
          </a:p>
        </p:txBody>
      </p:sp>
      <p:sp>
        <p:nvSpPr>
          <p:cNvPr id="23680" name="Rectangle 128"/>
          <p:cNvSpPr>
            <a:spLocks noChangeArrowheads="1"/>
          </p:cNvSpPr>
          <p:nvPr/>
        </p:nvSpPr>
        <p:spPr bwMode="auto">
          <a:xfrm>
            <a:off x="2328863" y="807714"/>
            <a:ext cx="75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15.64</a:t>
            </a:r>
          </a:p>
        </p:txBody>
      </p:sp>
      <p:sp>
        <p:nvSpPr>
          <p:cNvPr id="23681" name="Rectangle 129"/>
          <p:cNvSpPr>
            <a:spLocks noChangeArrowheads="1"/>
          </p:cNvSpPr>
          <p:nvPr/>
        </p:nvSpPr>
        <p:spPr bwMode="auto">
          <a:xfrm>
            <a:off x="4005264" y="807714"/>
            <a:ext cx="971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+ 36.15</a:t>
            </a:r>
          </a:p>
        </p:txBody>
      </p:sp>
      <p:sp>
        <p:nvSpPr>
          <p:cNvPr id="23682" name="Rectangle 130"/>
          <p:cNvSpPr>
            <a:spLocks noChangeArrowheads="1"/>
          </p:cNvSpPr>
          <p:nvPr/>
        </p:nvSpPr>
        <p:spPr bwMode="auto">
          <a:xfrm>
            <a:off x="3014664" y="807714"/>
            <a:ext cx="1098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+ 25.100</a:t>
            </a:r>
          </a:p>
        </p:txBody>
      </p:sp>
      <p:sp>
        <p:nvSpPr>
          <p:cNvPr id="23683" name="Rectangle 131"/>
          <p:cNvSpPr>
            <a:spLocks noChangeArrowheads="1"/>
          </p:cNvSpPr>
          <p:nvPr/>
        </p:nvSpPr>
        <p:spPr bwMode="auto">
          <a:xfrm>
            <a:off x="4843464" y="807714"/>
            <a:ext cx="10999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+ 60.100</a:t>
            </a:r>
          </a:p>
        </p:txBody>
      </p:sp>
      <p:sp>
        <p:nvSpPr>
          <p:cNvPr id="23671" name="Text Box 119"/>
          <p:cNvSpPr txBox="1">
            <a:spLocks noChangeArrowheads="1"/>
          </p:cNvSpPr>
          <p:nvPr/>
        </p:nvSpPr>
        <p:spPr bwMode="auto">
          <a:xfrm>
            <a:off x="242094" y="245809"/>
            <a:ext cx="6286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u="sng">
                <a:solidFill>
                  <a:srgbClr val="FF0000"/>
                </a:solidFill>
                <a:latin typeface="Times New Roman" panose="02020603050405020304" pitchFamily="18" charset="0"/>
              </a:rPr>
              <a:t>Ví dụ 4: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674" name="Rectangle 122"/>
          <p:cNvSpPr>
            <a:spLocks noChangeArrowheads="1"/>
          </p:cNvSpPr>
          <p:nvPr/>
        </p:nvSpPr>
        <p:spPr bwMode="auto">
          <a:xfrm>
            <a:off x="1947863" y="1769739"/>
            <a:ext cx="2079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= 15.100 + 100.85</a:t>
            </a:r>
          </a:p>
        </p:txBody>
      </p:sp>
      <p:sp>
        <p:nvSpPr>
          <p:cNvPr id="23684" name="Rectangle 132"/>
          <p:cNvSpPr>
            <a:spLocks noChangeArrowheads="1"/>
          </p:cNvSpPr>
          <p:nvPr/>
        </p:nvSpPr>
        <p:spPr bwMode="auto">
          <a:xfrm>
            <a:off x="1911351" y="1117277"/>
            <a:ext cx="3449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685" name="Rectangle 133"/>
          <p:cNvSpPr>
            <a:spLocks noChangeArrowheads="1"/>
          </p:cNvSpPr>
          <p:nvPr/>
        </p:nvSpPr>
        <p:spPr bwMode="auto">
          <a:xfrm>
            <a:off x="2176464" y="1083939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686" name="Rectangle 134"/>
          <p:cNvSpPr>
            <a:spLocks noChangeArrowheads="1"/>
          </p:cNvSpPr>
          <p:nvPr/>
        </p:nvSpPr>
        <p:spPr bwMode="auto">
          <a:xfrm>
            <a:off x="3665538" y="1088702"/>
            <a:ext cx="277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687" name="Rectangle 135"/>
          <p:cNvSpPr>
            <a:spLocks noChangeArrowheads="1"/>
          </p:cNvSpPr>
          <p:nvPr/>
        </p:nvSpPr>
        <p:spPr bwMode="auto">
          <a:xfrm>
            <a:off x="3950334" y="1079177"/>
            <a:ext cx="333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( </a:t>
            </a:r>
          </a:p>
        </p:txBody>
      </p:sp>
      <p:sp>
        <p:nvSpPr>
          <p:cNvPr id="23688" name="Rectangle 136"/>
          <p:cNvSpPr>
            <a:spLocks noChangeArrowheads="1"/>
          </p:cNvSpPr>
          <p:nvPr/>
        </p:nvSpPr>
        <p:spPr bwMode="auto">
          <a:xfrm>
            <a:off x="5796554" y="1079177"/>
            <a:ext cx="277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690" name="Rectangle 138"/>
          <p:cNvSpPr>
            <a:spLocks noChangeArrowheads="1"/>
          </p:cNvSpPr>
          <p:nvPr/>
        </p:nvSpPr>
        <p:spPr bwMode="auto">
          <a:xfrm>
            <a:off x="1905001" y="1417313"/>
            <a:ext cx="862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= 15.(</a:t>
            </a:r>
          </a:p>
        </p:txBody>
      </p:sp>
      <p:sp>
        <p:nvSpPr>
          <p:cNvPr id="23691" name="Rectangle 139"/>
          <p:cNvSpPr>
            <a:spLocks noChangeArrowheads="1"/>
          </p:cNvSpPr>
          <p:nvPr/>
        </p:nvSpPr>
        <p:spPr bwMode="auto">
          <a:xfrm>
            <a:off x="2557464" y="1417313"/>
            <a:ext cx="11448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64 + 36)</a:t>
            </a:r>
          </a:p>
        </p:txBody>
      </p:sp>
      <p:sp>
        <p:nvSpPr>
          <p:cNvPr id="23693" name="Rectangle 141"/>
          <p:cNvSpPr>
            <a:spLocks noChangeArrowheads="1"/>
          </p:cNvSpPr>
          <p:nvPr/>
        </p:nvSpPr>
        <p:spPr bwMode="auto">
          <a:xfrm>
            <a:off x="3624264" y="1403027"/>
            <a:ext cx="10038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+ 100.(</a:t>
            </a:r>
          </a:p>
        </p:txBody>
      </p:sp>
      <p:sp>
        <p:nvSpPr>
          <p:cNvPr id="23694" name="Rectangle 142"/>
          <p:cNvSpPr>
            <a:spLocks noChangeArrowheads="1"/>
          </p:cNvSpPr>
          <p:nvPr/>
        </p:nvSpPr>
        <p:spPr bwMode="auto">
          <a:xfrm>
            <a:off x="4462464" y="1383977"/>
            <a:ext cx="12137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25 + 60 )</a:t>
            </a:r>
          </a:p>
        </p:txBody>
      </p:sp>
      <p:sp>
        <p:nvSpPr>
          <p:cNvPr id="23695" name="Rectangle 143"/>
          <p:cNvSpPr>
            <a:spLocks noChangeArrowheads="1"/>
          </p:cNvSpPr>
          <p:nvPr/>
        </p:nvSpPr>
        <p:spPr bwMode="auto">
          <a:xfrm>
            <a:off x="1947863" y="2118988"/>
            <a:ext cx="1963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= 100.(15 + 85)</a:t>
            </a:r>
          </a:p>
        </p:txBody>
      </p:sp>
      <p:sp>
        <p:nvSpPr>
          <p:cNvPr id="23696" name="Rectangle 144"/>
          <p:cNvSpPr>
            <a:spLocks noChangeArrowheads="1"/>
          </p:cNvSpPr>
          <p:nvPr/>
        </p:nvSpPr>
        <p:spPr bwMode="auto">
          <a:xfrm>
            <a:off x="1947863" y="2457127"/>
            <a:ext cx="1332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= 100.100</a:t>
            </a:r>
          </a:p>
        </p:txBody>
      </p:sp>
      <p:sp>
        <p:nvSpPr>
          <p:cNvPr id="23697" name="Rectangle 145"/>
          <p:cNvSpPr>
            <a:spLocks noChangeArrowheads="1"/>
          </p:cNvSpPr>
          <p:nvPr/>
        </p:nvSpPr>
        <p:spPr bwMode="auto">
          <a:xfrm>
            <a:off x="1944688" y="2712713"/>
            <a:ext cx="11913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= 10 000</a:t>
            </a:r>
          </a:p>
        </p:txBody>
      </p:sp>
      <p:sp>
        <p:nvSpPr>
          <p:cNvPr id="23698" name="Text Box 146"/>
          <p:cNvSpPr txBox="1">
            <a:spLocks noChangeArrowheads="1"/>
          </p:cNvSpPr>
          <p:nvPr/>
        </p:nvSpPr>
        <p:spPr bwMode="auto">
          <a:xfrm>
            <a:off x="6511537" y="214790"/>
            <a:ext cx="5656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>
                <a:solidFill>
                  <a:srgbClr val="FF0000"/>
                </a:solidFill>
                <a:latin typeface="Times New Roman" panose="02020603050405020304" pitchFamily="18" charset="0"/>
              </a:rPr>
              <a:t>Ví dụ 5</a:t>
            </a:r>
            <a:r>
              <a:rPr lang="en-US" altLang="en-US" u="sng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699" name="Text Box 147"/>
          <p:cNvSpPr txBox="1">
            <a:spLocks noChangeArrowheads="1"/>
          </p:cNvSpPr>
          <p:nvPr/>
        </p:nvSpPr>
        <p:spPr bwMode="auto">
          <a:xfrm>
            <a:off x="7515225" y="779138"/>
            <a:ext cx="45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x</a:t>
            </a:r>
            <a:r>
              <a:rPr lang="en-US" altLang="en-US" sz="2200" baseline="30000">
                <a:latin typeface="Times New Roman" panose="02020603050405020304" pitchFamily="18" charset="0"/>
              </a:rPr>
              <a:t>2 </a:t>
            </a: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23700" name="Text Box 148"/>
          <p:cNvSpPr txBox="1">
            <a:spLocks noChangeArrowheads="1"/>
          </p:cNvSpPr>
          <p:nvPr/>
        </p:nvSpPr>
        <p:spPr bwMode="auto">
          <a:xfrm>
            <a:off x="7820025" y="779138"/>
            <a:ext cx="83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+ 4x</a:t>
            </a:r>
          </a:p>
        </p:txBody>
      </p: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8429625" y="779138"/>
            <a:ext cx="76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- y</a:t>
            </a:r>
            <a:r>
              <a:rPr lang="en-US" altLang="en-US" sz="2200" baseline="30000">
                <a:latin typeface="Times New Roman" panose="02020603050405020304" pitchFamily="18" charset="0"/>
              </a:rPr>
              <a:t>2</a:t>
            </a: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8872538" y="807713"/>
            <a:ext cx="60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+4</a:t>
            </a:r>
          </a:p>
        </p:txBody>
      </p:sp>
      <p:sp>
        <p:nvSpPr>
          <p:cNvPr id="23704" name="Text Box 152"/>
          <p:cNvSpPr txBox="1">
            <a:spLocks noChangeArrowheads="1"/>
          </p:cNvSpPr>
          <p:nvPr/>
        </p:nvSpPr>
        <p:spPr bwMode="auto">
          <a:xfrm>
            <a:off x="7519988" y="780727"/>
            <a:ext cx="457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x</a:t>
            </a:r>
            <a:r>
              <a:rPr lang="en-US" altLang="en-US" sz="2200" baseline="30000">
                <a:latin typeface="Times New Roman" panose="02020603050405020304" pitchFamily="18" charset="0"/>
              </a:rPr>
              <a:t>2 </a:t>
            </a: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7824788" y="780727"/>
            <a:ext cx="83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+ 4x</a:t>
            </a: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8434388" y="780727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- y</a:t>
            </a:r>
            <a:r>
              <a:rPr lang="en-US" altLang="en-US" sz="2200" baseline="30000">
                <a:latin typeface="Times New Roman" panose="02020603050405020304" pitchFamily="18" charset="0"/>
              </a:rPr>
              <a:t>2</a:t>
            </a: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23707" name="Text Box 155"/>
          <p:cNvSpPr txBox="1">
            <a:spLocks noChangeArrowheads="1"/>
          </p:cNvSpPr>
          <p:nvPr/>
        </p:nvSpPr>
        <p:spPr bwMode="auto">
          <a:xfrm>
            <a:off x="8863013" y="793427"/>
            <a:ext cx="60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+4</a:t>
            </a:r>
          </a:p>
        </p:txBody>
      </p:sp>
      <p:sp>
        <p:nvSpPr>
          <p:cNvPr id="23708" name="Rectangle 156"/>
          <p:cNvSpPr>
            <a:spLocks noChangeArrowheads="1"/>
          </p:cNvSpPr>
          <p:nvPr/>
        </p:nvSpPr>
        <p:spPr bwMode="auto">
          <a:xfrm>
            <a:off x="6950076" y="1160139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709" name="Rectangle 157"/>
          <p:cNvSpPr>
            <a:spLocks noChangeArrowheads="1"/>
          </p:cNvSpPr>
          <p:nvPr/>
        </p:nvSpPr>
        <p:spPr bwMode="auto">
          <a:xfrm>
            <a:off x="7313614" y="1144264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710" name="Rectangle 158"/>
          <p:cNvSpPr>
            <a:spLocks noChangeArrowheads="1"/>
          </p:cNvSpPr>
          <p:nvPr/>
        </p:nvSpPr>
        <p:spPr bwMode="auto">
          <a:xfrm>
            <a:off x="8882063" y="1129977"/>
            <a:ext cx="277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6972301" y="1449064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7277100" y="1388739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714" name="Text Box 162"/>
          <p:cNvSpPr txBox="1">
            <a:spLocks noChangeArrowheads="1"/>
          </p:cNvSpPr>
          <p:nvPr/>
        </p:nvSpPr>
        <p:spPr bwMode="auto">
          <a:xfrm>
            <a:off x="7429500" y="1388738"/>
            <a:ext cx="76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x + 2</a:t>
            </a:r>
          </a:p>
        </p:txBody>
      </p:sp>
      <p:sp>
        <p:nvSpPr>
          <p:cNvPr id="23715" name="Rectangle 163"/>
          <p:cNvSpPr>
            <a:spLocks noChangeArrowheads="1"/>
          </p:cNvSpPr>
          <p:nvPr/>
        </p:nvSpPr>
        <p:spPr bwMode="auto">
          <a:xfrm>
            <a:off x="8115300" y="1388739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 baseline="30000">
                <a:latin typeface="Times New Roman" panose="02020603050405020304" pitchFamily="18" charset="0"/>
              </a:rPr>
              <a:t>2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3717" name="Text Box 165"/>
          <p:cNvSpPr txBox="1">
            <a:spLocks noChangeArrowheads="1"/>
          </p:cNvSpPr>
          <p:nvPr/>
        </p:nvSpPr>
        <p:spPr bwMode="auto">
          <a:xfrm>
            <a:off x="8572500" y="1362975"/>
            <a:ext cx="68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- y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2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23718" name="Rectangle 166"/>
          <p:cNvSpPr>
            <a:spLocks noChangeArrowheads="1"/>
          </p:cNvSpPr>
          <p:nvPr/>
        </p:nvSpPr>
        <p:spPr bwMode="auto">
          <a:xfrm>
            <a:off x="6972301" y="1753864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23720" name="Text Box 168"/>
          <p:cNvSpPr txBox="1">
            <a:spLocks noChangeArrowheads="1"/>
          </p:cNvSpPr>
          <p:nvPr/>
        </p:nvSpPr>
        <p:spPr bwMode="auto">
          <a:xfrm>
            <a:off x="7415213" y="1722113"/>
            <a:ext cx="1143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x + 2 - y</a:t>
            </a:r>
          </a:p>
        </p:txBody>
      </p:sp>
      <p:sp>
        <p:nvSpPr>
          <p:cNvPr id="23721" name="Rectangle 169"/>
          <p:cNvSpPr>
            <a:spLocks noChangeArrowheads="1"/>
          </p:cNvSpPr>
          <p:nvPr/>
        </p:nvSpPr>
        <p:spPr bwMode="auto">
          <a:xfrm>
            <a:off x="7277100" y="1739577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722" name="Rectangle 170"/>
          <p:cNvSpPr>
            <a:spLocks noChangeArrowheads="1"/>
          </p:cNvSpPr>
          <p:nvPr/>
        </p:nvSpPr>
        <p:spPr bwMode="auto">
          <a:xfrm>
            <a:off x="8343901" y="1753864"/>
            <a:ext cx="277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723" name="Rectangle 171"/>
          <p:cNvSpPr>
            <a:spLocks noChangeArrowheads="1"/>
          </p:cNvSpPr>
          <p:nvPr/>
        </p:nvSpPr>
        <p:spPr bwMode="auto">
          <a:xfrm>
            <a:off x="8447089" y="1763389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724" name="Text Box 172"/>
          <p:cNvSpPr txBox="1">
            <a:spLocks noChangeArrowheads="1"/>
          </p:cNvSpPr>
          <p:nvPr/>
        </p:nvSpPr>
        <p:spPr bwMode="auto">
          <a:xfrm>
            <a:off x="8572500" y="1769738"/>
            <a:ext cx="1143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x +2 +y</a:t>
            </a:r>
          </a:p>
        </p:txBody>
      </p:sp>
      <p:sp>
        <p:nvSpPr>
          <p:cNvPr id="23725" name="Rectangle 173"/>
          <p:cNvSpPr>
            <a:spLocks noChangeArrowheads="1"/>
          </p:cNvSpPr>
          <p:nvPr/>
        </p:nvSpPr>
        <p:spPr bwMode="auto">
          <a:xfrm>
            <a:off x="9424988" y="1784027"/>
            <a:ext cx="277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726" name="Text Box 174"/>
          <p:cNvSpPr txBox="1">
            <a:spLocks noChangeArrowheads="1"/>
          </p:cNvSpPr>
          <p:nvPr/>
        </p:nvSpPr>
        <p:spPr bwMode="auto">
          <a:xfrm>
            <a:off x="1562100" y="362235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727" name="Text Box 175"/>
          <p:cNvSpPr txBox="1">
            <a:spLocks noChangeArrowheads="1"/>
          </p:cNvSpPr>
          <p:nvPr/>
        </p:nvSpPr>
        <p:spPr bwMode="auto">
          <a:xfrm>
            <a:off x="1758950" y="3992239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4</a:t>
            </a:r>
            <a:r>
              <a:rPr lang="en-US" altLang="en-US" sz="2000" dirty="0">
                <a:latin typeface="Times New Roman" panose="02020603050405020304" pitchFamily="18" charset="0"/>
              </a:rPr>
              <a:t>- 9x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3 </a:t>
            </a:r>
            <a:r>
              <a:rPr lang="en-US" altLang="en-US" sz="2000" dirty="0">
                <a:latin typeface="Times New Roman" panose="02020603050405020304" pitchFamily="18" charset="0"/>
              </a:rPr>
              <a:t>+ 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- 9x</a:t>
            </a:r>
          </a:p>
        </p:txBody>
      </p:sp>
      <p:sp>
        <p:nvSpPr>
          <p:cNvPr id="23728" name="Text Box 176"/>
          <p:cNvSpPr txBox="1">
            <a:spLocks noChangeArrowheads="1"/>
          </p:cNvSpPr>
          <p:nvPr/>
        </p:nvSpPr>
        <p:spPr bwMode="auto">
          <a:xfrm>
            <a:off x="4419600" y="3611239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729" name="Text Box 177"/>
          <p:cNvSpPr txBox="1">
            <a:spLocks noChangeArrowheads="1"/>
          </p:cNvSpPr>
          <p:nvPr/>
        </p:nvSpPr>
        <p:spPr bwMode="auto">
          <a:xfrm>
            <a:off x="4648200" y="3931914"/>
            <a:ext cx="213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4 </a:t>
            </a:r>
            <a:r>
              <a:rPr lang="en-US" altLang="en-US" sz="2000" dirty="0">
                <a:latin typeface="Times New Roman" panose="02020603050405020304" pitchFamily="18" charset="0"/>
              </a:rPr>
              <a:t>- 9x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3 </a:t>
            </a:r>
            <a:r>
              <a:rPr lang="en-US" altLang="en-US" sz="2000" dirty="0">
                <a:latin typeface="Times New Roman" panose="02020603050405020304" pitchFamily="18" charset="0"/>
              </a:rPr>
              <a:t>+ 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 </a:t>
            </a:r>
            <a:r>
              <a:rPr lang="en-US" altLang="en-US" sz="2000" dirty="0">
                <a:latin typeface="Times New Roman" panose="02020603050405020304" pitchFamily="18" charset="0"/>
              </a:rPr>
              <a:t>- 9x                              = 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4</a:t>
            </a:r>
            <a:r>
              <a:rPr lang="en-US" altLang="en-US" sz="2000" dirty="0">
                <a:latin typeface="Times New Roman" panose="02020603050405020304" pitchFamily="18" charset="0"/>
              </a:rPr>
              <a:t>-9x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</a:rPr>
              <a:t>)+(x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-9x)</a:t>
            </a:r>
          </a:p>
        </p:txBody>
      </p:sp>
      <p:sp>
        <p:nvSpPr>
          <p:cNvPr id="23730" name="Text Box 178"/>
          <p:cNvSpPr txBox="1">
            <a:spLocks noChangeArrowheads="1"/>
          </p:cNvSpPr>
          <p:nvPr/>
        </p:nvSpPr>
        <p:spPr bwMode="auto">
          <a:xfrm>
            <a:off x="4648200" y="4525639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= x</a:t>
            </a:r>
            <a:r>
              <a:rPr lang="en-US" altLang="en-US" sz="2000" baseline="30000">
                <a:latin typeface="Times New Roman" panose="02020603050405020304" pitchFamily="18" charset="0"/>
              </a:rPr>
              <a:t>3</a:t>
            </a:r>
            <a:r>
              <a:rPr lang="en-US" altLang="en-US" sz="2000">
                <a:latin typeface="Times New Roman" panose="02020603050405020304" pitchFamily="18" charset="0"/>
              </a:rPr>
              <a:t>(x-9)+x(x-9)</a:t>
            </a:r>
          </a:p>
        </p:txBody>
      </p:sp>
      <p:sp>
        <p:nvSpPr>
          <p:cNvPr id="23731" name="Text Box 179"/>
          <p:cNvSpPr txBox="1">
            <a:spLocks noChangeArrowheads="1"/>
          </p:cNvSpPr>
          <p:nvPr/>
        </p:nvSpPr>
        <p:spPr bwMode="auto">
          <a:xfrm>
            <a:off x="4648200" y="4860602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= (x-9)(x</a:t>
            </a:r>
            <a:r>
              <a:rPr lang="en-US" altLang="en-US" sz="2000" baseline="30000">
                <a:latin typeface="Times New Roman" panose="02020603050405020304" pitchFamily="18" charset="0"/>
              </a:rPr>
              <a:t>3</a:t>
            </a:r>
            <a:r>
              <a:rPr lang="en-US" altLang="en-US" sz="2000">
                <a:latin typeface="Times New Roman" panose="02020603050405020304" pitchFamily="18" charset="0"/>
              </a:rPr>
              <a:t>+x)</a:t>
            </a:r>
          </a:p>
        </p:txBody>
      </p:sp>
      <p:sp>
        <p:nvSpPr>
          <p:cNvPr id="23732" name="Text Box 180"/>
          <p:cNvSpPr txBox="1">
            <a:spLocks noChangeArrowheads="1"/>
          </p:cNvSpPr>
          <p:nvPr/>
        </p:nvSpPr>
        <p:spPr bwMode="auto">
          <a:xfrm>
            <a:off x="2362200" y="2941314"/>
            <a:ext cx="617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:                                                           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x</a:t>
            </a:r>
            <a:r>
              <a:rPr lang="en-US" alt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- 9x</a:t>
            </a:r>
            <a:r>
              <a:rPr lang="en-US" alt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+ x</a:t>
            </a:r>
            <a:r>
              <a:rPr lang="en-US" alt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- 9x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733" name="Rectangle 181"/>
          <p:cNvSpPr>
            <a:spLocks noChangeArrowheads="1"/>
          </p:cNvSpPr>
          <p:nvPr/>
        </p:nvSpPr>
        <p:spPr bwMode="auto">
          <a:xfrm>
            <a:off x="1524000" y="2925439"/>
            <a:ext cx="1109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>
                <a:solidFill>
                  <a:srgbClr val="FF0000"/>
                </a:solidFill>
                <a:latin typeface="Times New Roman" panose="02020603050405020304" pitchFamily="18" charset="0"/>
              </a:rPr>
              <a:t>Ví dụ 6:</a:t>
            </a:r>
          </a:p>
        </p:txBody>
      </p:sp>
      <p:sp>
        <p:nvSpPr>
          <p:cNvPr id="23734" name="Text Box 182"/>
          <p:cNvSpPr txBox="1">
            <a:spLocks noChangeArrowheads="1"/>
          </p:cNvSpPr>
          <p:nvPr/>
        </p:nvSpPr>
        <p:spPr bwMode="auto">
          <a:xfrm>
            <a:off x="7162800" y="3627114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735" name="Text Box 183"/>
          <p:cNvSpPr txBox="1">
            <a:spLocks noChangeArrowheads="1"/>
          </p:cNvSpPr>
          <p:nvPr/>
        </p:nvSpPr>
        <p:spPr bwMode="auto">
          <a:xfrm>
            <a:off x="7315200" y="3931914"/>
            <a:ext cx="3174274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4 </a:t>
            </a:r>
            <a:r>
              <a:rPr lang="en-US" altLang="en-US" sz="2000" dirty="0">
                <a:latin typeface="Times New Roman" panose="02020603050405020304" pitchFamily="18" charset="0"/>
              </a:rPr>
              <a:t>- 9x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3 </a:t>
            </a:r>
            <a:r>
              <a:rPr lang="en-US" altLang="en-US" sz="2000" dirty="0">
                <a:latin typeface="Times New Roman" panose="02020603050405020304" pitchFamily="18" charset="0"/>
              </a:rPr>
              <a:t>+ 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 </a:t>
            </a:r>
            <a:r>
              <a:rPr lang="en-US" altLang="en-US" sz="2000" dirty="0">
                <a:latin typeface="Times New Roman" panose="02020603050405020304" pitchFamily="18" charset="0"/>
              </a:rPr>
              <a:t>- 9x                               = 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4 </a:t>
            </a:r>
            <a:r>
              <a:rPr lang="en-US" altLang="en-US" sz="2000" dirty="0">
                <a:latin typeface="Times New Roman" panose="02020603050405020304" pitchFamily="18" charset="0"/>
              </a:rPr>
              <a:t>+ 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 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   </a:t>
            </a:r>
            <a:r>
              <a:rPr lang="en-US" altLang="en-US" sz="2000" dirty="0">
                <a:latin typeface="Times New Roman" panose="02020603050405020304" pitchFamily="18" charset="0"/>
              </a:rPr>
              <a:t>- (9x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3 </a:t>
            </a:r>
            <a:r>
              <a:rPr lang="en-US" altLang="en-US" sz="2000" dirty="0">
                <a:latin typeface="Times New Roman" panose="02020603050405020304" pitchFamily="18" charset="0"/>
              </a:rPr>
              <a:t>+ 9x)</a:t>
            </a:r>
          </a:p>
        </p:txBody>
      </p:sp>
      <p:sp>
        <p:nvSpPr>
          <p:cNvPr id="23736" name="Text Box 184"/>
          <p:cNvSpPr txBox="1">
            <a:spLocks noChangeArrowheads="1"/>
          </p:cNvSpPr>
          <p:nvPr/>
        </p:nvSpPr>
        <p:spPr bwMode="auto">
          <a:xfrm>
            <a:off x="7315200" y="4511352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= 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+1) - 9x 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+1)</a:t>
            </a:r>
          </a:p>
        </p:txBody>
      </p:sp>
      <p:sp>
        <p:nvSpPr>
          <p:cNvPr id="23737" name="Text Box 185"/>
          <p:cNvSpPr txBox="1">
            <a:spLocks noChangeArrowheads="1"/>
          </p:cNvSpPr>
          <p:nvPr/>
        </p:nvSpPr>
        <p:spPr bwMode="auto">
          <a:xfrm>
            <a:off x="7315200" y="4830439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= 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 </a:t>
            </a:r>
            <a:r>
              <a:rPr lang="en-US" altLang="en-US" sz="2000" dirty="0">
                <a:latin typeface="Times New Roman" panose="02020603050405020304" pitchFamily="18" charset="0"/>
              </a:rPr>
              <a:t>+ 1)(x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 </a:t>
            </a:r>
            <a:r>
              <a:rPr lang="en-US" altLang="en-US" sz="2000" dirty="0">
                <a:latin typeface="Times New Roman" panose="02020603050405020304" pitchFamily="18" charset="0"/>
              </a:rPr>
              <a:t>- 9x)</a:t>
            </a:r>
          </a:p>
        </p:txBody>
      </p:sp>
      <p:sp>
        <p:nvSpPr>
          <p:cNvPr id="23738" name="Text Box 186"/>
          <p:cNvSpPr txBox="1">
            <a:spLocks noChangeArrowheads="1"/>
          </p:cNvSpPr>
          <p:nvPr/>
        </p:nvSpPr>
        <p:spPr bwMode="auto">
          <a:xfrm>
            <a:off x="7315200" y="5151114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= x (x-9)(x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+1)</a:t>
            </a:r>
          </a:p>
        </p:txBody>
      </p:sp>
      <p:sp>
        <p:nvSpPr>
          <p:cNvPr id="23739" name="Text Box 187"/>
          <p:cNvSpPr txBox="1">
            <a:spLocks noChangeArrowheads="1"/>
          </p:cNvSpPr>
          <p:nvPr/>
        </p:nvSpPr>
        <p:spPr bwMode="auto">
          <a:xfrm>
            <a:off x="1481820" y="5654350"/>
            <a:ext cx="807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.                                            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ếu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740" name="Rectangle 188"/>
          <p:cNvSpPr>
            <a:spLocks noChangeArrowheads="1"/>
          </p:cNvSpPr>
          <p:nvPr/>
        </p:nvSpPr>
        <p:spPr bwMode="auto">
          <a:xfrm>
            <a:off x="1524000" y="4236713"/>
            <a:ext cx="19656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= </a:t>
            </a:r>
            <a:r>
              <a:rPr lang="en-US" altLang="en-US" sz="2000" dirty="0">
                <a:latin typeface="Times New Roman" panose="02020603050405020304" pitchFamily="18" charset="0"/>
              </a:rPr>
              <a:t>x(x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</a:rPr>
              <a:t>-9x</a:t>
            </a:r>
            <a:r>
              <a:rPr lang="en-US" altLang="en-US" sz="20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 + x-9)</a:t>
            </a:r>
          </a:p>
        </p:txBody>
      </p:sp>
      <p:sp>
        <p:nvSpPr>
          <p:cNvPr id="23741" name="Text Box 189"/>
          <p:cNvSpPr txBox="1">
            <a:spLocks noChangeArrowheads="1"/>
          </p:cNvSpPr>
          <p:nvPr/>
        </p:nvSpPr>
        <p:spPr bwMode="auto">
          <a:xfrm>
            <a:off x="1539875" y="4571677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= 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23742" name="Rectangle 190"/>
          <p:cNvSpPr>
            <a:spLocks noChangeArrowheads="1"/>
          </p:cNvSpPr>
          <p:nvPr/>
        </p:nvSpPr>
        <p:spPr bwMode="auto">
          <a:xfrm>
            <a:off x="3692526" y="4570088"/>
            <a:ext cx="2778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23743" name="Rectangle 191"/>
          <p:cNvSpPr>
            <a:spLocks noChangeArrowheads="1"/>
          </p:cNvSpPr>
          <p:nvPr/>
        </p:nvSpPr>
        <p:spPr bwMode="auto">
          <a:xfrm>
            <a:off x="1949450" y="4571677"/>
            <a:ext cx="12218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 (x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3</a:t>
            </a:r>
            <a:r>
              <a:rPr lang="en-US" altLang="en-US" sz="2200" dirty="0">
                <a:latin typeface="Times New Roman" panose="02020603050405020304" pitchFamily="18" charset="0"/>
              </a:rPr>
              <a:t> -9x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2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3744" name="Rectangle 192"/>
          <p:cNvSpPr>
            <a:spLocks noChangeArrowheads="1"/>
          </p:cNvSpPr>
          <p:nvPr/>
        </p:nvSpPr>
        <p:spPr bwMode="auto">
          <a:xfrm>
            <a:off x="2925764" y="4574852"/>
            <a:ext cx="10502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 +(x-9) </a:t>
            </a:r>
          </a:p>
        </p:txBody>
      </p:sp>
      <p:sp>
        <p:nvSpPr>
          <p:cNvPr id="23745" name="Text Box 193"/>
          <p:cNvSpPr txBox="1">
            <a:spLocks noChangeArrowheads="1"/>
          </p:cNvSpPr>
          <p:nvPr/>
        </p:nvSpPr>
        <p:spPr bwMode="auto">
          <a:xfrm>
            <a:off x="1524000" y="4924102"/>
            <a:ext cx="76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= 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23746" name="Rectangle 194"/>
          <p:cNvSpPr>
            <a:spLocks noChangeArrowheads="1"/>
          </p:cNvSpPr>
          <p:nvPr/>
        </p:nvSpPr>
        <p:spPr bwMode="auto">
          <a:xfrm>
            <a:off x="1990725" y="4938388"/>
            <a:ext cx="10493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x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200" dirty="0">
                <a:latin typeface="Times New Roman" panose="02020603050405020304" pitchFamily="18" charset="0"/>
              </a:rPr>
              <a:t>(x -9)</a:t>
            </a:r>
          </a:p>
        </p:txBody>
      </p:sp>
      <p:sp>
        <p:nvSpPr>
          <p:cNvPr id="23747" name="Rectangle 195"/>
          <p:cNvSpPr>
            <a:spLocks noChangeArrowheads="1"/>
          </p:cNvSpPr>
          <p:nvPr/>
        </p:nvSpPr>
        <p:spPr bwMode="auto">
          <a:xfrm>
            <a:off x="2898775" y="4951088"/>
            <a:ext cx="9731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+ (x-9)</a:t>
            </a:r>
          </a:p>
        </p:txBody>
      </p:sp>
      <p:sp>
        <p:nvSpPr>
          <p:cNvPr id="23748" name="Rectangle 196"/>
          <p:cNvSpPr>
            <a:spLocks noChangeArrowheads="1"/>
          </p:cNvSpPr>
          <p:nvPr/>
        </p:nvSpPr>
        <p:spPr bwMode="auto">
          <a:xfrm>
            <a:off x="3657601" y="4952677"/>
            <a:ext cx="2778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23749" name="Text Box 197"/>
          <p:cNvSpPr txBox="1">
            <a:spLocks noChangeArrowheads="1"/>
          </p:cNvSpPr>
          <p:nvPr/>
        </p:nvSpPr>
        <p:spPr bwMode="auto">
          <a:xfrm>
            <a:off x="1524000" y="5227313"/>
            <a:ext cx="76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= x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0" name="Rectangle 198"/>
          <p:cNvSpPr>
            <a:spLocks noChangeArrowheads="1"/>
          </p:cNvSpPr>
          <p:nvPr/>
        </p:nvSpPr>
        <p:spPr bwMode="auto">
          <a:xfrm>
            <a:off x="1828800" y="5257477"/>
            <a:ext cx="8143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 (x-9)</a:t>
            </a:r>
          </a:p>
        </p:txBody>
      </p:sp>
      <p:sp>
        <p:nvSpPr>
          <p:cNvPr id="23751" name="Rectangle 199"/>
          <p:cNvSpPr>
            <a:spLocks noChangeArrowheads="1"/>
          </p:cNvSpPr>
          <p:nvPr/>
        </p:nvSpPr>
        <p:spPr bwMode="auto">
          <a:xfrm>
            <a:off x="2489200" y="5274938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(x</a:t>
            </a:r>
            <a:r>
              <a:rPr lang="en-US" altLang="en-US" sz="2200" baseline="30000" dirty="0">
                <a:latin typeface="Times New Roman" panose="02020603050405020304" pitchFamily="18" charset="0"/>
              </a:rPr>
              <a:t>2 </a:t>
            </a:r>
            <a:r>
              <a:rPr lang="en-US" altLang="en-US" sz="2200" dirty="0">
                <a:latin typeface="Times New Roman" panose="02020603050405020304" pitchFamily="18" charset="0"/>
              </a:rPr>
              <a:t>+ 1)</a:t>
            </a:r>
          </a:p>
        </p:txBody>
      </p:sp>
      <p:sp>
        <p:nvSpPr>
          <p:cNvPr id="23752" name="Text Box 200"/>
          <p:cNvSpPr txBox="1">
            <a:spLocks noChangeArrowheads="1"/>
          </p:cNvSpPr>
          <p:nvPr/>
        </p:nvSpPr>
        <p:spPr bwMode="auto">
          <a:xfrm>
            <a:off x="4648200" y="5211439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=     (x-9)</a:t>
            </a:r>
          </a:p>
        </p:txBody>
      </p:sp>
      <p:sp>
        <p:nvSpPr>
          <p:cNvPr id="23753" name="Rectangle 201"/>
          <p:cNvSpPr>
            <a:spLocks noChangeArrowheads="1"/>
          </p:cNvSpPr>
          <p:nvPr/>
        </p:nvSpPr>
        <p:spPr bwMode="auto">
          <a:xfrm>
            <a:off x="4886325" y="5195563"/>
            <a:ext cx="323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3754" name="Rectangle 202"/>
          <p:cNvSpPr>
            <a:spLocks noChangeArrowheads="1"/>
          </p:cNvSpPr>
          <p:nvPr/>
        </p:nvSpPr>
        <p:spPr bwMode="auto">
          <a:xfrm>
            <a:off x="5640388" y="5198738"/>
            <a:ext cx="1022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</a:rPr>
              <a:t>(x</a:t>
            </a:r>
            <a:r>
              <a:rPr lang="en-US" altLang="en-US" sz="2200" baseline="30000">
                <a:latin typeface="Times New Roman" panose="02020603050405020304" pitchFamily="18" charset="0"/>
              </a:rPr>
              <a:t>2 </a:t>
            </a:r>
            <a:r>
              <a:rPr lang="en-US" altLang="en-US" sz="2200">
                <a:latin typeface="Times New Roman" panose="02020603050405020304" pitchFamily="18" charset="0"/>
              </a:rPr>
              <a:t>+ 1)</a:t>
            </a:r>
          </a:p>
        </p:txBody>
      </p:sp>
      <p:sp>
        <p:nvSpPr>
          <p:cNvPr id="23755" name="Line 203"/>
          <p:cNvSpPr>
            <a:spLocks noChangeShapeType="1"/>
          </p:cNvSpPr>
          <p:nvPr/>
        </p:nvSpPr>
        <p:spPr bwMode="auto">
          <a:xfrm>
            <a:off x="4191000" y="3855713"/>
            <a:ext cx="0" cy="1676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756" name="Line 204"/>
          <p:cNvSpPr>
            <a:spLocks noChangeShapeType="1"/>
          </p:cNvSpPr>
          <p:nvPr/>
        </p:nvSpPr>
        <p:spPr bwMode="auto">
          <a:xfrm>
            <a:off x="7010400" y="3855713"/>
            <a:ext cx="0" cy="1676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335486" y="507177"/>
            <a:ext cx="13063" cy="238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F093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F093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03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03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7.40741E-7 L -0.00209 0.0444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1667 L -0.09023 0.0451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417 L 0.06601 0.04468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3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3 0.0125 L 0.00429 0.0458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1000"/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AF093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1000"/>
                                        <p:tgtEl>
                                          <p:spTgt spid="23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000"/>
                                        <p:tgtEl>
                                          <p:spTgt spid="23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1000"/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AF093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1000"/>
                                        <p:tgtEl>
                                          <p:spTgt spid="23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000"/>
                                        <p:tgtEl>
                                          <p:spTgt spid="23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7AEF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B03B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23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23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0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0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2000" fill="hold"/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1319 L -0.00157 0.04653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1412 L -1.875E-6 0.04745 " pathEditMode="relative" rAng="0" ptsTypes="AA">
                                      <p:cBhvr>
                                        <p:cTn id="201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1643 L -0.02981 0.04977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23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6 0.01852 L 0.0539 0.05185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2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3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3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3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3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2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3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23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2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2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2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3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2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2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3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3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3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3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7" dur="500"/>
                                        <p:tgtEl>
                                          <p:spTgt spid="2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2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3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3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8" dur="500"/>
                                        <p:tgtEl>
                                          <p:spTgt spid="2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11350"/>
                            </p:stCondLst>
                            <p:childTnLst>
                              <p:par>
                                <p:cTn id="3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2" dur="500"/>
                                        <p:tgtEl>
                                          <p:spTgt spid="2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2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2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2000" fill="hold"/>
                                        <p:tgtEl>
                                          <p:spTgt spid="23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03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2000" fill="hold"/>
                                        <p:tgtEl>
                                          <p:spTgt spid="23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F093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0" dur="2000" fill="hold"/>
                                        <p:tgtEl>
                                          <p:spTgt spid="23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23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2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23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23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2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2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3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2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2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23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2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2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23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2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2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2000" fill="hold"/>
                                        <p:tgtEl>
                                          <p:spTgt spid="23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23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2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2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23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2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2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23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2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2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2000"/>
                                        <p:tgtEl>
                                          <p:spTgt spid="2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23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2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2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 nodeType="clickPar">
                      <p:stCondLst>
                        <p:cond delay="indefinite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23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2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2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 nodeType="clickPar">
                      <p:stCondLst>
                        <p:cond delay="indefinite"/>
                      </p:stCondLst>
                      <p:childTnLst>
                        <p:par>
                          <p:cTn id="4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2000" fill="hold"/>
                                        <p:tgtEl>
                                          <p:spTgt spid="23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9" dur="2000" fill="hold"/>
                                        <p:tgtEl>
                                          <p:spTgt spid="23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2000" fill="hold"/>
                                        <p:tgtEl>
                                          <p:spTgt spid="23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2000" fill="hold"/>
                                        <p:tgtEl>
                                          <p:spTgt spid="23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2000" fill="hold"/>
                                        <p:tgtEl>
                                          <p:spTgt spid="23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7" dur="2000" fill="hold"/>
                                        <p:tgtEl>
                                          <p:spTgt spid="23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" dur="2000" fill="hold"/>
                                        <p:tgtEl>
                                          <p:spTgt spid="23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1" dur="2000" fill="hold"/>
                                        <p:tgtEl>
                                          <p:spTgt spid="23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out)">
                                      <p:cBhvr>
                                        <p:cTn id="495" dur="250"/>
                                        <p:tgtEl>
                                          <p:spTgt spid="2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6" grpId="0"/>
      <p:bldP spid="23677" grpId="0"/>
      <p:bldP spid="23678" grpId="0"/>
      <p:bldP spid="23679" grpId="0"/>
      <p:bldP spid="23680" grpId="0"/>
      <p:bldP spid="23680" grpId="1"/>
      <p:bldP spid="23680" grpId="2"/>
      <p:bldP spid="23681" grpId="0"/>
      <p:bldP spid="23681" grpId="1"/>
      <p:bldP spid="23681" grpId="2"/>
      <p:bldP spid="23682" grpId="0"/>
      <p:bldP spid="23682" grpId="1"/>
      <p:bldP spid="23682" grpId="2"/>
      <p:bldP spid="23683" grpId="0"/>
      <p:bldP spid="23683" grpId="1"/>
      <p:bldP spid="23683" grpId="2"/>
      <p:bldP spid="23671" grpId="0"/>
      <p:bldP spid="23674" grpId="0"/>
      <p:bldP spid="23684" grpId="0"/>
      <p:bldP spid="23685" grpId="0"/>
      <p:bldP spid="23686" grpId="0"/>
      <p:bldP spid="23687" grpId="0"/>
      <p:bldP spid="23688" grpId="0"/>
      <p:bldP spid="23690" grpId="0"/>
      <p:bldP spid="23691" grpId="0"/>
      <p:bldP spid="23693" grpId="0"/>
      <p:bldP spid="23694" grpId="0"/>
      <p:bldP spid="23695" grpId="0"/>
      <p:bldP spid="23696" grpId="0"/>
      <p:bldP spid="23697" grpId="0"/>
      <p:bldP spid="23698" grpId="0"/>
      <p:bldP spid="23699" grpId="0"/>
      <p:bldP spid="23700" grpId="0"/>
      <p:bldP spid="23701" grpId="0"/>
      <p:bldP spid="23703" grpId="0"/>
      <p:bldP spid="23704" grpId="0"/>
      <p:bldP spid="23704" grpId="1"/>
      <p:bldP spid="23704" grpId="2"/>
      <p:bldP spid="23705" grpId="0"/>
      <p:bldP spid="23705" grpId="1"/>
      <p:bldP spid="23705" grpId="2"/>
      <p:bldP spid="23706" grpId="0"/>
      <p:bldP spid="23706" grpId="1"/>
      <p:bldP spid="23707" grpId="0"/>
      <p:bldP spid="23707" grpId="1"/>
      <p:bldP spid="23707" grpId="2"/>
      <p:bldP spid="23708" grpId="0"/>
      <p:bldP spid="23709" grpId="0"/>
      <p:bldP spid="23710" grpId="0"/>
      <p:bldP spid="23712" grpId="0"/>
      <p:bldP spid="23713" grpId="0"/>
      <p:bldP spid="23714" grpId="0"/>
      <p:bldP spid="23715" grpId="0"/>
      <p:bldP spid="23717" grpId="0"/>
      <p:bldP spid="23718" grpId="0"/>
      <p:bldP spid="23720" grpId="0"/>
      <p:bldP spid="23721" grpId="0"/>
      <p:bldP spid="23722" grpId="0"/>
      <p:bldP spid="23723" grpId="0"/>
      <p:bldP spid="23724" grpId="0"/>
      <p:bldP spid="23725" grpId="0"/>
      <p:bldP spid="23726" grpId="0"/>
      <p:bldP spid="23727" grpId="0"/>
      <p:bldP spid="23728" grpId="0"/>
      <p:bldP spid="23729" grpId="0"/>
      <p:bldP spid="23730" grpId="0"/>
      <p:bldP spid="23731" grpId="0"/>
      <p:bldP spid="23731" grpId="1"/>
      <p:bldP spid="23733" grpId="0"/>
      <p:bldP spid="23734" grpId="0"/>
      <p:bldP spid="23735" grpId="0"/>
      <p:bldP spid="23736" grpId="0"/>
      <p:bldP spid="23737" grpId="0"/>
      <p:bldP spid="23738" grpId="0"/>
      <p:bldP spid="23738" grpId="1"/>
      <p:bldP spid="23739" grpId="0"/>
      <p:bldP spid="23739" grpId="1"/>
      <p:bldP spid="23739" grpId="2"/>
      <p:bldP spid="23740" grpId="0"/>
      <p:bldP spid="23740" grpId="1"/>
      <p:bldP spid="23741" grpId="0"/>
      <p:bldP spid="23742" grpId="0"/>
      <p:bldP spid="23743" grpId="0"/>
      <p:bldP spid="23744" grpId="0"/>
      <p:bldP spid="23746" grpId="0"/>
      <p:bldP spid="23747" grpId="0"/>
      <p:bldP spid="23748" grpId="0"/>
      <p:bldP spid="23749" grpId="0"/>
      <p:bldP spid="23749" grpId="1"/>
      <p:bldP spid="23750" grpId="0"/>
      <p:bldP spid="23751" grpId="0"/>
      <p:bldP spid="23752" grpId="0"/>
      <p:bldP spid="23753" grpId="0"/>
      <p:bldP spid="237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961" y="1519756"/>
            <a:ext cx="10123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078" y="274320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pic>
        <p:nvPicPr>
          <p:cNvPr id="4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432" y="5707605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81" y="5707605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0" y="5707606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0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7"/>
          <p:cNvSpPr txBox="1"/>
          <p:nvPr/>
        </p:nvSpPr>
        <p:spPr>
          <a:xfrm>
            <a:off x="1676401" y="1541644"/>
            <a:ext cx="2891883" cy="1793510"/>
          </a:xfrm>
          <a:custGeom>
            <a:avLst/>
            <a:gdLst>
              <a:gd name="connsiteX0" fmla="*/ 0 w 2891883"/>
              <a:gd name="connsiteY0" fmla="*/ 0 h 1793510"/>
              <a:gd name="connsiteX1" fmla="*/ 2891883 w 2891883"/>
              <a:gd name="connsiteY1" fmla="*/ 0 h 1793510"/>
              <a:gd name="connsiteX2" fmla="*/ 2891883 w 2891883"/>
              <a:gd name="connsiteY2" fmla="*/ 1793510 h 1793510"/>
              <a:gd name="connsiteX3" fmla="*/ 0 w 2891883"/>
              <a:gd name="connsiteY3" fmla="*/ 1793510 h 1793510"/>
              <a:gd name="connsiteX4" fmla="*/ 0 w 2891883"/>
              <a:gd name="connsiteY4" fmla="*/ 0 h 179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1883" h="1793510" fill="none" extrusionOk="0">
                <a:moveTo>
                  <a:pt x="0" y="0"/>
                </a:moveTo>
                <a:cubicBezTo>
                  <a:pt x="822035" y="105430"/>
                  <a:pt x="1667130" y="142808"/>
                  <a:pt x="2891883" y="0"/>
                </a:cubicBezTo>
                <a:cubicBezTo>
                  <a:pt x="2807482" y="273291"/>
                  <a:pt x="2842156" y="940876"/>
                  <a:pt x="2891883" y="1793510"/>
                </a:cubicBezTo>
                <a:cubicBezTo>
                  <a:pt x="2565526" y="1895906"/>
                  <a:pt x="814888" y="1786616"/>
                  <a:pt x="0" y="1793510"/>
                </a:cubicBezTo>
                <a:cubicBezTo>
                  <a:pt x="82007" y="1379499"/>
                  <a:pt x="-143801" y="451834"/>
                  <a:pt x="0" y="0"/>
                </a:cubicBezTo>
                <a:close/>
              </a:path>
              <a:path w="2891883" h="1793510" stroke="0" extrusionOk="0">
                <a:moveTo>
                  <a:pt x="0" y="0"/>
                </a:moveTo>
                <a:cubicBezTo>
                  <a:pt x="853964" y="158928"/>
                  <a:pt x="2292118" y="-121130"/>
                  <a:pt x="2891883" y="0"/>
                </a:cubicBezTo>
                <a:cubicBezTo>
                  <a:pt x="2982027" y="896093"/>
                  <a:pt x="2924837" y="1017849"/>
                  <a:pt x="2891883" y="1793510"/>
                </a:cubicBezTo>
                <a:cubicBezTo>
                  <a:pt x="1747430" y="1905186"/>
                  <a:pt x="768515" y="1701280"/>
                  <a:pt x="0" y="1793510"/>
                </a:cubicBezTo>
                <a:cubicBezTo>
                  <a:pt x="4063" y="1444165"/>
                  <a:pt x="-134157" y="88917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3300"/>
            </a:solidFill>
            <a:extLst>
              <a:ext uri="{C807C97D-BFC1-408E-A445-0C87EB9F89A2}">
                <ask:lineSketchStyleProps xmlns:ask="http://schemas.microsoft.com/office/drawing/2018/sketchyshapes" xmlns="" sd="173614994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7"/>
          <p:cNvSpPr txBox="1"/>
          <p:nvPr/>
        </p:nvSpPr>
        <p:spPr>
          <a:xfrm>
            <a:off x="5867400" y="4495800"/>
            <a:ext cx="4648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568284" y="2503834"/>
            <a:ext cx="13957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8158509" y="2832396"/>
            <a:ext cx="0" cy="1005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64044" y="1419692"/>
            <a:ext cx="4372206" cy="1384995"/>
          </a:xfrm>
          <a:custGeom>
            <a:avLst/>
            <a:gdLst>
              <a:gd name="connsiteX0" fmla="*/ 0 w 4372206"/>
              <a:gd name="connsiteY0" fmla="*/ 0 h 1384995"/>
              <a:gd name="connsiteX1" fmla="*/ 546526 w 4372206"/>
              <a:gd name="connsiteY1" fmla="*/ 0 h 1384995"/>
              <a:gd name="connsiteX2" fmla="*/ 1136774 w 4372206"/>
              <a:gd name="connsiteY2" fmla="*/ 0 h 1384995"/>
              <a:gd name="connsiteX3" fmla="*/ 1639577 w 4372206"/>
              <a:gd name="connsiteY3" fmla="*/ 0 h 1384995"/>
              <a:gd name="connsiteX4" fmla="*/ 2142381 w 4372206"/>
              <a:gd name="connsiteY4" fmla="*/ 0 h 1384995"/>
              <a:gd name="connsiteX5" fmla="*/ 2601463 w 4372206"/>
              <a:gd name="connsiteY5" fmla="*/ 0 h 1384995"/>
              <a:gd name="connsiteX6" fmla="*/ 3060544 w 4372206"/>
              <a:gd name="connsiteY6" fmla="*/ 0 h 1384995"/>
              <a:gd name="connsiteX7" fmla="*/ 3607070 w 4372206"/>
              <a:gd name="connsiteY7" fmla="*/ 0 h 1384995"/>
              <a:gd name="connsiteX8" fmla="*/ 4372206 w 4372206"/>
              <a:gd name="connsiteY8" fmla="*/ 0 h 1384995"/>
              <a:gd name="connsiteX9" fmla="*/ 4372206 w 4372206"/>
              <a:gd name="connsiteY9" fmla="*/ 420115 h 1384995"/>
              <a:gd name="connsiteX10" fmla="*/ 4372206 w 4372206"/>
              <a:gd name="connsiteY10" fmla="*/ 881780 h 1384995"/>
              <a:gd name="connsiteX11" fmla="*/ 4372206 w 4372206"/>
              <a:gd name="connsiteY11" fmla="*/ 1384995 h 1384995"/>
              <a:gd name="connsiteX12" fmla="*/ 3825680 w 4372206"/>
              <a:gd name="connsiteY12" fmla="*/ 1384995 h 1384995"/>
              <a:gd name="connsiteX13" fmla="*/ 3191710 w 4372206"/>
              <a:gd name="connsiteY13" fmla="*/ 1384995 h 1384995"/>
              <a:gd name="connsiteX14" fmla="*/ 2776351 w 4372206"/>
              <a:gd name="connsiteY14" fmla="*/ 1384995 h 1384995"/>
              <a:gd name="connsiteX15" fmla="*/ 2360991 w 4372206"/>
              <a:gd name="connsiteY15" fmla="*/ 1384995 h 1384995"/>
              <a:gd name="connsiteX16" fmla="*/ 1814465 w 4372206"/>
              <a:gd name="connsiteY16" fmla="*/ 1384995 h 1384995"/>
              <a:gd name="connsiteX17" fmla="*/ 1267940 w 4372206"/>
              <a:gd name="connsiteY17" fmla="*/ 1384995 h 1384995"/>
              <a:gd name="connsiteX18" fmla="*/ 808858 w 4372206"/>
              <a:gd name="connsiteY18" fmla="*/ 1384995 h 1384995"/>
              <a:gd name="connsiteX19" fmla="*/ 0 w 4372206"/>
              <a:gd name="connsiteY19" fmla="*/ 1384995 h 1384995"/>
              <a:gd name="connsiteX20" fmla="*/ 0 w 4372206"/>
              <a:gd name="connsiteY20" fmla="*/ 909480 h 1384995"/>
              <a:gd name="connsiteX21" fmla="*/ 0 w 4372206"/>
              <a:gd name="connsiteY21" fmla="*/ 420115 h 1384995"/>
              <a:gd name="connsiteX22" fmla="*/ 0 w 4372206"/>
              <a:gd name="connsiteY2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2206" h="1384995" fill="none" extrusionOk="0">
                <a:moveTo>
                  <a:pt x="0" y="0"/>
                </a:moveTo>
                <a:cubicBezTo>
                  <a:pt x="189912" y="-11147"/>
                  <a:pt x="417261" y="26816"/>
                  <a:pt x="546526" y="0"/>
                </a:cubicBezTo>
                <a:cubicBezTo>
                  <a:pt x="675791" y="-26816"/>
                  <a:pt x="1004365" y="48866"/>
                  <a:pt x="1136774" y="0"/>
                </a:cubicBezTo>
                <a:cubicBezTo>
                  <a:pt x="1269183" y="-48866"/>
                  <a:pt x="1402821" y="31001"/>
                  <a:pt x="1639577" y="0"/>
                </a:cubicBezTo>
                <a:cubicBezTo>
                  <a:pt x="1876333" y="-31001"/>
                  <a:pt x="1988454" y="53549"/>
                  <a:pt x="2142381" y="0"/>
                </a:cubicBezTo>
                <a:cubicBezTo>
                  <a:pt x="2296308" y="-53549"/>
                  <a:pt x="2460907" y="3226"/>
                  <a:pt x="2601463" y="0"/>
                </a:cubicBezTo>
                <a:cubicBezTo>
                  <a:pt x="2742019" y="-3226"/>
                  <a:pt x="2893747" y="12193"/>
                  <a:pt x="3060544" y="0"/>
                </a:cubicBezTo>
                <a:cubicBezTo>
                  <a:pt x="3227341" y="-12193"/>
                  <a:pt x="3398439" y="33330"/>
                  <a:pt x="3607070" y="0"/>
                </a:cubicBezTo>
                <a:cubicBezTo>
                  <a:pt x="3815701" y="-33330"/>
                  <a:pt x="4142588" y="43757"/>
                  <a:pt x="4372206" y="0"/>
                </a:cubicBezTo>
                <a:cubicBezTo>
                  <a:pt x="4377422" y="163357"/>
                  <a:pt x="4365255" y="285276"/>
                  <a:pt x="4372206" y="420115"/>
                </a:cubicBezTo>
                <a:cubicBezTo>
                  <a:pt x="4379157" y="554955"/>
                  <a:pt x="4329848" y="735649"/>
                  <a:pt x="4372206" y="881780"/>
                </a:cubicBezTo>
                <a:cubicBezTo>
                  <a:pt x="4414564" y="1027911"/>
                  <a:pt x="4334248" y="1136813"/>
                  <a:pt x="4372206" y="1384995"/>
                </a:cubicBezTo>
                <a:cubicBezTo>
                  <a:pt x="4175602" y="1387376"/>
                  <a:pt x="3946860" y="1335378"/>
                  <a:pt x="3825680" y="1384995"/>
                </a:cubicBezTo>
                <a:cubicBezTo>
                  <a:pt x="3704500" y="1434612"/>
                  <a:pt x="3454848" y="1365837"/>
                  <a:pt x="3191710" y="1384995"/>
                </a:cubicBezTo>
                <a:cubicBezTo>
                  <a:pt x="2928572" y="1404153"/>
                  <a:pt x="2925039" y="1370179"/>
                  <a:pt x="2776351" y="1384995"/>
                </a:cubicBezTo>
                <a:cubicBezTo>
                  <a:pt x="2627663" y="1399811"/>
                  <a:pt x="2510149" y="1342121"/>
                  <a:pt x="2360991" y="1384995"/>
                </a:cubicBezTo>
                <a:cubicBezTo>
                  <a:pt x="2211833" y="1427869"/>
                  <a:pt x="2054959" y="1355636"/>
                  <a:pt x="1814465" y="1384995"/>
                </a:cubicBezTo>
                <a:cubicBezTo>
                  <a:pt x="1573971" y="1414354"/>
                  <a:pt x="1386349" y="1348068"/>
                  <a:pt x="1267940" y="1384995"/>
                </a:cubicBezTo>
                <a:cubicBezTo>
                  <a:pt x="1149531" y="1421922"/>
                  <a:pt x="913297" y="1376800"/>
                  <a:pt x="808858" y="1384995"/>
                </a:cubicBezTo>
                <a:cubicBezTo>
                  <a:pt x="704419" y="1393190"/>
                  <a:pt x="346394" y="1337932"/>
                  <a:pt x="0" y="1384995"/>
                </a:cubicBezTo>
                <a:cubicBezTo>
                  <a:pt x="-16855" y="1286131"/>
                  <a:pt x="3627" y="1083131"/>
                  <a:pt x="0" y="909480"/>
                </a:cubicBezTo>
                <a:cubicBezTo>
                  <a:pt x="-3627" y="735829"/>
                  <a:pt x="56803" y="570010"/>
                  <a:pt x="0" y="420115"/>
                </a:cubicBezTo>
                <a:cubicBezTo>
                  <a:pt x="-56803" y="270220"/>
                  <a:pt x="35534" y="102600"/>
                  <a:pt x="0" y="0"/>
                </a:cubicBezTo>
                <a:close/>
              </a:path>
              <a:path w="4372206" h="1384995" stroke="0" extrusionOk="0">
                <a:moveTo>
                  <a:pt x="0" y="0"/>
                </a:moveTo>
                <a:cubicBezTo>
                  <a:pt x="209687" y="-41479"/>
                  <a:pt x="349575" y="64362"/>
                  <a:pt x="546526" y="0"/>
                </a:cubicBezTo>
                <a:cubicBezTo>
                  <a:pt x="743477" y="-64362"/>
                  <a:pt x="1008854" y="7383"/>
                  <a:pt x="1136774" y="0"/>
                </a:cubicBezTo>
                <a:cubicBezTo>
                  <a:pt x="1264694" y="-7383"/>
                  <a:pt x="1596713" y="21170"/>
                  <a:pt x="1727021" y="0"/>
                </a:cubicBezTo>
                <a:cubicBezTo>
                  <a:pt x="1857329" y="-21170"/>
                  <a:pt x="2074024" y="14054"/>
                  <a:pt x="2360991" y="0"/>
                </a:cubicBezTo>
                <a:cubicBezTo>
                  <a:pt x="2647958" y="-14054"/>
                  <a:pt x="2568944" y="9081"/>
                  <a:pt x="2776351" y="0"/>
                </a:cubicBezTo>
                <a:cubicBezTo>
                  <a:pt x="2983758" y="-9081"/>
                  <a:pt x="3089554" y="14110"/>
                  <a:pt x="3279155" y="0"/>
                </a:cubicBezTo>
                <a:cubicBezTo>
                  <a:pt x="3468756" y="-14110"/>
                  <a:pt x="3536847" y="30209"/>
                  <a:pt x="3738236" y="0"/>
                </a:cubicBezTo>
                <a:cubicBezTo>
                  <a:pt x="3939625" y="-30209"/>
                  <a:pt x="4223492" y="23453"/>
                  <a:pt x="4372206" y="0"/>
                </a:cubicBezTo>
                <a:cubicBezTo>
                  <a:pt x="4402981" y="201047"/>
                  <a:pt x="4346772" y="227184"/>
                  <a:pt x="4372206" y="447815"/>
                </a:cubicBezTo>
                <a:cubicBezTo>
                  <a:pt x="4397640" y="668446"/>
                  <a:pt x="4323347" y="686229"/>
                  <a:pt x="4372206" y="881780"/>
                </a:cubicBezTo>
                <a:cubicBezTo>
                  <a:pt x="4421065" y="1077332"/>
                  <a:pt x="4358699" y="1142360"/>
                  <a:pt x="4372206" y="1384995"/>
                </a:cubicBezTo>
                <a:cubicBezTo>
                  <a:pt x="4085374" y="1392493"/>
                  <a:pt x="3950056" y="1345583"/>
                  <a:pt x="3781958" y="1384995"/>
                </a:cubicBezTo>
                <a:cubicBezTo>
                  <a:pt x="3613860" y="1424407"/>
                  <a:pt x="3491015" y="1329944"/>
                  <a:pt x="3235432" y="1384995"/>
                </a:cubicBezTo>
                <a:cubicBezTo>
                  <a:pt x="2979849" y="1440046"/>
                  <a:pt x="2901604" y="1333579"/>
                  <a:pt x="2732629" y="1384995"/>
                </a:cubicBezTo>
                <a:cubicBezTo>
                  <a:pt x="2563654" y="1436411"/>
                  <a:pt x="2285375" y="1382273"/>
                  <a:pt x="2142381" y="1384995"/>
                </a:cubicBezTo>
                <a:cubicBezTo>
                  <a:pt x="1999387" y="1387717"/>
                  <a:pt x="1753517" y="1376816"/>
                  <a:pt x="1552133" y="1384995"/>
                </a:cubicBezTo>
                <a:cubicBezTo>
                  <a:pt x="1350749" y="1393174"/>
                  <a:pt x="1204333" y="1352758"/>
                  <a:pt x="918163" y="1384995"/>
                </a:cubicBezTo>
                <a:cubicBezTo>
                  <a:pt x="631993" y="1417232"/>
                  <a:pt x="394876" y="1276431"/>
                  <a:pt x="0" y="1384995"/>
                </a:cubicBezTo>
                <a:cubicBezTo>
                  <a:pt x="-35071" y="1236747"/>
                  <a:pt x="12081" y="1149890"/>
                  <a:pt x="0" y="951030"/>
                </a:cubicBezTo>
                <a:cubicBezTo>
                  <a:pt x="-12081" y="752170"/>
                  <a:pt x="35693" y="663551"/>
                  <a:pt x="0" y="503215"/>
                </a:cubicBezTo>
                <a:cubicBezTo>
                  <a:pt x="-35693" y="342880"/>
                  <a:pt x="24945" y="21747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xmlns="" sd="29698523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A39D555-D2D4-4E5F-8EA8-7323EA438618}"/>
              </a:ext>
            </a:extLst>
          </p:cNvPr>
          <p:cNvSpPr txBox="1"/>
          <p:nvPr/>
        </p:nvSpPr>
        <p:spPr>
          <a:xfrm>
            <a:off x="1676400" y="152400"/>
            <a:ext cx="8839200" cy="892552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 PHÂN TÍCH ĐA THỨC THÀNH NHÂN TỬ BẰNG PHƯƠNG PHÁP NHÓM HẠNG TỬ.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AD94E-617C-4B83-B215-95C5392B39F5}"/>
              </a:ext>
            </a:extLst>
          </p:cNvPr>
          <p:cNvSpPr txBox="1"/>
          <p:nvPr/>
        </p:nvSpPr>
        <p:spPr>
          <a:xfrm>
            <a:off x="5839522" y="3909676"/>
            <a:ext cx="4648200" cy="2523768"/>
          </a:xfrm>
          <a:custGeom>
            <a:avLst/>
            <a:gdLst>
              <a:gd name="connsiteX0" fmla="*/ 0 w 4648200"/>
              <a:gd name="connsiteY0" fmla="*/ 0 h 2092881"/>
              <a:gd name="connsiteX1" fmla="*/ 534543 w 4648200"/>
              <a:gd name="connsiteY1" fmla="*/ 0 h 2092881"/>
              <a:gd name="connsiteX2" fmla="*/ 1022604 w 4648200"/>
              <a:gd name="connsiteY2" fmla="*/ 0 h 2092881"/>
              <a:gd name="connsiteX3" fmla="*/ 1557147 w 4648200"/>
              <a:gd name="connsiteY3" fmla="*/ 0 h 2092881"/>
              <a:gd name="connsiteX4" fmla="*/ 2091690 w 4648200"/>
              <a:gd name="connsiteY4" fmla="*/ 0 h 2092881"/>
              <a:gd name="connsiteX5" fmla="*/ 2533269 w 4648200"/>
              <a:gd name="connsiteY5" fmla="*/ 0 h 2092881"/>
              <a:gd name="connsiteX6" fmla="*/ 3114294 w 4648200"/>
              <a:gd name="connsiteY6" fmla="*/ 0 h 2092881"/>
              <a:gd name="connsiteX7" fmla="*/ 3602355 w 4648200"/>
              <a:gd name="connsiteY7" fmla="*/ 0 h 2092881"/>
              <a:gd name="connsiteX8" fmla="*/ 4090416 w 4648200"/>
              <a:gd name="connsiteY8" fmla="*/ 0 h 2092881"/>
              <a:gd name="connsiteX9" fmla="*/ 4648200 w 4648200"/>
              <a:gd name="connsiteY9" fmla="*/ 0 h 2092881"/>
              <a:gd name="connsiteX10" fmla="*/ 4648200 w 4648200"/>
              <a:gd name="connsiteY10" fmla="*/ 481363 h 2092881"/>
              <a:gd name="connsiteX11" fmla="*/ 4648200 w 4648200"/>
              <a:gd name="connsiteY11" fmla="*/ 1025512 h 2092881"/>
              <a:gd name="connsiteX12" fmla="*/ 4648200 w 4648200"/>
              <a:gd name="connsiteY12" fmla="*/ 1485946 h 2092881"/>
              <a:gd name="connsiteX13" fmla="*/ 4648200 w 4648200"/>
              <a:gd name="connsiteY13" fmla="*/ 2092881 h 2092881"/>
              <a:gd name="connsiteX14" fmla="*/ 4160139 w 4648200"/>
              <a:gd name="connsiteY14" fmla="*/ 2092881 h 2092881"/>
              <a:gd name="connsiteX15" fmla="*/ 3718560 w 4648200"/>
              <a:gd name="connsiteY15" fmla="*/ 2092881 h 2092881"/>
              <a:gd name="connsiteX16" fmla="*/ 3184017 w 4648200"/>
              <a:gd name="connsiteY16" fmla="*/ 2092881 h 2092881"/>
              <a:gd name="connsiteX17" fmla="*/ 2602992 w 4648200"/>
              <a:gd name="connsiteY17" fmla="*/ 2092881 h 2092881"/>
              <a:gd name="connsiteX18" fmla="*/ 1975485 w 4648200"/>
              <a:gd name="connsiteY18" fmla="*/ 2092881 h 2092881"/>
              <a:gd name="connsiteX19" fmla="*/ 1440942 w 4648200"/>
              <a:gd name="connsiteY19" fmla="*/ 2092881 h 2092881"/>
              <a:gd name="connsiteX20" fmla="*/ 859917 w 4648200"/>
              <a:gd name="connsiteY20" fmla="*/ 2092881 h 2092881"/>
              <a:gd name="connsiteX21" fmla="*/ 0 w 4648200"/>
              <a:gd name="connsiteY21" fmla="*/ 2092881 h 2092881"/>
              <a:gd name="connsiteX22" fmla="*/ 0 w 4648200"/>
              <a:gd name="connsiteY22" fmla="*/ 1632447 h 2092881"/>
              <a:gd name="connsiteX23" fmla="*/ 0 w 4648200"/>
              <a:gd name="connsiteY23" fmla="*/ 1067369 h 2092881"/>
              <a:gd name="connsiteX24" fmla="*/ 0 w 4648200"/>
              <a:gd name="connsiteY24" fmla="*/ 502291 h 2092881"/>
              <a:gd name="connsiteX25" fmla="*/ 0 w 4648200"/>
              <a:gd name="connsiteY25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8200" h="2092881" fill="none" extrusionOk="0">
                <a:moveTo>
                  <a:pt x="0" y="0"/>
                </a:moveTo>
                <a:cubicBezTo>
                  <a:pt x="202014" y="-47884"/>
                  <a:pt x="327859" y="16135"/>
                  <a:pt x="534543" y="0"/>
                </a:cubicBezTo>
                <a:cubicBezTo>
                  <a:pt x="741227" y="-16135"/>
                  <a:pt x="882681" y="22209"/>
                  <a:pt x="1022604" y="0"/>
                </a:cubicBezTo>
                <a:cubicBezTo>
                  <a:pt x="1162527" y="-22209"/>
                  <a:pt x="1414991" y="47487"/>
                  <a:pt x="1557147" y="0"/>
                </a:cubicBezTo>
                <a:cubicBezTo>
                  <a:pt x="1699303" y="-47487"/>
                  <a:pt x="1953937" y="9922"/>
                  <a:pt x="2091690" y="0"/>
                </a:cubicBezTo>
                <a:cubicBezTo>
                  <a:pt x="2229443" y="-9922"/>
                  <a:pt x="2395018" y="25261"/>
                  <a:pt x="2533269" y="0"/>
                </a:cubicBezTo>
                <a:cubicBezTo>
                  <a:pt x="2671520" y="-25261"/>
                  <a:pt x="2866896" y="63500"/>
                  <a:pt x="3114294" y="0"/>
                </a:cubicBezTo>
                <a:cubicBezTo>
                  <a:pt x="3361693" y="-63500"/>
                  <a:pt x="3358837" y="52230"/>
                  <a:pt x="3602355" y="0"/>
                </a:cubicBezTo>
                <a:cubicBezTo>
                  <a:pt x="3845873" y="-52230"/>
                  <a:pt x="3915200" y="57289"/>
                  <a:pt x="4090416" y="0"/>
                </a:cubicBezTo>
                <a:cubicBezTo>
                  <a:pt x="4265632" y="-57289"/>
                  <a:pt x="4373836" y="28591"/>
                  <a:pt x="4648200" y="0"/>
                </a:cubicBezTo>
                <a:cubicBezTo>
                  <a:pt x="4682330" y="167465"/>
                  <a:pt x="4610718" y="343962"/>
                  <a:pt x="4648200" y="481363"/>
                </a:cubicBezTo>
                <a:cubicBezTo>
                  <a:pt x="4685682" y="618764"/>
                  <a:pt x="4595804" y="788217"/>
                  <a:pt x="4648200" y="1025512"/>
                </a:cubicBezTo>
                <a:cubicBezTo>
                  <a:pt x="4700596" y="1262807"/>
                  <a:pt x="4615096" y="1265297"/>
                  <a:pt x="4648200" y="1485946"/>
                </a:cubicBezTo>
                <a:cubicBezTo>
                  <a:pt x="4681304" y="1706595"/>
                  <a:pt x="4617126" y="1824572"/>
                  <a:pt x="4648200" y="2092881"/>
                </a:cubicBezTo>
                <a:cubicBezTo>
                  <a:pt x="4430903" y="2126544"/>
                  <a:pt x="4362932" y="2054075"/>
                  <a:pt x="4160139" y="2092881"/>
                </a:cubicBezTo>
                <a:cubicBezTo>
                  <a:pt x="3957346" y="2131687"/>
                  <a:pt x="3925506" y="2041931"/>
                  <a:pt x="3718560" y="2092881"/>
                </a:cubicBezTo>
                <a:cubicBezTo>
                  <a:pt x="3511614" y="2143831"/>
                  <a:pt x="3413844" y="2034269"/>
                  <a:pt x="3184017" y="2092881"/>
                </a:cubicBezTo>
                <a:cubicBezTo>
                  <a:pt x="2954190" y="2151493"/>
                  <a:pt x="2767887" y="2071005"/>
                  <a:pt x="2602992" y="2092881"/>
                </a:cubicBezTo>
                <a:cubicBezTo>
                  <a:pt x="2438097" y="2114757"/>
                  <a:pt x="2204498" y="2079556"/>
                  <a:pt x="1975485" y="2092881"/>
                </a:cubicBezTo>
                <a:cubicBezTo>
                  <a:pt x="1746472" y="2106206"/>
                  <a:pt x="1593796" y="2060099"/>
                  <a:pt x="1440942" y="2092881"/>
                </a:cubicBezTo>
                <a:cubicBezTo>
                  <a:pt x="1288088" y="2125663"/>
                  <a:pt x="1023892" y="2085384"/>
                  <a:pt x="859917" y="2092881"/>
                </a:cubicBezTo>
                <a:cubicBezTo>
                  <a:pt x="695943" y="2100378"/>
                  <a:pt x="372288" y="2010339"/>
                  <a:pt x="0" y="2092881"/>
                </a:cubicBezTo>
                <a:cubicBezTo>
                  <a:pt x="-33663" y="1957939"/>
                  <a:pt x="46314" y="1738095"/>
                  <a:pt x="0" y="1632447"/>
                </a:cubicBezTo>
                <a:cubicBezTo>
                  <a:pt x="-46314" y="1526799"/>
                  <a:pt x="53049" y="1308933"/>
                  <a:pt x="0" y="1067369"/>
                </a:cubicBezTo>
                <a:cubicBezTo>
                  <a:pt x="-53049" y="825805"/>
                  <a:pt x="9491" y="747635"/>
                  <a:pt x="0" y="502291"/>
                </a:cubicBezTo>
                <a:cubicBezTo>
                  <a:pt x="-9491" y="256947"/>
                  <a:pt x="24644" y="120160"/>
                  <a:pt x="0" y="0"/>
                </a:cubicBezTo>
                <a:close/>
              </a:path>
              <a:path w="4648200" h="2092881" stroke="0" extrusionOk="0">
                <a:moveTo>
                  <a:pt x="0" y="0"/>
                </a:moveTo>
                <a:cubicBezTo>
                  <a:pt x="149226" y="-58841"/>
                  <a:pt x="349908" y="18469"/>
                  <a:pt x="534543" y="0"/>
                </a:cubicBezTo>
                <a:cubicBezTo>
                  <a:pt x="719178" y="-18469"/>
                  <a:pt x="767595" y="7827"/>
                  <a:pt x="976122" y="0"/>
                </a:cubicBezTo>
                <a:cubicBezTo>
                  <a:pt x="1184649" y="-7827"/>
                  <a:pt x="1385839" y="29811"/>
                  <a:pt x="1510665" y="0"/>
                </a:cubicBezTo>
                <a:cubicBezTo>
                  <a:pt x="1635491" y="-29811"/>
                  <a:pt x="1774350" y="28503"/>
                  <a:pt x="1952244" y="0"/>
                </a:cubicBezTo>
                <a:cubicBezTo>
                  <a:pt x="2130138" y="-28503"/>
                  <a:pt x="2268372" y="56616"/>
                  <a:pt x="2486787" y="0"/>
                </a:cubicBezTo>
                <a:cubicBezTo>
                  <a:pt x="2705202" y="-56616"/>
                  <a:pt x="2868129" y="38076"/>
                  <a:pt x="3021330" y="0"/>
                </a:cubicBezTo>
                <a:cubicBezTo>
                  <a:pt x="3174531" y="-38076"/>
                  <a:pt x="3303673" y="23446"/>
                  <a:pt x="3462909" y="0"/>
                </a:cubicBezTo>
                <a:cubicBezTo>
                  <a:pt x="3622145" y="-23446"/>
                  <a:pt x="3762798" y="42034"/>
                  <a:pt x="3997452" y="0"/>
                </a:cubicBezTo>
                <a:cubicBezTo>
                  <a:pt x="4232106" y="-42034"/>
                  <a:pt x="4462384" y="74892"/>
                  <a:pt x="4648200" y="0"/>
                </a:cubicBezTo>
                <a:cubicBezTo>
                  <a:pt x="4658390" y="280200"/>
                  <a:pt x="4603500" y="391930"/>
                  <a:pt x="4648200" y="565078"/>
                </a:cubicBezTo>
                <a:cubicBezTo>
                  <a:pt x="4692900" y="738226"/>
                  <a:pt x="4612023" y="957542"/>
                  <a:pt x="4648200" y="1130156"/>
                </a:cubicBezTo>
                <a:cubicBezTo>
                  <a:pt x="4684377" y="1302770"/>
                  <a:pt x="4595151" y="1626718"/>
                  <a:pt x="4648200" y="2092881"/>
                </a:cubicBezTo>
                <a:cubicBezTo>
                  <a:pt x="4430064" y="2127958"/>
                  <a:pt x="4387255" y="2049142"/>
                  <a:pt x="4160139" y="2092881"/>
                </a:cubicBezTo>
                <a:cubicBezTo>
                  <a:pt x="3933023" y="2136620"/>
                  <a:pt x="3857131" y="2081098"/>
                  <a:pt x="3672078" y="2092881"/>
                </a:cubicBezTo>
                <a:cubicBezTo>
                  <a:pt x="3487025" y="2104664"/>
                  <a:pt x="3342644" y="2070674"/>
                  <a:pt x="3137535" y="2092881"/>
                </a:cubicBezTo>
                <a:cubicBezTo>
                  <a:pt x="2932426" y="2115088"/>
                  <a:pt x="2689611" y="2079265"/>
                  <a:pt x="2463546" y="2092881"/>
                </a:cubicBezTo>
                <a:cubicBezTo>
                  <a:pt x="2237481" y="2106497"/>
                  <a:pt x="2051627" y="2041411"/>
                  <a:pt x="1929003" y="2092881"/>
                </a:cubicBezTo>
                <a:cubicBezTo>
                  <a:pt x="1806379" y="2144351"/>
                  <a:pt x="1566643" y="2079078"/>
                  <a:pt x="1301496" y="2092881"/>
                </a:cubicBezTo>
                <a:cubicBezTo>
                  <a:pt x="1036349" y="2106684"/>
                  <a:pt x="983026" y="2074665"/>
                  <a:pt x="766953" y="2092881"/>
                </a:cubicBezTo>
                <a:cubicBezTo>
                  <a:pt x="550880" y="2111097"/>
                  <a:pt x="184955" y="2062949"/>
                  <a:pt x="0" y="2092881"/>
                </a:cubicBezTo>
                <a:cubicBezTo>
                  <a:pt x="-16491" y="1923442"/>
                  <a:pt x="28527" y="1834378"/>
                  <a:pt x="0" y="1590590"/>
                </a:cubicBezTo>
                <a:cubicBezTo>
                  <a:pt x="-28527" y="1346802"/>
                  <a:pt x="37627" y="1255924"/>
                  <a:pt x="0" y="1025512"/>
                </a:cubicBezTo>
                <a:cubicBezTo>
                  <a:pt x="-37627" y="795100"/>
                  <a:pt x="14843" y="743272"/>
                  <a:pt x="0" y="481363"/>
                </a:cubicBezTo>
                <a:cubicBezTo>
                  <a:pt x="-14843" y="219454"/>
                  <a:pt x="5387" y="21632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xmlns="" sd="11463657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chung hoặc hằng đẳng thức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989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309192" y="147264"/>
            <a:ext cx="2482850" cy="876201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2958516" y="84594"/>
            <a:ext cx="407248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grpSp>
        <p:nvGrpSpPr>
          <p:cNvPr id="4" name="Group 135">
            <a:extLst>
              <a:ext uri="{FF2B5EF4-FFF2-40B4-BE49-F238E27FC236}">
                <a16:creationId xmlns:a16="http://schemas.microsoft.com/office/drawing/2014/main" id="{EF1D4757-2197-4403-8F20-A0FDDA9F9FE6}"/>
              </a:ext>
            </a:extLst>
          </p:cNvPr>
          <p:cNvGrpSpPr>
            <a:grpSpLocks/>
          </p:cNvGrpSpPr>
          <p:nvPr/>
        </p:nvGrpSpPr>
        <p:grpSpPr bwMode="auto">
          <a:xfrm>
            <a:off x="-240704" y="-155575"/>
            <a:ext cx="12673408" cy="7169150"/>
            <a:chOff x="-104" y="-98"/>
            <a:chExt cx="5968" cy="4516"/>
          </a:xfrm>
        </p:grpSpPr>
        <p:pic>
          <p:nvPicPr>
            <p:cNvPr id="5" name="Picture 136" descr="n3">
              <a:extLst>
                <a:ext uri="{FF2B5EF4-FFF2-40B4-BE49-F238E27FC236}">
                  <a16:creationId xmlns:a16="http://schemas.microsoft.com/office/drawing/2014/main" id="{D2B1596D-95B9-4387-A5CB-6802AA5FA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7" descr="n3">
              <a:extLst>
                <a:ext uri="{FF2B5EF4-FFF2-40B4-BE49-F238E27FC236}">
                  <a16:creationId xmlns:a16="http://schemas.microsoft.com/office/drawing/2014/main" id="{BCA85E9C-D471-4184-8A12-9AC16C2A9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8" descr="n3">
              <a:extLst>
                <a:ext uri="{FF2B5EF4-FFF2-40B4-BE49-F238E27FC236}">
                  <a16:creationId xmlns:a16="http://schemas.microsoft.com/office/drawing/2014/main" id="{A1983AA5-DBC1-424C-BEDF-8683D8817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9" descr="n3">
              <a:extLst>
                <a:ext uri="{FF2B5EF4-FFF2-40B4-BE49-F238E27FC236}">
                  <a16:creationId xmlns:a16="http://schemas.microsoft.com/office/drawing/2014/main" id="{1C4FEAF5-B4E0-46B2-BDFC-95FDC6238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25">
            <a:extLst>
              <a:ext uri="{FF2B5EF4-FFF2-40B4-BE49-F238E27FC236}">
                <a16:creationId xmlns:a16="http://schemas.microsoft.com/office/drawing/2014/main" id="{5EB11164-B788-42B1-9A05-931D54B5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15" y="1069206"/>
            <a:ext cx="3024187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01F3237-2D6C-48FE-94A5-D03DB820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26912" y="1481995"/>
            <a:ext cx="9072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44881647-F44E-43F7-8161-BA7C2F86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042" y="1272392"/>
            <a:ext cx="5917473" cy="380528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KỸ THUẬT CÔNG ĐOẠN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955499"/>
              </p:ext>
            </p:extLst>
          </p:nvPr>
        </p:nvGraphicFramePr>
        <p:xfrm>
          <a:off x="681038" y="2259013"/>
          <a:ext cx="24463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6" imgW="1434960" imgH="266400" progId="Equation.DSMT4">
                  <p:embed/>
                </p:oleObj>
              </mc:Choice>
              <mc:Fallback>
                <p:oleObj name="Equation" r:id="rId6" imgW="1434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038" y="2259013"/>
                        <a:ext cx="244633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218909"/>
              </p:ext>
            </p:extLst>
          </p:nvPr>
        </p:nvGraphicFramePr>
        <p:xfrm>
          <a:off x="5053013" y="3059113"/>
          <a:ext cx="33162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8" imgW="2171520" imgH="266400" progId="Equation.DSMT4">
                  <p:embed/>
                </p:oleObj>
              </mc:Choice>
              <mc:Fallback>
                <p:oleObj name="Equation" r:id="rId8" imgW="2171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3013" y="3059113"/>
                        <a:ext cx="3316287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97019"/>
              </p:ext>
            </p:extLst>
          </p:nvPr>
        </p:nvGraphicFramePr>
        <p:xfrm>
          <a:off x="592138" y="2949575"/>
          <a:ext cx="21478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10" imgW="1396800" imgH="266400" progId="Equation.DSMT4">
                  <p:embed/>
                </p:oleObj>
              </mc:Choice>
              <mc:Fallback>
                <p:oleObj name="Equation" r:id="rId10" imgW="1396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2138" y="2949575"/>
                        <a:ext cx="2147887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10704"/>
              </p:ext>
            </p:extLst>
          </p:nvPr>
        </p:nvGraphicFramePr>
        <p:xfrm>
          <a:off x="5072063" y="2386013"/>
          <a:ext cx="23812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12" imgW="1523880" imgH="266400" progId="Equation.DSMT4">
                  <p:embed/>
                </p:oleObj>
              </mc:Choice>
              <mc:Fallback>
                <p:oleObj name="Equation" r:id="rId12" imgW="1523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72063" y="2386013"/>
                        <a:ext cx="238125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0" descr="Digit 180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726" y="29900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 minute timer - đồng hồ đếm ngược 1 phút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7247" y="5152838"/>
            <a:ext cx="1781385" cy="1181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" y="4023360"/>
            <a:ext cx="8444012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ý a, 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ý c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4" descr="info_i"/>
          <p:cNvPicPr>
            <a:picLocks noChangeAspect="1" noChangeArrowheads="1"/>
          </p:cNvPicPr>
          <p:nvPr/>
        </p:nvPicPr>
        <p:blipFill>
          <a:blip r:embed="rId1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" y="5826075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9" grpId="0"/>
      <p:bldP spid="10" grpId="0"/>
      <p:bldP spid="1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18853"/>
              </p:ext>
            </p:extLst>
          </p:nvPr>
        </p:nvGraphicFramePr>
        <p:xfrm>
          <a:off x="948395" y="3685869"/>
          <a:ext cx="3058814" cy="188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3" imgW="1942920" imgH="1206360" progId="Equation.DSMT4">
                  <p:embed/>
                </p:oleObj>
              </mc:Choice>
              <mc:Fallback>
                <p:oleObj name="Equation" r:id="rId3" imgW="1942920" imgH="12063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395" y="3685869"/>
                        <a:ext cx="3058814" cy="1881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840305"/>
              </p:ext>
            </p:extLst>
          </p:nvPr>
        </p:nvGraphicFramePr>
        <p:xfrm>
          <a:off x="6391842" y="3815600"/>
          <a:ext cx="366553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5" imgW="2400120" imgH="1231560" progId="Equation.DSMT4">
                  <p:embed/>
                </p:oleObj>
              </mc:Choice>
              <mc:Fallback>
                <p:oleObj name="Equation" r:id="rId5" imgW="2400120" imgH="1231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1842" y="3815600"/>
                        <a:ext cx="3665537" cy="188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57543"/>
              </p:ext>
            </p:extLst>
          </p:nvPr>
        </p:nvGraphicFramePr>
        <p:xfrm>
          <a:off x="994727" y="1066131"/>
          <a:ext cx="2835275" cy="205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7" imgW="1663560" imgH="1206360" progId="Equation.DSMT4">
                  <p:embed/>
                </p:oleObj>
              </mc:Choice>
              <mc:Fallback>
                <p:oleObj name="Equation" r:id="rId7" imgW="1663560" imgH="12063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727" y="1066131"/>
                        <a:ext cx="2835275" cy="2054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634968"/>
              </p:ext>
            </p:extLst>
          </p:nvPr>
        </p:nvGraphicFramePr>
        <p:xfrm>
          <a:off x="6453913" y="1082459"/>
          <a:ext cx="279717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9" imgW="1790640" imgH="1257120" progId="Equation.DSMT4">
                  <p:embed/>
                </p:oleObj>
              </mc:Choice>
              <mc:Fallback>
                <p:oleObj name="Equation" r:id="rId9" imgW="1790640" imgH="125712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53913" y="1082459"/>
                        <a:ext cx="2797175" cy="196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525589" y="156754"/>
            <a:ext cx="52251" cy="65575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4503" y="3278777"/>
            <a:ext cx="12087497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401" y="371428"/>
            <a:ext cx="96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4" descr="info_i"/>
          <p:cNvPicPr>
            <a:picLocks noChangeAspect="1" noChangeArrowheads="1"/>
          </p:cNvPicPr>
          <p:nvPr/>
        </p:nvPicPr>
        <p:blipFill>
          <a:blip r:embed="rId11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4" y="5853113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info_i"/>
          <p:cNvPicPr>
            <a:picLocks noChangeAspect="1" noChangeArrowheads="1"/>
          </p:cNvPicPr>
          <p:nvPr/>
        </p:nvPicPr>
        <p:blipFill>
          <a:blip r:embed="rId11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896" y="5963670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575" y="4038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809340"/>
              </p:ext>
            </p:extLst>
          </p:nvPr>
        </p:nvGraphicFramePr>
        <p:xfrm>
          <a:off x="1906588" y="1125538"/>
          <a:ext cx="367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3" imgW="3670200" imgH="469800" progId="Equation.DSMT4">
                  <p:embed/>
                </p:oleObj>
              </mc:Choice>
              <mc:Fallback>
                <p:oleObj name="Equation" r:id="rId3" imgW="3670200" imgH="469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588" y="1125538"/>
                        <a:ext cx="3670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951418"/>
              </p:ext>
            </p:extLst>
          </p:nvPr>
        </p:nvGraphicFramePr>
        <p:xfrm>
          <a:off x="6840538" y="1092200"/>
          <a:ext cx="3365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5" imgW="3365280" imgH="507960" progId="Equation.DSMT4">
                  <p:embed/>
                </p:oleObj>
              </mc:Choice>
              <mc:Fallback>
                <p:oleObj name="Equation" r:id="rId5" imgW="3365280" imgH="5079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0538" y="1092200"/>
                        <a:ext cx="3365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90349" y="28278"/>
            <a:ext cx="4678680" cy="523220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6" name="Picture 14" descr="info_i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4" y="5853113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info_i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87" y="5777389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info_i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610" y="5705068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9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3" y="1796405"/>
            <a:ext cx="4000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34628"/>
              </p:ext>
            </p:extLst>
          </p:nvPr>
        </p:nvGraphicFramePr>
        <p:xfrm>
          <a:off x="608013" y="2955925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" name="Equation" r:id="rId3" imgW="3593880" imgH="469800" progId="Equation.DSMT4">
                  <p:embed/>
                </p:oleObj>
              </mc:Choice>
              <mc:Fallback>
                <p:oleObj name="Equation" r:id="rId3" imgW="3593880" imgH="469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013" y="2955925"/>
                        <a:ext cx="3594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248709"/>
              </p:ext>
            </p:extLst>
          </p:nvPr>
        </p:nvGraphicFramePr>
        <p:xfrm>
          <a:off x="6187268" y="2784809"/>
          <a:ext cx="3302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" name="Equation" r:id="rId5" imgW="3301920" imgH="545760" progId="Equation.DSMT4">
                  <p:embed/>
                </p:oleObj>
              </mc:Choice>
              <mc:Fallback>
                <p:oleObj name="Equation" r:id="rId5" imgW="3301920" imgH="545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7268" y="2784809"/>
                        <a:ext cx="33020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5734287" y="2397750"/>
            <a:ext cx="48607" cy="41480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39417" y="4565711"/>
            <a:ext cx="910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279579"/>
              </p:ext>
            </p:extLst>
          </p:nvPr>
        </p:nvGraphicFramePr>
        <p:xfrm>
          <a:off x="3086201" y="4647854"/>
          <a:ext cx="1320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4" name="Equation" r:id="rId7" imgW="1320480" imgH="330120" progId="Equation.DSMT4">
                  <p:embed/>
                </p:oleObj>
              </mc:Choice>
              <mc:Fallback>
                <p:oleObj name="Equation" r:id="rId7" imgW="1320480" imgH="3301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6201" y="4647854"/>
                        <a:ext cx="1320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483672"/>
              </p:ext>
            </p:extLst>
          </p:nvPr>
        </p:nvGraphicFramePr>
        <p:xfrm>
          <a:off x="1076416" y="5118373"/>
          <a:ext cx="1003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" name="Equation" r:id="rId9" imgW="1002960" imgH="330120" progId="Equation.DSMT4">
                  <p:embed/>
                </p:oleObj>
              </mc:Choice>
              <mc:Fallback>
                <p:oleObj name="Equation" r:id="rId9" imgW="1002960" imgH="3301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6416" y="5118373"/>
                        <a:ext cx="1003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271065" y="5036018"/>
            <a:ext cx="910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600825"/>
              </p:ext>
            </p:extLst>
          </p:nvPr>
        </p:nvGraphicFramePr>
        <p:xfrm>
          <a:off x="3206342" y="5132473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" name="Equation" r:id="rId11" imgW="799920" imgH="330120" progId="Equation.DSMT4">
                  <p:embed/>
                </p:oleObj>
              </mc:Choice>
              <mc:Fallback>
                <p:oleObj name="Equation" r:id="rId11" imgW="799920" imgH="3301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6342" y="5132473"/>
                        <a:ext cx="800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838268" y="4560621"/>
            <a:ext cx="910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72910"/>
              </p:ext>
            </p:extLst>
          </p:nvPr>
        </p:nvGraphicFramePr>
        <p:xfrm>
          <a:off x="8790850" y="4647473"/>
          <a:ext cx="1308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" name="Equation" r:id="rId13" imgW="1307880" imgH="330120" progId="Equation.DSMT4">
                  <p:embed/>
                </p:oleObj>
              </mc:Choice>
              <mc:Fallback>
                <p:oleObj name="Equation" r:id="rId13" imgW="1307880" imgH="3301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90850" y="4647473"/>
                        <a:ext cx="1308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181799"/>
              </p:ext>
            </p:extLst>
          </p:nvPr>
        </p:nvGraphicFramePr>
        <p:xfrm>
          <a:off x="6934200" y="5176497"/>
          <a:ext cx="990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" name="Equation" r:id="rId15" imgW="990360" imgH="330120" progId="Equation.DSMT4">
                  <p:embed/>
                </p:oleObj>
              </mc:Choice>
              <mc:Fallback>
                <p:oleObj name="Equation" r:id="rId15" imgW="990360" imgH="3301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34200" y="5176497"/>
                        <a:ext cx="990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8000748" y="5066740"/>
            <a:ext cx="910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8538"/>
              </p:ext>
            </p:extLst>
          </p:nvPr>
        </p:nvGraphicFramePr>
        <p:xfrm>
          <a:off x="8910910" y="5132473"/>
          <a:ext cx="787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" name="Equation" r:id="rId17" imgW="787320" imgH="330120" progId="Equation.DSMT4">
                  <p:embed/>
                </p:oleObj>
              </mc:Choice>
              <mc:Fallback>
                <p:oleObj name="Equation" r:id="rId17" imgW="787320" imgH="33012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10910" y="5132473"/>
                        <a:ext cx="787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83575" y="4038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8185"/>
              </p:ext>
            </p:extLst>
          </p:nvPr>
        </p:nvGraphicFramePr>
        <p:xfrm>
          <a:off x="1906588" y="1125538"/>
          <a:ext cx="367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0" name="Equation" r:id="rId19" imgW="3670200" imgH="469800" progId="Equation.DSMT4">
                  <p:embed/>
                </p:oleObj>
              </mc:Choice>
              <mc:Fallback>
                <p:oleObj name="Equation" r:id="rId19" imgW="3670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06588" y="1125538"/>
                        <a:ext cx="3670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902420"/>
              </p:ext>
            </p:extLst>
          </p:nvPr>
        </p:nvGraphicFramePr>
        <p:xfrm>
          <a:off x="6840538" y="1092200"/>
          <a:ext cx="3365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1" name="Equation" r:id="rId21" imgW="3365280" imgH="507960" progId="Equation.DSMT4">
                  <p:embed/>
                </p:oleObj>
              </mc:Choice>
              <mc:Fallback>
                <p:oleObj name="Equation" r:id="rId21" imgW="3365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40538" y="1092200"/>
                        <a:ext cx="33655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45029" y="5533895"/>
            <a:ext cx="86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02640"/>
              </p:ext>
            </p:extLst>
          </p:nvPr>
        </p:nvGraphicFramePr>
        <p:xfrm>
          <a:off x="1858963" y="5669332"/>
          <a:ext cx="1092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2" name="Equation" r:id="rId23" imgW="1091880" imgH="393480" progId="Equation.DSMT4">
                  <p:embed/>
                </p:oleObj>
              </mc:Choice>
              <mc:Fallback>
                <p:oleObj name="Equation" r:id="rId23" imgW="1091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58963" y="5669332"/>
                        <a:ext cx="1092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36485"/>
              </p:ext>
            </p:extLst>
          </p:nvPr>
        </p:nvGraphicFramePr>
        <p:xfrm>
          <a:off x="3043474" y="5737234"/>
          <a:ext cx="7905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3" name="Equation" r:id="rId25" imgW="790503" imgH="323688" progId="Equation.DSMT4">
                  <p:embed/>
                </p:oleObj>
              </mc:Choice>
              <mc:Fallback>
                <p:oleObj name="Equation" r:id="rId25" imgW="790503" imgH="3236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043474" y="5737234"/>
                        <a:ext cx="7905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187268" y="5604572"/>
            <a:ext cx="1067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929303"/>
              </p:ext>
            </p:extLst>
          </p:nvPr>
        </p:nvGraphicFramePr>
        <p:xfrm>
          <a:off x="6966862" y="5713312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" name="Equation" r:id="rId27" imgW="1079280" imgH="393480" progId="Equation.DSMT4">
                  <p:embed/>
                </p:oleObj>
              </mc:Choice>
              <mc:Fallback>
                <p:oleObj name="Equation" r:id="rId27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966862" y="5713312"/>
                        <a:ext cx="1079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17303"/>
              </p:ext>
            </p:extLst>
          </p:nvPr>
        </p:nvGraphicFramePr>
        <p:xfrm>
          <a:off x="8129860" y="5704257"/>
          <a:ext cx="781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5" name="Equation" r:id="rId29" imgW="781047" imgH="323688" progId="Equation.DSMT4">
                  <p:embed/>
                </p:oleObj>
              </mc:Choice>
              <mc:Fallback>
                <p:oleObj name="Equation" r:id="rId29" imgW="781047" imgH="3236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129860" y="5704257"/>
                        <a:ext cx="7810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90349" y="28278"/>
            <a:ext cx="4678680" cy="523220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86924"/>
              </p:ext>
            </p:extLst>
          </p:nvPr>
        </p:nvGraphicFramePr>
        <p:xfrm>
          <a:off x="540354" y="3517275"/>
          <a:ext cx="3644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" name="Equation" r:id="rId31" imgW="3644640" imgH="469800" progId="Equation.DSMT4">
                  <p:embed/>
                </p:oleObj>
              </mc:Choice>
              <mc:Fallback>
                <p:oleObj name="Equation" r:id="rId31" imgW="3644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40354" y="3517275"/>
                        <a:ext cx="36449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638631"/>
              </p:ext>
            </p:extLst>
          </p:nvPr>
        </p:nvGraphicFramePr>
        <p:xfrm>
          <a:off x="343444" y="2397750"/>
          <a:ext cx="36671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7" name="Equation" r:id="rId33" imgW="3666951" imgH="466581" progId="Equation.DSMT4">
                  <p:embed/>
                </p:oleObj>
              </mc:Choice>
              <mc:Fallback>
                <p:oleObj name="Equation" r:id="rId33" imgW="3666951" imgH="4665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43444" y="2397750"/>
                        <a:ext cx="36671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94892"/>
              </p:ext>
            </p:extLst>
          </p:nvPr>
        </p:nvGraphicFramePr>
        <p:xfrm>
          <a:off x="1209567" y="4001894"/>
          <a:ext cx="289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" name="Equation" r:id="rId35" imgW="2895480" imgH="469800" progId="Equation.DSMT4">
                  <p:embed/>
                </p:oleObj>
              </mc:Choice>
              <mc:Fallback>
                <p:oleObj name="Equation" r:id="rId35" imgW="2895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209567" y="4001894"/>
                        <a:ext cx="2895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19891"/>
              </p:ext>
            </p:extLst>
          </p:nvPr>
        </p:nvGraphicFramePr>
        <p:xfrm>
          <a:off x="642167" y="4639975"/>
          <a:ext cx="152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" name="Equation" r:id="rId37" imgW="1523880" imgH="330120" progId="Equation.DSMT4">
                  <p:embed/>
                </p:oleObj>
              </mc:Choice>
              <mc:Fallback>
                <p:oleObj name="Equation" r:id="rId37" imgW="15238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42167" y="4639975"/>
                        <a:ext cx="152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437752"/>
              </p:ext>
            </p:extLst>
          </p:nvPr>
        </p:nvGraphicFramePr>
        <p:xfrm>
          <a:off x="6278452" y="3449304"/>
          <a:ext cx="417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" name="Equation" r:id="rId39" imgW="4178160" imgH="469800" progId="Equation.DSMT4">
                  <p:embed/>
                </p:oleObj>
              </mc:Choice>
              <mc:Fallback>
                <p:oleObj name="Equation" r:id="rId39" imgW="4178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278452" y="3449304"/>
                        <a:ext cx="41783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10697"/>
              </p:ext>
            </p:extLst>
          </p:nvPr>
        </p:nvGraphicFramePr>
        <p:xfrm>
          <a:off x="6084616" y="2182955"/>
          <a:ext cx="33623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1" name="Equation" r:id="rId41" imgW="3362475" imgH="495387" progId="Equation.DSMT4">
                  <p:embed/>
                </p:oleObj>
              </mc:Choice>
              <mc:Fallback>
                <p:oleObj name="Equation" r:id="rId41" imgW="3362475" imgH="4953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084616" y="2182955"/>
                        <a:ext cx="33623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798353"/>
              </p:ext>
            </p:extLst>
          </p:nvPr>
        </p:nvGraphicFramePr>
        <p:xfrm>
          <a:off x="7683132" y="4014548"/>
          <a:ext cx="264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2" name="Equation" r:id="rId43" imgW="2641320" imgH="469800" progId="Equation.DSMT4">
                  <p:embed/>
                </p:oleObj>
              </mc:Choice>
              <mc:Fallback>
                <p:oleObj name="Equation" r:id="rId43" imgW="2641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683132" y="4014548"/>
                        <a:ext cx="2641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34881"/>
              </p:ext>
            </p:extLst>
          </p:nvPr>
        </p:nvGraphicFramePr>
        <p:xfrm>
          <a:off x="6481763" y="4691063"/>
          <a:ext cx="1295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3" name="Equation" r:id="rId45" imgW="1295280" imgH="330120" progId="Equation.DSMT4">
                  <p:embed/>
                </p:oleObj>
              </mc:Choice>
              <mc:Fallback>
                <p:oleObj name="Equation" r:id="rId45" imgW="1295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481763" y="4691063"/>
                        <a:ext cx="1295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0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  <p:bldP spid="16" grpId="0"/>
      <p:bldP spid="20" grpId="0"/>
      <p:bldP spid="23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>
            <a:spLocks noChangeArrowheads="1"/>
          </p:cNvSpPr>
          <p:nvPr/>
        </p:nvSpPr>
        <p:spPr bwMode="auto">
          <a:xfrm>
            <a:off x="5375276" y="1155701"/>
            <a:ext cx="4468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Normal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76464" y="1339851"/>
            <a:ext cx="2700337" cy="4492625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2" y="2545"/>
              <a:ext cx="5577" cy="6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28681" name="图片 6" descr="图片包含 游戏机, 物体, 钟表, 交通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 bwMode="auto">
            <a:xfrm>
              <a:off x="2994" y="2090"/>
              <a:ext cx="488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图片 8" descr="卡通人物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4" r="27708" b="41255"/>
            <a:stretch>
              <a:fillRect/>
            </a:stretch>
          </p:blipFill>
          <p:spPr bwMode="auto">
            <a:xfrm>
              <a:off x="2649" y="3083"/>
              <a:ext cx="5671" cy="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959351" y="2851596"/>
            <a:ext cx="4994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phiếu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59351" y="4722813"/>
            <a:ext cx="4994275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/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810000" y="2967039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7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68CF4303-C891-4503-8D02-13374BB7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487" y="533647"/>
            <a:ext cx="5535025" cy="6242731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FDB129A-4F8E-488C-9E70-802545000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48" y="2813268"/>
            <a:ext cx="2619582" cy="231780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36EBDD3-6320-4984-A498-92E4D9E8D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182" y="2891414"/>
            <a:ext cx="2854660" cy="216150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A8F2D90-3D2B-4182-B1DA-6A60F7E3D4D4}"/>
              </a:ext>
            </a:extLst>
          </p:cNvPr>
          <p:cNvSpPr txBox="1"/>
          <p:nvPr/>
        </p:nvSpPr>
        <p:spPr>
          <a:xfrm>
            <a:off x="4651746" y="2813267"/>
            <a:ext cx="29624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 TRANH GIÀNH QUÀ</a:t>
            </a:r>
          </a:p>
        </p:txBody>
      </p:sp>
    </p:spTree>
    <p:extLst>
      <p:ext uri="{BB962C8B-B14F-4D97-AF65-F5344CB8AC3E}">
        <p14:creationId xmlns:p14="http://schemas.microsoft.com/office/powerpoint/2010/main" val="41709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90824"/>
            <a:ext cx="8229600" cy="3762376"/>
          </a:xfrm>
        </p:spPr>
        <p:txBody>
          <a:bodyPr>
            <a:normAutofit/>
          </a:bodyPr>
          <a:lstStyle/>
          <a:p>
            <a:pPr indent="228600"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THỂ LỆ:</a:t>
            </a:r>
          </a:p>
          <a:p>
            <a:pPr indent="228600">
              <a:buNone/>
            </a:pPr>
            <a:r>
              <a:rPr lang="en-US" dirty="0" err="1">
                <a:latin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“ An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</a:rPr>
              <a:t>mảnh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mảnh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</a:rPr>
              <a:t> 4). </a:t>
            </a:r>
            <a:r>
              <a:rPr lang="en-US" dirty="0" err="1">
                <a:latin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</a:rPr>
              <a:t> 30 </a:t>
            </a:r>
            <a:r>
              <a:rPr lang="en-US" dirty="0" err="1">
                <a:latin typeface="Times New Roman" panose="02020603050405020304" pitchFamily="18" charset="0"/>
              </a:rPr>
              <a:t>giây</a:t>
            </a:r>
            <a:r>
              <a:rPr lang="en-US" dirty="0">
                <a:latin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tặng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món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</a:rPr>
              <a:t>mảnh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mảnh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8686800" cy="2209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Đoán</a:t>
            </a:r>
            <a:r>
              <a:rPr lang="en-US" sz="3600" kern="10" dirty="0">
                <a:ln w="9525"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tranh</a:t>
            </a:r>
            <a:r>
              <a:rPr lang="en-US" sz="3600" kern="10" dirty="0">
                <a:ln w="9525"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giành</a:t>
            </a:r>
            <a:r>
              <a:rPr lang="en-US" sz="3600" kern="10" dirty="0">
                <a:ln w="9525"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9525"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quà</a:t>
            </a:r>
            <a:endParaRPr 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14" descr="info_i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720668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nfo_i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810" y="5819115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DELL\Downloads\IMG_20170927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3610" y="-1"/>
            <a:ext cx="9154391" cy="6970777"/>
          </a:xfrm>
          <a:prstGeom prst="rect">
            <a:avLst/>
          </a:prstGeom>
          <a:noFill/>
        </p:spPr>
      </p:pic>
      <p:sp>
        <p:nvSpPr>
          <p:cNvPr id="3" name="Hình chữ nhật 2">
            <a:hlinkClick r:id="rId6" action="ppaction://hlinksldjump"/>
            <a:extLst>
              <a:ext uri="{FF2B5EF4-FFF2-40B4-BE49-F238E27FC236}">
                <a16:creationId xmlns:a16="http://schemas.microsoft.com/office/drawing/2014/main" id="{4AF678E3-59D1-49E5-99DE-605D12DA8530}"/>
              </a:ext>
            </a:extLst>
          </p:cNvPr>
          <p:cNvSpPr/>
          <p:nvPr/>
        </p:nvSpPr>
        <p:spPr>
          <a:xfrm>
            <a:off x="1530928" y="-10392"/>
            <a:ext cx="4572000" cy="33528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Hình chữ nhật 15">
            <a:hlinkClick r:id="rId7" action="ppaction://hlinksldjump"/>
            <a:extLst>
              <a:ext uri="{FF2B5EF4-FFF2-40B4-BE49-F238E27FC236}">
                <a16:creationId xmlns:a16="http://schemas.microsoft.com/office/drawing/2014/main" id="{2F763B71-0DFF-4659-B4F5-5D83331E5CF3}"/>
              </a:ext>
            </a:extLst>
          </p:cNvPr>
          <p:cNvSpPr/>
          <p:nvPr/>
        </p:nvSpPr>
        <p:spPr>
          <a:xfrm>
            <a:off x="6102929" y="-27710"/>
            <a:ext cx="4561607" cy="346363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Hình chữ nhật 16">
            <a:hlinkClick r:id="rId8" action="ppaction://hlinksldjump"/>
            <a:extLst>
              <a:ext uri="{FF2B5EF4-FFF2-40B4-BE49-F238E27FC236}">
                <a16:creationId xmlns:a16="http://schemas.microsoft.com/office/drawing/2014/main" id="{9B047F44-2284-4DDD-853D-7FBC472875DB}"/>
              </a:ext>
            </a:extLst>
          </p:cNvPr>
          <p:cNvSpPr/>
          <p:nvPr/>
        </p:nvSpPr>
        <p:spPr>
          <a:xfrm>
            <a:off x="1534393" y="3349337"/>
            <a:ext cx="4572001" cy="3611049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9" name="Table 9">
            <a:extLst>
              <a:ext uri="{FF2B5EF4-FFF2-40B4-BE49-F238E27FC236}">
                <a16:creationId xmlns:a16="http://schemas.microsoft.com/office/drawing/2014/main" id="{4C83F625-22AC-4F55-AC19-A9214DE0EA7B}"/>
              </a:ext>
            </a:extLst>
          </p:cNvPr>
          <p:cNvGraphicFramePr>
            <a:graphicFrameLocks noGrp="1"/>
          </p:cNvGraphicFramePr>
          <p:nvPr/>
        </p:nvGraphicFramePr>
        <p:xfrm>
          <a:off x="7315200" y="5366714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ĐỘI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MŨ BẢO HIỂM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Mũi tên: Phải 4">
            <a:hlinkClick r:id="rId9" action="ppaction://hlinksldjump"/>
            <a:extLst>
              <a:ext uri="{FF2B5EF4-FFF2-40B4-BE49-F238E27FC236}">
                <a16:creationId xmlns:a16="http://schemas.microsoft.com/office/drawing/2014/main" id="{B48DB31A-E1BF-429E-A59B-967D360B208E}"/>
              </a:ext>
            </a:extLst>
          </p:cNvPr>
          <p:cNvSpPr/>
          <p:nvPr/>
        </p:nvSpPr>
        <p:spPr>
          <a:xfrm>
            <a:off x="8686800" y="6001771"/>
            <a:ext cx="1970808" cy="93783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</a:p>
        </p:txBody>
      </p:sp>
      <p:sp>
        <p:nvSpPr>
          <p:cNvPr id="18" name="Hình chữ nhật 17">
            <a:hlinkClick r:id="rId10" action="ppaction://hlinksldjump"/>
            <a:extLst>
              <a:ext uri="{FF2B5EF4-FFF2-40B4-BE49-F238E27FC236}">
                <a16:creationId xmlns:a16="http://schemas.microsoft.com/office/drawing/2014/main" id="{A6819BE2-71A2-44B5-AEE7-8C0EA4FA42AA}"/>
              </a:ext>
            </a:extLst>
          </p:cNvPr>
          <p:cNvSpPr/>
          <p:nvPr/>
        </p:nvSpPr>
        <p:spPr>
          <a:xfrm>
            <a:off x="6063936" y="3418610"/>
            <a:ext cx="4585854" cy="3541776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319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1828800" y="1752600"/>
            <a:ext cx="7010400" cy="41242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/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	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D. </a:t>
            </a:r>
            <a:r>
              <a:rPr lang="en-US" sz="2400" b="1" dirty="0"/>
              <a:t> </a:t>
            </a:r>
            <a:r>
              <a:rPr lang="en-US" b="1" dirty="0"/>
              <a:t> </a:t>
            </a:r>
            <a:endParaRPr lang="en-US" dirty="0"/>
          </a:p>
          <a:p>
            <a:pPr fontAlgn="t"/>
            <a:endParaRPr lang="en-US" sz="2400" b="1" dirty="0"/>
          </a:p>
        </p:txBody>
      </p:sp>
      <p:sp>
        <p:nvSpPr>
          <p:cNvPr id="122892" name="Oval 12"/>
          <p:cNvSpPr>
            <a:spLocks noChangeArrowheads="1"/>
          </p:cNvSpPr>
          <p:nvPr/>
        </p:nvSpPr>
        <p:spPr bwMode="auto">
          <a:xfrm>
            <a:off x="7348538" y="570071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46</a:t>
            </a:r>
          </a:p>
        </p:txBody>
      </p:sp>
      <p:sp>
        <p:nvSpPr>
          <p:cNvPr id="122893" name="Oval 13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22894" name="Oval 14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895" name="Oval 15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22896" name="Oval 16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22897" name="Oval 17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898" name="Oval 1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22899" name="Oval 19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22901" name="Oval 2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2902" name="Oval 22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22903" name="Oval 2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2904" name="Oval 24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2905" name="Oval 25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2906" name="Oval 26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2907" name="Oval 27"/>
          <p:cNvSpPr>
            <a:spLocks noChangeArrowheads="1"/>
          </p:cNvSpPr>
          <p:nvPr/>
        </p:nvSpPr>
        <p:spPr bwMode="auto">
          <a:xfrm>
            <a:off x="7343775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122908" name="Oval 2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2909" name="Oval 29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2910" name="Oval 30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2911" name="Oval 3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2912" name="Oval 32"/>
          <p:cNvSpPr>
            <a:spLocks noChangeArrowheads="1"/>
          </p:cNvSpPr>
          <p:nvPr/>
        </p:nvSpPr>
        <p:spPr bwMode="auto">
          <a:xfrm>
            <a:off x="7348538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2913" name="Oval 3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2914" name="Oval 34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2915" name="Oval 35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2916" name="Oval 36"/>
          <p:cNvSpPr>
            <a:spLocks noChangeArrowheads="1"/>
          </p:cNvSpPr>
          <p:nvPr/>
        </p:nvSpPr>
        <p:spPr bwMode="auto">
          <a:xfrm>
            <a:off x="7353300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2917" name="Oval 37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2918" name="Oval 3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2919" name="Oval 39"/>
          <p:cNvSpPr>
            <a:spLocks noChangeArrowheads="1"/>
          </p:cNvSpPr>
          <p:nvPr/>
        </p:nvSpPr>
        <p:spPr bwMode="auto">
          <a:xfrm>
            <a:off x="7348538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26</a:t>
            </a:r>
          </a:p>
        </p:txBody>
      </p:sp>
      <p:sp>
        <p:nvSpPr>
          <p:cNvPr id="122920" name="Oval 40"/>
          <p:cNvSpPr>
            <a:spLocks noChangeArrowheads="1"/>
          </p:cNvSpPr>
          <p:nvPr/>
        </p:nvSpPr>
        <p:spPr bwMode="auto">
          <a:xfrm>
            <a:off x="7343775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122921" name="Oval 41"/>
          <p:cNvSpPr>
            <a:spLocks noChangeArrowheads="1"/>
          </p:cNvSpPr>
          <p:nvPr/>
        </p:nvSpPr>
        <p:spPr bwMode="auto">
          <a:xfrm>
            <a:off x="7348538" y="5710238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22922" name="Oval 42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29</a:t>
            </a:r>
          </a:p>
        </p:txBody>
      </p:sp>
      <p:sp>
        <p:nvSpPr>
          <p:cNvPr id="122923" name="Oval 43"/>
          <p:cNvSpPr>
            <a:spLocks noChangeArrowheads="1"/>
          </p:cNvSpPr>
          <p:nvPr/>
        </p:nvSpPr>
        <p:spPr bwMode="auto">
          <a:xfrm>
            <a:off x="7367154" y="5710237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 dirty="0">
                <a:solidFill>
                  <a:srgbClr val="FFFF00"/>
                </a:solidFill>
                <a:cs typeface="Arial" panose="020B0604020202020204" pitchFamily="34" charset="0"/>
              </a:rPr>
              <a:t>30</a:t>
            </a:r>
          </a:p>
        </p:txBody>
      </p:sp>
      <p:sp>
        <p:nvSpPr>
          <p:cNvPr id="122925" name="Text Box 45"/>
          <p:cNvSpPr txBox="1">
            <a:spLocks noChangeArrowheads="1"/>
          </p:cNvSpPr>
          <p:nvPr/>
        </p:nvSpPr>
        <p:spPr bwMode="auto">
          <a:xfrm>
            <a:off x="1828800" y="1157288"/>
            <a:ext cx="609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hlinkClick r:id="rId7" action="ppaction://hlinksldjump"/>
          </p:cNvPr>
          <p:cNvSpPr txBox="1"/>
          <p:nvPr/>
        </p:nvSpPr>
        <p:spPr>
          <a:xfrm>
            <a:off x="8920163" y="1322285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19800" y="1706881"/>
          <a:ext cx="2819401" cy="609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Equation" r:id="rId8" imgW="1130040" imgH="279360" progId="Equation.DSMT4">
                  <p:embed/>
                </p:oleObj>
              </mc:Choice>
              <mc:Fallback>
                <p:oleObj name="Equation" r:id="rId8" imgW="113004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19800" y="1706881"/>
                        <a:ext cx="2819401" cy="609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0400" y="3048001"/>
          <a:ext cx="2119742" cy="55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10" imgW="1066680" imgH="279360" progId="Equation.DSMT4">
                  <p:embed/>
                </p:oleObj>
              </mc:Choice>
              <mc:Fallback>
                <p:oleObj name="Equation" r:id="rId10" imgW="10666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0400" y="3048001"/>
                        <a:ext cx="2119742" cy="55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190440" y="3694611"/>
          <a:ext cx="2129703" cy="55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12" imgW="1066680" imgH="279360" progId="Equation.DSMT4">
                  <p:embed/>
                </p:oleObj>
              </mc:Choice>
              <mc:Fallback>
                <p:oleObj name="Equation" r:id="rId12" imgW="106668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90440" y="3694611"/>
                        <a:ext cx="2129703" cy="55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00401" y="4343832"/>
          <a:ext cx="1925985" cy="51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Equation" r:id="rId14" imgW="1117440" imgH="279360" progId="Equation.DSMT4">
                  <p:embed/>
                </p:oleObj>
              </mc:Choice>
              <mc:Fallback>
                <p:oleObj name="Equation" r:id="rId14" imgW="111744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00401" y="4343832"/>
                        <a:ext cx="1925985" cy="51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79416" y="4972050"/>
          <a:ext cx="177358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Equation" r:id="rId16" imgW="1079280" imgH="279360" progId="Equation.DSMT4">
                  <p:embed/>
                </p:oleObj>
              </mc:Choice>
              <mc:Fallback>
                <p:oleObj name="Equation" r:id="rId16" imgW="1079280" imgH="2793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79416" y="4972050"/>
                        <a:ext cx="1773585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398930" y="3076680"/>
          <a:ext cx="3055167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tion" r:id="rId18" imgW="1562040" imgH="1257120" progId="Equation.DSMT4">
                  <p:embed/>
                </p:oleObj>
              </mc:Choice>
              <mc:Fallback>
                <p:oleObj name="Equation" r:id="rId18" imgW="1562040" imgH="12571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98930" y="3076680"/>
                        <a:ext cx="3055167" cy="245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3201" y="2639216"/>
            <a:ext cx="66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80A6A1D-71E8-4A32-AB34-5AC4F10D547D}"/>
              </a:ext>
            </a:extLst>
          </p:cNvPr>
          <p:cNvSpPr/>
          <p:nvPr/>
        </p:nvSpPr>
        <p:spPr>
          <a:xfrm>
            <a:off x="2597934" y="3004991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FE4F0506-C31B-4EB2-B28A-9D736981A624}"/>
              </a:ext>
            </a:extLst>
          </p:cNvPr>
          <p:cNvCxnSpPr/>
          <p:nvPr/>
        </p:nvCxnSpPr>
        <p:spPr>
          <a:xfrm>
            <a:off x="6248400" y="2670820"/>
            <a:ext cx="0" cy="2896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Hộp Văn bản 11">
            <a:extLst>
              <a:ext uri="{FF2B5EF4-FFF2-40B4-BE49-F238E27FC236}">
                <a16:creationId xmlns:a16="http://schemas.microsoft.com/office/drawing/2014/main" id="{CF7A4CB3-E4A4-4C7F-A007-E8D7DDCD805B}"/>
              </a:ext>
            </a:extLst>
          </p:cNvPr>
          <p:cNvSpPr txBox="1"/>
          <p:nvPr/>
        </p:nvSpPr>
        <p:spPr>
          <a:xfrm>
            <a:off x="1371600" y="189644"/>
            <a:ext cx="944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ĐOÁN TRANH GIÀNH QUÀ</a:t>
            </a:r>
          </a:p>
        </p:txBody>
      </p:sp>
    </p:spTree>
    <p:extLst>
      <p:ext uri="{BB962C8B-B14F-4D97-AF65-F5344CB8AC3E}">
        <p14:creationId xmlns:p14="http://schemas.microsoft.com/office/powerpoint/2010/main" val="2044833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2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22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2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2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22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22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2" grpId="0" animBg="1"/>
      <p:bldP spid="122893" grpId="0" animBg="1"/>
      <p:bldP spid="122894" grpId="0" animBg="1"/>
      <p:bldP spid="122894" grpId="1" animBg="1"/>
      <p:bldP spid="122895" grpId="0" animBg="1"/>
      <p:bldP spid="122895" grpId="1" animBg="1"/>
      <p:bldP spid="122896" grpId="0" animBg="1"/>
      <p:bldP spid="122896" grpId="1" animBg="1"/>
      <p:bldP spid="122897" grpId="0" animBg="1"/>
      <p:bldP spid="122897" grpId="1" animBg="1"/>
      <p:bldP spid="122898" grpId="0" animBg="1"/>
      <p:bldP spid="122898" grpId="1" animBg="1"/>
      <p:bldP spid="122899" grpId="0" animBg="1"/>
      <p:bldP spid="122899" grpId="1" animBg="1"/>
      <p:bldP spid="122900" grpId="0" animBg="1"/>
      <p:bldP spid="122900" grpId="1" animBg="1"/>
      <p:bldP spid="122901" grpId="0" animBg="1"/>
      <p:bldP spid="122901" grpId="1" animBg="1"/>
      <p:bldP spid="122902" grpId="0" animBg="1"/>
      <p:bldP spid="122902" grpId="1" animBg="1"/>
      <p:bldP spid="122903" grpId="0" animBg="1"/>
      <p:bldP spid="122903" grpId="1" animBg="1"/>
      <p:bldP spid="122904" grpId="0" animBg="1"/>
      <p:bldP spid="122904" grpId="1" animBg="1"/>
      <p:bldP spid="122905" grpId="0" animBg="1"/>
      <p:bldP spid="122905" grpId="1" animBg="1"/>
      <p:bldP spid="122906" grpId="0" animBg="1"/>
      <p:bldP spid="122907" grpId="0" animBg="1"/>
      <p:bldP spid="122908" grpId="0" animBg="1"/>
      <p:bldP spid="122908" grpId="1" animBg="1"/>
      <p:bldP spid="122909" grpId="0" animBg="1"/>
      <p:bldP spid="122909" grpId="1" animBg="1"/>
      <p:bldP spid="122910" grpId="0" animBg="1"/>
      <p:bldP spid="122910" grpId="1" animBg="1"/>
      <p:bldP spid="122911" grpId="0" animBg="1"/>
      <p:bldP spid="122911" grpId="1" animBg="1"/>
      <p:bldP spid="122912" grpId="0" animBg="1"/>
      <p:bldP spid="122912" grpId="1" animBg="1"/>
      <p:bldP spid="122913" grpId="0" animBg="1"/>
      <p:bldP spid="122913" grpId="1" animBg="1"/>
      <p:bldP spid="122914" grpId="0" animBg="1"/>
      <p:bldP spid="122914" grpId="1" animBg="1"/>
      <p:bldP spid="122915" grpId="0" animBg="1"/>
      <p:bldP spid="122915" grpId="1" animBg="1"/>
      <p:bldP spid="122916" grpId="0" animBg="1"/>
      <p:bldP spid="122916" grpId="1" animBg="1"/>
      <p:bldP spid="122917" grpId="0" animBg="1"/>
      <p:bldP spid="122917" grpId="1" animBg="1"/>
      <p:bldP spid="122918" grpId="0" animBg="1"/>
      <p:bldP spid="122918" grpId="1" animBg="1"/>
      <p:bldP spid="122919" grpId="0" animBg="1"/>
      <p:bldP spid="122919" grpId="1" animBg="1"/>
      <p:bldP spid="122920" grpId="0" animBg="1"/>
      <p:bldP spid="122920" grpId="1" animBg="1"/>
      <p:bldP spid="122921" grpId="0" animBg="1"/>
      <p:bldP spid="122921" grpId="1" animBg="1"/>
      <p:bldP spid="122922" grpId="0" animBg="1"/>
      <p:bldP spid="122922" grpId="1" animBg="1"/>
      <p:bldP spid="122923" grpId="0" animBg="1"/>
      <p:bldP spid="122923" grpId="1" animBg="1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1752601" y="1600200"/>
            <a:ext cx="7258685" cy="37548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7348538" y="570071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46</a:t>
            </a:r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24945" name="Oval 17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24946" name="Oval 1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24951" name="Oval 2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4955" name="Oval 27"/>
          <p:cNvSpPr>
            <a:spLocks noChangeArrowheads="1"/>
          </p:cNvSpPr>
          <p:nvPr/>
        </p:nvSpPr>
        <p:spPr bwMode="auto">
          <a:xfrm>
            <a:off x="7343775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124956" name="Oval 2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4958" name="Oval 30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4959" name="Oval 3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4960" name="Oval 32"/>
          <p:cNvSpPr>
            <a:spLocks noChangeArrowheads="1"/>
          </p:cNvSpPr>
          <p:nvPr/>
        </p:nvSpPr>
        <p:spPr bwMode="auto">
          <a:xfrm>
            <a:off x="7348538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4961" name="Oval 3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4962" name="Oval 34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4963" name="Oval 35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4964" name="Oval 36"/>
          <p:cNvSpPr>
            <a:spLocks noChangeArrowheads="1"/>
          </p:cNvSpPr>
          <p:nvPr/>
        </p:nvSpPr>
        <p:spPr bwMode="auto">
          <a:xfrm>
            <a:off x="7353300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4965" name="Oval 37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4966" name="Oval 3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4967" name="Oval 39"/>
          <p:cNvSpPr>
            <a:spLocks noChangeArrowheads="1"/>
          </p:cNvSpPr>
          <p:nvPr/>
        </p:nvSpPr>
        <p:spPr bwMode="auto">
          <a:xfrm>
            <a:off x="7348538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26</a:t>
            </a:r>
          </a:p>
        </p:txBody>
      </p:sp>
      <p:sp>
        <p:nvSpPr>
          <p:cNvPr id="124968" name="Oval 40"/>
          <p:cNvSpPr>
            <a:spLocks noChangeArrowheads="1"/>
          </p:cNvSpPr>
          <p:nvPr/>
        </p:nvSpPr>
        <p:spPr bwMode="auto">
          <a:xfrm>
            <a:off x="7343775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124969" name="Oval 41"/>
          <p:cNvSpPr>
            <a:spLocks noChangeArrowheads="1"/>
          </p:cNvSpPr>
          <p:nvPr/>
        </p:nvSpPr>
        <p:spPr bwMode="auto">
          <a:xfrm>
            <a:off x="7348538" y="5710238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24970" name="Oval 42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29</a:t>
            </a:r>
          </a:p>
        </p:txBody>
      </p:sp>
      <p:sp>
        <p:nvSpPr>
          <p:cNvPr id="124971" name="Oval 4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30</a:t>
            </a:r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5567364" y="2809876"/>
            <a:ext cx="833437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4973" name="Text Box 45"/>
          <p:cNvSpPr txBox="1">
            <a:spLocks noChangeArrowheads="1"/>
          </p:cNvSpPr>
          <p:nvPr/>
        </p:nvSpPr>
        <p:spPr bwMode="auto">
          <a:xfrm>
            <a:off x="1752600" y="928687"/>
            <a:ext cx="6096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19799" y="1600201"/>
          <a:ext cx="2812468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" name="Equation" r:id="rId6" imgW="1473120" imgH="279360" progId="Equation.DSMT4">
                  <p:embed/>
                </p:oleObj>
              </mc:Choice>
              <mc:Fallback>
                <p:oleObj name="Equation" r:id="rId6" imgW="147312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799" y="1600201"/>
                        <a:ext cx="2812468" cy="533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09132" y="2941563"/>
          <a:ext cx="1591468" cy="40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" name="Equation" r:id="rId8" imgW="1091880" imgH="279360" progId="Equation.DSMT4">
                  <p:embed/>
                </p:oleObj>
              </mc:Choice>
              <mc:Fallback>
                <p:oleObj name="Equation" r:id="rId8" imgW="109188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9132" y="2941563"/>
                        <a:ext cx="1591468" cy="407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92303" y="3548172"/>
          <a:ext cx="1883094" cy="44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" name="Equation" r:id="rId10" imgW="1180800" imgH="279360" progId="Equation.DSMT4">
                  <p:embed/>
                </p:oleObj>
              </mc:Choice>
              <mc:Fallback>
                <p:oleObj name="Equation" r:id="rId10" imgW="11808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92303" y="3548172"/>
                        <a:ext cx="1883094" cy="44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221039" y="4113214"/>
          <a:ext cx="1854359" cy="47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" name="Equation" r:id="rId12" imgW="1091880" imgH="279360" progId="Equation.DSMT4">
                  <p:embed/>
                </p:oleObj>
              </mc:Choice>
              <mc:Fallback>
                <p:oleObj name="Equation" r:id="rId12" imgW="1091880" imgH="2793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21039" y="4113214"/>
                        <a:ext cx="1854359" cy="474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121026" y="4813302"/>
          <a:ext cx="1954372" cy="46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8" name="Equation" r:id="rId14" imgW="1168200" imgH="279360" progId="Equation.DSMT4">
                  <p:embed/>
                </p:oleObj>
              </mc:Choice>
              <mc:Fallback>
                <p:oleObj name="Equation" r:id="rId14" imgW="1168200" imgH="27936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21026" y="4813302"/>
                        <a:ext cx="1954372" cy="467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6368416" y="2909471"/>
          <a:ext cx="366236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" name="Equation" r:id="rId16" imgW="1917360" imgH="1257120" progId="Equation.DSMT4">
                  <p:embed/>
                </p:oleObj>
              </mc:Choice>
              <mc:Fallback>
                <p:oleObj name="Equation" r:id="rId16" imgW="1917360" imgH="125712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68416" y="2909471"/>
                        <a:ext cx="3662362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hlinkClick r:id="rId18" action="ppaction://hlinksldjump"/>
          </p:cNvPr>
          <p:cNvSpPr txBox="1"/>
          <p:nvPr/>
        </p:nvSpPr>
        <p:spPr>
          <a:xfrm>
            <a:off x="8832267" y="1093233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ình Bầu dục 45">
            <a:extLst>
              <a:ext uri="{FF2B5EF4-FFF2-40B4-BE49-F238E27FC236}">
                <a16:creationId xmlns:a16="http://schemas.microsoft.com/office/drawing/2014/main" id="{3F344984-ABA7-4188-819B-F6C5CD3E41C8}"/>
              </a:ext>
            </a:extLst>
          </p:cNvPr>
          <p:cNvSpPr/>
          <p:nvPr/>
        </p:nvSpPr>
        <p:spPr>
          <a:xfrm>
            <a:off x="2515901" y="4740527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Đường nối Thẳng 46">
            <a:extLst>
              <a:ext uri="{FF2B5EF4-FFF2-40B4-BE49-F238E27FC236}">
                <a16:creationId xmlns:a16="http://schemas.microsoft.com/office/drawing/2014/main" id="{F606F713-7B1D-40B8-B36F-67AE549AD755}"/>
              </a:ext>
            </a:extLst>
          </p:cNvPr>
          <p:cNvCxnSpPr/>
          <p:nvPr/>
        </p:nvCxnSpPr>
        <p:spPr>
          <a:xfrm>
            <a:off x="5410200" y="2664964"/>
            <a:ext cx="0" cy="2896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Hộp Văn bản 11">
            <a:extLst>
              <a:ext uri="{FF2B5EF4-FFF2-40B4-BE49-F238E27FC236}">
                <a16:creationId xmlns:a16="http://schemas.microsoft.com/office/drawing/2014/main" id="{B0F3D411-85DC-48A8-B3A5-B81CE6C4A112}"/>
              </a:ext>
            </a:extLst>
          </p:cNvPr>
          <p:cNvSpPr txBox="1"/>
          <p:nvPr/>
        </p:nvSpPr>
        <p:spPr>
          <a:xfrm>
            <a:off x="1499839" y="221011"/>
            <a:ext cx="944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ĐOÁN TRANH GIÀNH QUÀ</a:t>
            </a:r>
          </a:p>
        </p:txBody>
      </p:sp>
    </p:spTree>
    <p:extLst>
      <p:ext uri="{BB962C8B-B14F-4D97-AF65-F5344CB8AC3E}">
        <p14:creationId xmlns:p14="http://schemas.microsoft.com/office/powerpoint/2010/main" val="97592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4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4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4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24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24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24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0" grpId="0" animBg="1"/>
      <p:bldP spid="124941" grpId="0" animBg="1"/>
      <p:bldP spid="124942" grpId="0" animBg="1"/>
      <p:bldP spid="124942" grpId="1" animBg="1"/>
      <p:bldP spid="124943" grpId="0" animBg="1"/>
      <p:bldP spid="124943" grpId="1" animBg="1"/>
      <p:bldP spid="124944" grpId="0" animBg="1"/>
      <p:bldP spid="124944" grpId="1" animBg="1"/>
      <p:bldP spid="124945" grpId="0" animBg="1"/>
      <p:bldP spid="124945" grpId="1" animBg="1"/>
      <p:bldP spid="124946" grpId="0" animBg="1"/>
      <p:bldP spid="124946" grpId="1" animBg="1"/>
      <p:bldP spid="124947" grpId="0" animBg="1"/>
      <p:bldP spid="124947" grpId="1" animBg="1"/>
      <p:bldP spid="124948" grpId="0" animBg="1"/>
      <p:bldP spid="124948" grpId="1" animBg="1"/>
      <p:bldP spid="124949" grpId="0" animBg="1"/>
      <p:bldP spid="124949" grpId="1" animBg="1"/>
      <p:bldP spid="124950" grpId="0" animBg="1"/>
      <p:bldP spid="124950" grpId="1" animBg="1"/>
      <p:bldP spid="124951" grpId="0" animBg="1"/>
      <p:bldP spid="124951" grpId="1" animBg="1"/>
      <p:bldP spid="124952" grpId="0" animBg="1"/>
      <p:bldP spid="124952" grpId="1" animBg="1"/>
      <p:bldP spid="124953" grpId="0" animBg="1"/>
      <p:bldP spid="124953" grpId="1" animBg="1"/>
      <p:bldP spid="124954" grpId="0" animBg="1"/>
      <p:bldP spid="124955" grpId="0" animBg="1"/>
      <p:bldP spid="124956" grpId="0" animBg="1"/>
      <p:bldP spid="124956" grpId="1" animBg="1"/>
      <p:bldP spid="124957" grpId="0" animBg="1"/>
      <p:bldP spid="124957" grpId="1" animBg="1"/>
      <p:bldP spid="124958" grpId="0" animBg="1"/>
      <p:bldP spid="124958" grpId="1" animBg="1"/>
      <p:bldP spid="124959" grpId="0" animBg="1"/>
      <p:bldP spid="124959" grpId="1" animBg="1"/>
      <p:bldP spid="124960" grpId="0" animBg="1"/>
      <p:bldP spid="124960" grpId="1" animBg="1"/>
      <p:bldP spid="124961" grpId="0" animBg="1"/>
      <p:bldP spid="124961" grpId="1" animBg="1"/>
      <p:bldP spid="124962" grpId="0" animBg="1"/>
      <p:bldP spid="124962" grpId="1" animBg="1"/>
      <p:bldP spid="124963" grpId="0" animBg="1"/>
      <p:bldP spid="124963" grpId="1" animBg="1"/>
      <p:bldP spid="124964" grpId="0" animBg="1"/>
      <p:bldP spid="124964" grpId="1" animBg="1"/>
      <p:bldP spid="124965" grpId="0" animBg="1"/>
      <p:bldP spid="124965" grpId="1" animBg="1"/>
      <p:bldP spid="124966" grpId="0" animBg="1"/>
      <p:bldP spid="124966" grpId="1" animBg="1"/>
      <p:bldP spid="124967" grpId="0" animBg="1"/>
      <p:bldP spid="124967" grpId="1" animBg="1"/>
      <p:bldP spid="124968" grpId="0" animBg="1"/>
      <p:bldP spid="124968" grpId="1" animBg="1"/>
      <p:bldP spid="124969" grpId="0" animBg="1"/>
      <p:bldP spid="124969" grpId="1" animBg="1"/>
      <p:bldP spid="124970" grpId="0" animBg="1"/>
      <p:bldP spid="124970" grpId="1" animBg="1"/>
      <p:bldP spid="124971" grpId="0" animBg="1"/>
      <p:bldP spid="124971" grpId="1" animBg="1"/>
      <p:bldP spid="124972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989590" y="1632618"/>
            <a:ext cx="7010400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2462213" y="3581401"/>
            <a:ext cx="3733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2486026" y="4100512"/>
            <a:ext cx="37338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endParaRPr lang="en-US" sz="2800" b="1" dirty="0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438400" y="2986088"/>
            <a:ext cx="342900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</a:p>
        </p:txBody>
      </p:sp>
      <p:sp>
        <p:nvSpPr>
          <p:cNvPr id="125967" name="Oval 15"/>
          <p:cNvSpPr>
            <a:spLocks noChangeArrowheads="1"/>
          </p:cNvSpPr>
          <p:nvPr/>
        </p:nvSpPr>
        <p:spPr bwMode="auto">
          <a:xfrm>
            <a:off x="7348538" y="570071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46</a:t>
            </a:r>
          </a:p>
        </p:txBody>
      </p:sp>
      <p:sp>
        <p:nvSpPr>
          <p:cNvPr id="125968" name="Oval 16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25969" name="Oval 17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5970" name="Oval 18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25971" name="Oval 19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25972" name="Oval 20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973" name="Oval 2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25974" name="Oval 22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25975" name="Oval 2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25976" name="Oval 24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5977" name="Oval 25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25978" name="Oval 26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5979" name="Oval 27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5980" name="Oval 2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5981" name="Oval 29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5982" name="Oval 30"/>
          <p:cNvSpPr>
            <a:spLocks noChangeArrowheads="1"/>
          </p:cNvSpPr>
          <p:nvPr/>
        </p:nvSpPr>
        <p:spPr bwMode="auto">
          <a:xfrm>
            <a:off x="7343775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125983" name="Oval 3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5984" name="Oval 32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5985" name="Oval 3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5986" name="Oval 34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5987" name="Oval 35"/>
          <p:cNvSpPr>
            <a:spLocks noChangeArrowheads="1"/>
          </p:cNvSpPr>
          <p:nvPr/>
        </p:nvSpPr>
        <p:spPr bwMode="auto">
          <a:xfrm>
            <a:off x="7348538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5988" name="Oval 36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5989" name="Oval 37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5990" name="Oval 3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5991" name="Oval 39"/>
          <p:cNvSpPr>
            <a:spLocks noChangeArrowheads="1"/>
          </p:cNvSpPr>
          <p:nvPr/>
        </p:nvSpPr>
        <p:spPr bwMode="auto">
          <a:xfrm>
            <a:off x="7353300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5992" name="Oval 40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5993" name="Oval 4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5994" name="Oval 42"/>
          <p:cNvSpPr>
            <a:spLocks noChangeArrowheads="1"/>
          </p:cNvSpPr>
          <p:nvPr/>
        </p:nvSpPr>
        <p:spPr bwMode="auto">
          <a:xfrm>
            <a:off x="7348538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26</a:t>
            </a:r>
          </a:p>
        </p:txBody>
      </p:sp>
      <p:sp>
        <p:nvSpPr>
          <p:cNvPr id="125995" name="Oval 43"/>
          <p:cNvSpPr>
            <a:spLocks noChangeArrowheads="1"/>
          </p:cNvSpPr>
          <p:nvPr/>
        </p:nvSpPr>
        <p:spPr bwMode="auto">
          <a:xfrm>
            <a:off x="7343775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125996" name="Oval 44"/>
          <p:cNvSpPr>
            <a:spLocks noChangeArrowheads="1"/>
          </p:cNvSpPr>
          <p:nvPr/>
        </p:nvSpPr>
        <p:spPr bwMode="auto">
          <a:xfrm>
            <a:off x="7348538" y="5710238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25997" name="Oval 45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29</a:t>
            </a:r>
          </a:p>
        </p:txBody>
      </p:sp>
      <p:sp>
        <p:nvSpPr>
          <p:cNvPr id="125998" name="Oval 46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30</a:t>
            </a:r>
          </a:p>
        </p:txBody>
      </p:sp>
      <p:sp>
        <p:nvSpPr>
          <p:cNvPr id="125999" name="Text Box 47"/>
          <p:cNvSpPr txBox="1">
            <a:spLocks noChangeArrowheads="1"/>
          </p:cNvSpPr>
          <p:nvPr/>
        </p:nvSpPr>
        <p:spPr bwMode="auto">
          <a:xfrm>
            <a:off x="5816601" y="2762250"/>
            <a:ext cx="498157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000" name="Text Box 48"/>
          <p:cNvSpPr txBox="1">
            <a:spLocks noChangeArrowheads="1"/>
          </p:cNvSpPr>
          <p:nvPr/>
        </p:nvSpPr>
        <p:spPr bwMode="auto">
          <a:xfrm>
            <a:off x="2057400" y="1073893"/>
            <a:ext cx="609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hlinkClick r:id="rId6" action="ppaction://hlinksldjump"/>
          </p:cNvPr>
          <p:cNvSpPr txBox="1"/>
          <p:nvPr/>
        </p:nvSpPr>
        <p:spPr>
          <a:xfrm>
            <a:off x="8839200" y="1099940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96000" y="1619676"/>
          <a:ext cx="3085886" cy="62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" name="Equation" r:id="rId7" imgW="1384200" imgH="279360" progId="Equation.DSMT4">
                  <p:embed/>
                </p:oleObj>
              </mc:Choice>
              <mc:Fallback>
                <p:oleObj name="Equation" r:id="rId7" imgW="1384200" imgH="2793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619676"/>
                        <a:ext cx="3085886" cy="622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33380" y="2971801"/>
          <a:ext cx="2172020" cy="543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" name="Equation" r:id="rId9" imgW="1117440" imgH="279360" progId="Equation.DSMT4">
                  <p:embed/>
                </p:oleObj>
              </mc:Choice>
              <mc:Fallback>
                <p:oleObj name="Equation" r:id="rId9" imgW="111744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33380" y="2971801"/>
                        <a:ext cx="2172020" cy="543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5600" y="3581401"/>
          <a:ext cx="2599190" cy="51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" name="Equation" r:id="rId11" imgW="1650960" imgH="279360" progId="Equation.DSMT4">
                  <p:embed/>
                </p:oleObj>
              </mc:Choice>
              <mc:Fallback>
                <p:oleObj name="Equation" r:id="rId11" imgW="165096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5600" y="3581401"/>
                        <a:ext cx="2599190" cy="519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97200" y="4146379"/>
          <a:ext cx="172720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" name="Equation" r:id="rId13" imgW="1079280" imgH="279360" progId="Equation.DSMT4">
                  <p:embed/>
                </p:oleObj>
              </mc:Choice>
              <mc:Fallback>
                <p:oleObj name="Equation" r:id="rId13" imgW="1079280" imgH="279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97200" y="4146379"/>
                        <a:ext cx="172720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4648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000950" y="4724400"/>
          <a:ext cx="2790251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Equation" r:id="rId15" imgW="1650960" imgH="279360" progId="Equation.DSMT4">
                  <p:embed/>
                </p:oleObj>
              </mc:Choice>
              <mc:Fallback>
                <p:oleObj name="Equation" r:id="rId15" imgW="1650960" imgH="27936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00950" y="4724400"/>
                        <a:ext cx="2790251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578600" y="2815591"/>
          <a:ext cx="3380686" cy="244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" name="Equation" r:id="rId17" imgW="1790640" imgH="1295280" progId="Equation.DSMT4">
                  <p:embed/>
                </p:oleObj>
              </mc:Choice>
              <mc:Fallback>
                <p:oleObj name="Equation" r:id="rId17" imgW="1790640" imgH="1295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78600" y="2815591"/>
                        <a:ext cx="3380686" cy="244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4D30DE44-D2D6-4DBB-92DC-D19597654D75}"/>
              </a:ext>
            </a:extLst>
          </p:cNvPr>
          <p:cNvSpPr/>
          <p:nvPr/>
        </p:nvSpPr>
        <p:spPr>
          <a:xfrm>
            <a:off x="2295978" y="3541648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Đường nối Thẳng 49">
            <a:extLst>
              <a:ext uri="{FF2B5EF4-FFF2-40B4-BE49-F238E27FC236}">
                <a16:creationId xmlns:a16="http://schemas.microsoft.com/office/drawing/2014/main" id="{E4C3FB58-82F7-415E-9C56-415AF048621E}"/>
              </a:ext>
            </a:extLst>
          </p:cNvPr>
          <p:cNvCxnSpPr/>
          <p:nvPr/>
        </p:nvCxnSpPr>
        <p:spPr>
          <a:xfrm>
            <a:off x="5802745" y="2646140"/>
            <a:ext cx="0" cy="2896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Hộp Văn bản 11">
            <a:extLst>
              <a:ext uri="{FF2B5EF4-FFF2-40B4-BE49-F238E27FC236}">
                <a16:creationId xmlns:a16="http://schemas.microsoft.com/office/drawing/2014/main" id="{86FD92E0-6458-40F5-B248-5A9CFBE658D5}"/>
              </a:ext>
            </a:extLst>
          </p:cNvPr>
          <p:cNvSpPr txBox="1"/>
          <p:nvPr/>
        </p:nvSpPr>
        <p:spPr>
          <a:xfrm>
            <a:off x="1386546" y="314755"/>
            <a:ext cx="9448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 ĐOÁN TRANH GIÀNH QUÀ</a:t>
            </a:r>
          </a:p>
        </p:txBody>
      </p:sp>
    </p:spTree>
    <p:extLst>
      <p:ext uri="{BB962C8B-B14F-4D97-AF65-F5344CB8AC3E}">
        <p14:creationId xmlns:p14="http://schemas.microsoft.com/office/powerpoint/2010/main" val="2726735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20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 animBg="1"/>
      <p:bldP spid="125968" grpId="0" animBg="1"/>
      <p:bldP spid="125969" grpId="0" animBg="1"/>
      <p:bldP spid="125969" grpId="1" animBg="1"/>
      <p:bldP spid="125970" grpId="0" animBg="1"/>
      <p:bldP spid="125970" grpId="1" animBg="1"/>
      <p:bldP spid="125971" grpId="0" animBg="1"/>
      <p:bldP spid="125971" grpId="1" animBg="1"/>
      <p:bldP spid="125972" grpId="0" animBg="1"/>
      <p:bldP spid="125972" grpId="1" animBg="1"/>
      <p:bldP spid="125973" grpId="0" animBg="1"/>
      <p:bldP spid="125973" grpId="1" animBg="1"/>
      <p:bldP spid="125974" grpId="0" animBg="1"/>
      <p:bldP spid="125974" grpId="1" animBg="1"/>
      <p:bldP spid="125975" grpId="0" animBg="1"/>
      <p:bldP spid="125975" grpId="1" animBg="1"/>
      <p:bldP spid="125976" grpId="0" animBg="1"/>
      <p:bldP spid="125976" grpId="1" animBg="1"/>
      <p:bldP spid="125977" grpId="0" animBg="1"/>
      <p:bldP spid="125977" grpId="1" animBg="1"/>
      <p:bldP spid="125978" grpId="0" animBg="1"/>
      <p:bldP spid="125978" grpId="1" animBg="1"/>
      <p:bldP spid="125979" grpId="0" animBg="1"/>
      <p:bldP spid="125979" grpId="1" animBg="1"/>
      <p:bldP spid="125980" grpId="0" animBg="1"/>
      <p:bldP spid="125980" grpId="1" animBg="1"/>
      <p:bldP spid="125981" grpId="0" animBg="1"/>
      <p:bldP spid="125982" grpId="0" animBg="1"/>
      <p:bldP spid="125983" grpId="0" animBg="1"/>
      <p:bldP spid="125983" grpId="1" animBg="1"/>
      <p:bldP spid="125984" grpId="0" animBg="1"/>
      <p:bldP spid="125984" grpId="1" animBg="1"/>
      <p:bldP spid="125985" grpId="0" animBg="1"/>
      <p:bldP spid="125985" grpId="1" animBg="1"/>
      <p:bldP spid="125986" grpId="0" animBg="1"/>
      <p:bldP spid="125986" grpId="1" animBg="1"/>
      <p:bldP spid="125987" grpId="0" animBg="1"/>
      <p:bldP spid="125987" grpId="1" animBg="1"/>
      <p:bldP spid="125988" grpId="0" animBg="1"/>
      <p:bldP spid="125988" grpId="1" animBg="1"/>
      <p:bldP spid="125989" grpId="0" animBg="1"/>
      <p:bldP spid="125989" grpId="1" animBg="1"/>
      <p:bldP spid="125990" grpId="0" animBg="1"/>
      <p:bldP spid="125990" grpId="1" animBg="1"/>
      <p:bldP spid="125991" grpId="0" animBg="1"/>
      <p:bldP spid="125991" grpId="1" animBg="1"/>
      <p:bldP spid="125992" grpId="0" animBg="1"/>
      <p:bldP spid="125992" grpId="1" animBg="1"/>
      <p:bldP spid="125993" grpId="0" animBg="1"/>
      <p:bldP spid="125993" grpId="1" animBg="1"/>
      <p:bldP spid="125994" grpId="0" animBg="1"/>
      <p:bldP spid="125994" grpId="1" animBg="1"/>
      <p:bldP spid="125995" grpId="0" animBg="1"/>
      <p:bldP spid="125995" grpId="1" animBg="1"/>
      <p:bldP spid="125996" grpId="0" animBg="1"/>
      <p:bldP spid="125996" grpId="1" animBg="1"/>
      <p:bldP spid="125997" grpId="0" animBg="1"/>
      <p:bldP spid="125997" grpId="1" animBg="1"/>
      <p:bldP spid="125998" grpId="0" animBg="1"/>
      <p:bldP spid="125998" grpId="1" animBg="1"/>
      <p:bldP spid="125999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7" name="Oval 15"/>
          <p:cNvSpPr>
            <a:spLocks noChangeArrowheads="1"/>
          </p:cNvSpPr>
          <p:nvPr/>
        </p:nvSpPr>
        <p:spPr bwMode="auto">
          <a:xfrm>
            <a:off x="7348538" y="570071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46</a:t>
            </a:r>
          </a:p>
        </p:txBody>
      </p:sp>
      <p:sp>
        <p:nvSpPr>
          <p:cNvPr id="125968" name="Oval 16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25969" name="Oval 17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5970" name="Oval 18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25971" name="Oval 19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25972" name="Oval 20"/>
          <p:cNvSpPr>
            <a:spLocks noChangeArrowheads="1"/>
          </p:cNvSpPr>
          <p:nvPr/>
        </p:nvSpPr>
        <p:spPr bwMode="auto">
          <a:xfrm>
            <a:off x="734218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25973" name="Oval 2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25974" name="Oval 22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25975" name="Oval 2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25976" name="Oval 24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125977" name="Oval 25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125978" name="Oval 26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5979" name="Oval 27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5980" name="Oval 2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5981" name="Oval 29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5982" name="Oval 30"/>
          <p:cNvSpPr>
            <a:spLocks noChangeArrowheads="1"/>
          </p:cNvSpPr>
          <p:nvPr/>
        </p:nvSpPr>
        <p:spPr bwMode="auto">
          <a:xfrm>
            <a:off x="7343775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14</a:t>
            </a:r>
          </a:p>
        </p:txBody>
      </p:sp>
      <p:sp>
        <p:nvSpPr>
          <p:cNvPr id="125983" name="Oval 3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5984" name="Oval 32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5985" name="Oval 33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5986" name="Oval 34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5987" name="Oval 35"/>
          <p:cNvSpPr>
            <a:spLocks noChangeArrowheads="1"/>
          </p:cNvSpPr>
          <p:nvPr/>
        </p:nvSpPr>
        <p:spPr bwMode="auto">
          <a:xfrm>
            <a:off x="7348538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5988" name="Oval 36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5989" name="Oval 37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5990" name="Oval 38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22</a:t>
            </a:r>
          </a:p>
        </p:txBody>
      </p:sp>
      <p:sp>
        <p:nvSpPr>
          <p:cNvPr id="125991" name="Oval 39"/>
          <p:cNvSpPr>
            <a:spLocks noChangeArrowheads="1"/>
          </p:cNvSpPr>
          <p:nvPr/>
        </p:nvSpPr>
        <p:spPr bwMode="auto">
          <a:xfrm>
            <a:off x="7353300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23</a:t>
            </a:r>
          </a:p>
        </p:txBody>
      </p:sp>
      <p:sp>
        <p:nvSpPr>
          <p:cNvPr id="125992" name="Oval 40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5993" name="Oval 41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5994" name="Oval 42"/>
          <p:cNvSpPr>
            <a:spLocks noChangeArrowheads="1"/>
          </p:cNvSpPr>
          <p:nvPr/>
        </p:nvSpPr>
        <p:spPr bwMode="auto">
          <a:xfrm>
            <a:off x="7348538" y="5715000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26</a:t>
            </a:r>
          </a:p>
        </p:txBody>
      </p:sp>
      <p:sp>
        <p:nvSpPr>
          <p:cNvPr id="125995" name="Oval 43"/>
          <p:cNvSpPr>
            <a:spLocks noChangeArrowheads="1"/>
          </p:cNvSpPr>
          <p:nvPr/>
        </p:nvSpPr>
        <p:spPr bwMode="auto">
          <a:xfrm>
            <a:off x="7343775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27</a:t>
            </a:r>
          </a:p>
        </p:txBody>
      </p:sp>
      <p:sp>
        <p:nvSpPr>
          <p:cNvPr id="125996" name="Oval 44"/>
          <p:cNvSpPr>
            <a:spLocks noChangeArrowheads="1"/>
          </p:cNvSpPr>
          <p:nvPr/>
        </p:nvSpPr>
        <p:spPr bwMode="auto">
          <a:xfrm>
            <a:off x="7348538" y="5710238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28</a:t>
            </a:r>
          </a:p>
        </p:txBody>
      </p:sp>
      <p:sp>
        <p:nvSpPr>
          <p:cNvPr id="125997" name="Oval 45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29</a:t>
            </a:r>
          </a:p>
        </p:txBody>
      </p:sp>
      <p:sp>
        <p:nvSpPr>
          <p:cNvPr id="125998" name="Oval 46"/>
          <p:cNvSpPr>
            <a:spLocks noChangeArrowheads="1"/>
          </p:cNvSpPr>
          <p:nvPr/>
        </p:nvSpPr>
        <p:spPr bwMode="auto">
          <a:xfrm>
            <a:off x="7348538" y="5719763"/>
            <a:ext cx="3155950" cy="1143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800">
                <a:solidFill>
                  <a:srgbClr val="FFFF00"/>
                </a:solidFill>
                <a:cs typeface="Arial" panose="020B0604020202020204" pitchFamily="34" charset="0"/>
              </a:rPr>
              <a:t>30</a:t>
            </a:r>
          </a:p>
        </p:txBody>
      </p:sp>
      <p:sp>
        <p:nvSpPr>
          <p:cNvPr id="40" name="TextBox 39">
            <a:hlinkClick r:id="rId6" action="ppaction://hlinksldjump"/>
          </p:cNvPr>
          <p:cNvSpPr txBox="1"/>
          <p:nvPr/>
        </p:nvSpPr>
        <p:spPr>
          <a:xfrm>
            <a:off x="8686800" y="829122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46A5239B-A954-4525-8DA5-2701FF78C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28741"/>
            <a:ext cx="7543800" cy="31237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/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	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D. 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3B530A84-08FC-46FC-8DEA-2C06E8E3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920" y="1479187"/>
            <a:ext cx="56388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   	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45">
            <a:extLst>
              <a:ext uri="{FF2B5EF4-FFF2-40B4-BE49-F238E27FC236}">
                <a16:creationId xmlns:a16="http://schemas.microsoft.com/office/drawing/2014/main" id="{5BA51D94-1007-4278-B0A3-A27F5E2AC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7060"/>
            <a:ext cx="609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42">
            <a:extLst>
              <a:ext uri="{FF2B5EF4-FFF2-40B4-BE49-F238E27FC236}">
                <a16:creationId xmlns:a16="http://schemas.microsoft.com/office/drawing/2014/main" id="{10D191EC-D6A6-4470-80CE-846E42860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1524001"/>
          <a:ext cx="2971800" cy="276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" name="Equation" r:id="rId7" imgW="1638000" imgH="1562040" progId="Equation.DSMT4">
                  <p:embed/>
                </p:oleObj>
              </mc:Choice>
              <mc:Fallback>
                <p:oleObj name="Equation" r:id="rId7" imgW="1638000" imgH="1562040" progId="Equation.DSMT4">
                  <p:embed/>
                  <p:pic>
                    <p:nvPicPr>
                      <p:cNvPr id="53" name="Object 42">
                        <a:extLst>
                          <a:ext uri="{FF2B5EF4-FFF2-40B4-BE49-F238E27FC236}">
                            <a16:creationId xmlns:a16="http://schemas.microsoft.com/office/drawing/2014/main" id="{10D191EC-D6A6-4470-80CE-846E42860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9800" y="1524001"/>
                        <a:ext cx="2971800" cy="276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44">
            <a:extLst>
              <a:ext uri="{FF2B5EF4-FFF2-40B4-BE49-F238E27FC236}">
                <a16:creationId xmlns:a16="http://schemas.microsoft.com/office/drawing/2014/main" id="{6B566334-01DA-4BC4-9C20-48179CE6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67201"/>
            <a:ext cx="9906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   	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5">
            <a:extLst>
              <a:ext uri="{FF2B5EF4-FFF2-40B4-BE49-F238E27FC236}">
                <a16:creationId xmlns:a16="http://schemas.microsoft.com/office/drawing/2014/main" id="{CFE12E4A-B4E3-48B2-84DB-C4B8850638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4343401"/>
          <a:ext cx="1277816" cy="9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" name="Equation" r:id="rId9" imgW="736560" imgH="533160" progId="Equation.DSMT4">
                  <p:embed/>
                </p:oleObj>
              </mc:Choice>
              <mc:Fallback>
                <p:oleObj name="Equation" r:id="rId9" imgW="736560" imgH="533160" progId="Equation.DSMT4">
                  <p:embed/>
                  <p:pic>
                    <p:nvPicPr>
                      <p:cNvPr id="55" name="Object 5">
                        <a:extLst>
                          <a:ext uri="{FF2B5EF4-FFF2-40B4-BE49-F238E27FC236}">
                            <a16:creationId xmlns:a16="http://schemas.microsoft.com/office/drawing/2014/main" id="{CFE12E4A-B4E3-48B2-84DB-C4B885063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4600" y="4343401"/>
                        <a:ext cx="1277816" cy="92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44">
            <a:extLst>
              <a:ext uri="{FF2B5EF4-FFF2-40B4-BE49-F238E27FC236}">
                <a16:creationId xmlns:a16="http://schemas.microsoft.com/office/drawing/2014/main" id="{FB494606-2030-431B-AEE0-63FD457E9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520" y="4800600"/>
            <a:ext cx="293148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) </a:t>
            </a:r>
            <a:r>
              <a:rPr lang="en-US" sz="2400" b="1" dirty="0"/>
              <a:t>    </a:t>
            </a:r>
            <a:r>
              <a:rPr lang="en-US" sz="2800" b="1" dirty="0"/>
              <a:t>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2">
            <a:extLst>
              <a:ext uri="{FF2B5EF4-FFF2-40B4-BE49-F238E27FC236}">
                <a16:creationId xmlns:a16="http://schemas.microsoft.com/office/drawing/2014/main" id="{CDE7C8E2-9339-4653-858C-BCB3465694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0227" y="1822318"/>
          <a:ext cx="990600" cy="478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" name="Equation" r:id="rId11" imgW="431640" imgH="203040" progId="Equation.DSMT4">
                  <p:embed/>
                </p:oleObj>
              </mc:Choice>
              <mc:Fallback>
                <p:oleObj name="Equation" r:id="rId11" imgW="431640" imgH="203040" progId="Equation.DSMT4">
                  <p:embed/>
                  <p:pic>
                    <p:nvPicPr>
                      <p:cNvPr id="57" name="Object 2">
                        <a:extLst>
                          <a:ext uri="{FF2B5EF4-FFF2-40B4-BE49-F238E27FC236}">
                            <a16:creationId xmlns:a16="http://schemas.microsoft.com/office/drawing/2014/main" id="{CDE7C8E2-9339-4653-858C-BCB3465694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0227" y="1822318"/>
                        <a:ext cx="990600" cy="478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">
            <a:extLst>
              <a:ext uri="{FF2B5EF4-FFF2-40B4-BE49-F238E27FC236}">
                <a16:creationId xmlns:a16="http://schemas.microsoft.com/office/drawing/2014/main" id="{0851482E-9D18-4C2B-BA4E-55B532E975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2127" y="2507020"/>
          <a:ext cx="876300" cy="45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" name="Equation" r:id="rId13" imgW="393480" imgH="203040" progId="Equation.DSMT4">
                  <p:embed/>
                </p:oleObj>
              </mc:Choice>
              <mc:Fallback>
                <p:oleObj name="Equation" r:id="rId13" imgW="393480" imgH="203040" progId="Equation.DSMT4">
                  <p:embed/>
                  <p:pic>
                    <p:nvPicPr>
                      <p:cNvPr id="58" name="Object 3">
                        <a:extLst>
                          <a:ext uri="{FF2B5EF4-FFF2-40B4-BE49-F238E27FC236}">
                            <a16:creationId xmlns:a16="http://schemas.microsoft.com/office/drawing/2014/main" id="{0851482E-9D18-4C2B-BA4E-55B532E975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72127" y="2507020"/>
                        <a:ext cx="876300" cy="45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40">
            <a:extLst>
              <a:ext uri="{FF2B5EF4-FFF2-40B4-BE49-F238E27FC236}">
                <a16:creationId xmlns:a16="http://schemas.microsoft.com/office/drawing/2014/main" id="{DFA989C2-386C-489C-81CF-C4DC5A833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4353" y="3117719"/>
          <a:ext cx="11588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1" name="Equation" r:id="rId15" imgW="520560" imgH="203040" progId="Equation.DSMT4">
                  <p:embed/>
                </p:oleObj>
              </mc:Choice>
              <mc:Fallback>
                <p:oleObj name="Equation" r:id="rId15" imgW="520560" imgH="203040" progId="Equation.DSMT4">
                  <p:embed/>
                  <p:pic>
                    <p:nvPicPr>
                      <p:cNvPr id="59" name="Object 40">
                        <a:extLst>
                          <a:ext uri="{FF2B5EF4-FFF2-40B4-BE49-F238E27FC236}">
                            <a16:creationId xmlns:a16="http://schemas.microsoft.com/office/drawing/2014/main" id="{DFA989C2-386C-489C-81CF-C4DC5A833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94353" y="3117719"/>
                        <a:ext cx="115887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4">
            <a:extLst>
              <a:ext uri="{FF2B5EF4-FFF2-40B4-BE49-F238E27FC236}">
                <a16:creationId xmlns:a16="http://schemas.microsoft.com/office/drawing/2014/main" id="{0C912344-4396-49A7-8F0D-BF7CFF1D4C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1965" y="3807612"/>
          <a:ext cx="1363663" cy="453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" name="Equation" r:id="rId17" imgW="520560" imgH="203040" progId="Equation.DSMT4">
                  <p:embed/>
                </p:oleObj>
              </mc:Choice>
              <mc:Fallback>
                <p:oleObj name="Equation" r:id="rId17" imgW="520560" imgH="203040" progId="Equation.DSMT4">
                  <p:embed/>
                  <p:pic>
                    <p:nvPicPr>
                      <p:cNvPr id="60" name="Object 4">
                        <a:extLst>
                          <a:ext uri="{FF2B5EF4-FFF2-40B4-BE49-F238E27FC236}">
                            <a16:creationId xmlns:a16="http://schemas.microsoft.com/office/drawing/2014/main" id="{0C912344-4396-49A7-8F0D-BF7CFF1D4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41965" y="3807612"/>
                        <a:ext cx="1363663" cy="453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9F319BC6-0086-42DE-87D0-8848EB7AA243}"/>
              </a:ext>
            </a:extLst>
          </p:cNvPr>
          <p:cNvSpPr/>
          <p:nvPr/>
        </p:nvSpPr>
        <p:spPr>
          <a:xfrm>
            <a:off x="2673122" y="2470255"/>
            <a:ext cx="664815" cy="6134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D71201BF-4AAA-4EA7-B33B-75C71056AAA4}"/>
              </a:ext>
            </a:extLst>
          </p:cNvPr>
          <p:cNvCxnSpPr/>
          <p:nvPr/>
        </p:nvCxnSpPr>
        <p:spPr>
          <a:xfrm>
            <a:off x="5257800" y="1753956"/>
            <a:ext cx="0" cy="2896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86400" y="52578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172200" y="5263537"/>
          <a:ext cx="838200" cy="43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" name="Equation" r:id="rId19" imgW="393480" imgH="203040" progId="Equation.DSMT4">
                  <p:embed/>
                </p:oleObj>
              </mc:Choice>
              <mc:Fallback>
                <p:oleObj name="Equation" r:id="rId19" imgW="39348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72200" y="5263537"/>
                        <a:ext cx="838200" cy="43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18200" y="2362201"/>
          <a:ext cx="9144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" name="Equation" r:id="rId21" imgW="914400" imgH="224640" progId="Equation.DSMT4">
                  <p:embed/>
                </p:oleObj>
              </mc:Choice>
              <mc:Fallback>
                <p:oleObj name="Equation" r:id="rId21" imgW="914400" imgH="224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18200" y="2362201"/>
                        <a:ext cx="914400" cy="22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Hộp Văn bản 11">
            <a:extLst>
              <a:ext uri="{FF2B5EF4-FFF2-40B4-BE49-F238E27FC236}">
                <a16:creationId xmlns:a16="http://schemas.microsoft.com/office/drawing/2014/main" id="{2CBAF35D-93B8-4CB0-B1F4-8E8F6D706288}"/>
              </a:ext>
            </a:extLst>
          </p:cNvPr>
          <p:cNvSpPr txBox="1"/>
          <p:nvPr/>
        </p:nvSpPr>
        <p:spPr>
          <a:xfrm>
            <a:off x="1418431" y="112334"/>
            <a:ext cx="920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ĐOÁN TRANH GIÀNH QUÀ</a:t>
            </a:r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9CAE3E30-6FB4-4213-B852-B1E04C98B0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5231" y="1173990"/>
          <a:ext cx="3113087" cy="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" name="Equation" r:id="rId23" imgW="1346040" imgH="241200" progId="Equation.DSMT4">
                  <p:embed/>
                </p:oleObj>
              </mc:Choice>
              <mc:Fallback>
                <p:oleObj name="Equation" r:id="rId23" imgW="1346040" imgH="2412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9CAE3E30-6FB4-4213-B852-B1E04C98B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35231" y="1173990"/>
                        <a:ext cx="3113087" cy="56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341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25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 animBg="1"/>
      <p:bldP spid="125968" grpId="0" animBg="1"/>
      <p:bldP spid="125969" grpId="0" animBg="1"/>
      <p:bldP spid="125969" grpId="1" animBg="1"/>
      <p:bldP spid="125970" grpId="0" animBg="1"/>
      <p:bldP spid="125970" grpId="1" animBg="1"/>
      <p:bldP spid="125971" grpId="0" animBg="1"/>
      <p:bldP spid="125971" grpId="1" animBg="1"/>
      <p:bldP spid="125972" grpId="0" animBg="1"/>
      <p:bldP spid="125972" grpId="1" animBg="1"/>
      <p:bldP spid="125973" grpId="0" animBg="1"/>
      <p:bldP spid="125973" grpId="1" animBg="1"/>
      <p:bldP spid="125974" grpId="0" animBg="1"/>
      <p:bldP spid="125974" grpId="1" animBg="1"/>
      <p:bldP spid="125975" grpId="0" animBg="1"/>
      <p:bldP spid="125975" grpId="1" animBg="1"/>
      <p:bldP spid="125976" grpId="0" animBg="1"/>
      <p:bldP spid="125976" grpId="1" animBg="1"/>
      <p:bldP spid="125977" grpId="0" animBg="1"/>
      <p:bldP spid="125977" grpId="1" animBg="1"/>
      <p:bldP spid="125978" grpId="0" animBg="1"/>
      <p:bldP spid="125978" grpId="1" animBg="1"/>
      <p:bldP spid="125979" grpId="0" animBg="1"/>
      <p:bldP spid="125979" grpId="1" animBg="1"/>
      <p:bldP spid="125980" grpId="0" animBg="1"/>
      <p:bldP spid="125980" grpId="1" animBg="1"/>
      <p:bldP spid="125981" grpId="0" animBg="1"/>
      <p:bldP spid="125982" grpId="0" animBg="1"/>
      <p:bldP spid="125983" grpId="0" animBg="1"/>
      <p:bldP spid="125983" grpId="1" animBg="1"/>
      <p:bldP spid="125984" grpId="0" animBg="1"/>
      <p:bldP spid="125984" grpId="1" animBg="1"/>
      <p:bldP spid="125985" grpId="0" animBg="1"/>
      <p:bldP spid="125985" grpId="1" animBg="1"/>
      <p:bldP spid="125986" grpId="0" animBg="1"/>
      <p:bldP spid="125986" grpId="1" animBg="1"/>
      <p:bldP spid="125987" grpId="0" animBg="1"/>
      <p:bldP spid="125987" grpId="1" animBg="1"/>
      <p:bldP spid="125988" grpId="0" animBg="1"/>
      <p:bldP spid="125988" grpId="1" animBg="1"/>
      <p:bldP spid="125989" grpId="0" animBg="1"/>
      <p:bldP spid="125989" grpId="1" animBg="1"/>
      <p:bldP spid="125990" grpId="0" animBg="1"/>
      <p:bldP spid="125990" grpId="1" animBg="1"/>
      <p:bldP spid="125991" grpId="0" animBg="1"/>
      <p:bldP spid="125991" grpId="1" animBg="1"/>
      <p:bldP spid="125992" grpId="0" animBg="1"/>
      <p:bldP spid="125992" grpId="1" animBg="1"/>
      <p:bldP spid="125993" grpId="0" animBg="1"/>
      <p:bldP spid="125993" grpId="1" animBg="1"/>
      <p:bldP spid="125994" grpId="0" animBg="1"/>
      <p:bldP spid="125994" grpId="1" animBg="1"/>
      <p:bldP spid="125995" grpId="0" animBg="1"/>
      <p:bldP spid="125995" grpId="1" animBg="1"/>
      <p:bldP spid="125996" grpId="0" animBg="1"/>
      <p:bldP spid="125996" grpId="1" animBg="1"/>
      <p:bldP spid="125997" grpId="0" animBg="1"/>
      <p:bldP spid="125997" grpId="1" animBg="1"/>
      <p:bldP spid="125998" grpId="0" animBg="1"/>
      <p:bldP spid="125998" grpId="1" animBg="1"/>
      <p:bldP spid="51" grpId="0"/>
      <p:bldP spid="54" grpId="0"/>
      <p:bldP spid="56" grpId="0"/>
      <p:bldP spid="61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451" y="866085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789003"/>
              </p:ext>
            </p:extLst>
          </p:nvPr>
        </p:nvGraphicFramePr>
        <p:xfrm>
          <a:off x="2331720" y="1457981"/>
          <a:ext cx="613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Equation" r:id="rId3" imgW="6134040" imgH="469800" progId="Equation.DSMT4">
                  <p:embed/>
                </p:oleObj>
              </mc:Choice>
              <mc:Fallback>
                <p:oleObj name="Equation" r:id="rId3" imgW="6134040" imgH="469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1720" y="1457981"/>
                        <a:ext cx="6134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71065" y="43416"/>
            <a:ext cx="5079274" cy="400110"/>
          </a:xfrm>
          <a:prstGeom prst="rect">
            <a:avLst/>
          </a:prstGeom>
          <a:solidFill>
            <a:srgbClr val="F3FEB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1" y="1927881"/>
            <a:ext cx="4000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73021"/>
              </p:ext>
            </p:extLst>
          </p:nvPr>
        </p:nvGraphicFramePr>
        <p:xfrm>
          <a:off x="1657158" y="4109141"/>
          <a:ext cx="59340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Equation" r:id="rId5" imgW="7149960" imgH="507960" progId="Equation.DSMT4">
                  <p:embed/>
                </p:oleObj>
              </mc:Choice>
              <mc:Fallback>
                <p:oleObj name="Equation" r:id="rId5" imgW="7149960" imgH="507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158" y="4109141"/>
                        <a:ext cx="5934075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Callout 8"/>
          <p:cNvSpPr/>
          <p:nvPr/>
        </p:nvSpPr>
        <p:spPr>
          <a:xfrm>
            <a:off x="509375" y="43416"/>
            <a:ext cx="2482850" cy="841287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958516" y="84594"/>
            <a:ext cx="4072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tòi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20000"/>
              </p:ext>
            </p:extLst>
          </p:nvPr>
        </p:nvGraphicFramePr>
        <p:xfrm>
          <a:off x="1657158" y="3010643"/>
          <a:ext cx="6350373" cy="46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Equation" r:id="rId7" imgW="6997680" imgH="507960" progId="Equation.DSMT4">
                  <p:embed/>
                </p:oleObj>
              </mc:Choice>
              <mc:Fallback>
                <p:oleObj name="Equation" r:id="rId7" imgW="6997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7158" y="3010643"/>
                        <a:ext cx="6350373" cy="461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309248"/>
              </p:ext>
            </p:extLst>
          </p:nvPr>
        </p:nvGraphicFramePr>
        <p:xfrm>
          <a:off x="1657158" y="3523215"/>
          <a:ext cx="6951265" cy="482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6" name="Equation" r:id="rId9" imgW="7873920" imgH="545760" progId="Equation.DSMT4">
                  <p:embed/>
                </p:oleObj>
              </mc:Choice>
              <mc:Fallback>
                <p:oleObj name="Equation" r:id="rId9" imgW="78739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7158" y="3523215"/>
                        <a:ext cx="6951265" cy="482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846718"/>
              </p:ext>
            </p:extLst>
          </p:nvPr>
        </p:nvGraphicFramePr>
        <p:xfrm>
          <a:off x="1932469" y="2529353"/>
          <a:ext cx="5866057" cy="43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Equation" r:id="rId11" imgW="6124696" imgH="457105" progId="Equation.DSMT4">
                  <p:embed/>
                </p:oleObj>
              </mc:Choice>
              <mc:Fallback>
                <p:oleObj name="Equation" r:id="rId11" imgW="6124696" imgH="45710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32469" y="2529353"/>
                        <a:ext cx="5866057" cy="437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06113"/>
              </p:ext>
            </p:extLst>
          </p:nvPr>
        </p:nvGraphicFramePr>
        <p:xfrm>
          <a:off x="1657158" y="4571636"/>
          <a:ext cx="34782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8" name="Equation" r:id="rId13" imgW="4190760" imgH="545760" progId="Equation.DSMT4">
                  <p:embed/>
                </p:oleObj>
              </mc:Choice>
              <mc:Fallback>
                <p:oleObj name="Equation" r:id="rId13" imgW="4190760" imgH="545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57158" y="4571636"/>
                        <a:ext cx="347821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361985"/>
              </p:ext>
            </p:extLst>
          </p:nvPr>
        </p:nvGraphicFramePr>
        <p:xfrm>
          <a:off x="1633476" y="5065881"/>
          <a:ext cx="399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" name="Equation" r:id="rId15" imgW="3991095" imgH="466581" progId="Equation.DSMT4">
                  <p:embed/>
                </p:oleObj>
              </mc:Choice>
              <mc:Fallback>
                <p:oleObj name="Equation" r:id="rId15" imgW="3991095" imgH="4665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33476" y="5065881"/>
                        <a:ext cx="39909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548513"/>
              </p:ext>
            </p:extLst>
          </p:nvPr>
        </p:nvGraphicFramePr>
        <p:xfrm>
          <a:off x="1598783" y="5689959"/>
          <a:ext cx="3781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Equation" r:id="rId17" imgW="3781555" imgH="419203" progId="Equation.DSMT4">
                  <p:embed/>
                </p:oleObj>
              </mc:Choice>
              <mc:Fallback>
                <p:oleObj name="Equation" r:id="rId17" imgW="3781555" imgH="4192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98783" y="5689959"/>
                        <a:ext cx="37814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411646"/>
              </p:ext>
            </p:extLst>
          </p:nvPr>
        </p:nvGraphicFramePr>
        <p:xfrm>
          <a:off x="1633476" y="6240393"/>
          <a:ext cx="2905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Equation" r:id="rId19" imgW="2905193" imgH="380921" progId="Equation.DSMT4">
                  <p:embed/>
                </p:oleObj>
              </mc:Choice>
              <mc:Fallback>
                <p:oleObj name="Equation" r:id="rId19" imgW="2905193" imgH="3809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33476" y="6240393"/>
                        <a:ext cx="29051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/>
          <p:cNvSpPr txBox="1"/>
          <p:nvPr/>
        </p:nvSpPr>
        <p:spPr>
          <a:xfrm>
            <a:off x="1981200" y="2286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Subtitle 7"/>
          <p:cNvSpPr txBox="1"/>
          <p:nvPr/>
        </p:nvSpPr>
        <p:spPr>
          <a:xfrm>
            <a:off x="1981200" y="12192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47; 48; 49; 50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22, 23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4" y="5853113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info_i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810" y="5853112"/>
            <a:ext cx="10588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0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F1766AE-0EA7-454A-A3CB-8DA1EBA1507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19375" y="2882901"/>
            <a:ext cx="1752600" cy="2849563"/>
            <a:chOff x="1707" y="1463"/>
            <a:chExt cx="848" cy="1795"/>
          </a:xfrm>
        </p:grpSpPr>
        <p:sp>
          <p:nvSpPr>
            <p:cNvPr id="23677" name="Freeform 5">
              <a:extLst>
                <a:ext uri="{FF2B5EF4-FFF2-40B4-BE49-F238E27FC236}">
                  <a16:creationId xmlns:a16="http://schemas.microsoft.com/office/drawing/2014/main" id="{ECF9A12D-0F70-4A6F-83C1-00EA5031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1476"/>
              <a:ext cx="812" cy="1782"/>
            </a:xfrm>
            <a:custGeom>
              <a:avLst/>
              <a:gdLst>
                <a:gd name="T0" fmla="*/ 0 w 812"/>
                <a:gd name="T1" fmla="*/ 0 h 1782"/>
                <a:gd name="T2" fmla="*/ 141 w 812"/>
                <a:gd name="T3" fmla="*/ 32 h 1782"/>
                <a:gd name="T4" fmla="*/ 248 w 812"/>
                <a:gd name="T5" fmla="*/ 90 h 1782"/>
                <a:gd name="T6" fmla="*/ 343 w 812"/>
                <a:gd name="T7" fmla="*/ 178 h 1782"/>
                <a:gd name="T8" fmla="*/ 452 w 812"/>
                <a:gd name="T9" fmla="*/ 307 h 1782"/>
                <a:gd name="T10" fmla="*/ 554 w 812"/>
                <a:gd name="T11" fmla="*/ 484 h 1782"/>
                <a:gd name="T12" fmla="*/ 641 w 812"/>
                <a:gd name="T13" fmla="*/ 686 h 1782"/>
                <a:gd name="T14" fmla="*/ 698 w 812"/>
                <a:gd name="T15" fmla="*/ 871 h 1782"/>
                <a:gd name="T16" fmla="*/ 746 w 812"/>
                <a:gd name="T17" fmla="*/ 1081 h 1782"/>
                <a:gd name="T18" fmla="*/ 772 w 812"/>
                <a:gd name="T19" fmla="*/ 1225 h 1782"/>
                <a:gd name="T20" fmla="*/ 793 w 812"/>
                <a:gd name="T21" fmla="*/ 1387 h 1782"/>
                <a:gd name="T22" fmla="*/ 808 w 812"/>
                <a:gd name="T23" fmla="*/ 1605 h 1782"/>
                <a:gd name="T24" fmla="*/ 812 w 812"/>
                <a:gd name="T25" fmla="*/ 1774 h 1782"/>
                <a:gd name="T26" fmla="*/ 812 w 812"/>
                <a:gd name="T27" fmla="*/ 1782 h 17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2"/>
                <a:gd name="T43" fmla="*/ 0 h 1782"/>
                <a:gd name="T44" fmla="*/ 812 w 812"/>
                <a:gd name="T45" fmla="*/ 1782 h 17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2" h="1782">
                  <a:moveTo>
                    <a:pt x="0" y="0"/>
                  </a:moveTo>
                  <a:lnTo>
                    <a:pt x="141" y="32"/>
                  </a:lnTo>
                  <a:lnTo>
                    <a:pt x="248" y="90"/>
                  </a:lnTo>
                  <a:lnTo>
                    <a:pt x="343" y="178"/>
                  </a:lnTo>
                  <a:lnTo>
                    <a:pt x="452" y="307"/>
                  </a:lnTo>
                  <a:lnTo>
                    <a:pt x="554" y="484"/>
                  </a:lnTo>
                  <a:lnTo>
                    <a:pt x="641" y="686"/>
                  </a:lnTo>
                  <a:lnTo>
                    <a:pt x="698" y="871"/>
                  </a:lnTo>
                  <a:lnTo>
                    <a:pt x="746" y="1081"/>
                  </a:lnTo>
                  <a:lnTo>
                    <a:pt x="772" y="1225"/>
                  </a:lnTo>
                  <a:lnTo>
                    <a:pt x="793" y="1387"/>
                  </a:lnTo>
                  <a:lnTo>
                    <a:pt x="808" y="1605"/>
                  </a:lnTo>
                  <a:lnTo>
                    <a:pt x="812" y="1774"/>
                  </a:lnTo>
                  <a:lnTo>
                    <a:pt x="812" y="1782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78" name="Freeform 6">
              <a:extLst>
                <a:ext uri="{FF2B5EF4-FFF2-40B4-BE49-F238E27FC236}">
                  <a16:creationId xmlns:a16="http://schemas.microsoft.com/office/drawing/2014/main" id="{034D9553-DB3F-4AB5-84A5-E4029B757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466"/>
              <a:ext cx="833" cy="1781"/>
            </a:xfrm>
            <a:custGeom>
              <a:avLst/>
              <a:gdLst>
                <a:gd name="T0" fmla="*/ 0 w 833"/>
                <a:gd name="T1" fmla="*/ 0 h 1781"/>
                <a:gd name="T2" fmla="*/ 144 w 833"/>
                <a:gd name="T3" fmla="*/ 32 h 1781"/>
                <a:gd name="T4" fmla="*/ 254 w 833"/>
                <a:gd name="T5" fmla="*/ 88 h 1781"/>
                <a:gd name="T6" fmla="*/ 352 w 833"/>
                <a:gd name="T7" fmla="*/ 177 h 1781"/>
                <a:gd name="T8" fmla="*/ 461 w 833"/>
                <a:gd name="T9" fmla="*/ 306 h 1781"/>
                <a:gd name="T10" fmla="*/ 567 w 833"/>
                <a:gd name="T11" fmla="*/ 483 h 1781"/>
                <a:gd name="T12" fmla="*/ 657 w 833"/>
                <a:gd name="T13" fmla="*/ 684 h 1781"/>
                <a:gd name="T14" fmla="*/ 714 w 833"/>
                <a:gd name="T15" fmla="*/ 870 h 1781"/>
                <a:gd name="T16" fmla="*/ 764 w 833"/>
                <a:gd name="T17" fmla="*/ 1080 h 1781"/>
                <a:gd name="T18" fmla="*/ 790 w 833"/>
                <a:gd name="T19" fmla="*/ 1225 h 1781"/>
                <a:gd name="T20" fmla="*/ 812 w 833"/>
                <a:gd name="T21" fmla="*/ 1386 h 1781"/>
                <a:gd name="T22" fmla="*/ 827 w 833"/>
                <a:gd name="T23" fmla="*/ 1604 h 1781"/>
                <a:gd name="T24" fmla="*/ 833 w 833"/>
                <a:gd name="T25" fmla="*/ 1773 h 1781"/>
                <a:gd name="T26" fmla="*/ 833 w 833"/>
                <a:gd name="T27" fmla="*/ 1781 h 17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3"/>
                <a:gd name="T43" fmla="*/ 0 h 1781"/>
                <a:gd name="T44" fmla="*/ 833 w 833"/>
                <a:gd name="T45" fmla="*/ 1781 h 17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3" h="1781">
                  <a:moveTo>
                    <a:pt x="0" y="0"/>
                  </a:moveTo>
                  <a:lnTo>
                    <a:pt x="144" y="32"/>
                  </a:lnTo>
                  <a:lnTo>
                    <a:pt x="254" y="88"/>
                  </a:lnTo>
                  <a:lnTo>
                    <a:pt x="352" y="177"/>
                  </a:lnTo>
                  <a:lnTo>
                    <a:pt x="461" y="306"/>
                  </a:lnTo>
                  <a:lnTo>
                    <a:pt x="567" y="483"/>
                  </a:lnTo>
                  <a:lnTo>
                    <a:pt x="657" y="684"/>
                  </a:lnTo>
                  <a:lnTo>
                    <a:pt x="714" y="870"/>
                  </a:lnTo>
                  <a:lnTo>
                    <a:pt x="764" y="1080"/>
                  </a:lnTo>
                  <a:lnTo>
                    <a:pt x="790" y="1225"/>
                  </a:lnTo>
                  <a:lnTo>
                    <a:pt x="812" y="1386"/>
                  </a:lnTo>
                  <a:lnTo>
                    <a:pt x="827" y="1604"/>
                  </a:lnTo>
                  <a:lnTo>
                    <a:pt x="833" y="1773"/>
                  </a:lnTo>
                  <a:lnTo>
                    <a:pt x="833" y="178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79" name="Freeform 7">
              <a:extLst>
                <a:ext uri="{FF2B5EF4-FFF2-40B4-BE49-F238E27FC236}">
                  <a16:creationId xmlns:a16="http://schemas.microsoft.com/office/drawing/2014/main" id="{4A20C3A3-3CA7-4B01-BEFC-F077AD3FF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1463"/>
              <a:ext cx="839" cy="1775"/>
            </a:xfrm>
            <a:custGeom>
              <a:avLst/>
              <a:gdLst>
                <a:gd name="T0" fmla="*/ 0 w 839"/>
                <a:gd name="T1" fmla="*/ 0 h 1775"/>
                <a:gd name="T2" fmla="*/ 146 w 839"/>
                <a:gd name="T3" fmla="*/ 32 h 1775"/>
                <a:gd name="T4" fmla="*/ 257 w 839"/>
                <a:gd name="T5" fmla="*/ 88 h 1775"/>
                <a:gd name="T6" fmla="*/ 355 w 839"/>
                <a:gd name="T7" fmla="*/ 176 h 1775"/>
                <a:gd name="T8" fmla="*/ 466 w 839"/>
                <a:gd name="T9" fmla="*/ 306 h 1775"/>
                <a:gd name="T10" fmla="*/ 571 w 839"/>
                <a:gd name="T11" fmla="*/ 482 h 1775"/>
                <a:gd name="T12" fmla="*/ 662 w 839"/>
                <a:gd name="T13" fmla="*/ 684 h 1775"/>
                <a:gd name="T14" fmla="*/ 720 w 839"/>
                <a:gd name="T15" fmla="*/ 868 h 1775"/>
                <a:gd name="T16" fmla="*/ 770 w 839"/>
                <a:gd name="T17" fmla="*/ 1075 h 1775"/>
                <a:gd name="T18" fmla="*/ 797 w 839"/>
                <a:gd name="T19" fmla="*/ 1221 h 1775"/>
                <a:gd name="T20" fmla="*/ 818 w 839"/>
                <a:gd name="T21" fmla="*/ 1383 h 1775"/>
                <a:gd name="T22" fmla="*/ 834 w 839"/>
                <a:gd name="T23" fmla="*/ 1599 h 1775"/>
                <a:gd name="T24" fmla="*/ 839 w 839"/>
                <a:gd name="T25" fmla="*/ 1769 h 1775"/>
                <a:gd name="T26" fmla="*/ 839 w 839"/>
                <a:gd name="T27" fmla="*/ 1775 h 17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9"/>
                <a:gd name="T43" fmla="*/ 0 h 1775"/>
                <a:gd name="T44" fmla="*/ 839 w 839"/>
                <a:gd name="T45" fmla="*/ 1775 h 17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9" h="1775">
                  <a:moveTo>
                    <a:pt x="0" y="0"/>
                  </a:moveTo>
                  <a:lnTo>
                    <a:pt x="146" y="32"/>
                  </a:lnTo>
                  <a:lnTo>
                    <a:pt x="257" y="88"/>
                  </a:lnTo>
                  <a:lnTo>
                    <a:pt x="355" y="176"/>
                  </a:lnTo>
                  <a:lnTo>
                    <a:pt x="466" y="306"/>
                  </a:lnTo>
                  <a:lnTo>
                    <a:pt x="571" y="482"/>
                  </a:lnTo>
                  <a:lnTo>
                    <a:pt x="662" y="684"/>
                  </a:lnTo>
                  <a:lnTo>
                    <a:pt x="720" y="868"/>
                  </a:lnTo>
                  <a:lnTo>
                    <a:pt x="770" y="1075"/>
                  </a:lnTo>
                  <a:lnTo>
                    <a:pt x="797" y="1221"/>
                  </a:lnTo>
                  <a:lnTo>
                    <a:pt x="818" y="1383"/>
                  </a:lnTo>
                  <a:lnTo>
                    <a:pt x="834" y="1599"/>
                  </a:lnTo>
                  <a:lnTo>
                    <a:pt x="839" y="1769"/>
                  </a:lnTo>
                  <a:lnTo>
                    <a:pt x="839" y="1775"/>
                  </a:lnTo>
                </a:path>
              </a:pathLst>
            </a:custGeom>
            <a:noFill/>
            <a:ln w="14288">
              <a:solidFill>
                <a:srgbClr val="808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1F99E610-1A0C-4E5D-8FA5-D4FC1C3B0074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1282700"/>
            <a:ext cx="3048000" cy="3200400"/>
            <a:chOff x="1247" y="1008"/>
            <a:chExt cx="915" cy="932"/>
          </a:xfrm>
        </p:grpSpPr>
        <p:sp>
          <p:nvSpPr>
            <p:cNvPr id="23653" name="Freeform 9">
              <a:extLst>
                <a:ext uri="{FF2B5EF4-FFF2-40B4-BE49-F238E27FC236}">
                  <a16:creationId xmlns:a16="http://schemas.microsoft.com/office/drawing/2014/main" id="{96623640-46CC-4B18-8C86-947E045B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654" name="Group 10">
              <a:extLst>
                <a:ext uri="{FF2B5EF4-FFF2-40B4-BE49-F238E27FC236}">
                  <a16:creationId xmlns:a16="http://schemas.microsoft.com/office/drawing/2014/main" id="{A5A047A4-6923-4DDC-BCE5-2964AB5BF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3673" name="Freeform 11">
                <a:extLst>
                  <a:ext uri="{FF2B5EF4-FFF2-40B4-BE49-F238E27FC236}">
                    <a16:creationId xmlns:a16="http://schemas.microsoft.com/office/drawing/2014/main" id="{26C64636-8D8F-4B7E-9AC9-3E40A1340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4" name="Freeform 12">
                <a:extLst>
                  <a:ext uri="{FF2B5EF4-FFF2-40B4-BE49-F238E27FC236}">
                    <a16:creationId xmlns:a16="http://schemas.microsoft.com/office/drawing/2014/main" id="{8B568BBA-B6B3-4C20-A784-7720FEDBF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5" name="Freeform 13">
                <a:extLst>
                  <a:ext uri="{FF2B5EF4-FFF2-40B4-BE49-F238E27FC236}">
                    <a16:creationId xmlns:a16="http://schemas.microsoft.com/office/drawing/2014/main" id="{FEC90BFE-D9C9-4D86-8A11-4F3E6DB29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76" name="Freeform 14">
                <a:extLst>
                  <a:ext uri="{FF2B5EF4-FFF2-40B4-BE49-F238E27FC236}">
                    <a16:creationId xmlns:a16="http://schemas.microsoft.com/office/drawing/2014/main" id="{2373FD20-184E-4833-A935-5DF3DC1FA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23655" name="Group 15">
              <a:extLst>
                <a:ext uri="{FF2B5EF4-FFF2-40B4-BE49-F238E27FC236}">
                  <a16:creationId xmlns:a16="http://schemas.microsoft.com/office/drawing/2014/main" id="{A52074AC-D108-48C5-A6F9-9D00E2778F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23659" name="Group 16">
                <a:extLst>
                  <a:ext uri="{FF2B5EF4-FFF2-40B4-BE49-F238E27FC236}">
                    <a16:creationId xmlns:a16="http://schemas.microsoft.com/office/drawing/2014/main" id="{D36E79D3-9B4B-4F68-A26E-B0B03D63C4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3671" name="Freeform 17">
                  <a:extLst>
                    <a:ext uri="{FF2B5EF4-FFF2-40B4-BE49-F238E27FC236}">
                      <a16:creationId xmlns:a16="http://schemas.microsoft.com/office/drawing/2014/main" id="{2C5272B0-5771-4AFE-B767-ED4C0E630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72" name="Freeform 18">
                  <a:extLst>
                    <a:ext uri="{FF2B5EF4-FFF2-40B4-BE49-F238E27FC236}">
                      <a16:creationId xmlns:a16="http://schemas.microsoft.com/office/drawing/2014/main" id="{049FE7C8-D4A3-4945-B491-AD86DCDCD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660" name="Group 19">
                <a:extLst>
                  <a:ext uri="{FF2B5EF4-FFF2-40B4-BE49-F238E27FC236}">
                    <a16:creationId xmlns:a16="http://schemas.microsoft.com/office/drawing/2014/main" id="{883F0B07-4CCF-4ED4-8DC6-677EE463B2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23661" name="Freeform 20">
                  <a:extLst>
                    <a:ext uri="{FF2B5EF4-FFF2-40B4-BE49-F238E27FC236}">
                      <a16:creationId xmlns:a16="http://schemas.microsoft.com/office/drawing/2014/main" id="{2D8D494E-6FA4-4985-9D51-4A3348BDE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2" name="Freeform 21">
                  <a:extLst>
                    <a:ext uri="{FF2B5EF4-FFF2-40B4-BE49-F238E27FC236}">
                      <a16:creationId xmlns:a16="http://schemas.microsoft.com/office/drawing/2014/main" id="{68A81D05-9397-469C-A1FF-603B78220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3" name="Freeform 22">
                  <a:extLst>
                    <a:ext uri="{FF2B5EF4-FFF2-40B4-BE49-F238E27FC236}">
                      <a16:creationId xmlns:a16="http://schemas.microsoft.com/office/drawing/2014/main" id="{6F435D67-EBF0-4206-B1F4-A78D51F49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4" name="Freeform 23">
                  <a:extLst>
                    <a:ext uri="{FF2B5EF4-FFF2-40B4-BE49-F238E27FC236}">
                      <a16:creationId xmlns:a16="http://schemas.microsoft.com/office/drawing/2014/main" id="{E1D19B76-801C-41AF-8F91-7DBB45FB35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5" name="Freeform 24">
                  <a:extLst>
                    <a:ext uri="{FF2B5EF4-FFF2-40B4-BE49-F238E27FC236}">
                      <a16:creationId xmlns:a16="http://schemas.microsoft.com/office/drawing/2014/main" id="{846C1152-442F-4D72-987B-8F3157061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6" name="Freeform 25">
                  <a:extLst>
                    <a:ext uri="{FF2B5EF4-FFF2-40B4-BE49-F238E27FC236}">
                      <a16:creationId xmlns:a16="http://schemas.microsoft.com/office/drawing/2014/main" id="{B3933FA1-0808-421F-BD76-EBD6E54E3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7" name="Freeform 26">
                  <a:extLst>
                    <a:ext uri="{FF2B5EF4-FFF2-40B4-BE49-F238E27FC236}">
                      <a16:creationId xmlns:a16="http://schemas.microsoft.com/office/drawing/2014/main" id="{E42C84CB-C8FD-46DA-B336-21971E5AB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8" name="Freeform 27">
                  <a:extLst>
                    <a:ext uri="{FF2B5EF4-FFF2-40B4-BE49-F238E27FC236}">
                      <a16:creationId xmlns:a16="http://schemas.microsoft.com/office/drawing/2014/main" id="{3698AAA0-9C31-455F-82C3-C498EAE92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69" name="Freeform 28">
                  <a:extLst>
                    <a:ext uri="{FF2B5EF4-FFF2-40B4-BE49-F238E27FC236}">
                      <a16:creationId xmlns:a16="http://schemas.microsoft.com/office/drawing/2014/main" id="{03EB7054-8A84-42F7-8E17-98E0650AB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70" name="Freeform 29">
                  <a:extLst>
                    <a:ext uri="{FF2B5EF4-FFF2-40B4-BE49-F238E27FC236}">
                      <a16:creationId xmlns:a16="http://schemas.microsoft.com/office/drawing/2014/main" id="{B8FEAD5C-BF49-464C-93FE-AA50AA5EF6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3656" name="Freeform 30">
              <a:extLst>
                <a:ext uri="{FF2B5EF4-FFF2-40B4-BE49-F238E27FC236}">
                  <a16:creationId xmlns:a16="http://schemas.microsoft.com/office/drawing/2014/main" id="{A402108A-68C0-4133-AB32-5D90A7C83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7" name="Freeform 31">
              <a:extLst>
                <a:ext uri="{FF2B5EF4-FFF2-40B4-BE49-F238E27FC236}">
                  <a16:creationId xmlns:a16="http://schemas.microsoft.com/office/drawing/2014/main" id="{F588CBC1-3732-4ADE-9615-0C6DA3B8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8" name="Freeform 32">
              <a:extLst>
                <a:ext uri="{FF2B5EF4-FFF2-40B4-BE49-F238E27FC236}">
                  <a16:creationId xmlns:a16="http://schemas.microsoft.com/office/drawing/2014/main" id="{E2AEA590-7913-4A06-BC3B-9584A879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3A05FEC7-66B6-497D-AC9C-94DF29F4CD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4500" y="2654300"/>
            <a:ext cx="2209800" cy="3271838"/>
            <a:chOff x="2064" y="1836"/>
            <a:chExt cx="1963" cy="1389"/>
          </a:xfrm>
        </p:grpSpPr>
        <p:sp>
          <p:nvSpPr>
            <p:cNvPr id="23650" name="Freeform 34">
              <a:extLst>
                <a:ext uri="{FF2B5EF4-FFF2-40B4-BE49-F238E27FC236}">
                  <a16:creationId xmlns:a16="http://schemas.microsoft.com/office/drawing/2014/main" id="{6686327D-DD91-4C57-A279-215179E6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1" name="Freeform 35">
              <a:extLst>
                <a:ext uri="{FF2B5EF4-FFF2-40B4-BE49-F238E27FC236}">
                  <a16:creationId xmlns:a16="http://schemas.microsoft.com/office/drawing/2014/main" id="{47B4BEF0-3AD3-40F1-A943-ECFA4B18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52" name="Freeform 36">
              <a:extLst>
                <a:ext uri="{FF2B5EF4-FFF2-40B4-BE49-F238E27FC236}">
                  <a16:creationId xmlns:a16="http://schemas.microsoft.com/office/drawing/2014/main" id="{BE5428FB-4AF2-4DA9-A1D1-334D4598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9" name="Group 37">
            <a:extLst>
              <a:ext uri="{FF2B5EF4-FFF2-40B4-BE49-F238E27FC236}">
                <a16:creationId xmlns:a16="http://schemas.microsoft.com/office/drawing/2014/main" id="{C101437E-A331-446D-A7E0-9A38B4A8DA2F}"/>
              </a:ext>
            </a:extLst>
          </p:cNvPr>
          <p:cNvGrpSpPr>
            <a:grpSpLocks/>
          </p:cNvGrpSpPr>
          <p:nvPr/>
        </p:nvGrpSpPr>
        <p:grpSpPr bwMode="auto">
          <a:xfrm>
            <a:off x="6411914" y="1130300"/>
            <a:ext cx="3252787" cy="3200400"/>
            <a:chOff x="2907" y="1193"/>
            <a:chExt cx="1377" cy="1398"/>
          </a:xfrm>
        </p:grpSpPr>
        <p:sp>
          <p:nvSpPr>
            <p:cNvPr id="23624" name="Freeform 38">
              <a:extLst>
                <a:ext uri="{FF2B5EF4-FFF2-40B4-BE49-F238E27FC236}">
                  <a16:creationId xmlns:a16="http://schemas.microsoft.com/office/drawing/2014/main" id="{9FA8729C-75CE-454C-B143-3CD54626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625" name="Group 39">
              <a:extLst>
                <a:ext uri="{FF2B5EF4-FFF2-40B4-BE49-F238E27FC236}">
                  <a16:creationId xmlns:a16="http://schemas.microsoft.com/office/drawing/2014/main" id="{F9199FB0-1402-4058-9B07-D9392B7D3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23630" name="Group 40">
                <a:extLst>
                  <a:ext uri="{FF2B5EF4-FFF2-40B4-BE49-F238E27FC236}">
                    <a16:creationId xmlns:a16="http://schemas.microsoft.com/office/drawing/2014/main" id="{8F29C831-B101-4730-B64D-2E4A07ABBC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23646" name="Freeform 41">
                  <a:extLst>
                    <a:ext uri="{FF2B5EF4-FFF2-40B4-BE49-F238E27FC236}">
                      <a16:creationId xmlns:a16="http://schemas.microsoft.com/office/drawing/2014/main" id="{5D3877DE-506F-4B45-8BA0-C3D0C8C821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7" name="Freeform 42">
                  <a:extLst>
                    <a:ext uri="{FF2B5EF4-FFF2-40B4-BE49-F238E27FC236}">
                      <a16:creationId xmlns:a16="http://schemas.microsoft.com/office/drawing/2014/main" id="{3A696850-CDDD-44DE-9AEF-2C71BC131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8" name="Freeform 43">
                  <a:extLst>
                    <a:ext uri="{FF2B5EF4-FFF2-40B4-BE49-F238E27FC236}">
                      <a16:creationId xmlns:a16="http://schemas.microsoft.com/office/drawing/2014/main" id="{DB6E5465-873D-4C31-9C66-E7A879BD8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49" name="Freeform 44">
                  <a:extLst>
                    <a:ext uri="{FF2B5EF4-FFF2-40B4-BE49-F238E27FC236}">
                      <a16:creationId xmlns:a16="http://schemas.microsoft.com/office/drawing/2014/main" id="{1B928744-B822-4A55-80C5-0458AEBB2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631" name="Group 45">
                <a:extLst>
                  <a:ext uri="{FF2B5EF4-FFF2-40B4-BE49-F238E27FC236}">
                    <a16:creationId xmlns:a16="http://schemas.microsoft.com/office/drawing/2014/main" id="{652A0396-8EB9-43C9-BB70-A8693D4A5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23632" name="Group 46">
                  <a:extLst>
                    <a:ext uri="{FF2B5EF4-FFF2-40B4-BE49-F238E27FC236}">
                      <a16:creationId xmlns:a16="http://schemas.microsoft.com/office/drawing/2014/main" id="{63E1C372-DDD3-4ACB-9FA5-9D003616C6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23644" name="Freeform 47">
                    <a:extLst>
                      <a:ext uri="{FF2B5EF4-FFF2-40B4-BE49-F238E27FC236}">
                        <a16:creationId xmlns:a16="http://schemas.microsoft.com/office/drawing/2014/main" id="{0FC3D1FD-4476-41B0-8FE9-8D3634C6F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5" name="Freeform 48">
                    <a:extLst>
                      <a:ext uri="{FF2B5EF4-FFF2-40B4-BE49-F238E27FC236}">
                        <a16:creationId xmlns:a16="http://schemas.microsoft.com/office/drawing/2014/main" id="{0B9B3E39-17CD-4DBA-BBE2-7711FC571E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  <p:grpSp>
              <p:nvGrpSpPr>
                <p:cNvPr id="23633" name="Group 49">
                  <a:extLst>
                    <a:ext uri="{FF2B5EF4-FFF2-40B4-BE49-F238E27FC236}">
                      <a16:creationId xmlns:a16="http://schemas.microsoft.com/office/drawing/2014/main" id="{BEBB0EF6-3582-4FC9-A5AF-C204AA60A2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23634" name="Freeform 50">
                    <a:extLst>
                      <a:ext uri="{FF2B5EF4-FFF2-40B4-BE49-F238E27FC236}">
                        <a16:creationId xmlns:a16="http://schemas.microsoft.com/office/drawing/2014/main" id="{75305D1A-48CB-471A-9266-9219B9AC3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5" name="Freeform 51">
                    <a:extLst>
                      <a:ext uri="{FF2B5EF4-FFF2-40B4-BE49-F238E27FC236}">
                        <a16:creationId xmlns:a16="http://schemas.microsoft.com/office/drawing/2014/main" id="{A8353267-AE4C-4EE6-BD14-26C9E08F1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6" name="Freeform 52">
                    <a:extLst>
                      <a:ext uri="{FF2B5EF4-FFF2-40B4-BE49-F238E27FC236}">
                        <a16:creationId xmlns:a16="http://schemas.microsoft.com/office/drawing/2014/main" id="{CE809209-014B-40BD-8204-AB0D4FC82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7" name="Freeform 53">
                    <a:extLst>
                      <a:ext uri="{FF2B5EF4-FFF2-40B4-BE49-F238E27FC236}">
                        <a16:creationId xmlns:a16="http://schemas.microsoft.com/office/drawing/2014/main" id="{252315E7-4742-4357-B461-48D0DBAE7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8" name="Freeform 54">
                    <a:extLst>
                      <a:ext uri="{FF2B5EF4-FFF2-40B4-BE49-F238E27FC236}">
                        <a16:creationId xmlns:a16="http://schemas.microsoft.com/office/drawing/2014/main" id="{B3A1F9F4-50C4-40F9-B892-3A68FB28E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39" name="Freeform 55">
                    <a:extLst>
                      <a:ext uri="{FF2B5EF4-FFF2-40B4-BE49-F238E27FC236}">
                        <a16:creationId xmlns:a16="http://schemas.microsoft.com/office/drawing/2014/main" id="{8979E0B0-4DEA-48FE-ACD1-B57E9EE94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0" name="Freeform 56">
                    <a:extLst>
                      <a:ext uri="{FF2B5EF4-FFF2-40B4-BE49-F238E27FC236}">
                        <a16:creationId xmlns:a16="http://schemas.microsoft.com/office/drawing/2014/main" id="{D46FC570-8FB6-44FD-8060-731406969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1" name="Freeform 57">
                    <a:extLst>
                      <a:ext uri="{FF2B5EF4-FFF2-40B4-BE49-F238E27FC236}">
                        <a16:creationId xmlns:a16="http://schemas.microsoft.com/office/drawing/2014/main" id="{C1A97C8B-327F-4036-B2FF-0F695C2B3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2" name="Freeform 58">
                    <a:extLst>
                      <a:ext uri="{FF2B5EF4-FFF2-40B4-BE49-F238E27FC236}">
                        <a16:creationId xmlns:a16="http://schemas.microsoft.com/office/drawing/2014/main" id="{7831FEBD-4BE5-4933-A427-B82A5EDAB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43" name="Freeform 59">
                    <a:extLst>
                      <a:ext uri="{FF2B5EF4-FFF2-40B4-BE49-F238E27FC236}">
                        <a16:creationId xmlns:a16="http://schemas.microsoft.com/office/drawing/2014/main" id="{7029306D-6DF2-4C38-BFB7-5468312B8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</p:grpSp>
        </p:grpSp>
        <p:grpSp>
          <p:nvGrpSpPr>
            <p:cNvPr id="23626" name="Group 60">
              <a:extLst>
                <a:ext uri="{FF2B5EF4-FFF2-40B4-BE49-F238E27FC236}">
                  <a16:creationId xmlns:a16="http://schemas.microsoft.com/office/drawing/2014/main" id="{B37316EC-1D71-45F8-B9C7-BB8818114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23627" name="Freeform 61">
                <a:extLst>
                  <a:ext uri="{FF2B5EF4-FFF2-40B4-BE49-F238E27FC236}">
                    <a16:creationId xmlns:a16="http://schemas.microsoft.com/office/drawing/2014/main" id="{CE891A8B-5F5E-4FC9-B3A9-BD7A617B6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28" name="Freeform 62">
                <a:extLst>
                  <a:ext uri="{FF2B5EF4-FFF2-40B4-BE49-F238E27FC236}">
                    <a16:creationId xmlns:a16="http://schemas.microsoft.com/office/drawing/2014/main" id="{8027CCB6-77CF-48CA-A11A-F105F523F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629" name="Freeform 63">
                <a:extLst>
                  <a:ext uri="{FF2B5EF4-FFF2-40B4-BE49-F238E27FC236}">
                    <a16:creationId xmlns:a16="http://schemas.microsoft.com/office/drawing/2014/main" id="{75AA9197-E19D-4ED9-9B32-439DF69FC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pic>
        <p:nvPicPr>
          <p:cNvPr id="51264" name="Picture 64" descr="FIREWRK6">
            <a:extLst>
              <a:ext uri="{FF2B5EF4-FFF2-40B4-BE49-F238E27FC236}">
                <a16:creationId xmlns:a16="http://schemas.microsoft.com/office/drawing/2014/main" id="{104BB0D1-6C08-46D3-94D4-5035A8AA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990600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65">
            <a:extLst>
              <a:ext uri="{FF2B5EF4-FFF2-40B4-BE49-F238E27FC236}">
                <a16:creationId xmlns:a16="http://schemas.microsoft.com/office/drawing/2014/main" id="{AD28670E-A563-4AF7-8D44-4715105059B9}"/>
              </a:ext>
            </a:extLst>
          </p:cNvPr>
          <p:cNvGrpSpPr>
            <a:grpSpLocks/>
          </p:cNvGrpSpPr>
          <p:nvPr/>
        </p:nvGrpSpPr>
        <p:grpSpPr bwMode="auto">
          <a:xfrm>
            <a:off x="5168900" y="2349500"/>
            <a:ext cx="838200" cy="3810000"/>
            <a:chOff x="2064" y="1836"/>
            <a:chExt cx="1963" cy="1389"/>
          </a:xfrm>
        </p:grpSpPr>
        <p:sp>
          <p:nvSpPr>
            <p:cNvPr id="23621" name="Freeform 66">
              <a:extLst>
                <a:ext uri="{FF2B5EF4-FFF2-40B4-BE49-F238E27FC236}">
                  <a16:creationId xmlns:a16="http://schemas.microsoft.com/office/drawing/2014/main" id="{BD5B16AA-BD90-4813-93A2-F0991A798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2" name="Freeform 67">
              <a:extLst>
                <a:ext uri="{FF2B5EF4-FFF2-40B4-BE49-F238E27FC236}">
                  <a16:creationId xmlns:a16="http://schemas.microsoft.com/office/drawing/2014/main" id="{2D325901-F1A5-4249-BA49-43A053AB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3" name="Freeform 68">
              <a:extLst>
                <a:ext uri="{FF2B5EF4-FFF2-40B4-BE49-F238E27FC236}">
                  <a16:creationId xmlns:a16="http://schemas.microsoft.com/office/drawing/2014/main" id="{9A391D50-E46F-4F23-8651-6A252CA5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51269" name="Picture 69" descr="FIREWK3">
            <a:extLst>
              <a:ext uri="{FF2B5EF4-FFF2-40B4-BE49-F238E27FC236}">
                <a16:creationId xmlns:a16="http://schemas.microsoft.com/office/drawing/2014/main" id="{FECC2463-C746-48DA-9438-C53642AE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1816100"/>
            <a:ext cx="25606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0">
            <a:extLst>
              <a:ext uri="{FF2B5EF4-FFF2-40B4-BE49-F238E27FC236}">
                <a16:creationId xmlns:a16="http://schemas.microsoft.com/office/drawing/2014/main" id="{0C4F92F4-D930-4915-9DA2-FD3C150CB837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3035300"/>
            <a:ext cx="838200" cy="2743200"/>
            <a:chOff x="2064" y="1836"/>
            <a:chExt cx="1963" cy="1389"/>
          </a:xfrm>
        </p:grpSpPr>
        <p:sp>
          <p:nvSpPr>
            <p:cNvPr id="23618" name="Freeform 71">
              <a:extLst>
                <a:ext uri="{FF2B5EF4-FFF2-40B4-BE49-F238E27FC236}">
                  <a16:creationId xmlns:a16="http://schemas.microsoft.com/office/drawing/2014/main" id="{856A1D9E-2E45-485F-A672-96FCC572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853"/>
              <a:ext cx="1886" cy="1372"/>
            </a:xfrm>
            <a:custGeom>
              <a:avLst/>
              <a:gdLst>
                <a:gd name="T0" fmla="*/ 1886 w 1886"/>
                <a:gd name="T1" fmla="*/ 0 h 1372"/>
                <a:gd name="T2" fmla="*/ 1558 w 1886"/>
                <a:gd name="T3" fmla="*/ 25 h 1372"/>
                <a:gd name="T4" fmla="*/ 1308 w 1886"/>
                <a:gd name="T5" fmla="*/ 68 h 1372"/>
                <a:gd name="T6" fmla="*/ 1088 w 1886"/>
                <a:gd name="T7" fmla="*/ 137 h 1372"/>
                <a:gd name="T8" fmla="*/ 838 w 1886"/>
                <a:gd name="T9" fmla="*/ 236 h 1372"/>
                <a:gd name="T10" fmla="*/ 601 w 1886"/>
                <a:gd name="T11" fmla="*/ 373 h 1372"/>
                <a:gd name="T12" fmla="*/ 399 w 1886"/>
                <a:gd name="T13" fmla="*/ 528 h 1372"/>
                <a:gd name="T14" fmla="*/ 268 w 1886"/>
                <a:gd name="T15" fmla="*/ 670 h 1372"/>
                <a:gd name="T16" fmla="*/ 155 w 1886"/>
                <a:gd name="T17" fmla="*/ 832 h 1372"/>
                <a:gd name="T18" fmla="*/ 95 w 1886"/>
                <a:gd name="T19" fmla="*/ 944 h 1372"/>
                <a:gd name="T20" fmla="*/ 47 w 1886"/>
                <a:gd name="T21" fmla="*/ 1068 h 1372"/>
                <a:gd name="T22" fmla="*/ 11 w 1886"/>
                <a:gd name="T23" fmla="*/ 1237 h 1372"/>
                <a:gd name="T24" fmla="*/ 0 w 1886"/>
                <a:gd name="T25" fmla="*/ 1367 h 1372"/>
                <a:gd name="T26" fmla="*/ 0 w 1886"/>
                <a:gd name="T27" fmla="*/ 1372 h 13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372"/>
                <a:gd name="T44" fmla="*/ 1886 w 1886"/>
                <a:gd name="T45" fmla="*/ 1372 h 13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372">
                  <a:moveTo>
                    <a:pt x="1886" y="0"/>
                  </a:moveTo>
                  <a:lnTo>
                    <a:pt x="1558" y="25"/>
                  </a:lnTo>
                  <a:lnTo>
                    <a:pt x="1308" y="68"/>
                  </a:lnTo>
                  <a:lnTo>
                    <a:pt x="1088" y="137"/>
                  </a:lnTo>
                  <a:lnTo>
                    <a:pt x="838" y="236"/>
                  </a:lnTo>
                  <a:lnTo>
                    <a:pt x="601" y="373"/>
                  </a:lnTo>
                  <a:lnTo>
                    <a:pt x="399" y="528"/>
                  </a:lnTo>
                  <a:lnTo>
                    <a:pt x="268" y="670"/>
                  </a:lnTo>
                  <a:lnTo>
                    <a:pt x="155" y="832"/>
                  </a:lnTo>
                  <a:lnTo>
                    <a:pt x="95" y="944"/>
                  </a:lnTo>
                  <a:lnTo>
                    <a:pt x="47" y="1068"/>
                  </a:lnTo>
                  <a:lnTo>
                    <a:pt x="11" y="1237"/>
                  </a:lnTo>
                  <a:lnTo>
                    <a:pt x="0" y="1367"/>
                  </a:lnTo>
                  <a:lnTo>
                    <a:pt x="0" y="1372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19" name="Freeform 72">
              <a:extLst>
                <a:ext uri="{FF2B5EF4-FFF2-40B4-BE49-F238E27FC236}">
                  <a16:creationId xmlns:a16="http://schemas.microsoft.com/office/drawing/2014/main" id="{2BC774B2-46E9-4D86-92FE-23735C4C6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844"/>
              <a:ext cx="1935" cy="1374"/>
            </a:xfrm>
            <a:custGeom>
              <a:avLst/>
              <a:gdLst>
                <a:gd name="T0" fmla="*/ 1935 w 1935"/>
                <a:gd name="T1" fmla="*/ 0 h 1374"/>
                <a:gd name="T2" fmla="*/ 1598 w 1935"/>
                <a:gd name="T3" fmla="*/ 25 h 1374"/>
                <a:gd name="T4" fmla="*/ 1343 w 1935"/>
                <a:gd name="T5" fmla="*/ 69 h 1374"/>
                <a:gd name="T6" fmla="*/ 1116 w 1935"/>
                <a:gd name="T7" fmla="*/ 137 h 1374"/>
                <a:gd name="T8" fmla="*/ 861 w 1935"/>
                <a:gd name="T9" fmla="*/ 236 h 1374"/>
                <a:gd name="T10" fmla="*/ 616 w 1935"/>
                <a:gd name="T11" fmla="*/ 373 h 1374"/>
                <a:gd name="T12" fmla="*/ 408 w 1935"/>
                <a:gd name="T13" fmla="*/ 528 h 1374"/>
                <a:gd name="T14" fmla="*/ 274 w 1935"/>
                <a:gd name="T15" fmla="*/ 672 h 1374"/>
                <a:gd name="T16" fmla="*/ 158 w 1935"/>
                <a:gd name="T17" fmla="*/ 833 h 1374"/>
                <a:gd name="T18" fmla="*/ 97 w 1935"/>
                <a:gd name="T19" fmla="*/ 944 h 1374"/>
                <a:gd name="T20" fmla="*/ 48 w 1935"/>
                <a:gd name="T21" fmla="*/ 1069 h 1374"/>
                <a:gd name="T22" fmla="*/ 12 w 1935"/>
                <a:gd name="T23" fmla="*/ 1237 h 1374"/>
                <a:gd name="T24" fmla="*/ 0 w 1935"/>
                <a:gd name="T25" fmla="*/ 1367 h 1374"/>
                <a:gd name="T26" fmla="*/ 0 w 1935"/>
                <a:gd name="T27" fmla="*/ 1374 h 13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35"/>
                <a:gd name="T43" fmla="*/ 0 h 1374"/>
                <a:gd name="T44" fmla="*/ 1935 w 1935"/>
                <a:gd name="T45" fmla="*/ 1374 h 13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35" h="1374">
                  <a:moveTo>
                    <a:pt x="1935" y="0"/>
                  </a:moveTo>
                  <a:lnTo>
                    <a:pt x="1598" y="25"/>
                  </a:lnTo>
                  <a:lnTo>
                    <a:pt x="1343" y="69"/>
                  </a:lnTo>
                  <a:lnTo>
                    <a:pt x="1116" y="137"/>
                  </a:lnTo>
                  <a:lnTo>
                    <a:pt x="861" y="236"/>
                  </a:lnTo>
                  <a:lnTo>
                    <a:pt x="616" y="373"/>
                  </a:lnTo>
                  <a:lnTo>
                    <a:pt x="408" y="528"/>
                  </a:lnTo>
                  <a:lnTo>
                    <a:pt x="274" y="672"/>
                  </a:lnTo>
                  <a:lnTo>
                    <a:pt x="158" y="833"/>
                  </a:lnTo>
                  <a:lnTo>
                    <a:pt x="97" y="944"/>
                  </a:lnTo>
                  <a:lnTo>
                    <a:pt x="48" y="1069"/>
                  </a:lnTo>
                  <a:lnTo>
                    <a:pt x="12" y="1237"/>
                  </a:lnTo>
                  <a:lnTo>
                    <a:pt x="0" y="1367"/>
                  </a:lnTo>
                  <a:lnTo>
                    <a:pt x="0" y="1374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620" name="Freeform 73">
              <a:extLst>
                <a:ext uri="{FF2B5EF4-FFF2-40B4-BE49-F238E27FC236}">
                  <a16:creationId xmlns:a16="http://schemas.microsoft.com/office/drawing/2014/main" id="{616AFD50-EC9B-4E72-9B85-60FE39B05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836"/>
              <a:ext cx="1952" cy="1368"/>
            </a:xfrm>
            <a:custGeom>
              <a:avLst/>
              <a:gdLst>
                <a:gd name="T0" fmla="*/ 1952 w 1952"/>
                <a:gd name="T1" fmla="*/ 0 h 1368"/>
                <a:gd name="T2" fmla="*/ 1613 w 1952"/>
                <a:gd name="T3" fmla="*/ 24 h 1368"/>
                <a:gd name="T4" fmla="*/ 1354 w 1952"/>
                <a:gd name="T5" fmla="*/ 68 h 1368"/>
                <a:gd name="T6" fmla="*/ 1126 w 1952"/>
                <a:gd name="T7" fmla="*/ 136 h 1368"/>
                <a:gd name="T8" fmla="*/ 868 w 1952"/>
                <a:gd name="T9" fmla="*/ 236 h 1368"/>
                <a:gd name="T10" fmla="*/ 622 w 1952"/>
                <a:gd name="T11" fmla="*/ 372 h 1368"/>
                <a:gd name="T12" fmla="*/ 412 w 1952"/>
                <a:gd name="T13" fmla="*/ 528 h 1368"/>
                <a:gd name="T14" fmla="*/ 277 w 1952"/>
                <a:gd name="T15" fmla="*/ 669 h 1368"/>
                <a:gd name="T16" fmla="*/ 160 w 1952"/>
                <a:gd name="T17" fmla="*/ 830 h 1368"/>
                <a:gd name="T18" fmla="*/ 98 w 1952"/>
                <a:gd name="T19" fmla="*/ 942 h 1368"/>
                <a:gd name="T20" fmla="*/ 49 w 1952"/>
                <a:gd name="T21" fmla="*/ 1065 h 1368"/>
                <a:gd name="T22" fmla="*/ 13 w 1952"/>
                <a:gd name="T23" fmla="*/ 1233 h 1368"/>
                <a:gd name="T24" fmla="*/ 0 w 1952"/>
                <a:gd name="T25" fmla="*/ 1363 h 1368"/>
                <a:gd name="T26" fmla="*/ 0 w 1952"/>
                <a:gd name="T27" fmla="*/ 1368 h 13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"/>
                <a:gd name="T43" fmla="*/ 0 h 1368"/>
                <a:gd name="T44" fmla="*/ 1952 w 1952"/>
                <a:gd name="T45" fmla="*/ 1368 h 13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" h="1368">
                  <a:moveTo>
                    <a:pt x="1952" y="0"/>
                  </a:moveTo>
                  <a:lnTo>
                    <a:pt x="1613" y="24"/>
                  </a:lnTo>
                  <a:lnTo>
                    <a:pt x="1354" y="68"/>
                  </a:lnTo>
                  <a:lnTo>
                    <a:pt x="1126" y="136"/>
                  </a:lnTo>
                  <a:lnTo>
                    <a:pt x="868" y="236"/>
                  </a:lnTo>
                  <a:lnTo>
                    <a:pt x="622" y="372"/>
                  </a:lnTo>
                  <a:lnTo>
                    <a:pt x="412" y="528"/>
                  </a:lnTo>
                  <a:lnTo>
                    <a:pt x="277" y="669"/>
                  </a:lnTo>
                  <a:lnTo>
                    <a:pt x="160" y="830"/>
                  </a:lnTo>
                  <a:lnTo>
                    <a:pt x="98" y="942"/>
                  </a:lnTo>
                  <a:lnTo>
                    <a:pt x="49" y="1065"/>
                  </a:lnTo>
                  <a:lnTo>
                    <a:pt x="13" y="1233"/>
                  </a:lnTo>
                  <a:lnTo>
                    <a:pt x="0" y="1363"/>
                  </a:lnTo>
                  <a:lnTo>
                    <a:pt x="0" y="1368"/>
                  </a:lnTo>
                </a:path>
              </a:pathLst>
            </a:custGeom>
            <a:noFill/>
            <a:ln w="14288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51274" name="Picture 74" descr="FIREWRK3">
            <a:extLst>
              <a:ext uri="{FF2B5EF4-FFF2-40B4-BE49-F238E27FC236}">
                <a16:creationId xmlns:a16="http://schemas.microsoft.com/office/drawing/2014/main" id="{80DAE4BC-2EA9-4EE0-95AB-7B6EEA23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73100"/>
            <a:ext cx="1827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5" name="Picture 75" descr="FIREWRK5">
            <a:extLst>
              <a:ext uri="{FF2B5EF4-FFF2-40B4-BE49-F238E27FC236}">
                <a16:creationId xmlns:a16="http://schemas.microsoft.com/office/drawing/2014/main" id="{9F727D2D-9716-4338-B164-0413214A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63901"/>
            <a:ext cx="176688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76">
            <a:extLst>
              <a:ext uri="{FF2B5EF4-FFF2-40B4-BE49-F238E27FC236}">
                <a16:creationId xmlns:a16="http://schemas.microsoft.com/office/drawing/2014/main" id="{8BCED434-E2D9-4087-99A8-6E56C00F6E4B}"/>
              </a:ext>
            </a:extLst>
          </p:cNvPr>
          <p:cNvGrpSpPr>
            <a:grpSpLocks/>
          </p:cNvGrpSpPr>
          <p:nvPr/>
        </p:nvGrpSpPr>
        <p:grpSpPr bwMode="auto">
          <a:xfrm>
            <a:off x="1611314" y="673100"/>
            <a:ext cx="3252787" cy="3200400"/>
            <a:chOff x="2907" y="1193"/>
            <a:chExt cx="1377" cy="1398"/>
          </a:xfrm>
        </p:grpSpPr>
        <p:sp>
          <p:nvSpPr>
            <p:cNvPr id="23592" name="Freeform 77">
              <a:extLst>
                <a:ext uri="{FF2B5EF4-FFF2-40B4-BE49-F238E27FC236}">
                  <a16:creationId xmlns:a16="http://schemas.microsoft.com/office/drawing/2014/main" id="{DAE8F997-2AC4-454A-B75B-D6AA488B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376"/>
              <a:ext cx="1013" cy="1040"/>
            </a:xfrm>
            <a:custGeom>
              <a:avLst/>
              <a:gdLst>
                <a:gd name="T0" fmla="*/ 642 w 1013"/>
                <a:gd name="T1" fmla="*/ 57 h 1040"/>
                <a:gd name="T2" fmla="*/ 682 w 1013"/>
                <a:gd name="T3" fmla="*/ 62 h 1040"/>
                <a:gd name="T4" fmla="*/ 763 w 1013"/>
                <a:gd name="T5" fmla="*/ 91 h 1040"/>
                <a:gd name="T6" fmla="*/ 808 w 1013"/>
                <a:gd name="T7" fmla="*/ 112 h 1040"/>
                <a:gd name="T8" fmla="*/ 860 w 1013"/>
                <a:gd name="T9" fmla="*/ 125 h 1040"/>
                <a:gd name="T10" fmla="*/ 945 w 1013"/>
                <a:gd name="T11" fmla="*/ 162 h 1040"/>
                <a:gd name="T12" fmla="*/ 967 w 1013"/>
                <a:gd name="T13" fmla="*/ 266 h 1040"/>
                <a:gd name="T14" fmla="*/ 1006 w 1013"/>
                <a:gd name="T15" fmla="*/ 322 h 1040"/>
                <a:gd name="T16" fmla="*/ 1013 w 1013"/>
                <a:gd name="T17" fmla="*/ 418 h 1040"/>
                <a:gd name="T18" fmla="*/ 718 w 1013"/>
                <a:gd name="T19" fmla="*/ 511 h 1040"/>
                <a:gd name="T20" fmla="*/ 765 w 1013"/>
                <a:gd name="T21" fmla="*/ 548 h 1040"/>
                <a:gd name="T22" fmla="*/ 740 w 1013"/>
                <a:gd name="T23" fmla="*/ 573 h 1040"/>
                <a:gd name="T24" fmla="*/ 713 w 1013"/>
                <a:gd name="T25" fmla="*/ 595 h 1040"/>
                <a:gd name="T26" fmla="*/ 676 w 1013"/>
                <a:gd name="T27" fmla="*/ 623 h 1040"/>
                <a:gd name="T28" fmla="*/ 697 w 1013"/>
                <a:gd name="T29" fmla="*/ 660 h 1040"/>
                <a:gd name="T30" fmla="*/ 679 w 1013"/>
                <a:gd name="T31" fmla="*/ 648 h 1040"/>
                <a:gd name="T32" fmla="*/ 636 w 1013"/>
                <a:gd name="T33" fmla="*/ 663 h 1040"/>
                <a:gd name="T34" fmla="*/ 606 w 1013"/>
                <a:gd name="T35" fmla="*/ 713 h 1040"/>
                <a:gd name="T36" fmla="*/ 551 w 1013"/>
                <a:gd name="T37" fmla="*/ 1040 h 1040"/>
                <a:gd name="T38" fmla="*/ 502 w 1013"/>
                <a:gd name="T39" fmla="*/ 979 h 1040"/>
                <a:gd name="T40" fmla="*/ 462 w 1013"/>
                <a:gd name="T41" fmla="*/ 972 h 1040"/>
                <a:gd name="T42" fmla="*/ 373 w 1013"/>
                <a:gd name="T43" fmla="*/ 957 h 1040"/>
                <a:gd name="T44" fmla="*/ 331 w 1013"/>
                <a:gd name="T45" fmla="*/ 929 h 1040"/>
                <a:gd name="T46" fmla="*/ 247 w 1013"/>
                <a:gd name="T47" fmla="*/ 950 h 1040"/>
                <a:gd name="T48" fmla="*/ 165 w 1013"/>
                <a:gd name="T49" fmla="*/ 892 h 1040"/>
                <a:gd name="T50" fmla="*/ 196 w 1013"/>
                <a:gd name="T51" fmla="*/ 757 h 1040"/>
                <a:gd name="T52" fmla="*/ 168 w 1013"/>
                <a:gd name="T53" fmla="*/ 698 h 1040"/>
                <a:gd name="T54" fmla="*/ 137 w 1013"/>
                <a:gd name="T55" fmla="*/ 608 h 1040"/>
                <a:gd name="T56" fmla="*/ 0 w 1013"/>
                <a:gd name="T57" fmla="*/ 486 h 1040"/>
                <a:gd name="T58" fmla="*/ 101 w 1013"/>
                <a:gd name="T59" fmla="*/ 434 h 1040"/>
                <a:gd name="T60" fmla="*/ 162 w 1013"/>
                <a:gd name="T61" fmla="*/ 328 h 1040"/>
                <a:gd name="T62" fmla="*/ 137 w 1013"/>
                <a:gd name="T63" fmla="*/ 149 h 1040"/>
                <a:gd name="T64" fmla="*/ 235 w 1013"/>
                <a:gd name="T65" fmla="*/ 97 h 1040"/>
                <a:gd name="T66" fmla="*/ 341 w 1013"/>
                <a:gd name="T67" fmla="*/ 122 h 1040"/>
                <a:gd name="T68" fmla="*/ 361 w 1013"/>
                <a:gd name="T69" fmla="*/ 41 h 1040"/>
                <a:gd name="T70" fmla="*/ 459 w 1013"/>
                <a:gd name="T71" fmla="*/ 17 h 1040"/>
                <a:gd name="T72" fmla="*/ 539 w 1013"/>
                <a:gd name="T73" fmla="*/ 0 h 10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3"/>
                <a:gd name="T112" fmla="*/ 0 h 1040"/>
                <a:gd name="T113" fmla="*/ 1013 w 1013"/>
                <a:gd name="T114" fmla="*/ 1040 h 10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3" h="1040">
                  <a:moveTo>
                    <a:pt x="593" y="237"/>
                  </a:moveTo>
                  <a:lnTo>
                    <a:pt x="642" y="57"/>
                  </a:lnTo>
                  <a:lnTo>
                    <a:pt x="611" y="322"/>
                  </a:lnTo>
                  <a:lnTo>
                    <a:pt x="682" y="62"/>
                  </a:lnTo>
                  <a:lnTo>
                    <a:pt x="657" y="279"/>
                  </a:lnTo>
                  <a:lnTo>
                    <a:pt x="763" y="91"/>
                  </a:lnTo>
                  <a:lnTo>
                    <a:pt x="679" y="334"/>
                  </a:lnTo>
                  <a:lnTo>
                    <a:pt x="808" y="112"/>
                  </a:lnTo>
                  <a:lnTo>
                    <a:pt x="703" y="366"/>
                  </a:lnTo>
                  <a:lnTo>
                    <a:pt x="860" y="125"/>
                  </a:lnTo>
                  <a:lnTo>
                    <a:pt x="713" y="381"/>
                  </a:lnTo>
                  <a:lnTo>
                    <a:pt x="945" y="162"/>
                  </a:lnTo>
                  <a:lnTo>
                    <a:pt x="725" y="396"/>
                  </a:lnTo>
                  <a:lnTo>
                    <a:pt x="967" y="266"/>
                  </a:lnTo>
                  <a:lnTo>
                    <a:pt x="749" y="421"/>
                  </a:lnTo>
                  <a:lnTo>
                    <a:pt x="1006" y="322"/>
                  </a:lnTo>
                  <a:lnTo>
                    <a:pt x="778" y="449"/>
                  </a:lnTo>
                  <a:lnTo>
                    <a:pt x="1013" y="418"/>
                  </a:lnTo>
                  <a:lnTo>
                    <a:pt x="737" y="483"/>
                  </a:lnTo>
                  <a:lnTo>
                    <a:pt x="718" y="511"/>
                  </a:lnTo>
                  <a:lnTo>
                    <a:pt x="1006" y="573"/>
                  </a:lnTo>
                  <a:lnTo>
                    <a:pt x="765" y="548"/>
                  </a:lnTo>
                  <a:lnTo>
                    <a:pt x="979" y="608"/>
                  </a:lnTo>
                  <a:lnTo>
                    <a:pt x="740" y="573"/>
                  </a:lnTo>
                  <a:lnTo>
                    <a:pt x="967" y="698"/>
                  </a:lnTo>
                  <a:lnTo>
                    <a:pt x="713" y="595"/>
                  </a:lnTo>
                  <a:lnTo>
                    <a:pt x="927" y="745"/>
                  </a:lnTo>
                  <a:lnTo>
                    <a:pt x="676" y="623"/>
                  </a:lnTo>
                  <a:lnTo>
                    <a:pt x="949" y="842"/>
                  </a:lnTo>
                  <a:lnTo>
                    <a:pt x="697" y="660"/>
                  </a:lnTo>
                  <a:lnTo>
                    <a:pt x="888" y="917"/>
                  </a:lnTo>
                  <a:lnTo>
                    <a:pt x="679" y="648"/>
                  </a:lnTo>
                  <a:lnTo>
                    <a:pt x="783" y="879"/>
                  </a:lnTo>
                  <a:lnTo>
                    <a:pt x="636" y="663"/>
                  </a:lnTo>
                  <a:lnTo>
                    <a:pt x="672" y="942"/>
                  </a:lnTo>
                  <a:lnTo>
                    <a:pt x="606" y="713"/>
                  </a:lnTo>
                  <a:lnTo>
                    <a:pt x="572" y="835"/>
                  </a:lnTo>
                  <a:lnTo>
                    <a:pt x="551" y="1040"/>
                  </a:lnTo>
                  <a:lnTo>
                    <a:pt x="551" y="742"/>
                  </a:lnTo>
                  <a:lnTo>
                    <a:pt x="502" y="979"/>
                  </a:lnTo>
                  <a:lnTo>
                    <a:pt x="527" y="720"/>
                  </a:lnTo>
                  <a:lnTo>
                    <a:pt x="462" y="972"/>
                  </a:lnTo>
                  <a:lnTo>
                    <a:pt x="493" y="722"/>
                  </a:lnTo>
                  <a:lnTo>
                    <a:pt x="373" y="957"/>
                  </a:lnTo>
                  <a:lnTo>
                    <a:pt x="450" y="722"/>
                  </a:lnTo>
                  <a:lnTo>
                    <a:pt x="331" y="929"/>
                  </a:lnTo>
                  <a:lnTo>
                    <a:pt x="419" y="700"/>
                  </a:lnTo>
                  <a:lnTo>
                    <a:pt x="247" y="950"/>
                  </a:lnTo>
                  <a:lnTo>
                    <a:pt x="383" y="704"/>
                  </a:lnTo>
                  <a:lnTo>
                    <a:pt x="165" y="892"/>
                  </a:lnTo>
                  <a:lnTo>
                    <a:pt x="407" y="651"/>
                  </a:lnTo>
                  <a:lnTo>
                    <a:pt x="196" y="757"/>
                  </a:lnTo>
                  <a:lnTo>
                    <a:pt x="419" y="598"/>
                  </a:lnTo>
                  <a:lnTo>
                    <a:pt x="168" y="698"/>
                  </a:lnTo>
                  <a:lnTo>
                    <a:pt x="392" y="568"/>
                  </a:lnTo>
                  <a:lnTo>
                    <a:pt x="137" y="608"/>
                  </a:lnTo>
                  <a:lnTo>
                    <a:pt x="417" y="539"/>
                  </a:lnTo>
                  <a:lnTo>
                    <a:pt x="0" y="486"/>
                  </a:lnTo>
                  <a:lnTo>
                    <a:pt x="368" y="499"/>
                  </a:lnTo>
                  <a:lnTo>
                    <a:pt x="101" y="434"/>
                  </a:lnTo>
                  <a:lnTo>
                    <a:pt x="450" y="483"/>
                  </a:lnTo>
                  <a:lnTo>
                    <a:pt x="162" y="328"/>
                  </a:lnTo>
                  <a:lnTo>
                    <a:pt x="471" y="458"/>
                  </a:lnTo>
                  <a:lnTo>
                    <a:pt x="137" y="149"/>
                  </a:lnTo>
                  <a:lnTo>
                    <a:pt x="444" y="409"/>
                  </a:lnTo>
                  <a:lnTo>
                    <a:pt x="235" y="97"/>
                  </a:lnTo>
                  <a:lnTo>
                    <a:pt x="434" y="371"/>
                  </a:lnTo>
                  <a:lnTo>
                    <a:pt x="341" y="122"/>
                  </a:lnTo>
                  <a:lnTo>
                    <a:pt x="471" y="366"/>
                  </a:lnTo>
                  <a:lnTo>
                    <a:pt x="361" y="41"/>
                  </a:lnTo>
                  <a:lnTo>
                    <a:pt x="508" y="349"/>
                  </a:lnTo>
                  <a:lnTo>
                    <a:pt x="459" y="17"/>
                  </a:lnTo>
                  <a:lnTo>
                    <a:pt x="539" y="347"/>
                  </a:lnTo>
                  <a:lnTo>
                    <a:pt x="539" y="0"/>
                  </a:lnTo>
                  <a:lnTo>
                    <a:pt x="593" y="237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593" name="Group 78">
              <a:extLst>
                <a:ext uri="{FF2B5EF4-FFF2-40B4-BE49-F238E27FC236}">
                  <a16:creationId xmlns:a16="http://schemas.microsoft.com/office/drawing/2014/main" id="{52333DBA-3687-4A5C-8848-E64887F8F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7" y="1193"/>
              <a:ext cx="1377" cy="1398"/>
              <a:chOff x="2907" y="1193"/>
              <a:chExt cx="1377" cy="1398"/>
            </a:xfrm>
          </p:grpSpPr>
          <p:grpSp>
            <p:nvGrpSpPr>
              <p:cNvPr id="23598" name="Group 79">
                <a:extLst>
                  <a:ext uri="{FF2B5EF4-FFF2-40B4-BE49-F238E27FC236}">
                    <a16:creationId xmlns:a16="http://schemas.microsoft.com/office/drawing/2014/main" id="{04E74F76-1CAF-43FE-B220-16F80A5172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3" y="1221"/>
                <a:ext cx="640" cy="1328"/>
                <a:chOff x="2943" y="1221"/>
                <a:chExt cx="640" cy="1328"/>
              </a:xfrm>
            </p:grpSpPr>
            <p:sp>
              <p:nvSpPr>
                <p:cNvPr id="23614" name="Freeform 80">
                  <a:extLst>
                    <a:ext uri="{FF2B5EF4-FFF2-40B4-BE49-F238E27FC236}">
                      <a16:creationId xmlns:a16="http://schemas.microsoft.com/office/drawing/2014/main" id="{A81372D6-D250-4661-AE14-DD863CF3D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9" y="1647"/>
                  <a:ext cx="633" cy="229"/>
                </a:xfrm>
                <a:custGeom>
                  <a:avLst/>
                  <a:gdLst>
                    <a:gd name="T0" fmla="*/ 633 w 633"/>
                    <a:gd name="T1" fmla="*/ 229 h 229"/>
                    <a:gd name="T2" fmla="*/ 46 w 633"/>
                    <a:gd name="T3" fmla="*/ 0 h 229"/>
                    <a:gd name="T4" fmla="*/ 308 w 633"/>
                    <a:gd name="T5" fmla="*/ 120 h 229"/>
                    <a:gd name="T6" fmla="*/ 0 w 633"/>
                    <a:gd name="T7" fmla="*/ 70 h 229"/>
                    <a:gd name="T8" fmla="*/ 633 w 633"/>
                    <a:gd name="T9" fmla="*/ 229 h 2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3"/>
                    <a:gd name="T16" fmla="*/ 0 h 229"/>
                    <a:gd name="T17" fmla="*/ 633 w 633"/>
                    <a:gd name="T18" fmla="*/ 229 h 2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3" h="229">
                      <a:moveTo>
                        <a:pt x="633" y="229"/>
                      </a:moveTo>
                      <a:lnTo>
                        <a:pt x="46" y="0"/>
                      </a:lnTo>
                      <a:lnTo>
                        <a:pt x="308" y="120"/>
                      </a:lnTo>
                      <a:lnTo>
                        <a:pt x="0" y="70"/>
                      </a:lnTo>
                      <a:lnTo>
                        <a:pt x="633" y="229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5" name="Freeform 81">
                  <a:extLst>
                    <a:ext uri="{FF2B5EF4-FFF2-40B4-BE49-F238E27FC236}">
                      <a16:creationId xmlns:a16="http://schemas.microsoft.com/office/drawing/2014/main" id="{9EC23F8E-2C29-47F7-BC76-6C3A1029C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3" y="1895"/>
                  <a:ext cx="632" cy="228"/>
                </a:xfrm>
                <a:custGeom>
                  <a:avLst/>
                  <a:gdLst>
                    <a:gd name="T0" fmla="*/ 632 w 632"/>
                    <a:gd name="T1" fmla="*/ 0 h 228"/>
                    <a:gd name="T2" fmla="*/ 47 w 632"/>
                    <a:gd name="T3" fmla="*/ 228 h 228"/>
                    <a:gd name="T4" fmla="*/ 307 w 632"/>
                    <a:gd name="T5" fmla="*/ 110 h 228"/>
                    <a:gd name="T6" fmla="*/ 0 w 632"/>
                    <a:gd name="T7" fmla="*/ 160 h 228"/>
                    <a:gd name="T8" fmla="*/ 632 w 63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2"/>
                    <a:gd name="T16" fmla="*/ 0 h 228"/>
                    <a:gd name="T17" fmla="*/ 632 w 63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2" h="228">
                      <a:moveTo>
                        <a:pt x="632" y="0"/>
                      </a:moveTo>
                      <a:lnTo>
                        <a:pt x="47" y="228"/>
                      </a:lnTo>
                      <a:lnTo>
                        <a:pt x="307" y="110"/>
                      </a:lnTo>
                      <a:lnTo>
                        <a:pt x="0" y="160"/>
                      </a:lnTo>
                      <a:lnTo>
                        <a:pt x="632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6" name="Freeform 82">
                  <a:extLst>
                    <a:ext uri="{FF2B5EF4-FFF2-40B4-BE49-F238E27FC236}">
                      <a16:creationId xmlns:a16="http://schemas.microsoft.com/office/drawing/2014/main" id="{2D7C19C6-4216-4830-A764-A909D76E6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905"/>
                  <a:ext cx="225" cy="644"/>
                </a:xfrm>
                <a:custGeom>
                  <a:avLst/>
                  <a:gdLst>
                    <a:gd name="T0" fmla="*/ 225 w 225"/>
                    <a:gd name="T1" fmla="*/ 0 h 644"/>
                    <a:gd name="T2" fmla="*/ 0 w 225"/>
                    <a:gd name="T3" fmla="*/ 596 h 644"/>
                    <a:gd name="T4" fmla="*/ 117 w 225"/>
                    <a:gd name="T5" fmla="*/ 331 h 644"/>
                    <a:gd name="T6" fmla="*/ 68 w 225"/>
                    <a:gd name="T7" fmla="*/ 644 h 644"/>
                    <a:gd name="T8" fmla="*/ 225 w 225"/>
                    <a:gd name="T9" fmla="*/ 0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0"/>
                      </a:moveTo>
                      <a:lnTo>
                        <a:pt x="0" y="596"/>
                      </a:lnTo>
                      <a:lnTo>
                        <a:pt x="117" y="331"/>
                      </a:lnTo>
                      <a:lnTo>
                        <a:pt x="68" y="644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617" name="Freeform 83">
                  <a:extLst>
                    <a:ext uri="{FF2B5EF4-FFF2-40B4-BE49-F238E27FC236}">
                      <a16:creationId xmlns:a16="http://schemas.microsoft.com/office/drawing/2014/main" id="{99688B6F-E688-486D-B543-829C5202F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8" y="1221"/>
                  <a:ext cx="225" cy="644"/>
                </a:xfrm>
                <a:custGeom>
                  <a:avLst/>
                  <a:gdLst>
                    <a:gd name="T0" fmla="*/ 225 w 225"/>
                    <a:gd name="T1" fmla="*/ 644 h 644"/>
                    <a:gd name="T2" fmla="*/ 0 w 225"/>
                    <a:gd name="T3" fmla="*/ 48 h 644"/>
                    <a:gd name="T4" fmla="*/ 117 w 225"/>
                    <a:gd name="T5" fmla="*/ 313 h 644"/>
                    <a:gd name="T6" fmla="*/ 68 w 225"/>
                    <a:gd name="T7" fmla="*/ 0 h 644"/>
                    <a:gd name="T8" fmla="*/ 225 w 225"/>
                    <a:gd name="T9" fmla="*/ 644 h 6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644"/>
                    <a:gd name="T17" fmla="*/ 225 w 225"/>
                    <a:gd name="T18" fmla="*/ 644 h 6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644">
                      <a:moveTo>
                        <a:pt x="225" y="644"/>
                      </a:moveTo>
                      <a:lnTo>
                        <a:pt x="0" y="48"/>
                      </a:lnTo>
                      <a:lnTo>
                        <a:pt x="117" y="313"/>
                      </a:lnTo>
                      <a:lnTo>
                        <a:pt x="68" y="0"/>
                      </a:lnTo>
                      <a:lnTo>
                        <a:pt x="225" y="644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599" name="Group 84">
                <a:extLst>
                  <a:ext uri="{FF2B5EF4-FFF2-40B4-BE49-F238E27FC236}">
                    <a16:creationId xmlns:a16="http://schemas.microsoft.com/office/drawing/2014/main" id="{E4606DD0-A827-4F05-B8BF-1ACF70A37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7" y="1193"/>
                <a:ext cx="1377" cy="1398"/>
                <a:chOff x="2907" y="1193"/>
                <a:chExt cx="1377" cy="1398"/>
              </a:xfrm>
            </p:grpSpPr>
            <p:grpSp>
              <p:nvGrpSpPr>
                <p:cNvPr id="23600" name="Group 85">
                  <a:extLst>
                    <a:ext uri="{FF2B5EF4-FFF2-40B4-BE49-F238E27FC236}">
                      <a16:creationId xmlns:a16="http://schemas.microsoft.com/office/drawing/2014/main" id="{8C2199FD-E442-4460-A751-FC293CC04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97" y="1917"/>
                  <a:ext cx="997" cy="508"/>
                  <a:chOff x="3097" y="1917"/>
                  <a:chExt cx="997" cy="508"/>
                </a:xfrm>
              </p:grpSpPr>
              <p:sp>
                <p:nvSpPr>
                  <p:cNvPr id="23612" name="Freeform 86">
                    <a:extLst>
                      <a:ext uri="{FF2B5EF4-FFF2-40B4-BE49-F238E27FC236}">
                        <a16:creationId xmlns:a16="http://schemas.microsoft.com/office/drawing/2014/main" id="{9F8B69C5-F7C0-4790-8A9D-B1D654D17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917"/>
                    <a:ext cx="462" cy="508"/>
                  </a:xfrm>
                  <a:custGeom>
                    <a:avLst/>
                    <a:gdLst>
                      <a:gd name="T0" fmla="*/ 0 w 462"/>
                      <a:gd name="T1" fmla="*/ 0 h 508"/>
                      <a:gd name="T2" fmla="*/ 299 w 462"/>
                      <a:gd name="T3" fmla="*/ 508 h 508"/>
                      <a:gd name="T4" fmla="*/ 157 w 462"/>
                      <a:gd name="T5" fmla="*/ 221 h 508"/>
                      <a:gd name="T6" fmla="*/ 435 w 462"/>
                      <a:gd name="T7" fmla="*/ 508 h 508"/>
                      <a:gd name="T8" fmla="*/ 202 w 462"/>
                      <a:gd name="T9" fmla="*/ 190 h 508"/>
                      <a:gd name="T10" fmla="*/ 462 w 462"/>
                      <a:gd name="T11" fmla="*/ 339 h 508"/>
                      <a:gd name="T12" fmla="*/ 0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0"/>
                        </a:moveTo>
                        <a:lnTo>
                          <a:pt x="299" y="508"/>
                        </a:lnTo>
                        <a:lnTo>
                          <a:pt x="157" y="221"/>
                        </a:lnTo>
                        <a:lnTo>
                          <a:pt x="435" y="508"/>
                        </a:lnTo>
                        <a:lnTo>
                          <a:pt x="202" y="190"/>
                        </a:lnTo>
                        <a:lnTo>
                          <a:pt x="462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3" name="Freeform 87">
                    <a:extLst>
                      <a:ext uri="{FF2B5EF4-FFF2-40B4-BE49-F238E27FC236}">
                        <a16:creationId xmlns:a16="http://schemas.microsoft.com/office/drawing/2014/main" id="{FB1A7BDA-E27C-4EB7-A493-77114537A9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917"/>
                    <a:ext cx="462" cy="508"/>
                  </a:xfrm>
                  <a:custGeom>
                    <a:avLst/>
                    <a:gdLst>
                      <a:gd name="T0" fmla="*/ 462 w 462"/>
                      <a:gd name="T1" fmla="*/ 0 h 508"/>
                      <a:gd name="T2" fmla="*/ 162 w 462"/>
                      <a:gd name="T3" fmla="*/ 508 h 508"/>
                      <a:gd name="T4" fmla="*/ 305 w 462"/>
                      <a:gd name="T5" fmla="*/ 221 h 508"/>
                      <a:gd name="T6" fmla="*/ 27 w 462"/>
                      <a:gd name="T7" fmla="*/ 508 h 508"/>
                      <a:gd name="T8" fmla="*/ 260 w 462"/>
                      <a:gd name="T9" fmla="*/ 190 h 508"/>
                      <a:gd name="T10" fmla="*/ 0 w 462"/>
                      <a:gd name="T11" fmla="*/ 339 h 508"/>
                      <a:gd name="T12" fmla="*/ 462 w 462"/>
                      <a:gd name="T13" fmla="*/ 0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0"/>
                        </a:moveTo>
                        <a:lnTo>
                          <a:pt x="162" y="508"/>
                        </a:lnTo>
                        <a:lnTo>
                          <a:pt x="305" y="221"/>
                        </a:lnTo>
                        <a:lnTo>
                          <a:pt x="27" y="508"/>
                        </a:lnTo>
                        <a:lnTo>
                          <a:pt x="260" y="190"/>
                        </a:lnTo>
                        <a:lnTo>
                          <a:pt x="0" y="339"/>
                        </a:lnTo>
                        <a:lnTo>
                          <a:pt x="462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  <p:grpSp>
              <p:nvGrpSpPr>
                <p:cNvPr id="23601" name="Group 88">
                  <a:extLst>
                    <a:ext uri="{FF2B5EF4-FFF2-40B4-BE49-F238E27FC236}">
                      <a16:creationId xmlns:a16="http://schemas.microsoft.com/office/drawing/2014/main" id="{F591B6CD-B5FE-42D5-B716-A43585E58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7" y="1193"/>
                  <a:ext cx="1377" cy="1398"/>
                  <a:chOff x="2907" y="1193"/>
                  <a:chExt cx="1377" cy="1398"/>
                </a:xfrm>
              </p:grpSpPr>
              <p:sp>
                <p:nvSpPr>
                  <p:cNvPr id="23602" name="Freeform 89">
                    <a:extLst>
                      <a:ext uri="{FF2B5EF4-FFF2-40B4-BE49-F238E27FC236}">
                        <a16:creationId xmlns:a16="http://schemas.microsoft.com/office/drawing/2014/main" id="{44278B22-47CF-4283-9AD4-1DCBDE7F98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" y="1657"/>
                    <a:ext cx="633" cy="228"/>
                  </a:xfrm>
                  <a:custGeom>
                    <a:avLst/>
                    <a:gdLst>
                      <a:gd name="T0" fmla="*/ 0 w 633"/>
                      <a:gd name="T1" fmla="*/ 228 h 228"/>
                      <a:gd name="T2" fmla="*/ 587 w 633"/>
                      <a:gd name="T3" fmla="*/ 0 h 228"/>
                      <a:gd name="T4" fmla="*/ 325 w 633"/>
                      <a:gd name="T5" fmla="*/ 118 h 228"/>
                      <a:gd name="T6" fmla="*/ 633 w 633"/>
                      <a:gd name="T7" fmla="*/ 68 h 228"/>
                      <a:gd name="T8" fmla="*/ 0 w 633"/>
                      <a:gd name="T9" fmla="*/ 228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228"/>
                      <a:gd name="T17" fmla="*/ 633 w 633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228">
                        <a:moveTo>
                          <a:pt x="0" y="228"/>
                        </a:moveTo>
                        <a:lnTo>
                          <a:pt x="587" y="0"/>
                        </a:lnTo>
                        <a:lnTo>
                          <a:pt x="325" y="118"/>
                        </a:lnTo>
                        <a:lnTo>
                          <a:pt x="633" y="68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3" name="Freeform 90">
                    <a:extLst>
                      <a:ext uri="{FF2B5EF4-FFF2-40B4-BE49-F238E27FC236}">
                        <a16:creationId xmlns:a16="http://schemas.microsoft.com/office/drawing/2014/main" id="{3663EA73-E9CD-4958-ACEC-73FF7E28A2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9" y="1904"/>
                    <a:ext cx="632" cy="229"/>
                  </a:xfrm>
                  <a:custGeom>
                    <a:avLst/>
                    <a:gdLst>
                      <a:gd name="T0" fmla="*/ 0 w 632"/>
                      <a:gd name="T1" fmla="*/ 0 h 229"/>
                      <a:gd name="T2" fmla="*/ 585 w 632"/>
                      <a:gd name="T3" fmla="*/ 229 h 229"/>
                      <a:gd name="T4" fmla="*/ 325 w 632"/>
                      <a:gd name="T5" fmla="*/ 109 h 229"/>
                      <a:gd name="T6" fmla="*/ 632 w 632"/>
                      <a:gd name="T7" fmla="*/ 159 h 229"/>
                      <a:gd name="T8" fmla="*/ 0 w 632"/>
                      <a:gd name="T9" fmla="*/ 0 h 2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2"/>
                      <a:gd name="T16" fmla="*/ 0 h 229"/>
                      <a:gd name="T17" fmla="*/ 632 w 632"/>
                      <a:gd name="T18" fmla="*/ 229 h 2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2" h="229">
                        <a:moveTo>
                          <a:pt x="0" y="0"/>
                        </a:moveTo>
                        <a:lnTo>
                          <a:pt x="585" y="229"/>
                        </a:lnTo>
                        <a:lnTo>
                          <a:pt x="325" y="109"/>
                        </a:lnTo>
                        <a:lnTo>
                          <a:pt x="632" y="1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4" name="Freeform 91">
                    <a:extLst>
                      <a:ext uri="{FF2B5EF4-FFF2-40B4-BE49-F238E27FC236}">
                        <a16:creationId xmlns:a16="http://schemas.microsoft.com/office/drawing/2014/main" id="{98202862-06A9-43FF-8FE9-536ED3FA2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914"/>
                    <a:ext cx="225" cy="645"/>
                  </a:xfrm>
                  <a:custGeom>
                    <a:avLst/>
                    <a:gdLst>
                      <a:gd name="T0" fmla="*/ 0 w 225"/>
                      <a:gd name="T1" fmla="*/ 0 h 645"/>
                      <a:gd name="T2" fmla="*/ 225 w 225"/>
                      <a:gd name="T3" fmla="*/ 597 h 645"/>
                      <a:gd name="T4" fmla="*/ 108 w 225"/>
                      <a:gd name="T5" fmla="*/ 332 h 645"/>
                      <a:gd name="T6" fmla="*/ 157 w 225"/>
                      <a:gd name="T7" fmla="*/ 645 h 645"/>
                      <a:gd name="T8" fmla="*/ 0 w 225"/>
                      <a:gd name="T9" fmla="*/ 0 h 6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5"/>
                      <a:gd name="T17" fmla="*/ 225 w 225"/>
                      <a:gd name="T18" fmla="*/ 645 h 6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5">
                        <a:moveTo>
                          <a:pt x="0" y="0"/>
                        </a:moveTo>
                        <a:lnTo>
                          <a:pt x="225" y="597"/>
                        </a:lnTo>
                        <a:lnTo>
                          <a:pt x="108" y="332"/>
                        </a:lnTo>
                        <a:lnTo>
                          <a:pt x="157" y="6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5" name="Freeform 92">
                    <a:extLst>
                      <a:ext uri="{FF2B5EF4-FFF2-40B4-BE49-F238E27FC236}">
                        <a16:creationId xmlns:a16="http://schemas.microsoft.com/office/drawing/2014/main" id="{D181E841-0F0C-4756-97D1-76CAC75B9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" y="1231"/>
                    <a:ext cx="225" cy="644"/>
                  </a:xfrm>
                  <a:custGeom>
                    <a:avLst/>
                    <a:gdLst>
                      <a:gd name="T0" fmla="*/ 0 w 225"/>
                      <a:gd name="T1" fmla="*/ 644 h 644"/>
                      <a:gd name="T2" fmla="*/ 225 w 225"/>
                      <a:gd name="T3" fmla="*/ 48 h 644"/>
                      <a:gd name="T4" fmla="*/ 108 w 225"/>
                      <a:gd name="T5" fmla="*/ 313 h 644"/>
                      <a:gd name="T6" fmla="*/ 157 w 225"/>
                      <a:gd name="T7" fmla="*/ 0 h 644"/>
                      <a:gd name="T8" fmla="*/ 0 w 225"/>
                      <a:gd name="T9" fmla="*/ 644 h 6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5"/>
                      <a:gd name="T16" fmla="*/ 0 h 644"/>
                      <a:gd name="T17" fmla="*/ 225 w 225"/>
                      <a:gd name="T18" fmla="*/ 644 h 6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5" h="644">
                        <a:moveTo>
                          <a:pt x="0" y="644"/>
                        </a:moveTo>
                        <a:lnTo>
                          <a:pt x="225" y="48"/>
                        </a:lnTo>
                        <a:lnTo>
                          <a:pt x="108" y="313"/>
                        </a:lnTo>
                        <a:lnTo>
                          <a:pt x="157" y="0"/>
                        </a:lnTo>
                        <a:lnTo>
                          <a:pt x="0" y="64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6" name="Freeform 93">
                    <a:extLst>
                      <a:ext uri="{FF2B5EF4-FFF2-40B4-BE49-F238E27FC236}">
                        <a16:creationId xmlns:a16="http://schemas.microsoft.com/office/drawing/2014/main" id="{F2C8AA87-94C2-40B2-95F2-802CFA658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368"/>
                    <a:ext cx="462" cy="508"/>
                  </a:xfrm>
                  <a:custGeom>
                    <a:avLst/>
                    <a:gdLst>
                      <a:gd name="T0" fmla="*/ 0 w 462"/>
                      <a:gd name="T1" fmla="*/ 508 h 508"/>
                      <a:gd name="T2" fmla="*/ 299 w 462"/>
                      <a:gd name="T3" fmla="*/ 0 h 508"/>
                      <a:gd name="T4" fmla="*/ 157 w 462"/>
                      <a:gd name="T5" fmla="*/ 287 h 508"/>
                      <a:gd name="T6" fmla="*/ 435 w 462"/>
                      <a:gd name="T7" fmla="*/ 0 h 508"/>
                      <a:gd name="T8" fmla="*/ 202 w 462"/>
                      <a:gd name="T9" fmla="*/ 317 h 508"/>
                      <a:gd name="T10" fmla="*/ 462 w 462"/>
                      <a:gd name="T11" fmla="*/ 168 h 508"/>
                      <a:gd name="T12" fmla="*/ 0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0" y="508"/>
                        </a:moveTo>
                        <a:lnTo>
                          <a:pt x="299" y="0"/>
                        </a:lnTo>
                        <a:lnTo>
                          <a:pt x="157" y="287"/>
                        </a:lnTo>
                        <a:lnTo>
                          <a:pt x="435" y="0"/>
                        </a:lnTo>
                        <a:lnTo>
                          <a:pt x="202" y="317"/>
                        </a:lnTo>
                        <a:lnTo>
                          <a:pt x="462" y="168"/>
                        </a:lnTo>
                        <a:lnTo>
                          <a:pt x="0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7" name="Freeform 94">
                    <a:extLst>
                      <a:ext uri="{FF2B5EF4-FFF2-40B4-BE49-F238E27FC236}">
                        <a16:creationId xmlns:a16="http://schemas.microsoft.com/office/drawing/2014/main" id="{50BDAE35-65A4-4F2F-B30D-BD36ED9F6B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32" y="1811"/>
                    <a:ext cx="652" cy="156"/>
                  </a:xfrm>
                  <a:custGeom>
                    <a:avLst/>
                    <a:gdLst>
                      <a:gd name="T0" fmla="*/ 0 w 652"/>
                      <a:gd name="T1" fmla="*/ 76 h 156"/>
                      <a:gd name="T2" fmla="*/ 535 w 652"/>
                      <a:gd name="T3" fmla="*/ 0 h 156"/>
                      <a:gd name="T4" fmla="*/ 287 w 652"/>
                      <a:gd name="T5" fmla="*/ 54 h 156"/>
                      <a:gd name="T6" fmla="*/ 652 w 652"/>
                      <a:gd name="T7" fmla="*/ 104 h 156"/>
                      <a:gd name="T8" fmla="*/ 297 w 652"/>
                      <a:gd name="T9" fmla="*/ 101 h 156"/>
                      <a:gd name="T10" fmla="*/ 548 w 652"/>
                      <a:gd name="T11" fmla="*/ 156 h 156"/>
                      <a:gd name="T12" fmla="*/ 0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0" y="76"/>
                        </a:moveTo>
                        <a:lnTo>
                          <a:pt x="535" y="0"/>
                        </a:lnTo>
                        <a:lnTo>
                          <a:pt x="287" y="54"/>
                        </a:lnTo>
                        <a:lnTo>
                          <a:pt x="652" y="104"/>
                        </a:lnTo>
                        <a:lnTo>
                          <a:pt x="297" y="101"/>
                        </a:lnTo>
                        <a:lnTo>
                          <a:pt x="548" y="156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8" name="Freeform 95">
                    <a:extLst>
                      <a:ext uri="{FF2B5EF4-FFF2-40B4-BE49-F238E27FC236}">
                        <a16:creationId xmlns:a16="http://schemas.microsoft.com/office/drawing/2014/main" id="{ABBF4AC2-DF76-4C7B-98A3-8F4D67FA7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1368"/>
                    <a:ext cx="462" cy="508"/>
                  </a:xfrm>
                  <a:custGeom>
                    <a:avLst/>
                    <a:gdLst>
                      <a:gd name="T0" fmla="*/ 462 w 462"/>
                      <a:gd name="T1" fmla="*/ 508 h 508"/>
                      <a:gd name="T2" fmla="*/ 162 w 462"/>
                      <a:gd name="T3" fmla="*/ 0 h 508"/>
                      <a:gd name="T4" fmla="*/ 305 w 462"/>
                      <a:gd name="T5" fmla="*/ 287 h 508"/>
                      <a:gd name="T6" fmla="*/ 27 w 462"/>
                      <a:gd name="T7" fmla="*/ 0 h 508"/>
                      <a:gd name="T8" fmla="*/ 260 w 462"/>
                      <a:gd name="T9" fmla="*/ 317 h 508"/>
                      <a:gd name="T10" fmla="*/ 0 w 462"/>
                      <a:gd name="T11" fmla="*/ 168 h 508"/>
                      <a:gd name="T12" fmla="*/ 462 w 462"/>
                      <a:gd name="T13" fmla="*/ 508 h 5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2"/>
                      <a:gd name="T22" fmla="*/ 0 h 508"/>
                      <a:gd name="T23" fmla="*/ 462 w 462"/>
                      <a:gd name="T24" fmla="*/ 508 h 5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2" h="508">
                        <a:moveTo>
                          <a:pt x="462" y="508"/>
                        </a:moveTo>
                        <a:lnTo>
                          <a:pt x="162" y="0"/>
                        </a:lnTo>
                        <a:lnTo>
                          <a:pt x="305" y="287"/>
                        </a:lnTo>
                        <a:lnTo>
                          <a:pt x="27" y="0"/>
                        </a:lnTo>
                        <a:lnTo>
                          <a:pt x="260" y="317"/>
                        </a:lnTo>
                        <a:lnTo>
                          <a:pt x="0" y="168"/>
                        </a:lnTo>
                        <a:lnTo>
                          <a:pt x="462" y="508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09" name="Freeform 96">
                    <a:extLst>
                      <a:ext uri="{FF2B5EF4-FFF2-40B4-BE49-F238E27FC236}">
                        <a16:creationId xmlns:a16="http://schemas.microsoft.com/office/drawing/2014/main" id="{567462D7-E6E7-4500-A16C-6D54AE9A58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1811"/>
                    <a:ext cx="652" cy="156"/>
                  </a:xfrm>
                  <a:custGeom>
                    <a:avLst/>
                    <a:gdLst>
                      <a:gd name="T0" fmla="*/ 652 w 652"/>
                      <a:gd name="T1" fmla="*/ 76 h 156"/>
                      <a:gd name="T2" fmla="*/ 116 w 652"/>
                      <a:gd name="T3" fmla="*/ 0 h 156"/>
                      <a:gd name="T4" fmla="*/ 365 w 652"/>
                      <a:gd name="T5" fmla="*/ 54 h 156"/>
                      <a:gd name="T6" fmla="*/ 0 w 652"/>
                      <a:gd name="T7" fmla="*/ 104 h 156"/>
                      <a:gd name="T8" fmla="*/ 355 w 652"/>
                      <a:gd name="T9" fmla="*/ 101 h 156"/>
                      <a:gd name="T10" fmla="*/ 104 w 652"/>
                      <a:gd name="T11" fmla="*/ 156 h 156"/>
                      <a:gd name="T12" fmla="*/ 652 w 652"/>
                      <a:gd name="T13" fmla="*/ 76 h 1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2"/>
                      <a:gd name="T22" fmla="*/ 0 h 156"/>
                      <a:gd name="T23" fmla="*/ 652 w 652"/>
                      <a:gd name="T24" fmla="*/ 156 h 15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2" h="156">
                        <a:moveTo>
                          <a:pt x="652" y="76"/>
                        </a:moveTo>
                        <a:lnTo>
                          <a:pt x="116" y="0"/>
                        </a:lnTo>
                        <a:lnTo>
                          <a:pt x="365" y="54"/>
                        </a:lnTo>
                        <a:lnTo>
                          <a:pt x="0" y="104"/>
                        </a:lnTo>
                        <a:lnTo>
                          <a:pt x="355" y="101"/>
                        </a:lnTo>
                        <a:lnTo>
                          <a:pt x="104" y="156"/>
                        </a:lnTo>
                        <a:lnTo>
                          <a:pt x="652" y="76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0" name="Freeform 97">
                    <a:extLst>
                      <a:ext uri="{FF2B5EF4-FFF2-40B4-BE49-F238E27FC236}">
                        <a16:creationId xmlns:a16="http://schemas.microsoft.com/office/drawing/2014/main" id="{EF7CD25E-13BC-41B1-A4CF-F4E3DC64BC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7" y="1193"/>
                    <a:ext cx="153" cy="664"/>
                  </a:xfrm>
                  <a:custGeom>
                    <a:avLst/>
                    <a:gdLst>
                      <a:gd name="T0" fmla="*/ 76 w 153"/>
                      <a:gd name="T1" fmla="*/ 664 h 664"/>
                      <a:gd name="T2" fmla="*/ 0 w 153"/>
                      <a:gd name="T3" fmla="*/ 117 h 664"/>
                      <a:gd name="T4" fmla="*/ 54 w 153"/>
                      <a:gd name="T5" fmla="*/ 370 h 664"/>
                      <a:gd name="T6" fmla="*/ 103 w 153"/>
                      <a:gd name="T7" fmla="*/ 0 h 664"/>
                      <a:gd name="T8" fmla="*/ 99 w 153"/>
                      <a:gd name="T9" fmla="*/ 361 h 664"/>
                      <a:gd name="T10" fmla="*/ 153 w 153"/>
                      <a:gd name="T11" fmla="*/ 105 h 664"/>
                      <a:gd name="T12" fmla="*/ 76 w 153"/>
                      <a:gd name="T13" fmla="*/ 664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6" y="664"/>
                        </a:moveTo>
                        <a:lnTo>
                          <a:pt x="0" y="117"/>
                        </a:lnTo>
                        <a:lnTo>
                          <a:pt x="54" y="370"/>
                        </a:lnTo>
                        <a:lnTo>
                          <a:pt x="103" y="0"/>
                        </a:lnTo>
                        <a:lnTo>
                          <a:pt x="99" y="361"/>
                        </a:lnTo>
                        <a:lnTo>
                          <a:pt x="153" y="105"/>
                        </a:lnTo>
                        <a:lnTo>
                          <a:pt x="76" y="664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  <p:sp>
                <p:nvSpPr>
                  <p:cNvPr id="23611" name="Freeform 98">
                    <a:extLst>
                      <a:ext uri="{FF2B5EF4-FFF2-40B4-BE49-F238E27FC236}">
                        <a16:creationId xmlns:a16="http://schemas.microsoft.com/office/drawing/2014/main" id="{FE657ACF-FD08-4184-92D7-FC3C585FD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" y="1927"/>
                    <a:ext cx="153" cy="664"/>
                  </a:xfrm>
                  <a:custGeom>
                    <a:avLst/>
                    <a:gdLst>
                      <a:gd name="T0" fmla="*/ 75 w 153"/>
                      <a:gd name="T1" fmla="*/ 0 h 664"/>
                      <a:gd name="T2" fmla="*/ 0 w 153"/>
                      <a:gd name="T3" fmla="*/ 547 h 664"/>
                      <a:gd name="T4" fmla="*/ 54 w 153"/>
                      <a:gd name="T5" fmla="*/ 294 h 664"/>
                      <a:gd name="T6" fmla="*/ 102 w 153"/>
                      <a:gd name="T7" fmla="*/ 664 h 664"/>
                      <a:gd name="T8" fmla="*/ 99 w 153"/>
                      <a:gd name="T9" fmla="*/ 304 h 664"/>
                      <a:gd name="T10" fmla="*/ 153 w 153"/>
                      <a:gd name="T11" fmla="*/ 559 h 664"/>
                      <a:gd name="T12" fmla="*/ 75 w 153"/>
                      <a:gd name="T13" fmla="*/ 0 h 6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53"/>
                      <a:gd name="T22" fmla="*/ 0 h 664"/>
                      <a:gd name="T23" fmla="*/ 153 w 153"/>
                      <a:gd name="T24" fmla="*/ 664 h 6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53" h="664">
                        <a:moveTo>
                          <a:pt x="75" y="0"/>
                        </a:moveTo>
                        <a:lnTo>
                          <a:pt x="0" y="547"/>
                        </a:lnTo>
                        <a:lnTo>
                          <a:pt x="54" y="294"/>
                        </a:lnTo>
                        <a:lnTo>
                          <a:pt x="102" y="664"/>
                        </a:lnTo>
                        <a:lnTo>
                          <a:pt x="99" y="304"/>
                        </a:lnTo>
                        <a:lnTo>
                          <a:pt x="153" y="559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A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en-US"/>
                  </a:p>
                </p:txBody>
              </p:sp>
            </p:grpSp>
          </p:grpSp>
        </p:grpSp>
        <p:grpSp>
          <p:nvGrpSpPr>
            <p:cNvPr id="23594" name="Group 99">
              <a:extLst>
                <a:ext uri="{FF2B5EF4-FFF2-40B4-BE49-F238E27FC236}">
                  <a16:creationId xmlns:a16="http://schemas.microsoft.com/office/drawing/2014/main" id="{DE695B13-0C2F-42FB-9684-9E0C07988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9" y="1373"/>
              <a:ext cx="1121" cy="1053"/>
              <a:chOff x="3049" y="1373"/>
              <a:chExt cx="1121" cy="1053"/>
            </a:xfrm>
          </p:grpSpPr>
          <p:sp>
            <p:nvSpPr>
              <p:cNvPr id="23595" name="Freeform 100">
                <a:extLst>
                  <a:ext uri="{FF2B5EF4-FFF2-40B4-BE49-F238E27FC236}">
                    <a16:creationId xmlns:a16="http://schemas.microsoft.com/office/drawing/2014/main" id="{5B4447B2-EF37-4771-A0E6-7674941D3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35"/>
                <a:ext cx="756" cy="788"/>
              </a:xfrm>
              <a:custGeom>
                <a:avLst/>
                <a:gdLst>
                  <a:gd name="T0" fmla="*/ 364 w 756"/>
                  <a:gd name="T1" fmla="*/ 0 h 788"/>
                  <a:gd name="T2" fmla="*/ 349 w 756"/>
                  <a:gd name="T3" fmla="*/ 319 h 788"/>
                  <a:gd name="T4" fmla="*/ 251 w 756"/>
                  <a:gd name="T5" fmla="*/ 44 h 788"/>
                  <a:gd name="T6" fmla="*/ 319 w 756"/>
                  <a:gd name="T7" fmla="*/ 324 h 788"/>
                  <a:gd name="T8" fmla="*/ 100 w 756"/>
                  <a:gd name="T9" fmla="*/ 90 h 788"/>
                  <a:gd name="T10" fmla="*/ 300 w 756"/>
                  <a:gd name="T11" fmla="*/ 324 h 788"/>
                  <a:gd name="T12" fmla="*/ 37 w 756"/>
                  <a:gd name="T13" fmla="*/ 244 h 788"/>
                  <a:gd name="T14" fmla="*/ 290 w 756"/>
                  <a:gd name="T15" fmla="*/ 344 h 788"/>
                  <a:gd name="T16" fmla="*/ 0 w 756"/>
                  <a:gd name="T17" fmla="*/ 359 h 788"/>
                  <a:gd name="T18" fmla="*/ 315 w 756"/>
                  <a:gd name="T19" fmla="*/ 367 h 788"/>
                  <a:gd name="T20" fmla="*/ 34 w 756"/>
                  <a:gd name="T21" fmla="*/ 458 h 788"/>
                  <a:gd name="T22" fmla="*/ 297 w 756"/>
                  <a:gd name="T23" fmla="*/ 387 h 788"/>
                  <a:gd name="T24" fmla="*/ 98 w 756"/>
                  <a:gd name="T25" fmla="*/ 646 h 788"/>
                  <a:gd name="T26" fmla="*/ 319 w 756"/>
                  <a:gd name="T27" fmla="*/ 405 h 788"/>
                  <a:gd name="T28" fmla="*/ 248 w 756"/>
                  <a:gd name="T29" fmla="*/ 676 h 788"/>
                  <a:gd name="T30" fmla="*/ 346 w 756"/>
                  <a:gd name="T31" fmla="*/ 409 h 788"/>
                  <a:gd name="T32" fmla="*/ 364 w 756"/>
                  <a:gd name="T33" fmla="*/ 788 h 788"/>
                  <a:gd name="T34" fmla="*/ 368 w 756"/>
                  <a:gd name="T35" fmla="*/ 392 h 788"/>
                  <a:gd name="T36" fmla="*/ 486 w 756"/>
                  <a:gd name="T37" fmla="*/ 696 h 788"/>
                  <a:gd name="T38" fmla="*/ 383 w 756"/>
                  <a:gd name="T39" fmla="*/ 392 h 788"/>
                  <a:gd name="T40" fmla="*/ 628 w 756"/>
                  <a:gd name="T41" fmla="*/ 652 h 788"/>
                  <a:gd name="T42" fmla="*/ 419 w 756"/>
                  <a:gd name="T43" fmla="*/ 387 h 788"/>
                  <a:gd name="T44" fmla="*/ 700 w 756"/>
                  <a:gd name="T45" fmla="*/ 471 h 788"/>
                  <a:gd name="T46" fmla="*/ 410 w 756"/>
                  <a:gd name="T47" fmla="*/ 362 h 788"/>
                  <a:gd name="T48" fmla="*/ 756 w 756"/>
                  <a:gd name="T49" fmla="*/ 359 h 788"/>
                  <a:gd name="T50" fmla="*/ 407 w 756"/>
                  <a:gd name="T51" fmla="*/ 346 h 788"/>
                  <a:gd name="T52" fmla="*/ 685 w 756"/>
                  <a:gd name="T53" fmla="*/ 253 h 788"/>
                  <a:gd name="T54" fmla="*/ 415 w 756"/>
                  <a:gd name="T55" fmla="*/ 330 h 788"/>
                  <a:gd name="T56" fmla="*/ 597 w 756"/>
                  <a:gd name="T57" fmla="*/ 115 h 788"/>
                  <a:gd name="T58" fmla="*/ 391 w 756"/>
                  <a:gd name="T59" fmla="*/ 330 h 788"/>
                  <a:gd name="T60" fmla="*/ 483 w 756"/>
                  <a:gd name="T61" fmla="*/ 25 h 788"/>
                  <a:gd name="T62" fmla="*/ 376 w 756"/>
                  <a:gd name="T63" fmla="*/ 312 h 788"/>
                  <a:gd name="T64" fmla="*/ 364 w 756"/>
                  <a:gd name="T65" fmla="*/ 0 h 7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6"/>
                  <a:gd name="T100" fmla="*/ 0 h 788"/>
                  <a:gd name="T101" fmla="*/ 756 w 756"/>
                  <a:gd name="T102" fmla="*/ 788 h 78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6" h="788">
                    <a:moveTo>
                      <a:pt x="364" y="0"/>
                    </a:moveTo>
                    <a:lnTo>
                      <a:pt x="349" y="319"/>
                    </a:lnTo>
                    <a:lnTo>
                      <a:pt x="251" y="44"/>
                    </a:lnTo>
                    <a:lnTo>
                      <a:pt x="319" y="324"/>
                    </a:lnTo>
                    <a:lnTo>
                      <a:pt x="100" y="90"/>
                    </a:lnTo>
                    <a:lnTo>
                      <a:pt x="300" y="324"/>
                    </a:lnTo>
                    <a:lnTo>
                      <a:pt x="37" y="244"/>
                    </a:lnTo>
                    <a:lnTo>
                      <a:pt x="290" y="344"/>
                    </a:lnTo>
                    <a:lnTo>
                      <a:pt x="0" y="359"/>
                    </a:lnTo>
                    <a:lnTo>
                      <a:pt x="315" y="367"/>
                    </a:lnTo>
                    <a:lnTo>
                      <a:pt x="34" y="458"/>
                    </a:lnTo>
                    <a:lnTo>
                      <a:pt x="297" y="387"/>
                    </a:lnTo>
                    <a:lnTo>
                      <a:pt x="98" y="646"/>
                    </a:lnTo>
                    <a:lnTo>
                      <a:pt x="319" y="405"/>
                    </a:lnTo>
                    <a:lnTo>
                      <a:pt x="248" y="676"/>
                    </a:lnTo>
                    <a:lnTo>
                      <a:pt x="346" y="409"/>
                    </a:lnTo>
                    <a:lnTo>
                      <a:pt x="364" y="788"/>
                    </a:lnTo>
                    <a:lnTo>
                      <a:pt x="368" y="392"/>
                    </a:lnTo>
                    <a:lnTo>
                      <a:pt x="486" y="696"/>
                    </a:lnTo>
                    <a:lnTo>
                      <a:pt x="383" y="392"/>
                    </a:lnTo>
                    <a:lnTo>
                      <a:pt x="628" y="652"/>
                    </a:lnTo>
                    <a:lnTo>
                      <a:pt x="419" y="387"/>
                    </a:lnTo>
                    <a:lnTo>
                      <a:pt x="700" y="471"/>
                    </a:lnTo>
                    <a:lnTo>
                      <a:pt x="410" y="362"/>
                    </a:lnTo>
                    <a:lnTo>
                      <a:pt x="756" y="359"/>
                    </a:lnTo>
                    <a:lnTo>
                      <a:pt x="407" y="346"/>
                    </a:lnTo>
                    <a:lnTo>
                      <a:pt x="685" y="253"/>
                    </a:lnTo>
                    <a:lnTo>
                      <a:pt x="415" y="330"/>
                    </a:lnTo>
                    <a:lnTo>
                      <a:pt x="597" y="115"/>
                    </a:lnTo>
                    <a:lnTo>
                      <a:pt x="391" y="330"/>
                    </a:lnTo>
                    <a:lnTo>
                      <a:pt x="483" y="25"/>
                    </a:lnTo>
                    <a:lnTo>
                      <a:pt x="376" y="312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6" name="Freeform 101">
                <a:extLst>
                  <a:ext uri="{FF2B5EF4-FFF2-40B4-BE49-F238E27FC236}">
                    <a16:creationId xmlns:a16="http://schemas.microsoft.com/office/drawing/2014/main" id="{2BDFC016-74AB-4684-91B3-05BD34AA8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1373"/>
                <a:ext cx="1121" cy="1053"/>
              </a:xfrm>
              <a:custGeom>
                <a:avLst/>
                <a:gdLst>
                  <a:gd name="T0" fmla="*/ 794 w 1121"/>
                  <a:gd name="T1" fmla="*/ 35 h 1053"/>
                  <a:gd name="T2" fmla="*/ 577 w 1121"/>
                  <a:gd name="T3" fmla="*/ 464 h 1053"/>
                  <a:gd name="T4" fmla="*/ 654 w 1121"/>
                  <a:gd name="T5" fmla="*/ 0 h 1053"/>
                  <a:gd name="T6" fmla="*/ 554 w 1121"/>
                  <a:gd name="T7" fmla="*/ 449 h 1053"/>
                  <a:gd name="T8" fmla="*/ 461 w 1121"/>
                  <a:gd name="T9" fmla="*/ 13 h 1053"/>
                  <a:gd name="T10" fmla="*/ 513 w 1121"/>
                  <a:gd name="T11" fmla="*/ 461 h 1053"/>
                  <a:gd name="T12" fmla="*/ 312 w 1121"/>
                  <a:gd name="T13" fmla="*/ 35 h 1053"/>
                  <a:gd name="T14" fmla="*/ 480 w 1121"/>
                  <a:gd name="T15" fmla="*/ 467 h 1053"/>
                  <a:gd name="T16" fmla="*/ 73 w 1121"/>
                  <a:gd name="T17" fmla="*/ 246 h 1053"/>
                  <a:gd name="T18" fmla="*/ 471 w 1121"/>
                  <a:gd name="T19" fmla="*/ 489 h 1053"/>
                  <a:gd name="T20" fmla="*/ 20 w 1121"/>
                  <a:gd name="T21" fmla="*/ 402 h 1053"/>
                  <a:gd name="T22" fmla="*/ 474 w 1121"/>
                  <a:gd name="T23" fmla="*/ 514 h 1053"/>
                  <a:gd name="T24" fmla="*/ 0 w 1121"/>
                  <a:gd name="T25" fmla="*/ 614 h 1053"/>
                  <a:gd name="T26" fmla="*/ 476 w 1121"/>
                  <a:gd name="T27" fmla="*/ 542 h 1053"/>
                  <a:gd name="T28" fmla="*/ 79 w 1121"/>
                  <a:gd name="T29" fmla="*/ 760 h 1053"/>
                  <a:gd name="T30" fmla="*/ 486 w 1121"/>
                  <a:gd name="T31" fmla="*/ 567 h 1053"/>
                  <a:gd name="T32" fmla="*/ 293 w 1121"/>
                  <a:gd name="T33" fmla="*/ 1018 h 1053"/>
                  <a:gd name="T34" fmla="*/ 522 w 1121"/>
                  <a:gd name="T35" fmla="*/ 573 h 1053"/>
                  <a:gd name="T36" fmla="*/ 444 w 1121"/>
                  <a:gd name="T37" fmla="*/ 1047 h 1053"/>
                  <a:gd name="T38" fmla="*/ 544 w 1121"/>
                  <a:gd name="T39" fmla="*/ 567 h 1053"/>
                  <a:gd name="T40" fmla="*/ 645 w 1121"/>
                  <a:gd name="T41" fmla="*/ 1018 h 1053"/>
                  <a:gd name="T42" fmla="*/ 565 w 1121"/>
                  <a:gd name="T43" fmla="*/ 551 h 1053"/>
                  <a:gd name="T44" fmla="*/ 804 w 1121"/>
                  <a:gd name="T45" fmla="*/ 1053 h 1053"/>
                  <a:gd name="T46" fmla="*/ 586 w 1121"/>
                  <a:gd name="T47" fmla="*/ 549 h 1053"/>
                  <a:gd name="T48" fmla="*/ 1067 w 1121"/>
                  <a:gd name="T49" fmla="*/ 823 h 1053"/>
                  <a:gd name="T50" fmla="*/ 599 w 1121"/>
                  <a:gd name="T51" fmla="*/ 533 h 1053"/>
                  <a:gd name="T52" fmla="*/ 1113 w 1121"/>
                  <a:gd name="T53" fmla="*/ 629 h 1053"/>
                  <a:gd name="T54" fmla="*/ 620 w 1121"/>
                  <a:gd name="T55" fmla="*/ 514 h 1053"/>
                  <a:gd name="T56" fmla="*/ 1121 w 1121"/>
                  <a:gd name="T57" fmla="*/ 417 h 1053"/>
                  <a:gd name="T58" fmla="*/ 611 w 1121"/>
                  <a:gd name="T59" fmla="*/ 496 h 1053"/>
                  <a:gd name="T60" fmla="*/ 1088 w 1121"/>
                  <a:gd name="T61" fmla="*/ 246 h 1053"/>
                  <a:gd name="T62" fmla="*/ 617 w 1121"/>
                  <a:gd name="T63" fmla="*/ 471 h 1053"/>
                  <a:gd name="T64" fmla="*/ 794 w 1121"/>
                  <a:gd name="T65" fmla="*/ 35 h 10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1"/>
                  <a:gd name="T100" fmla="*/ 0 h 1053"/>
                  <a:gd name="T101" fmla="*/ 1121 w 1121"/>
                  <a:gd name="T102" fmla="*/ 1053 h 10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1" h="1053">
                    <a:moveTo>
                      <a:pt x="794" y="35"/>
                    </a:moveTo>
                    <a:lnTo>
                      <a:pt x="577" y="464"/>
                    </a:lnTo>
                    <a:lnTo>
                      <a:pt x="654" y="0"/>
                    </a:lnTo>
                    <a:lnTo>
                      <a:pt x="554" y="449"/>
                    </a:lnTo>
                    <a:lnTo>
                      <a:pt x="461" y="13"/>
                    </a:lnTo>
                    <a:lnTo>
                      <a:pt x="513" y="461"/>
                    </a:lnTo>
                    <a:lnTo>
                      <a:pt x="312" y="35"/>
                    </a:lnTo>
                    <a:lnTo>
                      <a:pt x="480" y="467"/>
                    </a:lnTo>
                    <a:lnTo>
                      <a:pt x="73" y="246"/>
                    </a:lnTo>
                    <a:lnTo>
                      <a:pt x="471" y="489"/>
                    </a:lnTo>
                    <a:lnTo>
                      <a:pt x="20" y="402"/>
                    </a:lnTo>
                    <a:lnTo>
                      <a:pt x="474" y="514"/>
                    </a:lnTo>
                    <a:lnTo>
                      <a:pt x="0" y="614"/>
                    </a:lnTo>
                    <a:lnTo>
                      <a:pt x="476" y="542"/>
                    </a:lnTo>
                    <a:lnTo>
                      <a:pt x="79" y="760"/>
                    </a:lnTo>
                    <a:lnTo>
                      <a:pt x="486" y="567"/>
                    </a:lnTo>
                    <a:lnTo>
                      <a:pt x="293" y="1018"/>
                    </a:lnTo>
                    <a:lnTo>
                      <a:pt x="522" y="573"/>
                    </a:lnTo>
                    <a:lnTo>
                      <a:pt x="444" y="1047"/>
                    </a:lnTo>
                    <a:lnTo>
                      <a:pt x="544" y="567"/>
                    </a:lnTo>
                    <a:lnTo>
                      <a:pt x="645" y="1018"/>
                    </a:lnTo>
                    <a:lnTo>
                      <a:pt x="565" y="551"/>
                    </a:lnTo>
                    <a:lnTo>
                      <a:pt x="804" y="1053"/>
                    </a:lnTo>
                    <a:lnTo>
                      <a:pt x="586" y="549"/>
                    </a:lnTo>
                    <a:lnTo>
                      <a:pt x="1067" y="823"/>
                    </a:lnTo>
                    <a:lnTo>
                      <a:pt x="599" y="533"/>
                    </a:lnTo>
                    <a:lnTo>
                      <a:pt x="1113" y="629"/>
                    </a:lnTo>
                    <a:lnTo>
                      <a:pt x="620" y="514"/>
                    </a:lnTo>
                    <a:lnTo>
                      <a:pt x="1121" y="417"/>
                    </a:lnTo>
                    <a:lnTo>
                      <a:pt x="611" y="496"/>
                    </a:lnTo>
                    <a:lnTo>
                      <a:pt x="1088" y="246"/>
                    </a:lnTo>
                    <a:lnTo>
                      <a:pt x="617" y="471"/>
                    </a:lnTo>
                    <a:lnTo>
                      <a:pt x="794" y="35"/>
                    </a:lnTo>
                    <a:close/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7" name="Freeform 102">
                <a:extLst>
                  <a:ext uri="{FF2B5EF4-FFF2-40B4-BE49-F238E27FC236}">
                    <a16:creationId xmlns:a16="http://schemas.microsoft.com/office/drawing/2014/main" id="{F573BCDB-F3A5-4586-AD08-C8EAC37AC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1662"/>
                <a:ext cx="466" cy="489"/>
              </a:xfrm>
              <a:custGeom>
                <a:avLst/>
                <a:gdLst>
                  <a:gd name="T0" fmla="*/ 225 w 466"/>
                  <a:gd name="T1" fmla="*/ 0 h 489"/>
                  <a:gd name="T2" fmla="*/ 215 w 466"/>
                  <a:gd name="T3" fmla="*/ 197 h 489"/>
                  <a:gd name="T4" fmla="*/ 155 w 466"/>
                  <a:gd name="T5" fmla="*/ 27 h 489"/>
                  <a:gd name="T6" fmla="*/ 196 w 466"/>
                  <a:gd name="T7" fmla="*/ 201 h 489"/>
                  <a:gd name="T8" fmla="*/ 63 w 466"/>
                  <a:gd name="T9" fmla="*/ 56 h 489"/>
                  <a:gd name="T10" fmla="*/ 185 w 466"/>
                  <a:gd name="T11" fmla="*/ 201 h 489"/>
                  <a:gd name="T12" fmla="*/ 22 w 466"/>
                  <a:gd name="T13" fmla="*/ 151 h 489"/>
                  <a:gd name="T14" fmla="*/ 179 w 466"/>
                  <a:gd name="T15" fmla="*/ 213 h 489"/>
                  <a:gd name="T16" fmla="*/ 0 w 466"/>
                  <a:gd name="T17" fmla="*/ 223 h 489"/>
                  <a:gd name="T18" fmla="*/ 194 w 466"/>
                  <a:gd name="T19" fmla="*/ 228 h 489"/>
                  <a:gd name="T20" fmla="*/ 20 w 466"/>
                  <a:gd name="T21" fmla="*/ 284 h 489"/>
                  <a:gd name="T22" fmla="*/ 183 w 466"/>
                  <a:gd name="T23" fmla="*/ 239 h 489"/>
                  <a:gd name="T24" fmla="*/ 60 w 466"/>
                  <a:gd name="T25" fmla="*/ 401 h 489"/>
                  <a:gd name="T26" fmla="*/ 196 w 466"/>
                  <a:gd name="T27" fmla="*/ 252 h 489"/>
                  <a:gd name="T28" fmla="*/ 153 w 466"/>
                  <a:gd name="T29" fmla="*/ 420 h 489"/>
                  <a:gd name="T30" fmla="*/ 214 w 466"/>
                  <a:gd name="T31" fmla="*/ 253 h 489"/>
                  <a:gd name="T32" fmla="*/ 225 w 466"/>
                  <a:gd name="T33" fmla="*/ 489 h 489"/>
                  <a:gd name="T34" fmla="*/ 227 w 466"/>
                  <a:gd name="T35" fmla="*/ 244 h 489"/>
                  <a:gd name="T36" fmla="*/ 301 w 466"/>
                  <a:gd name="T37" fmla="*/ 433 h 489"/>
                  <a:gd name="T38" fmla="*/ 237 w 466"/>
                  <a:gd name="T39" fmla="*/ 244 h 489"/>
                  <a:gd name="T40" fmla="*/ 388 w 466"/>
                  <a:gd name="T41" fmla="*/ 406 h 489"/>
                  <a:gd name="T42" fmla="*/ 258 w 466"/>
                  <a:gd name="T43" fmla="*/ 239 h 489"/>
                  <a:gd name="T44" fmla="*/ 432 w 466"/>
                  <a:gd name="T45" fmla="*/ 293 h 489"/>
                  <a:gd name="T46" fmla="*/ 253 w 466"/>
                  <a:gd name="T47" fmla="*/ 224 h 489"/>
                  <a:gd name="T48" fmla="*/ 466 w 466"/>
                  <a:gd name="T49" fmla="*/ 223 h 489"/>
                  <a:gd name="T50" fmla="*/ 252 w 466"/>
                  <a:gd name="T51" fmla="*/ 215 h 489"/>
                  <a:gd name="T52" fmla="*/ 424 w 466"/>
                  <a:gd name="T53" fmla="*/ 157 h 489"/>
                  <a:gd name="T54" fmla="*/ 256 w 466"/>
                  <a:gd name="T55" fmla="*/ 206 h 489"/>
                  <a:gd name="T56" fmla="*/ 368 w 466"/>
                  <a:gd name="T57" fmla="*/ 71 h 489"/>
                  <a:gd name="T58" fmla="*/ 241 w 466"/>
                  <a:gd name="T59" fmla="*/ 206 h 489"/>
                  <a:gd name="T60" fmla="*/ 299 w 466"/>
                  <a:gd name="T61" fmla="*/ 15 h 489"/>
                  <a:gd name="T62" fmla="*/ 232 w 466"/>
                  <a:gd name="T63" fmla="*/ 195 h 489"/>
                  <a:gd name="T64" fmla="*/ 225 w 466"/>
                  <a:gd name="T65" fmla="*/ 0 h 4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6"/>
                  <a:gd name="T100" fmla="*/ 0 h 489"/>
                  <a:gd name="T101" fmla="*/ 466 w 466"/>
                  <a:gd name="T102" fmla="*/ 489 h 4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6" h="489">
                    <a:moveTo>
                      <a:pt x="225" y="0"/>
                    </a:moveTo>
                    <a:lnTo>
                      <a:pt x="215" y="197"/>
                    </a:lnTo>
                    <a:lnTo>
                      <a:pt x="155" y="27"/>
                    </a:lnTo>
                    <a:lnTo>
                      <a:pt x="196" y="201"/>
                    </a:lnTo>
                    <a:lnTo>
                      <a:pt x="63" y="56"/>
                    </a:lnTo>
                    <a:lnTo>
                      <a:pt x="185" y="201"/>
                    </a:lnTo>
                    <a:lnTo>
                      <a:pt x="22" y="151"/>
                    </a:lnTo>
                    <a:lnTo>
                      <a:pt x="179" y="213"/>
                    </a:lnTo>
                    <a:lnTo>
                      <a:pt x="0" y="223"/>
                    </a:lnTo>
                    <a:lnTo>
                      <a:pt x="194" y="228"/>
                    </a:lnTo>
                    <a:lnTo>
                      <a:pt x="20" y="284"/>
                    </a:lnTo>
                    <a:lnTo>
                      <a:pt x="183" y="239"/>
                    </a:lnTo>
                    <a:lnTo>
                      <a:pt x="60" y="401"/>
                    </a:lnTo>
                    <a:lnTo>
                      <a:pt x="196" y="252"/>
                    </a:lnTo>
                    <a:lnTo>
                      <a:pt x="153" y="420"/>
                    </a:lnTo>
                    <a:lnTo>
                      <a:pt x="214" y="253"/>
                    </a:lnTo>
                    <a:lnTo>
                      <a:pt x="225" y="489"/>
                    </a:lnTo>
                    <a:lnTo>
                      <a:pt x="227" y="244"/>
                    </a:lnTo>
                    <a:lnTo>
                      <a:pt x="301" y="433"/>
                    </a:lnTo>
                    <a:lnTo>
                      <a:pt x="237" y="244"/>
                    </a:lnTo>
                    <a:lnTo>
                      <a:pt x="388" y="406"/>
                    </a:lnTo>
                    <a:lnTo>
                      <a:pt x="258" y="239"/>
                    </a:lnTo>
                    <a:lnTo>
                      <a:pt x="432" y="293"/>
                    </a:lnTo>
                    <a:lnTo>
                      <a:pt x="253" y="224"/>
                    </a:lnTo>
                    <a:lnTo>
                      <a:pt x="466" y="223"/>
                    </a:lnTo>
                    <a:lnTo>
                      <a:pt x="252" y="215"/>
                    </a:lnTo>
                    <a:lnTo>
                      <a:pt x="424" y="157"/>
                    </a:lnTo>
                    <a:lnTo>
                      <a:pt x="256" y="206"/>
                    </a:lnTo>
                    <a:lnTo>
                      <a:pt x="368" y="71"/>
                    </a:lnTo>
                    <a:lnTo>
                      <a:pt x="241" y="206"/>
                    </a:lnTo>
                    <a:lnTo>
                      <a:pt x="299" y="15"/>
                    </a:lnTo>
                    <a:lnTo>
                      <a:pt x="232" y="19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</p:grpSp>
      <p:grpSp>
        <p:nvGrpSpPr>
          <p:cNvPr id="25" name="Group 103">
            <a:extLst>
              <a:ext uri="{FF2B5EF4-FFF2-40B4-BE49-F238E27FC236}">
                <a16:creationId xmlns:a16="http://schemas.microsoft.com/office/drawing/2014/main" id="{EC6D8142-2D95-47F2-9966-E4F0D9CD1B98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1739900"/>
            <a:ext cx="2514600" cy="2667000"/>
            <a:chOff x="1247" y="1008"/>
            <a:chExt cx="915" cy="932"/>
          </a:xfrm>
        </p:grpSpPr>
        <p:sp>
          <p:nvSpPr>
            <p:cNvPr id="23568" name="Freeform 104">
              <a:extLst>
                <a:ext uri="{FF2B5EF4-FFF2-40B4-BE49-F238E27FC236}">
                  <a16:creationId xmlns:a16="http://schemas.microsoft.com/office/drawing/2014/main" id="{5486D8A8-8E54-48E6-9347-76B0E8DE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130"/>
              <a:ext cx="674" cy="693"/>
            </a:xfrm>
            <a:custGeom>
              <a:avLst/>
              <a:gdLst>
                <a:gd name="T0" fmla="*/ 246 w 674"/>
                <a:gd name="T1" fmla="*/ 38 h 693"/>
                <a:gd name="T2" fmla="*/ 220 w 674"/>
                <a:gd name="T3" fmla="*/ 42 h 693"/>
                <a:gd name="T4" fmla="*/ 165 w 674"/>
                <a:gd name="T5" fmla="*/ 61 h 693"/>
                <a:gd name="T6" fmla="*/ 136 w 674"/>
                <a:gd name="T7" fmla="*/ 75 h 693"/>
                <a:gd name="T8" fmla="*/ 101 w 674"/>
                <a:gd name="T9" fmla="*/ 83 h 693"/>
                <a:gd name="T10" fmla="*/ 45 w 674"/>
                <a:gd name="T11" fmla="*/ 108 h 693"/>
                <a:gd name="T12" fmla="*/ 30 w 674"/>
                <a:gd name="T13" fmla="*/ 177 h 693"/>
                <a:gd name="T14" fmla="*/ 3 w 674"/>
                <a:gd name="T15" fmla="*/ 215 h 693"/>
                <a:gd name="T16" fmla="*/ 0 w 674"/>
                <a:gd name="T17" fmla="*/ 279 h 693"/>
                <a:gd name="T18" fmla="*/ 195 w 674"/>
                <a:gd name="T19" fmla="*/ 341 h 693"/>
                <a:gd name="T20" fmla="*/ 163 w 674"/>
                <a:gd name="T21" fmla="*/ 366 h 693"/>
                <a:gd name="T22" fmla="*/ 181 w 674"/>
                <a:gd name="T23" fmla="*/ 382 h 693"/>
                <a:gd name="T24" fmla="*/ 199 w 674"/>
                <a:gd name="T25" fmla="*/ 396 h 693"/>
                <a:gd name="T26" fmla="*/ 223 w 674"/>
                <a:gd name="T27" fmla="*/ 416 h 693"/>
                <a:gd name="T28" fmla="*/ 209 w 674"/>
                <a:gd name="T29" fmla="*/ 440 h 693"/>
                <a:gd name="T30" fmla="*/ 222 w 674"/>
                <a:gd name="T31" fmla="*/ 432 h 693"/>
                <a:gd name="T32" fmla="*/ 250 w 674"/>
                <a:gd name="T33" fmla="*/ 442 h 693"/>
                <a:gd name="T34" fmla="*/ 270 w 674"/>
                <a:gd name="T35" fmla="*/ 476 h 693"/>
                <a:gd name="T36" fmla="*/ 307 w 674"/>
                <a:gd name="T37" fmla="*/ 693 h 693"/>
                <a:gd name="T38" fmla="*/ 340 w 674"/>
                <a:gd name="T39" fmla="*/ 652 h 693"/>
                <a:gd name="T40" fmla="*/ 366 w 674"/>
                <a:gd name="T41" fmla="*/ 647 h 693"/>
                <a:gd name="T42" fmla="*/ 425 w 674"/>
                <a:gd name="T43" fmla="*/ 638 h 693"/>
                <a:gd name="T44" fmla="*/ 454 w 674"/>
                <a:gd name="T45" fmla="*/ 618 h 693"/>
                <a:gd name="T46" fmla="*/ 508 w 674"/>
                <a:gd name="T47" fmla="*/ 633 h 693"/>
                <a:gd name="T48" fmla="*/ 564 w 674"/>
                <a:gd name="T49" fmla="*/ 594 h 693"/>
                <a:gd name="T50" fmla="*/ 543 w 674"/>
                <a:gd name="T51" fmla="*/ 505 h 693"/>
                <a:gd name="T52" fmla="*/ 561 w 674"/>
                <a:gd name="T53" fmla="*/ 465 h 693"/>
                <a:gd name="T54" fmla="*/ 582 w 674"/>
                <a:gd name="T55" fmla="*/ 405 h 693"/>
                <a:gd name="T56" fmla="*/ 674 w 674"/>
                <a:gd name="T57" fmla="*/ 325 h 693"/>
                <a:gd name="T58" fmla="*/ 606 w 674"/>
                <a:gd name="T59" fmla="*/ 289 h 693"/>
                <a:gd name="T60" fmla="*/ 566 w 674"/>
                <a:gd name="T61" fmla="*/ 219 h 693"/>
                <a:gd name="T62" fmla="*/ 582 w 674"/>
                <a:gd name="T63" fmla="*/ 100 h 693"/>
                <a:gd name="T64" fmla="*/ 517 w 674"/>
                <a:gd name="T65" fmla="*/ 65 h 693"/>
                <a:gd name="T66" fmla="*/ 447 w 674"/>
                <a:gd name="T67" fmla="*/ 81 h 693"/>
                <a:gd name="T68" fmla="*/ 433 w 674"/>
                <a:gd name="T69" fmla="*/ 27 h 693"/>
                <a:gd name="T70" fmla="*/ 368 w 674"/>
                <a:gd name="T71" fmla="*/ 11 h 693"/>
                <a:gd name="T72" fmla="*/ 316 w 674"/>
                <a:gd name="T73" fmla="*/ 0 h 6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693"/>
                <a:gd name="T113" fmla="*/ 674 w 674"/>
                <a:gd name="T114" fmla="*/ 693 h 6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693">
                  <a:moveTo>
                    <a:pt x="279" y="157"/>
                  </a:moveTo>
                  <a:lnTo>
                    <a:pt x="246" y="38"/>
                  </a:lnTo>
                  <a:lnTo>
                    <a:pt x="267" y="215"/>
                  </a:lnTo>
                  <a:lnTo>
                    <a:pt x="220" y="42"/>
                  </a:lnTo>
                  <a:lnTo>
                    <a:pt x="236" y="186"/>
                  </a:lnTo>
                  <a:lnTo>
                    <a:pt x="165" y="61"/>
                  </a:lnTo>
                  <a:lnTo>
                    <a:pt x="222" y="223"/>
                  </a:lnTo>
                  <a:lnTo>
                    <a:pt x="136" y="75"/>
                  </a:lnTo>
                  <a:lnTo>
                    <a:pt x="206" y="243"/>
                  </a:lnTo>
                  <a:lnTo>
                    <a:pt x="101" y="83"/>
                  </a:lnTo>
                  <a:lnTo>
                    <a:pt x="199" y="254"/>
                  </a:lnTo>
                  <a:lnTo>
                    <a:pt x="45" y="108"/>
                  </a:lnTo>
                  <a:lnTo>
                    <a:pt x="190" y="264"/>
                  </a:lnTo>
                  <a:lnTo>
                    <a:pt x="30" y="177"/>
                  </a:lnTo>
                  <a:lnTo>
                    <a:pt x="175" y="281"/>
                  </a:lnTo>
                  <a:lnTo>
                    <a:pt x="3" y="215"/>
                  </a:lnTo>
                  <a:lnTo>
                    <a:pt x="157" y="300"/>
                  </a:lnTo>
                  <a:lnTo>
                    <a:pt x="0" y="279"/>
                  </a:lnTo>
                  <a:lnTo>
                    <a:pt x="183" y="322"/>
                  </a:lnTo>
                  <a:lnTo>
                    <a:pt x="195" y="341"/>
                  </a:lnTo>
                  <a:lnTo>
                    <a:pt x="3" y="382"/>
                  </a:lnTo>
                  <a:lnTo>
                    <a:pt x="163" y="366"/>
                  </a:lnTo>
                  <a:lnTo>
                    <a:pt x="22" y="405"/>
                  </a:lnTo>
                  <a:lnTo>
                    <a:pt x="181" y="382"/>
                  </a:lnTo>
                  <a:lnTo>
                    <a:pt x="30" y="465"/>
                  </a:lnTo>
                  <a:lnTo>
                    <a:pt x="199" y="396"/>
                  </a:lnTo>
                  <a:lnTo>
                    <a:pt x="57" y="496"/>
                  </a:lnTo>
                  <a:lnTo>
                    <a:pt x="223" y="416"/>
                  </a:lnTo>
                  <a:lnTo>
                    <a:pt x="42" y="561"/>
                  </a:lnTo>
                  <a:lnTo>
                    <a:pt x="209" y="440"/>
                  </a:lnTo>
                  <a:lnTo>
                    <a:pt x="83" y="610"/>
                  </a:lnTo>
                  <a:lnTo>
                    <a:pt x="222" y="432"/>
                  </a:lnTo>
                  <a:lnTo>
                    <a:pt x="152" y="586"/>
                  </a:lnTo>
                  <a:lnTo>
                    <a:pt x="250" y="442"/>
                  </a:lnTo>
                  <a:lnTo>
                    <a:pt x="225" y="627"/>
                  </a:lnTo>
                  <a:lnTo>
                    <a:pt x="270" y="476"/>
                  </a:lnTo>
                  <a:lnTo>
                    <a:pt x="293" y="556"/>
                  </a:lnTo>
                  <a:lnTo>
                    <a:pt x="307" y="693"/>
                  </a:lnTo>
                  <a:lnTo>
                    <a:pt x="307" y="494"/>
                  </a:lnTo>
                  <a:lnTo>
                    <a:pt x="340" y="652"/>
                  </a:lnTo>
                  <a:lnTo>
                    <a:pt x="323" y="480"/>
                  </a:lnTo>
                  <a:lnTo>
                    <a:pt x="366" y="647"/>
                  </a:lnTo>
                  <a:lnTo>
                    <a:pt x="346" y="482"/>
                  </a:lnTo>
                  <a:lnTo>
                    <a:pt x="425" y="638"/>
                  </a:lnTo>
                  <a:lnTo>
                    <a:pt x="374" y="482"/>
                  </a:lnTo>
                  <a:lnTo>
                    <a:pt x="454" y="618"/>
                  </a:lnTo>
                  <a:lnTo>
                    <a:pt x="394" y="467"/>
                  </a:lnTo>
                  <a:lnTo>
                    <a:pt x="508" y="633"/>
                  </a:lnTo>
                  <a:lnTo>
                    <a:pt x="419" y="469"/>
                  </a:lnTo>
                  <a:lnTo>
                    <a:pt x="564" y="594"/>
                  </a:lnTo>
                  <a:lnTo>
                    <a:pt x="403" y="434"/>
                  </a:lnTo>
                  <a:lnTo>
                    <a:pt x="543" y="505"/>
                  </a:lnTo>
                  <a:lnTo>
                    <a:pt x="394" y="399"/>
                  </a:lnTo>
                  <a:lnTo>
                    <a:pt x="561" y="465"/>
                  </a:lnTo>
                  <a:lnTo>
                    <a:pt x="412" y="378"/>
                  </a:lnTo>
                  <a:lnTo>
                    <a:pt x="582" y="405"/>
                  </a:lnTo>
                  <a:lnTo>
                    <a:pt x="396" y="359"/>
                  </a:lnTo>
                  <a:lnTo>
                    <a:pt x="674" y="325"/>
                  </a:lnTo>
                  <a:lnTo>
                    <a:pt x="429" y="332"/>
                  </a:lnTo>
                  <a:lnTo>
                    <a:pt x="606" y="289"/>
                  </a:lnTo>
                  <a:lnTo>
                    <a:pt x="374" y="322"/>
                  </a:lnTo>
                  <a:lnTo>
                    <a:pt x="566" y="219"/>
                  </a:lnTo>
                  <a:lnTo>
                    <a:pt x="360" y="306"/>
                  </a:lnTo>
                  <a:lnTo>
                    <a:pt x="582" y="100"/>
                  </a:lnTo>
                  <a:lnTo>
                    <a:pt x="379" y="273"/>
                  </a:lnTo>
                  <a:lnTo>
                    <a:pt x="517" y="65"/>
                  </a:lnTo>
                  <a:lnTo>
                    <a:pt x="384" y="248"/>
                  </a:lnTo>
                  <a:lnTo>
                    <a:pt x="447" y="81"/>
                  </a:lnTo>
                  <a:lnTo>
                    <a:pt x="360" y="243"/>
                  </a:lnTo>
                  <a:lnTo>
                    <a:pt x="433" y="27"/>
                  </a:lnTo>
                  <a:lnTo>
                    <a:pt x="335" y="233"/>
                  </a:lnTo>
                  <a:lnTo>
                    <a:pt x="368" y="11"/>
                  </a:lnTo>
                  <a:lnTo>
                    <a:pt x="316" y="231"/>
                  </a:lnTo>
                  <a:lnTo>
                    <a:pt x="316" y="0"/>
                  </a:lnTo>
                  <a:lnTo>
                    <a:pt x="279" y="157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grpSp>
          <p:nvGrpSpPr>
            <p:cNvPr id="23569" name="Group 105">
              <a:extLst>
                <a:ext uri="{FF2B5EF4-FFF2-40B4-BE49-F238E27FC236}">
                  <a16:creationId xmlns:a16="http://schemas.microsoft.com/office/drawing/2014/main" id="{6732D233-17EE-4E1D-A57B-B3DEAC76A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1026"/>
              <a:ext cx="426" cy="886"/>
              <a:chOff x="1712" y="1026"/>
              <a:chExt cx="426" cy="886"/>
            </a:xfrm>
          </p:grpSpPr>
          <p:sp>
            <p:nvSpPr>
              <p:cNvPr id="23588" name="Freeform 106">
                <a:extLst>
                  <a:ext uri="{FF2B5EF4-FFF2-40B4-BE49-F238E27FC236}">
                    <a16:creationId xmlns:a16="http://schemas.microsoft.com/office/drawing/2014/main" id="{7C5C4D4B-C4E1-4B19-91EB-5D0A6D5C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310"/>
                <a:ext cx="421" cy="153"/>
              </a:xfrm>
              <a:custGeom>
                <a:avLst/>
                <a:gdLst>
                  <a:gd name="T0" fmla="*/ 0 w 421"/>
                  <a:gd name="T1" fmla="*/ 153 h 153"/>
                  <a:gd name="T2" fmla="*/ 389 w 421"/>
                  <a:gd name="T3" fmla="*/ 0 h 153"/>
                  <a:gd name="T4" fmla="*/ 216 w 421"/>
                  <a:gd name="T5" fmla="*/ 81 h 153"/>
                  <a:gd name="T6" fmla="*/ 421 w 421"/>
                  <a:gd name="T7" fmla="*/ 47 h 153"/>
                  <a:gd name="T8" fmla="*/ 0 w 421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3"/>
                  <a:gd name="T17" fmla="*/ 421 w 42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3">
                    <a:moveTo>
                      <a:pt x="0" y="153"/>
                    </a:moveTo>
                    <a:lnTo>
                      <a:pt x="389" y="0"/>
                    </a:lnTo>
                    <a:lnTo>
                      <a:pt x="216" y="81"/>
                    </a:lnTo>
                    <a:lnTo>
                      <a:pt x="421" y="4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89" name="Freeform 107">
                <a:extLst>
                  <a:ext uri="{FF2B5EF4-FFF2-40B4-BE49-F238E27FC236}">
                    <a16:creationId xmlns:a16="http://schemas.microsoft.com/office/drawing/2014/main" id="{AE7E85EE-8142-48B0-BAA3-584C79BC2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1475"/>
                <a:ext cx="421" cy="154"/>
              </a:xfrm>
              <a:custGeom>
                <a:avLst/>
                <a:gdLst>
                  <a:gd name="T0" fmla="*/ 0 w 421"/>
                  <a:gd name="T1" fmla="*/ 0 h 154"/>
                  <a:gd name="T2" fmla="*/ 389 w 421"/>
                  <a:gd name="T3" fmla="*/ 154 h 154"/>
                  <a:gd name="T4" fmla="*/ 216 w 421"/>
                  <a:gd name="T5" fmla="*/ 73 h 154"/>
                  <a:gd name="T6" fmla="*/ 421 w 421"/>
                  <a:gd name="T7" fmla="*/ 107 h 154"/>
                  <a:gd name="T8" fmla="*/ 0 w 421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154"/>
                  <a:gd name="T17" fmla="*/ 421 w 42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154">
                    <a:moveTo>
                      <a:pt x="0" y="0"/>
                    </a:moveTo>
                    <a:lnTo>
                      <a:pt x="389" y="154"/>
                    </a:lnTo>
                    <a:lnTo>
                      <a:pt x="216" y="73"/>
                    </a:lnTo>
                    <a:lnTo>
                      <a:pt x="421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0" name="Freeform 108">
                <a:extLst>
                  <a:ext uri="{FF2B5EF4-FFF2-40B4-BE49-F238E27FC236}">
                    <a16:creationId xmlns:a16="http://schemas.microsoft.com/office/drawing/2014/main" id="{420C0714-C6F1-4725-96CF-95E19C678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482"/>
                <a:ext cx="151" cy="430"/>
              </a:xfrm>
              <a:custGeom>
                <a:avLst/>
                <a:gdLst>
                  <a:gd name="T0" fmla="*/ 0 w 151"/>
                  <a:gd name="T1" fmla="*/ 0 h 430"/>
                  <a:gd name="T2" fmla="*/ 151 w 151"/>
                  <a:gd name="T3" fmla="*/ 398 h 430"/>
                  <a:gd name="T4" fmla="*/ 72 w 151"/>
                  <a:gd name="T5" fmla="*/ 220 h 430"/>
                  <a:gd name="T6" fmla="*/ 105 w 151"/>
                  <a:gd name="T7" fmla="*/ 430 h 430"/>
                  <a:gd name="T8" fmla="*/ 0 w 151"/>
                  <a:gd name="T9" fmla="*/ 0 h 4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0"/>
                  <a:gd name="T17" fmla="*/ 151 w 151"/>
                  <a:gd name="T18" fmla="*/ 430 h 4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0">
                    <a:moveTo>
                      <a:pt x="0" y="0"/>
                    </a:moveTo>
                    <a:lnTo>
                      <a:pt x="151" y="398"/>
                    </a:lnTo>
                    <a:lnTo>
                      <a:pt x="72" y="220"/>
                    </a:lnTo>
                    <a:lnTo>
                      <a:pt x="105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23591" name="Freeform 109">
                <a:extLst>
                  <a:ext uri="{FF2B5EF4-FFF2-40B4-BE49-F238E27FC236}">
                    <a16:creationId xmlns:a16="http://schemas.microsoft.com/office/drawing/2014/main" id="{14616038-C896-4F75-B929-579BF955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026"/>
                <a:ext cx="151" cy="431"/>
              </a:xfrm>
              <a:custGeom>
                <a:avLst/>
                <a:gdLst>
                  <a:gd name="T0" fmla="*/ 0 w 151"/>
                  <a:gd name="T1" fmla="*/ 431 h 431"/>
                  <a:gd name="T2" fmla="*/ 151 w 151"/>
                  <a:gd name="T3" fmla="*/ 33 h 431"/>
                  <a:gd name="T4" fmla="*/ 72 w 151"/>
                  <a:gd name="T5" fmla="*/ 210 h 431"/>
                  <a:gd name="T6" fmla="*/ 105 w 151"/>
                  <a:gd name="T7" fmla="*/ 0 h 431"/>
                  <a:gd name="T8" fmla="*/ 0 w 151"/>
                  <a:gd name="T9" fmla="*/ 431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431"/>
                  <a:gd name="T17" fmla="*/ 151 w 1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431">
                    <a:moveTo>
                      <a:pt x="0" y="431"/>
                    </a:moveTo>
                    <a:lnTo>
                      <a:pt x="151" y="33"/>
                    </a:lnTo>
                    <a:lnTo>
                      <a:pt x="72" y="210"/>
                    </a:lnTo>
                    <a:lnTo>
                      <a:pt x="105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grpSp>
          <p:nvGrpSpPr>
            <p:cNvPr id="23570" name="Group 110">
              <a:extLst>
                <a:ext uri="{FF2B5EF4-FFF2-40B4-BE49-F238E27FC236}">
                  <a16:creationId xmlns:a16="http://schemas.microsoft.com/office/drawing/2014/main" id="{CDD28610-DA19-486A-A7CC-EA643FD466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008"/>
              <a:ext cx="915" cy="932"/>
              <a:chOff x="1247" y="1008"/>
              <a:chExt cx="915" cy="932"/>
            </a:xfrm>
          </p:grpSpPr>
          <p:grpSp>
            <p:nvGrpSpPr>
              <p:cNvPr id="23574" name="Group 111">
                <a:extLst>
                  <a:ext uri="{FF2B5EF4-FFF2-40B4-BE49-F238E27FC236}">
                    <a16:creationId xmlns:a16="http://schemas.microsoft.com/office/drawing/2014/main" id="{731FFDE6-56BB-4D2F-B97D-9063607B8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72" y="1489"/>
                <a:ext cx="665" cy="341"/>
                <a:chOff x="1372" y="1489"/>
                <a:chExt cx="665" cy="341"/>
              </a:xfrm>
            </p:grpSpPr>
            <p:sp>
              <p:nvSpPr>
                <p:cNvPr id="23586" name="Freeform 112">
                  <a:extLst>
                    <a:ext uri="{FF2B5EF4-FFF2-40B4-BE49-F238E27FC236}">
                      <a16:creationId xmlns:a16="http://schemas.microsoft.com/office/drawing/2014/main" id="{DF6153BF-10B5-4630-A80C-F132D31E1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489"/>
                  <a:ext cx="308" cy="341"/>
                </a:xfrm>
                <a:custGeom>
                  <a:avLst/>
                  <a:gdLst>
                    <a:gd name="T0" fmla="*/ 308 w 308"/>
                    <a:gd name="T1" fmla="*/ 0 h 341"/>
                    <a:gd name="T2" fmla="*/ 109 w 308"/>
                    <a:gd name="T3" fmla="*/ 341 h 341"/>
                    <a:gd name="T4" fmla="*/ 204 w 308"/>
                    <a:gd name="T5" fmla="*/ 148 h 341"/>
                    <a:gd name="T6" fmla="*/ 19 w 308"/>
                    <a:gd name="T7" fmla="*/ 341 h 341"/>
                    <a:gd name="T8" fmla="*/ 174 w 308"/>
                    <a:gd name="T9" fmla="*/ 128 h 341"/>
                    <a:gd name="T10" fmla="*/ 0 w 308"/>
                    <a:gd name="T11" fmla="*/ 228 h 341"/>
                    <a:gd name="T12" fmla="*/ 308 w 308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41"/>
                    <a:gd name="T23" fmla="*/ 308 w 308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41">
                      <a:moveTo>
                        <a:pt x="308" y="0"/>
                      </a:moveTo>
                      <a:lnTo>
                        <a:pt x="109" y="341"/>
                      </a:lnTo>
                      <a:lnTo>
                        <a:pt x="204" y="148"/>
                      </a:lnTo>
                      <a:lnTo>
                        <a:pt x="19" y="341"/>
                      </a:lnTo>
                      <a:lnTo>
                        <a:pt x="174" y="128"/>
                      </a:lnTo>
                      <a:lnTo>
                        <a:pt x="0" y="228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7" name="Freeform 113">
                  <a:extLst>
                    <a:ext uri="{FF2B5EF4-FFF2-40B4-BE49-F238E27FC236}">
                      <a16:creationId xmlns:a16="http://schemas.microsoft.com/office/drawing/2014/main" id="{77A055E8-F240-4FFD-B294-E6D598678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89"/>
                  <a:ext cx="309" cy="341"/>
                </a:xfrm>
                <a:custGeom>
                  <a:avLst/>
                  <a:gdLst>
                    <a:gd name="T0" fmla="*/ 0 w 309"/>
                    <a:gd name="T1" fmla="*/ 0 h 341"/>
                    <a:gd name="T2" fmla="*/ 200 w 309"/>
                    <a:gd name="T3" fmla="*/ 341 h 341"/>
                    <a:gd name="T4" fmla="*/ 104 w 309"/>
                    <a:gd name="T5" fmla="*/ 148 h 341"/>
                    <a:gd name="T6" fmla="*/ 290 w 309"/>
                    <a:gd name="T7" fmla="*/ 341 h 341"/>
                    <a:gd name="T8" fmla="*/ 135 w 309"/>
                    <a:gd name="T9" fmla="*/ 128 h 341"/>
                    <a:gd name="T10" fmla="*/ 309 w 309"/>
                    <a:gd name="T11" fmla="*/ 228 h 341"/>
                    <a:gd name="T12" fmla="*/ 0 w 309"/>
                    <a:gd name="T13" fmla="*/ 0 h 3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41"/>
                    <a:gd name="T23" fmla="*/ 309 w 309"/>
                    <a:gd name="T24" fmla="*/ 341 h 3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41">
                      <a:moveTo>
                        <a:pt x="0" y="0"/>
                      </a:moveTo>
                      <a:lnTo>
                        <a:pt x="200" y="341"/>
                      </a:lnTo>
                      <a:lnTo>
                        <a:pt x="104" y="148"/>
                      </a:lnTo>
                      <a:lnTo>
                        <a:pt x="290" y="341"/>
                      </a:lnTo>
                      <a:lnTo>
                        <a:pt x="135" y="128"/>
                      </a:lnTo>
                      <a:lnTo>
                        <a:pt x="309" y="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  <p:grpSp>
            <p:nvGrpSpPr>
              <p:cNvPr id="23575" name="Group 114">
                <a:extLst>
                  <a:ext uri="{FF2B5EF4-FFF2-40B4-BE49-F238E27FC236}">
                    <a16:creationId xmlns:a16="http://schemas.microsoft.com/office/drawing/2014/main" id="{96037285-5FD1-412A-A3FE-59E5494BA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7" y="1008"/>
                <a:ext cx="915" cy="932"/>
                <a:chOff x="1247" y="1008"/>
                <a:chExt cx="915" cy="932"/>
              </a:xfrm>
            </p:grpSpPr>
            <p:sp>
              <p:nvSpPr>
                <p:cNvPr id="23576" name="Freeform 115">
                  <a:extLst>
                    <a:ext uri="{FF2B5EF4-FFF2-40B4-BE49-F238E27FC236}">
                      <a16:creationId xmlns:a16="http://schemas.microsoft.com/office/drawing/2014/main" id="{5BF103BA-29A9-4C75-A215-D6813FE8A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" y="1317"/>
                  <a:ext cx="421" cy="153"/>
                </a:xfrm>
                <a:custGeom>
                  <a:avLst/>
                  <a:gdLst>
                    <a:gd name="T0" fmla="*/ 421 w 421"/>
                    <a:gd name="T1" fmla="*/ 153 h 153"/>
                    <a:gd name="T2" fmla="*/ 32 w 421"/>
                    <a:gd name="T3" fmla="*/ 0 h 153"/>
                    <a:gd name="T4" fmla="*/ 205 w 421"/>
                    <a:gd name="T5" fmla="*/ 79 h 153"/>
                    <a:gd name="T6" fmla="*/ 0 w 421"/>
                    <a:gd name="T7" fmla="*/ 46 h 153"/>
                    <a:gd name="T8" fmla="*/ 421 w 421"/>
                    <a:gd name="T9" fmla="*/ 153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3"/>
                    <a:gd name="T17" fmla="*/ 421 w 42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3">
                      <a:moveTo>
                        <a:pt x="421" y="153"/>
                      </a:moveTo>
                      <a:lnTo>
                        <a:pt x="32" y="0"/>
                      </a:lnTo>
                      <a:lnTo>
                        <a:pt x="205" y="79"/>
                      </a:lnTo>
                      <a:lnTo>
                        <a:pt x="0" y="46"/>
                      </a:lnTo>
                      <a:lnTo>
                        <a:pt x="421" y="153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7" name="Freeform 116">
                  <a:extLst>
                    <a:ext uri="{FF2B5EF4-FFF2-40B4-BE49-F238E27FC236}">
                      <a16:creationId xmlns:a16="http://schemas.microsoft.com/office/drawing/2014/main" id="{1DC1AB80-786A-487D-B378-91E3CF6C2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1481"/>
                  <a:ext cx="421" cy="154"/>
                </a:xfrm>
                <a:custGeom>
                  <a:avLst/>
                  <a:gdLst>
                    <a:gd name="T0" fmla="*/ 421 w 421"/>
                    <a:gd name="T1" fmla="*/ 0 h 154"/>
                    <a:gd name="T2" fmla="*/ 32 w 421"/>
                    <a:gd name="T3" fmla="*/ 154 h 154"/>
                    <a:gd name="T4" fmla="*/ 205 w 421"/>
                    <a:gd name="T5" fmla="*/ 74 h 154"/>
                    <a:gd name="T6" fmla="*/ 0 w 421"/>
                    <a:gd name="T7" fmla="*/ 107 h 154"/>
                    <a:gd name="T8" fmla="*/ 421 w 421"/>
                    <a:gd name="T9" fmla="*/ 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154"/>
                    <a:gd name="T17" fmla="*/ 421 w 42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154">
                      <a:moveTo>
                        <a:pt x="421" y="0"/>
                      </a:moveTo>
                      <a:lnTo>
                        <a:pt x="32" y="154"/>
                      </a:lnTo>
                      <a:lnTo>
                        <a:pt x="205" y="74"/>
                      </a:lnTo>
                      <a:lnTo>
                        <a:pt x="0" y="107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8" name="Freeform 117">
                  <a:extLst>
                    <a:ext uri="{FF2B5EF4-FFF2-40B4-BE49-F238E27FC236}">
                      <a16:creationId xmlns:a16="http://schemas.microsoft.com/office/drawing/2014/main" id="{7E2DC5F7-1624-40F0-86B0-C9598EC5A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488"/>
                  <a:ext cx="152" cy="431"/>
                </a:xfrm>
                <a:custGeom>
                  <a:avLst/>
                  <a:gdLst>
                    <a:gd name="T0" fmla="*/ 152 w 152"/>
                    <a:gd name="T1" fmla="*/ 0 h 431"/>
                    <a:gd name="T2" fmla="*/ 0 w 152"/>
                    <a:gd name="T3" fmla="*/ 398 h 431"/>
                    <a:gd name="T4" fmla="*/ 80 w 152"/>
                    <a:gd name="T5" fmla="*/ 221 h 431"/>
                    <a:gd name="T6" fmla="*/ 47 w 152"/>
                    <a:gd name="T7" fmla="*/ 431 h 431"/>
                    <a:gd name="T8" fmla="*/ 152 w 152"/>
                    <a:gd name="T9" fmla="*/ 0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31"/>
                    <a:gd name="T17" fmla="*/ 152 w 152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31">
                      <a:moveTo>
                        <a:pt x="152" y="0"/>
                      </a:moveTo>
                      <a:lnTo>
                        <a:pt x="0" y="398"/>
                      </a:lnTo>
                      <a:lnTo>
                        <a:pt x="80" y="221"/>
                      </a:lnTo>
                      <a:lnTo>
                        <a:pt x="47" y="431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79" name="Freeform 118">
                  <a:extLst>
                    <a:ext uri="{FF2B5EF4-FFF2-40B4-BE49-F238E27FC236}">
                      <a16:creationId xmlns:a16="http://schemas.microsoft.com/office/drawing/2014/main" id="{30775C20-64E9-40DE-8F48-C0176A2183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1033"/>
                  <a:ext cx="152" cy="429"/>
                </a:xfrm>
                <a:custGeom>
                  <a:avLst/>
                  <a:gdLst>
                    <a:gd name="T0" fmla="*/ 152 w 152"/>
                    <a:gd name="T1" fmla="*/ 429 h 429"/>
                    <a:gd name="T2" fmla="*/ 0 w 152"/>
                    <a:gd name="T3" fmla="*/ 32 h 429"/>
                    <a:gd name="T4" fmla="*/ 80 w 152"/>
                    <a:gd name="T5" fmla="*/ 209 h 429"/>
                    <a:gd name="T6" fmla="*/ 47 w 152"/>
                    <a:gd name="T7" fmla="*/ 0 h 429"/>
                    <a:gd name="T8" fmla="*/ 152 w 152"/>
                    <a:gd name="T9" fmla="*/ 429 h 4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29"/>
                    <a:gd name="T17" fmla="*/ 152 w 152"/>
                    <a:gd name="T18" fmla="*/ 429 h 4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29">
                      <a:moveTo>
                        <a:pt x="152" y="429"/>
                      </a:moveTo>
                      <a:lnTo>
                        <a:pt x="0" y="32"/>
                      </a:lnTo>
                      <a:lnTo>
                        <a:pt x="80" y="209"/>
                      </a:lnTo>
                      <a:lnTo>
                        <a:pt x="47" y="0"/>
                      </a:lnTo>
                      <a:lnTo>
                        <a:pt x="152" y="42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0" name="Freeform 119">
                  <a:extLst>
                    <a:ext uri="{FF2B5EF4-FFF2-40B4-BE49-F238E27FC236}">
                      <a16:creationId xmlns:a16="http://schemas.microsoft.com/office/drawing/2014/main" id="{C479339E-7969-4B39-977D-615C9D716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2" y="1124"/>
                  <a:ext cx="308" cy="339"/>
                </a:xfrm>
                <a:custGeom>
                  <a:avLst/>
                  <a:gdLst>
                    <a:gd name="T0" fmla="*/ 308 w 308"/>
                    <a:gd name="T1" fmla="*/ 339 h 339"/>
                    <a:gd name="T2" fmla="*/ 109 w 308"/>
                    <a:gd name="T3" fmla="*/ 0 h 339"/>
                    <a:gd name="T4" fmla="*/ 204 w 308"/>
                    <a:gd name="T5" fmla="*/ 192 h 339"/>
                    <a:gd name="T6" fmla="*/ 19 w 308"/>
                    <a:gd name="T7" fmla="*/ 0 h 339"/>
                    <a:gd name="T8" fmla="*/ 174 w 308"/>
                    <a:gd name="T9" fmla="*/ 212 h 339"/>
                    <a:gd name="T10" fmla="*/ 0 w 308"/>
                    <a:gd name="T11" fmla="*/ 113 h 339"/>
                    <a:gd name="T12" fmla="*/ 308 w 308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8"/>
                    <a:gd name="T22" fmla="*/ 0 h 339"/>
                    <a:gd name="T23" fmla="*/ 308 w 308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8" h="339">
                      <a:moveTo>
                        <a:pt x="308" y="339"/>
                      </a:moveTo>
                      <a:lnTo>
                        <a:pt x="109" y="0"/>
                      </a:lnTo>
                      <a:lnTo>
                        <a:pt x="204" y="192"/>
                      </a:lnTo>
                      <a:lnTo>
                        <a:pt x="19" y="0"/>
                      </a:lnTo>
                      <a:lnTo>
                        <a:pt x="174" y="212"/>
                      </a:lnTo>
                      <a:lnTo>
                        <a:pt x="0" y="113"/>
                      </a:lnTo>
                      <a:lnTo>
                        <a:pt x="308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1" name="Freeform 120">
                  <a:extLst>
                    <a:ext uri="{FF2B5EF4-FFF2-40B4-BE49-F238E27FC236}">
                      <a16:creationId xmlns:a16="http://schemas.microsoft.com/office/drawing/2014/main" id="{6F128CDC-37FB-4D24-9E63-41B16FB3B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" y="1420"/>
                  <a:ext cx="433" cy="104"/>
                </a:xfrm>
                <a:custGeom>
                  <a:avLst/>
                  <a:gdLst>
                    <a:gd name="T0" fmla="*/ 433 w 433"/>
                    <a:gd name="T1" fmla="*/ 51 h 104"/>
                    <a:gd name="T2" fmla="*/ 76 w 433"/>
                    <a:gd name="T3" fmla="*/ 0 h 104"/>
                    <a:gd name="T4" fmla="*/ 243 w 433"/>
                    <a:gd name="T5" fmla="*/ 37 h 104"/>
                    <a:gd name="T6" fmla="*/ 0 w 433"/>
                    <a:gd name="T7" fmla="*/ 69 h 104"/>
                    <a:gd name="T8" fmla="*/ 236 w 433"/>
                    <a:gd name="T9" fmla="*/ 67 h 104"/>
                    <a:gd name="T10" fmla="*/ 68 w 433"/>
                    <a:gd name="T11" fmla="*/ 104 h 104"/>
                    <a:gd name="T12" fmla="*/ 433 w 433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3"/>
                    <a:gd name="T22" fmla="*/ 0 h 104"/>
                    <a:gd name="T23" fmla="*/ 433 w 433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3" h="104">
                      <a:moveTo>
                        <a:pt x="433" y="51"/>
                      </a:moveTo>
                      <a:lnTo>
                        <a:pt x="76" y="0"/>
                      </a:lnTo>
                      <a:lnTo>
                        <a:pt x="243" y="37"/>
                      </a:lnTo>
                      <a:lnTo>
                        <a:pt x="0" y="69"/>
                      </a:lnTo>
                      <a:lnTo>
                        <a:pt x="236" y="67"/>
                      </a:lnTo>
                      <a:lnTo>
                        <a:pt x="68" y="104"/>
                      </a:lnTo>
                      <a:lnTo>
                        <a:pt x="433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2" name="Freeform 121">
                  <a:extLst>
                    <a:ext uri="{FF2B5EF4-FFF2-40B4-BE49-F238E27FC236}">
                      <a16:creationId xmlns:a16="http://schemas.microsoft.com/office/drawing/2014/main" id="{1E51E4BD-E97D-4467-8954-DFFF8DA18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124"/>
                  <a:ext cx="309" cy="339"/>
                </a:xfrm>
                <a:custGeom>
                  <a:avLst/>
                  <a:gdLst>
                    <a:gd name="T0" fmla="*/ 0 w 309"/>
                    <a:gd name="T1" fmla="*/ 339 h 339"/>
                    <a:gd name="T2" fmla="*/ 200 w 309"/>
                    <a:gd name="T3" fmla="*/ 0 h 339"/>
                    <a:gd name="T4" fmla="*/ 104 w 309"/>
                    <a:gd name="T5" fmla="*/ 192 h 339"/>
                    <a:gd name="T6" fmla="*/ 290 w 309"/>
                    <a:gd name="T7" fmla="*/ 0 h 339"/>
                    <a:gd name="T8" fmla="*/ 135 w 309"/>
                    <a:gd name="T9" fmla="*/ 212 h 339"/>
                    <a:gd name="T10" fmla="*/ 309 w 309"/>
                    <a:gd name="T11" fmla="*/ 113 h 339"/>
                    <a:gd name="T12" fmla="*/ 0 w 309"/>
                    <a:gd name="T13" fmla="*/ 339 h 3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9"/>
                    <a:gd name="T22" fmla="*/ 0 h 339"/>
                    <a:gd name="T23" fmla="*/ 309 w 309"/>
                    <a:gd name="T24" fmla="*/ 339 h 3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9" h="339">
                      <a:moveTo>
                        <a:pt x="0" y="339"/>
                      </a:moveTo>
                      <a:lnTo>
                        <a:pt x="200" y="0"/>
                      </a:lnTo>
                      <a:lnTo>
                        <a:pt x="104" y="192"/>
                      </a:lnTo>
                      <a:lnTo>
                        <a:pt x="290" y="0"/>
                      </a:lnTo>
                      <a:lnTo>
                        <a:pt x="135" y="212"/>
                      </a:lnTo>
                      <a:lnTo>
                        <a:pt x="309" y="113"/>
                      </a:lnTo>
                      <a:lnTo>
                        <a:pt x="0" y="339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3" name="Freeform 122">
                  <a:extLst>
                    <a:ext uri="{FF2B5EF4-FFF2-40B4-BE49-F238E27FC236}">
                      <a16:creationId xmlns:a16="http://schemas.microsoft.com/office/drawing/2014/main" id="{B08CCB56-81AB-4759-A420-0E63E75BA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8" y="1420"/>
                  <a:ext cx="434" cy="104"/>
                </a:xfrm>
                <a:custGeom>
                  <a:avLst/>
                  <a:gdLst>
                    <a:gd name="T0" fmla="*/ 0 w 434"/>
                    <a:gd name="T1" fmla="*/ 51 h 104"/>
                    <a:gd name="T2" fmla="*/ 358 w 434"/>
                    <a:gd name="T3" fmla="*/ 0 h 104"/>
                    <a:gd name="T4" fmla="*/ 191 w 434"/>
                    <a:gd name="T5" fmla="*/ 37 h 104"/>
                    <a:gd name="T6" fmla="*/ 434 w 434"/>
                    <a:gd name="T7" fmla="*/ 69 h 104"/>
                    <a:gd name="T8" fmla="*/ 198 w 434"/>
                    <a:gd name="T9" fmla="*/ 67 h 104"/>
                    <a:gd name="T10" fmla="*/ 365 w 434"/>
                    <a:gd name="T11" fmla="*/ 104 h 104"/>
                    <a:gd name="T12" fmla="*/ 0 w 434"/>
                    <a:gd name="T13" fmla="*/ 51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4"/>
                    <a:gd name="T22" fmla="*/ 0 h 104"/>
                    <a:gd name="T23" fmla="*/ 434 w 434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4" h="104">
                      <a:moveTo>
                        <a:pt x="0" y="51"/>
                      </a:moveTo>
                      <a:lnTo>
                        <a:pt x="358" y="0"/>
                      </a:lnTo>
                      <a:lnTo>
                        <a:pt x="191" y="37"/>
                      </a:lnTo>
                      <a:lnTo>
                        <a:pt x="434" y="69"/>
                      </a:lnTo>
                      <a:lnTo>
                        <a:pt x="198" y="67"/>
                      </a:lnTo>
                      <a:lnTo>
                        <a:pt x="365" y="10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4" name="Freeform 123">
                  <a:extLst>
                    <a:ext uri="{FF2B5EF4-FFF2-40B4-BE49-F238E27FC236}">
                      <a16:creationId xmlns:a16="http://schemas.microsoft.com/office/drawing/2014/main" id="{1E93EFF0-97B5-455B-9032-D6C670550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008"/>
                  <a:ext cx="103" cy="442"/>
                </a:xfrm>
                <a:custGeom>
                  <a:avLst/>
                  <a:gdLst>
                    <a:gd name="T0" fmla="*/ 53 w 103"/>
                    <a:gd name="T1" fmla="*/ 442 h 442"/>
                    <a:gd name="T2" fmla="*/ 103 w 103"/>
                    <a:gd name="T3" fmla="*/ 77 h 442"/>
                    <a:gd name="T4" fmla="*/ 67 w 103"/>
                    <a:gd name="T5" fmla="*/ 247 h 442"/>
                    <a:gd name="T6" fmla="*/ 34 w 103"/>
                    <a:gd name="T7" fmla="*/ 0 h 442"/>
                    <a:gd name="T8" fmla="*/ 36 w 103"/>
                    <a:gd name="T9" fmla="*/ 240 h 442"/>
                    <a:gd name="T10" fmla="*/ 0 w 103"/>
                    <a:gd name="T11" fmla="*/ 70 h 442"/>
                    <a:gd name="T12" fmla="*/ 53 w 103"/>
                    <a:gd name="T13" fmla="*/ 442 h 4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2"/>
                    <a:gd name="T23" fmla="*/ 103 w 103"/>
                    <a:gd name="T24" fmla="*/ 442 h 4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2">
                      <a:moveTo>
                        <a:pt x="53" y="442"/>
                      </a:moveTo>
                      <a:lnTo>
                        <a:pt x="103" y="77"/>
                      </a:lnTo>
                      <a:lnTo>
                        <a:pt x="67" y="247"/>
                      </a:lnTo>
                      <a:lnTo>
                        <a:pt x="34" y="0"/>
                      </a:lnTo>
                      <a:lnTo>
                        <a:pt x="36" y="240"/>
                      </a:lnTo>
                      <a:lnTo>
                        <a:pt x="0" y="70"/>
                      </a:lnTo>
                      <a:lnTo>
                        <a:pt x="53" y="442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3585" name="Freeform 124">
                  <a:extLst>
                    <a:ext uri="{FF2B5EF4-FFF2-40B4-BE49-F238E27FC236}">
                      <a16:creationId xmlns:a16="http://schemas.microsoft.com/office/drawing/2014/main" id="{C4234756-0E0E-434D-B627-0F9DB0FFA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9" y="1497"/>
                  <a:ext cx="103" cy="443"/>
                </a:xfrm>
                <a:custGeom>
                  <a:avLst/>
                  <a:gdLst>
                    <a:gd name="T0" fmla="*/ 53 w 103"/>
                    <a:gd name="T1" fmla="*/ 0 h 443"/>
                    <a:gd name="T2" fmla="*/ 103 w 103"/>
                    <a:gd name="T3" fmla="*/ 364 h 443"/>
                    <a:gd name="T4" fmla="*/ 67 w 103"/>
                    <a:gd name="T5" fmla="*/ 196 h 443"/>
                    <a:gd name="T6" fmla="*/ 34 w 103"/>
                    <a:gd name="T7" fmla="*/ 443 h 443"/>
                    <a:gd name="T8" fmla="*/ 36 w 103"/>
                    <a:gd name="T9" fmla="*/ 202 h 443"/>
                    <a:gd name="T10" fmla="*/ 0 w 103"/>
                    <a:gd name="T11" fmla="*/ 373 h 443"/>
                    <a:gd name="T12" fmla="*/ 53 w 103"/>
                    <a:gd name="T13" fmla="*/ 0 h 4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43"/>
                    <a:gd name="T23" fmla="*/ 103 w 103"/>
                    <a:gd name="T24" fmla="*/ 443 h 4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43">
                      <a:moveTo>
                        <a:pt x="53" y="0"/>
                      </a:moveTo>
                      <a:lnTo>
                        <a:pt x="103" y="364"/>
                      </a:lnTo>
                      <a:lnTo>
                        <a:pt x="67" y="196"/>
                      </a:lnTo>
                      <a:lnTo>
                        <a:pt x="34" y="443"/>
                      </a:lnTo>
                      <a:lnTo>
                        <a:pt x="36" y="202"/>
                      </a:lnTo>
                      <a:lnTo>
                        <a:pt x="0" y="37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sp>
          <p:nvSpPr>
            <p:cNvPr id="23571" name="Freeform 125">
              <a:extLst>
                <a:ext uri="{FF2B5EF4-FFF2-40B4-BE49-F238E27FC236}">
                  <a16:creationId xmlns:a16="http://schemas.microsoft.com/office/drawing/2014/main" id="{0FF14D85-9E3C-4936-AEEC-5B700CA4D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6"/>
              <a:ext cx="502" cy="525"/>
            </a:xfrm>
            <a:custGeom>
              <a:avLst/>
              <a:gdLst>
                <a:gd name="T0" fmla="*/ 260 w 502"/>
                <a:gd name="T1" fmla="*/ 0 h 525"/>
                <a:gd name="T2" fmla="*/ 270 w 502"/>
                <a:gd name="T3" fmla="*/ 212 h 525"/>
                <a:gd name="T4" fmla="*/ 335 w 502"/>
                <a:gd name="T5" fmla="*/ 28 h 525"/>
                <a:gd name="T6" fmla="*/ 290 w 502"/>
                <a:gd name="T7" fmla="*/ 216 h 525"/>
                <a:gd name="T8" fmla="*/ 436 w 502"/>
                <a:gd name="T9" fmla="*/ 60 h 525"/>
                <a:gd name="T10" fmla="*/ 302 w 502"/>
                <a:gd name="T11" fmla="*/ 216 h 525"/>
                <a:gd name="T12" fmla="*/ 477 w 502"/>
                <a:gd name="T13" fmla="*/ 162 h 525"/>
                <a:gd name="T14" fmla="*/ 309 w 502"/>
                <a:gd name="T15" fmla="*/ 228 h 525"/>
                <a:gd name="T16" fmla="*/ 502 w 502"/>
                <a:gd name="T17" fmla="*/ 239 h 525"/>
                <a:gd name="T18" fmla="*/ 292 w 502"/>
                <a:gd name="T19" fmla="*/ 246 h 525"/>
                <a:gd name="T20" fmla="*/ 480 w 502"/>
                <a:gd name="T21" fmla="*/ 306 h 525"/>
                <a:gd name="T22" fmla="*/ 304 w 502"/>
                <a:gd name="T23" fmla="*/ 258 h 525"/>
                <a:gd name="T24" fmla="*/ 438 w 502"/>
                <a:gd name="T25" fmla="*/ 430 h 525"/>
                <a:gd name="T26" fmla="*/ 290 w 502"/>
                <a:gd name="T27" fmla="*/ 270 h 525"/>
                <a:gd name="T28" fmla="*/ 337 w 502"/>
                <a:gd name="T29" fmla="*/ 450 h 525"/>
                <a:gd name="T30" fmla="*/ 272 w 502"/>
                <a:gd name="T31" fmla="*/ 272 h 525"/>
                <a:gd name="T32" fmla="*/ 260 w 502"/>
                <a:gd name="T33" fmla="*/ 525 h 525"/>
                <a:gd name="T34" fmla="*/ 258 w 502"/>
                <a:gd name="T35" fmla="*/ 262 h 525"/>
                <a:gd name="T36" fmla="*/ 178 w 502"/>
                <a:gd name="T37" fmla="*/ 463 h 525"/>
                <a:gd name="T38" fmla="*/ 248 w 502"/>
                <a:gd name="T39" fmla="*/ 262 h 525"/>
                <a:gd name="T40" fmla="*/ 85 w 502"/>
                <a:gd name="T41" fmla="*/ 434 h 525"/>
                <a:gd name="T42" fmla="*/ 223 w 502"/>
                <a:gd name="T43" fmla="*/ 258 h 525"/>
                <a:gd name="T44" fmla="*/ 36 w 502"/>
                <a:gd name="T45" fmla="*/ 313 h 525"/>
                <a:gd name="T46" fmla="*/ 229 w 502"/>
                <a:gd name="T47" fmla="*/ 241 h 525"/>
                <a:gd name="T48" fmla="*/ 0 w 502"/>
                <a:gd name="T49" fmla="*/ 239 h 525"/>
                <a:gd name="T50" fmla="*/ 231 w 502"/>
                <a:gd name="T51" fmla="*/ 231 h 525"/>
                <a:gd name="T52" fmla="*/ 46 w 502"/>
                <a:gd name="T53" fmla="*/ 169 h 525"/>
                <a:gd name="T54" fmla="*/ 225 w 502"/>
                <a:gd name="T55" fmla="*/ 221 h 525"/>
                <a:gd name="T56" fmla="*/ 105 w 502"/>
                <a:gd name="T57" fmla="*/ 76 h 525"/>
                <a:gd name="T58" fmla="*/ 241 w 502"/>
                <a:gd name="T59" fmla="*/ 221 h 525"/>
                <a:gd name="T60" fmla="*/ 180 w 502"/>
                <a:gd name="T61" fmla="*/ 17 h 525"/>
                <a:gd name="T62" fmla="*/ 252 w 502"/>
                <a:gd name="T63" fmla="*/ 208 h 525"/>
                <a:gd name="T64" fmla="*/ 260 w 502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2"/>
                <a:gd name="T100" fmla="*/ 0 h 525"/>
                <a:gd name="T101" fmla="*/ 502 w 502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2" h="525">
                  <a:moveTo>
                    <a:pt x="260" y="0"/>
                  </a:moveTo>
                  <a:lnTo>
                    <a:pt x="270" y="212"/>
                  </a:lnTo>
                  <a:lnTo>
                    <a:pt x="335" y="28"/>
                  </a:lnTo>
                  <a:lnTo>
                    <a:pt x="290" y="216"/>
                  </a:lnTo>
                  <a:lnTo>
                    <a:pt x="436" y="60"/>
                  </a:lnTo>
                  <a:lnTo>
                    <a:pt x="302" y="216"/>
                  </a:lnTo>
                  <a:lnTo>
                    <a:pt x="477" y="162"/>
                  </a:lnTo>
                  <a:lnTo>
                    <a:pt x="309" y="228"/>
                  </a:lnTo>
                  <a:lnTo>
                    <a:pt x="502" y="239"/>
                  </a:lnTo>
                  <a:lnTo>
                    <a:pt x="292" y="246"/>
                  </a:lnTo>
                  <a:lnTo>
                    <a:pt x="480" y="306"/>
                  </a:lnTo>
                  <a:lnTo>
                    <a:pt x="304" y="258"/>
                  </a:lnTo>
                  <a:lnTo>
                    <a:pt x="438" y="430"/>
                  </a:lnTo>
                  <a:lnTo>
                    <a:pt x="290" y="270"/>
                  </a:lnTo>
                  <a:lnTo>
                    <a:pt x="337" y="450"/>
                  </a:lnTo>
                  <a:lnTo>
                    <a:pt x="272" y="272"/>
                  </a:lnTo>
                  <a:lnTo>
                    <a:pt x="260" y="525"/>
                  </a:lnTo>
                  <a:lnTo>
                    <a:pt x="258" y="262"/>
                  </a:lnTo>
                  <a:lnTo>
                    <a:pt x="178" y="463"/>
                  </a:lnTo>
                  <a:lnTo>
                    <a:pt x="248" y="262"/>
                  </a:lnTo>
                  <a:lnTo>
                    <a:pt x="85" y="434"/>
                  </a:lnTo>
                  <a:lnTo>
                    <a:pt x="223" y="258"/>
                  </a:lnTo>
                  <a:lnTo>
                    <a:pt x="36" y="313"/>
                  </a:lnTo>
                  <a:lnTo>
                    <a:pt x="229" y="241"/>
                  </a:lnTo>
                  <a:lnTo>
                    <a:pt x="0" y="239"/>
                  </a:lnTo>
                  <a:lnTo>
                    <a:pt x="231" y="231"/>
                  </a:lnTo>
                  <a:lnTo>
                    <a:pt x="46" y="169"/>
                  </a:lnTo>
                  <a:lnTo>
                    <a:pt x="225" y="221"/>
                  </a:lnTo>
                  <a:lnTo>
                    <a:pt x="105" y="76"/>
                  </a:lnTo>
                  <a:lnTo>
                    <a:pt x="241" y="221"/>
                  </a:lnTo>
                  <a:lnTo>
                    <a:pt x="180" y="17"/>
                  </a:lnTo>
                  <a:lnTo>
                    <a:pt x="252" y="20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2" name="Freeform 126">
              <a:extLst>
                <a:ext uri="{FF2B5EF4-FFF2-40B4-BE49-F238E27FC236}">
                  <a16:creationId xmlns:a16="http://schemas.microsoft.com/office/drawing/2014/main" id="{98D68262-5853-4E57-AB55-DD1EF2752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1129"/>
              <a:ext cx="747" cy="701"/>
            </a:xfrm>
            <a:custGeom>
              <a:avLst/>
              <a:gdLst>
                <a:gd name="T0" fmla="*/ 219 w 747"/>
                <a:gd name="T1" fmla="*/ 22 h 701"/>
                <a:gd name="T2" fmla="*/ 362 w 747"/>
                <a:gd name="T3" fmla="*/ 309 h 701"/>
                <a:gd name="T4" fmla="*/ 311 w 747"/>
                <a:gd name="T5" fmla="*/ 0 h 701"/>
                <a:gd name="T6" fmla="*/ 379 w 747"/>
                <a:gd name="T7" fmla="*/ 299 h 701"/>
                <a:gd name="T8" fmla="*/ 439 w 747"/>
                <a:gd name="T9" fmla="*/ 7 h 701"/>
                <a:gd name="T10" fmla="*/ 405 w 747"/>
                <a:gd name="T11" fmla="*/ 307 h 701"/>
                <a:gd name="T12" fmla="*/ 540 w 747"/>
                <a:gd name="T13" fmla="*/ 22 h 701"/>
                <a:gd name="T14" fmla="*/ 428 w 747"/>
                <a:gd name="T15" fmla="*/ 310 h 701"/>
                <a:gd name="T16" fmla="*/ 698 w 747"/>
                <a:gd name="T17" fmla="*/ 163 h 701"/>
                <a:gd name="T18" fmla="*/ 434 w 747"/>
                <a:gd name="T19" fmla="*/ 326 h 701"/>
                <a:gd name="T20" fmla="*/ 733 w 747"/>
                <a:gd name="T21" fmla="*/ 267 h 701"/>
                <a:gd name="T22" fmla="*/ 432 w 747"/>
                <a:gd name="T23" fmla="*/ 342 h 701"/>
                <a:gd name="T24" fmla="*/ 747 w 747"/>
                <a:gd name="T25" fmla="*/ 408 h 701"/>
                <a:gd name="T26" fmla="*/ 430 w 747"/>
                <a:gd name="T27" fmla="*/ 360 h 701"/>
                <a:gd name="T28" fmla="*/ 694 w 747"/>
                <a:gd name="T29" fmla="*/ 506 h 701"/>
                <a:gd name="T30" fmla="*/ 423 w 747"/>
                <a:gd name="T31" fmla="*/ 377 h 701"/>
                <a:gd name="T32" fmla="*/ 552 w 747"/>
                <a:gd name="T33" fmla="*/ 678 h 701"/>
                <a:gd name="T34" fmla="*/ 399 w 747"/>
                <a:gd name="T35" fmla="*/ 381 h 701"/>
                <a:gd name="T36" fmla="*/ 451 w 747"/>
                <a:gd name="T37" fmla="*/ 696 h 701"/>
                <a:gd name="T38" fmla="*/ 385 w 747"/>
                <a:gd name="T39" fmla="*/ 377 h 701"/>
                <a:gd name="T40" fmla="*/ 318 w 747"/>
                <a:gd name="T41" fmla="*/ 678 h 701"/>
                <a:gd name="T42" fmla="*/ 371 w 747"/>
                <a:gd name="T43" fmla="*/ 367 h 701"/>
                <a:gd name="T44" fmla="*/ 213 w 747"/>
                <a:gd name="T45" fmla="*/ 701 h 701"/>
                <a:gd name="T46" fmla="*/ 357 w 747"/>
                <a:gd name="T47" fmla="*/ 365 h 701"/>
                <a:gd name="T48" fmla="*/ 37 w 747"/>
                <a:gd name="T49" fmla="*/ 547 h 701"/>
                <a:gd name="T50" fmla="*/ 348 w 747"/>
                <a:gd name="T51" fmla="*/ 354 h 701"/>
                <a:gd name="T52" fmla="*/ 6 w 747"/>
                <a:gd name="T53" fmla="*/ 419 h 701"/>
                <a:gd name="T54" fmla="*/ 334 w 747"/>
                <a:gd name="T55" fmla="*/ 342 h 701"/>
                <a:gd name="T56" fmla="*/ 0 w 747"/>
                <a:gd name="T57" fmla="*/ 278 h 701"/>
                <a:gd name="T58" fmla="*/ 340 w 747"/>
                <a:gd name="T59" fmla="*/ 330 h 701"/>
                <a:gd name="T60" fmla="*/ 23 w 747"/>
                <a:gd name="T61" fmla="*/ 163 h 701"/>
                <a:gd name="T62" fmla="*/ 336 w 747"/>
                <a:gd name="T63" fmla="*/ 313 h 701"/>
                <a:gd name="T64" fmla="*/ 219 w 747"/>
                <a:gd name="T65" fmla="*/ 22 h 7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7"/>
                <a:gd name="T100" fmla="*/ 0 h 701"/>
                <a:gd name="T101" fmla="*/ 747 w 747"/>
                <a:gd name="T102" fmla="*/ 701 h 7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7" h="701">
                  <a:moveTo>
                    <a:pt x="219" y="22"/>
                  </a:moveTo>
                  <a:lnTo>
                    <a:pt x="362" y="309"/>
                  </a:lnTo>
                  <a:lnTo>
                    <a:pt x="311" y="0"/>
                  </a:lnTo>
                  <a:lnTo>
                    <a:pt x="379" y="299"/>
                  </a:lnTo>
                  <a:lnTo>
                    <a:pt x="439" y="7"/>
                  </a:lnTo>
                  <a:lnTo>
                    <a:pt x="405" y="307"/>
                  </a:lnTo>
                  <a:lnTo>
                    <a:pt x="540" y="22"/>
                  </a:lnTo>
                  <a:lnTo>
                    <a:pt x="428" y="310"/>
                  </a:lnTo>
                  <a:lnTo>
                    <a:pt x="698" y="163"/>
                  </a:lnTo>
                  <a:lnTo>
                    <a:pt x="434" y="326"/>
                  </a:lnTo>
                  <a:lnTo>
                    <a:pt x="733" y="267"/>
                  </a:lnTo>
                  <a:lnTo>
                    <a:pt x="432" y="342"/>
                  </a:lnTo>
                  <a:lnTo>
                    <a:pt x="747" y="408"/>
                  </a:lnTo>
                  <a:lnTo>
                    <a:pt x="430" y="360"/>
                  </a:lnTo>
                  <a:lnTo>
                    <a:pt x="694" y="506"/>
                  </a:lnTo>
                  <a:lnTo>
                    <a:pt x="423" y="377"/>
                  </a:lnTo>
                  <a:lnTo>
                    <a:pt x="552" y="678"/>
                  </a:lnTo>
                  <a:lnTo>
                    <a:pt x="399" y="381"/>
                  </a:lnTo>
                  <a:lnTo>
                    <a:pt x="451" y="696"/>
                  </a:lnTo>
                  <a:lnTo>
                    <a:pt x="385" y="377"/>
                  </a:lnTo>
                  <a:lnTo>
                    <a:pt x="318" y="678"/>
                  </a:lnTo>
                  <a:lnTo>
                    <a:pt x="371" y="367"/>
                  </a:lnTo>
                  <a:lnTo>
                    <a:pt x="213" y="701"/>
                  </a:lnTo>
                  <a:lnTo>
                    <a:pt x="357" y="365"/>
                  </a:lnTo>
                  <a:lnTo>
                    <a:pt x="37" y="547"/>
                  </a:lnTo>
                  <a:lnTo>
                    <a:pt x="348" y="354"/>
                  </a:lnTo>
                  <a:lnTo>
                    <a:pt x="6" y="419"/>
                  </a:lnTo>
                  <a:lnTo>
                    <a:pt x="334" y="342"/>
                  </a:lnTo>
                  <a:lnTo>
                    <a:pt x="0" y="278"/>
                  </a:lnTo>
                  <a:lnTo>
                    <a:pt x="340" y="330"/>
                  </a:lnTo>
                  <a:lnTo>
                    <a:pt x="23" y="163"/>
                  </a:lnTo>
                  <a:lnTo>
                    <a:pt x="336" y="313"/>
                  </a:lnTo>
                  <a:lnTo>
                    <a:pt x="219" y="22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573" name="Freeform 127">
              <a:extLst>
                <a:ext uri="{FF2B5EF4-FFF2-40B4-BE49-F238E27FC236}">
                  <a16:creationId xmlns:a16="http://schemas.microsoft.com/office/drawing/2014/main" id="{44C05F30-5059-4C7E-AD5F-EE2786603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1321"/>
              <a:ext cx="312" cy="326"/>
            </a:xfrm>
            <a:custGeom>
              <a:avLst/>
              <a:gdLst>
                <a:gd name="T0" fmla="*/ 161 w 312"/>
                <a:gd name="T1" fmla="*/ 0 h 326"/>
                <a:gd name="T2" fmla="*/ 168 w 312"/>
                <a:gd name="T3" fmla="*/ 131 h 326"/>
                <a:gd name="T4" fmla="*/ 208 w 312"/>
                <a:gd name="T5" fmla="*/ 17 h 326"/>
                <a:gd name="T6" fmla="*/ 180 w 312"/>
                <a:gd name="T7" fmla="*/ 134 h 326"/>
                <a:gd name="T8" fmla="*/ 269 w 312"/>
                <a:gd name="T9" fmla="*/ 36 h 326"/>
                <a:gd name="T10" fmla="*/ 188 w 312"/>
                <a:gd name="T11" fmla="*/ 134 h 326"/>
                <a:gd name="T12" fmla="*/ 296 w 312"/>
                <a:gd name="T13" fmla="*/ 100 h 326"/>
                <a:gd name="T14" fmla="*/ 192 w 312"/>
                <a:gd name="T15" fmla="*/ 141 h 326"/>
                <a:gd name="T16" fmla="*/ 312 w 312"/>
                <a:gd name="T17" fmla="*/ 148 h 326"/>
                <a:gd name="T18" fmla="*/ 182 w 312"/>
                <a:gd name="T19" fmla="*/ 152 h 326"/>
                <a:gd name="T20" fmla="*/ 299 w 312"/>
                <a:gd name="T21" fmla="*/ 189 h 326"/>
                <a:gd name="T22" fmla="*/ 189 w 312"/>
                <a:gd name="T23" fmla="*/ 160 h 326"/>
                <a:gd name="T24" fmla="*/ 271 w 312"/>
                <a:gd name="T25" fmla="*/ 267 h 326"/>
                <a:gd name="T26" fmla="*/ 180 w 312"/>
                <a:gd name="T27" fmla="*/ 167 h 326"/>
                <a:gd name="T28" fmla="*/ 209 w 312"/>
                <a:gd name="T29" fmla="*/ 279 h 326"/>
                <a:gd name="T30" fmla="*/ 169 w 312"/>
                <a:gd name="T31" fmla="*/ 168 h 326"/>
                <a:gd name="T32" fmla="*/ 161 w 312"/>
                <a:gd name="T33" fmla="*/ 326 h 326"/>
                <a:gd name="T34" fmla="*/ 159 w 312"/>
                <a:gd name="T35" fmla="*/ 162 h 326"/>
                <a:gd name="T36" fmla="*/ 111 w 312"/>
                <a:gd name="T37" fmla="*/ 288 h 326"/>
                <a:gd name="T38" fmla="*/ 154 w 312"/>
                <a:gd name="T39" fmla="*/ 162 h 326"/>
                <a:gd name="T40" fmla="*/ 53 w 312"/>
                <a:gd name="T41" fmla="*/ 271 h 326"/>
                <a:gd name="T42" fmla="*/ 140 w 312"/>
                <a:gd name="T43" fmla="*/ 160 h 326"/>
                <a:gd name="T44" fmla="*/ 23 w 312"/>
                <a:gd name="T45" fmla="*/ 195 h 326"/>
                <a:gd name="T46" fmla="*/ 143 w 312"/>
                <a:gd name="T47" fmla="*/ 149 h 326"/>
                <a:gd name="T48" fmla="*/ 0 w 312"/>
                <a:gd name="T49" fmla="*/ 148 h 326"/>
                <a:gd name="T50" fmla="*/ 143 w 312"/>
                <a:gd name="T51" fmla="*/ 142 h 326"/>
                <a:gd name="T52" fmla="*/ 30 w 312"/>
                <a:gd name="T53" fmla="*/ 104 h 326"/>
                <a:gd name="T54" fmla="*/ 141 w 312"/>
                <a:gd name="T55" fmla="*/ 137 h 326"/>
                <a:gd name="T56" fmla="*/ 66 w 312"/>
                <a:gd name="T57" fmla="*/ 47 h 326"/>
                <a:gd name="T58" fmla="*/ 151 w 312"/>
                <a:gd name="T59" fmla="*/ 137 h 326"/>
                <a:gd name="T60" fmla="*/ 112 w 312"/>
                <a:gd name="T61" fmla="*/ 9 h 326"/>
                <a:gd name="T62" fmla="*/ 157 w 312"/>
                <a:gd name="T63" fmla="*/ 129 h 326"/>
                <a:gd name="T64" fmla="*/ 161 w 312"/>
                <a:gd name="T65" fmla="*/ 0 h 3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2"/>
                <a:gd name="T100" fmla="*/ 0 h 326"/>
                <a:gd name="T101" fmla="*/ 312 w 312"/>
                <a:gd name="T102" fmla="*/ 326 h 3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2" h="326">
                  <a:moveTo>
                    <a:pt x="161" y="0"/>
                  </a:moveTo>
                  <a:lnTo>
                    <a:pt x="168" y="131"/>
                  </a:lnTo>
                  <a:lnTo>
                    <a:pt x="208" y="17"/>
                  </a:lnTo>
                  <a:lnTo>
                    <a:pt x="180" y="134"/>
                  </a:lnTo>
                  <a:lnTo>
                    <a:pt x="269" y="36"/>
                  </a:lnTo>
                  <a:lnTo>
                    <a:pt x="188" y="134"/>
                  </a:lnTo>
                  <a:lnTo>
                    <a:pt x="296" y="100"/>
                  </a:lnTo>
                  <a:lnTo>
                    <a:pt x="192" y="141"/>
                  </a:lnTo>
                  <a:lnTo>
                    <a:pt x="312" y="148"/>
                  </a:lnTo>
                  <a:lnTo>
                    <a:pt x="182" y="152"/>
                  </a:lnTo>
                  <a:lnTo>
                    <a:pt x="299" y="189"/>
                  </a:lnTo>
                  <a:lnTo>
                    <a:pt x="189" y="160"/>
                  </a:lnTo>
                  <a:lnTo>
                    <a:pt x="271" y="267"/>
                  </a:lnTo>
                  <a:lnTo>
                    <a:pt x="180" y="167"/>
                  </a:lnTo>
                  <a:lnTo>
                    <a:pt x="209" y="279"/>
                  </a:lnTo>
                  <a:lnTo>
                    <a:pt x="169" y="168"/>
                  </a:lnTo>
                  <a:lnTo>
                    <a:pt x="161" y="326"/>
                  </a:lnTo>
                  <a:lnTo>
                    <a:pt x="159" y="162"/>
                  </a:lnTo>
                  <a:lnTo>
                    <a:pt x="111" y="288"/>
                  </a:lnTo>
                  <a:lnTo>
                    <a:pt x="154" y="162"/>
                  </a:lnTo>
                  <a:lnTo>
                    <a:pt x="53" y="271"/>
                  </a:lnTo>
                  <a:lnTo>
                    <a:pt x="140" y="160"/>
                  </a:lnTo>
                  <a:lnTo>
                    <a:pt x="23" y="195"/>
                  </a:lnTo>
                  <a:lnTo>
                    <a:pt x="143" y="149"/>
                  </a:lnTo>
                  <a:lnTo>
                    <a:pt x="0" y="148"/>
                  </a:lnTo>
                  <a:lnTo>
                    <a:pt x="143" y="142"/>
                  </a:lnTo>
                  <a:lnTo>
                    <a:pt x="30" y="104"/>
                  </a:lnTo>
                  <a:lnTo>
                    <a:pt x="141" y="137"/>
                  </a:lnTo>
                  <a:lnTo>
                    <a:pt x="66" y="47"/>
                  </a:lnTo>
                  <a:lnTo>
                    <a:pt x="151" y="137"/>
                  </a:lnTo>
                  <a:lnTo>
                    <a:pt x="112" y="9"/>
                  </a:lnTo>
                  <a:lnTo>
                    <a:pt x="157" y="129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C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pic>
        <p:nvPicPr>
          <p:cNvPr id="23681" name="Picture 129" descr="Animate">
            <a:extLst>
              <a:ext uri="{FF2B5EF4-FFF2-40B4-BE49-F238E27FC236}">
                <a16:creationId xmlns:a16="http://schemas.microsoft.com/office/drawing/2014/main" id="{7FB5C9E0-E126-4D61-A869-750837C58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2807" y="3402807"/>
            <a:ext cx="6791325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2" name="Picture 130" descr="Animate">
            <a:extLst>
              <a:ext uri="{FF2B5EF4-FFF2-40B4-BE49-F238E27FC236}">
                <a16:creationId xmlns:a16="http://schemas.microsoft.com/office/drawing/2014/main" id="{5A502990-57FF-435B-8D6A-F8BD5A249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6275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3" name="Picture 131" descr="Animate">
            <a:extLst>
              <a:ext uri="{FF2B5EF4-FFF2-40B4-BE49-F238E27FC236}">
                <a16:creationId xmlns:a16="http://schemas.microsoft.com/office/drawing/2014/main" id="{AD59B7D1-BF1F-4E07-B812-74E2638733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12131" y="3336132"/>
            <a:ext cx="679132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84" name="Picture 132" descr="Animate">
            <a:extLst>
              <a:ext uri="{FF2B5EF4-FFF2-40B4-BE49-F238E27FC236}">
                <a16:creationId xmlns:a16="http://schemas.microsoft.com/office/drawing/2014/main" id="{FFE3B683-D830-4775-B252-8B96068CE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4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9760745" y="3806032"/>
            <a:ext cx="936625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2970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519488"/>
            <a:ext cx="12128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20609594">
            <a:off x="4344988" y="1841500"/>
            <a:ext cx="5721350" cy="2078038"/>
            <a:chOff x="3524814" y="2883746"/>
            <a:chExt cx="5507082" cy="2077839"/>
          </a:xfrm>
        </p:grpSpPr>
        <p:pic>
          <p:nvPicPr>
            <p:cNvPr id="29712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/>
            <p:cNvSpPr/>
            <p:nvPr/>
          </p:nvSpPr>
          <p:spPr>
            <a:xfrm rot="990406">
              <a:off x="5016633" y="3562034"/>
              <a:ext cx="4006540" cy="907963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 flipV="1">
            <a:off x="3868244" y="3806462"/>
            <a:ext cx="5981149" cy="2360979"/>
            <a:chOff x="2846724" y="967986"/>
            <a:chExt cx="5538871" cy="1613809"/>
          </a:xfrm>
        </p:grpSpPr>
        <p:pic>
          <p:nvPicPr>
            <p:cNvPr id="29711" name="Picture 6" descr="image0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4398">
              <a:off x="2846724" y="1233175"/>
              <a:ext cx="3228481" cy="134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: Rounded Corners 5"/>
            <p:cNvSpPr/>
            <p:nvPr/>
          </p:nvSpPr>
          <p:spPr>
            <a:xfrm rot="10800000">
              <a:off x="5020006" y="967986"/>
              <a:ext cx="3365589" cy="653636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TÒI, MỞ RỘNG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885221" y="2275484"/>
            <a:ext cx="5754688" cy="2740025"/>
            <a:chOff x="1835974" y="3091254"/>
            <a:chExt cx="6401353" cy="2739378"/>
          </a:xfrm>
        </p:grpSpPr>
        <p:sp>
          <p:nvSpPr>
            <p:cNvPr id="42" name="Rectangle: Rounded Corners 15"/>
            <p:cNvSpPr/>
            <p:nvPr/>
          </p:nvSpPr>
          <p:spPr>
            <a:xfrm>
              <a:off x="4271135" y="4426026"/>
              <a:ext cx="3966192" cy="1073847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 algn="ctr" eaLnBrk="0" hangingPunct="0"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  <p:pic>
          <p:nvPicPr>
            <p:cNvPr id="29709" name="Picture 2" descr="image0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1835974" y="3091254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4197350" y="909638"/>
            <a:ext cx="5456238" cy="3067050"/>
            <a:chOff x="548994" y="-396534"/>
            <a:chExt cx="3614654" cy="3796392"/>
          </a:xfrm>
        </p:grpSpPr>
        <p:pic>
          <p:nvPicPr>
            <p:cNvPr id="29706" name="Hình ảnh 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48994" y="-396534"/>
              <a:ext cx="3483185" cy="379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Hộp Văn bản 5"/>
            <p:cNvSpPr txBox="1">
              <a:spLocks noChangeArrowheads="1"/>
            </p:cNvSpPr>
            <p:nvPr/>
          </p:nvSpPr>
          <p:spPr bwMode="auto">
            <a:xfrm>
              <a:off x="1485763" y="-260949"/>
              <a:ext cx="2677885" cy="57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1: MỞ ĐẦU</a:t>
              </a:r>
              <a:endPara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2335214"/>
            <a:ext cx="24828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6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Text Box 61">
            <a:extLst>
              <a:ext uri="{FF2B5EF4-FFF2-40B4-BE49-F238E27FC236}">
                <a16:creationId xmlns:a16="http://schemas.microsoft.com/office/drawing/2014/main" id="{D9710E41-BA58-4920-A7CB-A5CC8E1E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0" y="2455995"/>
            <a:ext cx="1092364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Group 132">
            <a:extLst>
              <a:ext uri="{FF2B5EF4-FFF2-40B4-BE49-F238E27FC236}">
                <a16:creationId xmlns:a16="http://schemas.microsoft.com/office/drawing/2014/main" id="{4DCFB2F0-23A7-4A11-B090-5A653371759E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2000" cy="7013575"/>
            <a:chOff x="-104" y="-98"/>
            <a:chExt cx="5968" cy="4516"/>
          </a:xfrm>
        </p:grpSpPr>
        <p:pic>
          <p:nvPicPr>
            <p:cNvPr id="3082" name="Picture 133" descr="n3">
              <a:extLst>
                <a:ext uri="{FF2B5EF4-FFF2-40B4-BE49-F238E27FC236}">
                  <a16:creationId xmlns:a16="http://schemas.microsoft.com/office/drawing/2014/main" id="{C76F173E-8C83-43C5-B786-E3E0A4648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34" descr="n3">
              <a:extLst>
                <a:ext uri="{FF2B5EF4-FFF2-40B4-BE49-F238E27FC236}">
                  <a16:creationId xmlns:a16="http://schemas.microsoft.com/office/drawing/2014/main" id="{4BCDE865-359A-4E1D-9301-7DFBC958EB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35" descr="n3">
              <a:extLst>
                <a:ext uri="{FF2B5EF4-FFF2-40B4-BE49-F238E27FC236}">
                  <a16:creationId xmlns:a16="http://schemas.microsoft.com/office/drawing/2014/main" id="{AAD94A7B-275B-4754-8841-D2BE027A7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36" descr="n3">
              <a:extLst>
                <a:ext uri="{FF2B5EF4-FFF2-40B4-BE49-F238E27FC236}">
                  <a16:creationId xmlns:a16="http://schemas.microsoft.com/office/drawing/2014/main" id="{483A5C5A-22C4-4B4F-A658-421CCCD70A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15" descr="question_pop_up_from_box_hg_clr">
            <a:extLst>
              <a:ext uri="{FF2B5EF4-FFF2-40B4-BE49-F238E27FC236}">
                <a16:creationId xmlns:a16="http://schemas.microsoft.com/office/drawing/2014/main" id="{C472DBE5-AD84-4CF6-A16B-7B6565743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9" y="714375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Callout 13"/>
          <p:cNvSpPr/>
          <p:nvPr/>
        </p:nvSpPr>
        <p:spPr>
          <a:xfrm>
            <a:off x="2627313" y="946150"/>
            <a:ext cx="2482850" cy="1131888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183188" y="1055689"/>
            <a:ext cx="4089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633116"/>
              </p:ext>
            </p:extLst>
          </p:nvPr>
        </p:nvGraphicFramePr>
        <p:xfrm>
          <a:off x="2255543" y="3025287"/>
          <a:ext cx="2551112" cy="574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7" imgW="1130040" imgH="253800" progId="Equation.DSMT4">
                  <p:embed/>
                </p:oleObj>
              </mc:Choice>
              <mc:Fallback>
                <p:oleObj name="Equation" r:id="rId7" imgW="113004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5543" y="3025287"/>
                        <a:ext cx="2551112" cy="574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915"/>
              </p:ext>
            </p:extLst>
          </p:nvPr>
        </p:nvGraphicFramePr>
        <p:xfrm>
          <a:off x="5431631" y="3040770"/>
          <a:ext cx="19777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1631" y="3040770"/>
                        <a:ext cx="1977762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126572" y="3804863"/>
            <a:ext cx="746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12858"/>
              </p:ext>
            </p:extLst>
          </p:nvPr>
        </p:nvGraphicFramePr>
        <p:xfrm>
          <a:off x="3870959" y="4413199"/>
          <a:ext cx="1590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Equation" r:id="rId11" imgW="1590840" imgH="419203" progId="Equation.DSMT4">
                  <p:embed/>
                </p:oleObj>
              </mc:Choice>
              <mc:Fallback>
                <p:oleObj name="Equation" r:id="rId11" imgW="1590840" imgH="4192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70959" y="4413199"/>
                        <a:ext cx="15906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013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7">
            <a:extLst>
              <a:ext uri="{FF2B5EF4-FFF2-40B4-BE49-F238E27FC236}">
                <a16:creationId xmlns:a16="http://schemas.microsoft.com/office/drawing/2014/main" id="{A700CFC3-46A5-4E19-A8D3-F8501A2A581C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1999" cy="7169150"/>
            <a:chOff x="-178594" y="-155575"/>
            <a:chExt cx="9474200" cy="7169150"/>
          </a:xfrm>
        </p:grpSpPr>
        <p:pic>
          <p:nvPicPr>
            <p:cNvPr id="3" name="Picture 10" descr="n3">
              <a:extLst>
                <a:ext uri="{FF2B5EF4-FFF2-40B4-BE49-F238E27FC236}">
                  <a16:creationId xmlns:a16="http://schemas.microsoft.com/office/drawing/2014/main" id="{A0C53E8E-C93B-4AC0-B016-7A1435F43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588" y="-155575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1" descr="n3">
              <a:extLst>
                <a:ext uri="{FF2B5EF4-FFF2-40B4-BE49-F238E27FC236}">
                  <a16:creationId xmlns:a16="http://schemas.microsoft.com/office/drawing/2014/main" id="{327DA1C7-5B99-4ECA-A7FF-CA6B7B6D6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38" y="6838950"/>
              <a:ext cx="909796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n3">
              <a:extLst>
                <a:ext uri="{FF2B5EF4-FFF2-40B4-BE49-F238E27FC236}">
                  <a16:creationId xmlns:a16="http://schemas.microsoft.com/office/drawing/2014/main" id="{D3E88D69-FCE9-44F1-BB97-5913479FD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616325" y="3314700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n3">
              <a:extLst>
                <a:ext uri="{FF2B5EF4-FFF2-40B4-BE49-F238E27FC236}">
                  <a16:creationId xmlns:a16="http://schemas.microsoft.com/office/drawing/2014/main" id="{3FC32CC6-1541-4574-8564-1E7DB7D2C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651500" y="3324225"/>
              <a:ext cx="7081838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11424" y="4046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745389"/>
              </p:ext>
            </p:extLst>
          </p:nvPr>
        </p:nvGraphicFramePr>
        <p:xfrm>
          <a:off x="2054029" y="1036639"/>
          <a:ext cx="2507504" cy="147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4" imgW="1447560" imgH="850680" progId="Equation.DSMT4">
                  <p:embed/>
                </p:oleObj>
              </mc:Choice>
              <mc:Fallback>
                <p:oleObj name="Equation" r:id="rId4" imgW="14475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4029" y="1036639"/>
                        <a:ext cx="2507504" cy="1473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39712"/>
              </p:ext>
            </p:extLst>
          </p:nvPr>
        </p:nvGraphicFramePr>
        <p:xfrm>
          <a:off x="5956301" y="1036639"/>
          <a:ext cx="2067850" cy="122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6" imgW="965160" imgH="571320" progId="Equation.DSMT4">
                  <p:embed/>
                </p:oleObj>
              </mc:Choice>
              <mc:Fallback>
                <p:oleObj name="Equation" r:id="rId6" imgW="965160" imgH="5713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56301" y="1036639"/>
                        <a:ext cx="2067850" cy="1223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81559" y="967730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013359" y="3156277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 dirty="0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251516"/>
              </p:ext>
            </p:extLst>
          </p:nvPr>
        </p:nvGraphicFramePr>
        <p:xfrm>
          <a:off x="2118324" y="3679497"/>
          <a:ext cx="2972789" cy="184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Equation" r:id="rId8" imgW="1409400" imgH="1054080" progId="Equation.DSMT4">
                  <p:embed/>
                </p:oleObj>
              </mc:Choice>
              <mc:Fallback>
                <p:oleObj name="Equation" r:id="rId8" imgW="1409400" imgH="1054080" progId="Equation.DSMT4">
                  <p:embed/>
                  <p:pic>
                    <p:nvPicPr>
                      <p:cNvPr id="32775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324" y="3679497"/>
                        <a:ext cx="2972789" cy="18465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8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/>
          <p:cNvSpPr/>
          <p:nvPr/>
        </p:nvSpPr>
        <p:spPr>
          <a:xfrm rot="16200000">
            <a:off x="1446213" y="954088"/>
            <a:ext cx="935038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 eaLnBrk="0" hangingPunct="0">
              <a:defRPr/>
            </a:pPr>
            <a:r>
              <a:rPr lang="en-GB" sz="105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2818448" y="1920241"/>
            <a:ext cx="1593000" cy="144145"/>
          </a:xfrm>
          <a:prstGeom prst="rect">
            <a:avLst/>
          </a:prstGeom>
          <a:solidFill>
            <a:srgbClr val="3B3838"/>
          </a:solidFill>
        </p:spPr>
        <p:txBody>
          <a:bodyPr spcFirstLastPara="1" lIns="91425" tIns="91425" rIns="91425" bIns="91425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  <a:defRPr/>
            </a:pP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grpSp>
        <p:nvGrpSpPr>
          <p:cNvPr id="30724" name="组合 2"/>
          <p:cNvGrpSpPr>
            <a:grpSpLocks/>
          </p:cNvGrpSpPr>
          <p:nvPr/>
        </p:nvGrpSpPr>
        <p:grpSpPr bwMode="auto">
          <a:xfrm>
            <a:off x="1524000" y="548558"/>
            <a:ext cx="8515350" cy="5549900"/>
            <a:chOff x="10595" y="1556"/>
            <a:chExt cx="6225" cy="7984"/>
          </a:xfrm>
        </p:grpSpPr>
        <p:sp>
          <p:nvSpPr>
            <p:cNvPr id="12" name="矩形 11"/>
            <p:cNvSpPr/>
            <p:nvPr/>
          </p:nvSpPr>
          <p:spPr>
            <a:xfrm>
              <a:off x="10595" y="1652"/>
              <a:ext cx="6201" cy="7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pic>
          <p:nvPicPr>
            <p:cNvPr id="30730" name="图片 9" descr="58c26e956f50e日日日日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" y="1787"/>
              <a:ext cx="4754" cy="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图片 12" descr="58c26e956f2d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4" y="1556"/>
              <a:ext cx="87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57489" y="1441451"/>
            <a:ext cx="1654175" cy="7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0726" name="图片 1" descr="6076cff3a745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3502025"/>
            <a:ext cx="41989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Google Shape;1341;p46"/>
          <p:cNvSpPr txBox="1">
            <a:spLocks noGrp="1"/>
          </p:cNvSpPr>
          <p:nvPr/>
        </p:nvSpPr>
        <p:spPr bwMode="auto">
          <a:xfrm>
            <a:off x="1847528" y="2095379"/>
            <a:ext cx="819182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 err="1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Tiết</a:t>
            </a:r>
            <a:r>
              <a:rPr lang="en-US" altLang="en-GB" sz="3600" b="1" dirty="0">
                <a:solidFill>
                  <a:srgbClr val="3B3838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11</a:t>
            </a:r>
          </a:p>
          <a:p>
            <a:pPr algn="ctr">
              <a:buClr>
                <a:srgbClr val="000000"/>
              </a:buClr>
              <a:buSzPts val="6000"/>
              <a:buFont typeface="Special Elite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§9.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Phân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tích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đa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thức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thành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nhân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tử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bằng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phương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pháp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nhóm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hạng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</a:t>
            </a:r>
            <a:r>
              <a:rPr lang="en-US" alt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tử</a:t>
            </a: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.</a:t>
            </a:r>
          </a:p>
        </p:txBody>
      </p:sp>
      <p:sp>
        <p:nvSpPr>
          <p:cNvPr id="30728" name="Google Shape;1342;p46"/>
          <p:cNvSpPr txBox="1">
            <a:spLocks noGrp="1"/>
          </p:cNvSpPr>
          <p:nvPr/>
        </p:nvSpPr>
        <p:spPr bwMode="auto">
          <a:xfrm flipH="1">
            <a:off x="21316950" y="8556625"/>
            <a:ext cx="74914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Giáo viên:…… </a:t>
            </a:r>
          </a:p>
          <a:p>
            <a:pPr algn="ctr">
              <a:buClr>
                <a:srgbClr val="000000"/>
              </a:buClr>
              <a:buSzPts val="1800"/>
              <a:buFont typeface="Catamaran"/>
              <a:buNone/>
            </a:pPr>
            <a:r>
              <a:rPr lang="en-GB" altLang="en-US" sz="2800">
                <a:solidFill>
                  <a:srgbClr val="3B3838"/>
                </a:solidFill>
                <a:latin typeface="Times New Roman" panose="02020603050405020304" pitchFamily="18" charset="0"/>
                <a:ea typeface="思源黑体 ExtraLight"/>
                <a:cs typeface="Times New Roman" panose="02020603050405020304" pitchFamily="18" charset="0"/>
                <a:sym typeface="Catamaran"/>
              </a:rPr>
              <a:t>Email:…….</a:t>
            </a:r>
          </a:p>
        </p:txBody>
      </p:sp>
    </p:spTree>
    <p:extLst>
      <p:ext uri="{BB962C8B-B14F-4D97-AF65-F5344CB8AC3E}">
        <p14:creationId xmlns:p14="http://schemas.microsoft.com/office/powerpoint/2010/main" val="21428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tự do: Hình 8"/>
          <p:cNvSpPr/>
          <p:nvPr/>
        </p:nvSpPr>
        <p:spPr>
          <a:xfrm rot="16200000">
            <a:off x="1219737" y="1059759"/>
            <a:ext cx="1022350" cy="2081212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0" tIns="552417" rIns="15241" bIns="552416" spcCol="1270" anchor="ctr"/>
          <a:lstStyle/>
          <a:p>
            <a:pPr algn="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KIẾN   THỨC</a:t>
            </a:r>
          </a:p>
        </p:txBody>
      </p:sp>
      <p:grpSp>
        <p:nvGrpSpPr>
          <p:cNvPr id="31747" name="Nhóm 6"/>
          <p:cNvGrpSpPr>
            <a:grpSpLocks/>
          </p:cNvGrpSpPr>
          <p:nvPr/>
        </p:nvGrpSpPr>
        <p:grpSpPr bwMode="auto">
          <a:xfrm>
            <a:off x="2828049" y="628466"/>
            <a:ext cx="6630276" cy="646112"/>
            <a:chOff x="3430545" y="50594"/>
            <a:chExt cx="6208319" cy="646550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3430545" y="50594"/>
              <a:ext cx="5435941" cy="6465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vi-VN" altLang="vi-VN" sz="3600" dirty="0"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3600" dirty="0">
                  <a:solidFill>
                    <a:srgbClr val="00B05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/>
            <p:cNvSpPr/>
            <p:nvPr/>
          </p:nvSpPr>
          <p:spPr>
            <a:xfrm>
              <a:off x="3434561" y="201003"/>
              <a:ext cx="799488" cy="496141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Isosceles Triangle 33"/>
            <p:cNvSpPr/>
            <p:nvPr/>
          </p:nvSpPr>
          <p:spPr>
            <a:xfrm flipH="1">
              <a:off x="8917847" y="199033"/>
              <a:ext cx="721017" cy="461585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08032" y="1364300"/>
            <a:ext cx="8587954" cy="181247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pt-BR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biết nhóm một cách thích hợp để phân tích đa thức thành nhân tử.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pt-BR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luyện kĩ năng phân tích đa thức thành nhân tử bằng phương pháp nhóm hạng tử.</a:t>
            </a:r>
            <a:endParaRPr lang="en-US" altLang="en-US" sz="2800" dirty="0">
              <a:solidFill>
                <a:srgbClr val="0000CC"/>
              </a:solidFill>
              <a:latin typeface="Chu Van An"/>
              <a:ea typeface="Chu Van An"/>
              <a:cs typeface="Chu Van An"/>
            </a:endParaRPr>
          </a:p>
        </p:txBody>
      </p:sp>
      <p:sp>
        <p:nvSpPr>
          <p:cNvPr id="8" name="Hình tự do: Hình 17"/>
          <p:cNvSpPr/>
          <p:nvPr/>
        </p:nvSpPr>
        <p:spPr>
          <a:xfrm rot="16200000">
            <a:off x="1219737" y="2765283"/>
            <a:ext cx="1058863" cy="2117725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00FFFF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NĂNG</a:t>
            </a:r>
          </a:p>
          <a:p>
            <a:pPr algn="ctr" defTabSz="1066800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LỰC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50420" y="3294714"/>
            <a:ext cx="8545566" cy="8763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ình tự do: Hình 19"/>
          <p:cNvSpPr/>
          <p:nvPr/>
        </p:nvSpPr>
        <p:spPr>
          <a:xfrm rot="16200000">
            <a:off x="1221582" y="4051696"/>
            <a:ext cx="1022350" cy="2081213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 lIns="15241" tIns="552418" rIns="15240" bIns="552416" spcCol="1270" anchor="ctr"/>
          <a:lstStyle/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</a:p>
          <a:p>
            <a:pPr algn="ctr" defTabSz="1066800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CHẤT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58142" y="4293096"/>
            <a:ext cx="8537844" cy="193928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3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 animBg="1"/>
      <p:bldP spid="8" grpId="0" animBg="1"/>
      <p:bldP spid="9" grpId="0" build="allAtOnce" animBg="1"/>
      <p:bldP spid="10" grpId="0" animBg="1"/>
      <p:bldP spid="1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Box 14">
            <a:extLst>
              <a:ext uri="{FF2B5EF4-FFF2-40B4-BE49-F238E27FC236}">
                <a16:creationId xmlns:a16="http://schemas.microsoft.com/office/drawing/2014/main" id="{653C8EDD-12DF-4B27-BEF4-45A8B034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860" y="801311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7" name="Group 135">
            <a:extLst>
              <a:ext uri="{FF2B5EF4-FFF2-40B4-BE49-F238E27FC236}">
                <a16:creationId xmlns:a16="http://schemas.microsoft.com/office/drawing/2014/main" id="{D9AF6FAA-AD21-4967-BFC0-23CEF9EB691D}"/>
              </a:ext>
            </a:extLst>
          </p:cNvPr>
          <p:cNvGrpSpPr>
            <a:grpSpLocks/>
          </p:cNvGrpSpPr>
          <p:nvPr/>
        </p:nvGrpSpPr>
        <p:grpSpPr bwMode="auto">
          <a:xfrm>
            <a:off x="-96688" y="-155575"/>
            <a:ext cx="12288688" cy="7169150"/>
            <a:chOff x="-104" y="-98"/>
            <a:chExt cx="5968" cy="4516"/>
          </a:xfrm>
        </p:grpSpPr>
        <p:pic>
          <p:nvPicPr>
            <p:cNvPr id="6155" name="Picture 136" descr="n3">
              <a:extLst>
                <a:ext uri="{FF2B5EF4-FFF2-40B4-BE49-F238E27FC236}">
                  <a16:creationId xmlns:a16="http://schemas.microsoft.com/office/drawing/2014/main" id="{4A258489-1E54-4635-B1DE-25F05B087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37" descr="n3">
              <a:extLst>
                <a:ext uri="{FF2B5EF4-FFF2-40B4-BE49-F238E27FC236}">
                  <a16:creationId xmlns:a16="http://schemas.microsoft.com/office/drawing/2014/main" id="{83042105-47B8-4017-8144-02A6FA243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38" descr="n3">
              <a:extLst>
                <a:ext uri="{FF2B5EF4-FFF2-40B4-BE49-F238E27FC236}">
                  <a16:creationId xmlns:a16="http://schemas.microsoft.com/office/drawing/2014/main" id="{45A4BEDB-1247-4936-BE41-0E4414C93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39" descr="n3">
              <a:extLst>
                <a:ext uri="{FF2B5EF4-FFF2-40B4-BE49-F238E27FC236}">
                  <a16:creationId xmlns:a16="http://schemas.microsoft.com/office/drawing/2014/main" id="{965B7AC6-C68C-419F-B1AB-AC478AACA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76" name="Text Box 32">
            <a:extLst>
              <a:ext uri="{FF2B5EF4-FFF2-40B4-BE49-F238E27FC236}">
                <a16:creationId xmlns:a16="http://schemas.microsoft.com/office/drawing/2014/main" id="{B17D7A08-720D-47A9-8C17-1D2CA852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106" y="1698769"/>
            <a:ext cx="96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81" name="AutoShape 37">
            <a:extLst>
              <a:ext uri="{FF2B5EF4-FFF2-40B4-BE49-F238E27FC236}">
                <a16:creationId xmlns:a16="http://schemas.microsoft.com/office/drawing/2014/main" id="{9DA286FA-3258-4D66-B125-2DBBB1F5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9" y="1200947"/>
            <a:ext cx="2582543" cy="1823140"/>
          </a:xfrm>
          <a:prstGeom prst="wedgeRoundRectCallout">
            <a:avLst>
              <a:gd name="adj1" fmla="val 102472"/>
              <a:gd name="adj2" fmla="val -247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82" name="AutoShape 38">
            <a:extLst>
              <a:ext uri="{FF2B5EF4-FFF2-40B4-BE49-F238E27FC236}">
                <a16:creationId xmlns:a16="http://schemas.microsoft.com/office/drawing/2014/main" id="{C07A5628-604B-41E6-BE65-35FD3BF1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052" y="1113350"/>
            <a:ext cx="2965008" cy="1902021"/>
          </a:xfrm>
          <a:prstGeom prst="wedgeRoundRectCallout">
            <a:avLst>
              <a:gd name="adj1" fmla="val -84128"/>
              <a:gd name="adj2" fmla="val -236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99E93E06-10D4-4C19-9827-B6A68A518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991" y="5575900"/>
            <a:ext cx="86893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62" name="Picture 18" descr="question_pop_up_from_box_hg_clr">
            <a:extLst>
              <a:ext uri="{FF2B5EF4-FFF2-40B4-BE49-F238E27FC236}">
                <a16:creationId xmlns:a16="http://schemas.microsoft.com/office/drawing/2014/main" id="{BE3715E7-58BE-4422-822B-23DE73FDD0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4" y="4605153"/>
            <a:ext cx="105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Callout 15"/>
          <p:cNvSpPr/>
          <p:nvPr/>
        </p:nvSpPr>
        <p:spPr>
          <a:xfrm>
            <a:off x="509375" y="43416"/>
            <a:ext cx="2482850" cy="841287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10015" y="94698"/>
            <a:ext cx="4600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60258"/>
              </p:ext>
            </p:extLst>
          </p:nvPr>
        </p:nvGraphicFramePr>
        <p:xfrm>
          <a:off x="2374104" y="2596344"/>
          <a:ext cx="2955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" name="Equation" r:id="rId7" imgW="1714320" imgH="342720" progId="Equation.DSMT4">
                  <p:embed/>
                </p:oleObj>
              </mc:Choice>
              <mc:Fallback>
                <p:oleObj name="Equation" r:id="rId7" imgW="1714320" imgH="342720" progId="Equation.DSMT4">
                  <p:embed/>
                  <p:pic>
                    <p:nvPicPr>
                      <p:cNvPr id="34822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4104" y="2596344"/>
                        <a:ext cx="2955925" cy="5730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Đường nối Thẳng 5">
            <a:extLst>
              <a:ext uri="{FF2B5EF4-FFF2-40B4-BE49-F238E27FC236}">
                <a16:creationId xmlns:a16="http://schemas.microsoft.com/office/drawing/2014/main" id="{E607E00B-7652-44FF-BEBE-747E423A2208}"/>
              </a:ext>
            </a:extLst>
          </p:cNvPr>
          <p:cNvCxnSpPr/>
          <p:nvPr/>
        </p:nvCxnSpPr>
        <p:spPr>
          <a:xfrm>
            <a:off x="6091429" y="2182656"/>
            <a:ext cx="0" cy="3566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57962"/>
              </p:ext>
            </p:extLst>
          </p:nvPr>
        </p:nvGraphicFramePr>
        <p:xfrm>
          <a:off x="5435115" y="1365289"/>
          <a:ext cx="2415662" cy="48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" name="Equation" r:id="rId9" imgW="1714320" imgH="342720" progId="Equation.DSMT4">
                  <p:embed/>
                </p:oleObj>
              </mc:Choice>
              <mc:Fallback>
                <p:oleObj name="Equation" r:id="rId9" imgW="1714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5115" y="1365289"/>
                        <a:ext cx="2415662" cy="48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350412"/>
              </p:ext>
            </p:extLst>
          </p:nvPr>
        </p:nvGraphicFramePr>
        <p:xfrm>
          <a:off x="1961447" y="3316937"/>
          <a:ext cx="3599887" cy="54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" name="Equation" r:id="rId11" imgW="2260440" imgH="342720" progId="Equation.DSMT4">
                  <p:embed/>
                </p:oleObj>
              </mc:Choice>
              <mc:Fallback>
                <p:oleObj name="Equation" r:id="rId11" imgW="2260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61447" y="3316937"/>
                        <a:ext cx="3599887" cy="546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3705240" y="2507643"/>
            <a:ext cx="803549" cy="697336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8082044" y="2544839"/>
            <a:ext cx="725944" cy="773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2108811" y="2480367"/>
            <a:ext cx="777713" cy="772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2894360" y="2480367"/>
            <a:ext cx="803549" cy="773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68515"/>
              </p:ext>
            </p:extLst>
          </p:nvPr>
        </p:nvGraphicFramePr>
        <p:xfrm>
          <a:off x="1969875" y="4101063"/>
          <a:ext cx="3111576" cy="4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" name="Equation" r:id="rId13" imgW="2044440" imgH="304560" progId="Equation.DSMT4">
                  <p:embed/>
                </p:oleObj>
              </mc:Choice>
              <mc:Fallback>
                <p:oleObj name="Equation" r:id="rId13" imgW="20444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69875" y="4101063"/>
                        <a:ext cx="3111576" cy="46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67967"/>
              </p:ext>
            </p:extLst>
          </p:nvPr>
        </p:nvGraphicFramePr>
        <p:xfrm>
          <a:off x="1977388" y="4857750"/>
          <a:ext cx="23256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1" name="Equation" r:id="rId15" imgW="1562040" imgH="304560" progId="Equation.DSMT4">
                  <p:embed/>
                </p:oleObj>
              </mc:Choice>
              <mc:Fallback>
                <p:oleObj name="Equation" r:id="rId15" imgW="15620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77388" y="4857750"/>
                        <a:ext cx="23256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03925"/>
              </p:ext>
            </p:extLst>
          </p:nvPr>
        </p:nvGraphicFramePr>
        <p:xfrm>
          <a:off x="6882054" y="2664020"/>
          <a:ext cx="2647711" cy="53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" name="Equation" r:id="rId17" imgW="1714320" imgH="342720" progId="Equation.DSMT4">
                  <p:embed/>
                </p:oleObj>
              </mc:Choice>
              <mc:Fallback>
                <p:oleObj name="Equation" r:id="rId17" imgW="1714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82054" y="2664020"/>
                        <a:ext cx="2647711" cy="53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342697"/>
              </p:ext>
            </p:extLst>
          </p:nvPr>
        </p:nvGraphicFramePr>
        <p:xfrm>
          <a:off x="6571359" y="3384698"/>
          <a:ext cx="3331569" cy="50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" name="Equation" r:id="rId19" imgW="2273040" imgH="342720" progId="Equation.DSMT4">
                  <p:embed/>
                </p:oleObj>
              </mc:Choice>
              <mc:Fallback>
                <p:oleObj name="Equation" r:id="rId19" imgW="2273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71359" y="3384698"/>
                        <a:ext cx="3331569" cy="50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05988"/>
              </p:ext>
            </p:extLst>
          </p:nvPr>
        </p:nvGraphicFramePr>
        <p:xfrm>
          <a:off x="6581042" y="4124447"/>
          <a:ext cx="3002784" cy="43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4" name="Equation" r:id="rId21" imgW="2082600" imgH="304560" progId="Equation.DSMT4">
                  <p:embed/>
                </p:oleObj>
              </mc:Choice>
              <mc:Fallback>
                <p:oleObj name="Equation" r:id="rId21" imgW="2082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81042" y="4124447"/>
                        <a:ext cx="3002784" cy="439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6647900" y="2559111"/>
            <a:ext cx="676009" cy="773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Oval 32"/>
          <p:cNvSpPr/>
          <p:nvPr/>
        </p:nvSpPr>
        <p:spPr>
          <a:xfrm>
            <a:off x="7350388" y="2541415"/>
            <a:ext cx="711096" cy="746796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8832760" y="2559111"/>
            <a:ext cx="697005" cy="773753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4526480" y="2483903"/>
            <a:ext cx="803549" cy="773753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502201"/>
              </p:ext>
            </p:extLst>
          </p:nvPr>
        </p:nvGraphicFramePr>
        <p:xfrm>
          <a:off x="6588067" y="4874795"/>
          <a:ext cx="2151075" cy="41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" name="Equation" r:id="rId23" imgW="1562040" imgH="304560" progId="Equation.DSMT4">
                  <p:embed/>
                </p:oleObj>
              </mc:Choice>
              <mc:Fallback>
                <p:oleObj name="Equation" r:id="rId23" imgW="15620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88067" y="4874795"/>
                        <a:ext cx="2151075" cy="419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32">
            <a:extLst>
              <a:ext uri="{FF2B5EF4-FFF2-40B4-BE49-F238E27FC236}">
                <a16:creationId xmlns:a16="http://schemas.microsoft.com/office/drawing/2014/main" id="{B17D7A08-720D-47A9-8C17-1D2CA852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805" y="1984423"/>
            <a:ext cx="13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B17D7A08-720D-47A9-8C17-1D2CA852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699" y="2035891"/>
            <a:ext cx="13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40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1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6" grpId="0"/>
      <p:bldP spid="6181" grpId="0" animBg="1"/>
      <p:bldP spid="6181" grpId="1" animBg="1"/>
      <p:bldP spid="6182" grpId="0" animBg="1"/>
      <p:bldP spid="6182" grpId="1" animBg="1"/>
      <p:bldP spid="6161" grpId="0"/>
      <p:bldP spid="6161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35">
            <a:extLst>
              <a:ext uri="{FF2B5EF4-FFF2-40B4-BE49-F238E27FC236}">
                <a16:creationId xmlns:a16="http://schemas.microsoft.com/office/drawing/2014/main" id="{24054003-C667-4165-875F-374B307F3D2F}"/>
              </a:ext>
            </a:extLst>
          </p:cNvPr>
          <p:cNvGrpSpPr>
            <a:grpSpLocks/>
          </p:cNvGrpSpPr>
          <p:nvPr/>
        </p:nvGrpSpPr>
        <p:grpSpPr bwMode="auto">
          <a:xfrm>
            <a:off x="0" y="-155575"/>
            <a:ext cx="12192000" cy="7169150"/>
            <a:chOff x="-104" y="-98"/>
            <a:chExt cx="5968" cy="4516"/>
          </a:xfrm>
        </p:grpSpPr>
        <p:pic>
          <p:nvPicPr>
            <p:cNvPr id="7182" name="Picture 136" descr="n3">
              <a:extLst>
                <a:ext uri="{FF2B5EF4-FFF2-40B4-BE49-F238E27FC236}">
                  <a16:creationId xmlns:a16="http://schemas.microsoft.com/office/drawing/2014/main" id="{45ABDB54-9536-4D10-9B5F-1302EFA15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" y="-9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37" descr="n3">
              <a:extLst>
                <a:ext uri="{FF2B5EF4-FFF2-40B4-BE49-F238E27FC236}">
                  <a16:creationId xmlns:a16="http://schemas.microsoft.com/office/drawing/2014/main" id="{2BAA8831-8EDF-4ABC-B940-DAB0E68A6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" y="4308"/>
              <a:ext cx="573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38" descr="n3">
              <a:extLst>
                <a:ext uri="{FF2B5EF4-FFF2-40B4-BE49-F238E27FC236}">
                  <a16:creationId xmlns:a16="http://schemas.microsoft.com/office/drawing/2014/main" id="{0DBE2305-7FBE-4859-9BD7-5A6EE63AD8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2270" y="2088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39" descr="n3">
              <a:extLst>
                <a:ext uri="{FF2B5EF4-FFF2-40B4-BE49-F238E27FC236}">
                  <a16:creationId xmlns:a16="http://schemas.microsoft.com/office/drawing/2014/main" id="{F403DF28-B4C0-4C14-AB8F-3A6A81DB1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8" y="2094"/>
              <a:ext cx="446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91" name="TextBox 14">
            <a:extLst>
              <a:ext uri="{FF2B5EF4-FFF2-40B4-BE49-F238E27FC236}">
                <a16:creationId xmlns:a16="http://schemas.microsoft.com/office/drawing/2014/main" id="{C4944558-8D07-4085-97BE-19F5CA2D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571500"/>
            <a:ext cx="9072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FFB64631-D054-4C79-BD21-DC28383C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2" y="1618132"/>
            <a:ext cx="11160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88" name="Rectangle 20">
            <a:extLst>
              <a:ext uri="{FF2B5EF4-FFF2-40B4-BE49-F238E27FC236}">
                <a16:creationId xmlns:a16="http://schemas.microsoft.com/office/drawing/2014/main" id="{EF59BEAB-ED2C-4A11-BA8E-158BCD8E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969064"/>
            <a:ext cx="87853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989153"/>
              </p:ext>
            </p:extLst>
          </p:nvPr>
        </p:nvGraphicFramePr>
        <p:xfrm>
          <a:off x="4583222" y="1179734"/>
          <a:ext cx="2551569" cy="43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" name="Equation" r:id="rId6" imgW="1333440" imgH="228600" progId="Equation.DSMT4">
                  <p:embed/>
                </p:oleObj>
              </mc:Choice>
              <mc:Fallback>
                <p:oleObj name="Equation" r:id="rId6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3222" y="1179734"/>
                        <a:ext cx="2551569" cy="43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Đường nối Thẳng 5">
            <a:extLst>
              <a:ext uri="{FF2B5EF4-FFF2-40B4-BE49-F238E27FC236}">
                <a16:creationId xmlns:a16="http://schemas.microsoft.com/office/drawing/2014/main" id="{E607E00B-7652-44FF-BEBE-747E423A2208}"/>
              </a:ext>
            </a:extLst>
          </p:cNvPr>
          <p:cNvCxnSpPr/>
          <p:nvPr/>
        </p:nvCxnSpPr>
        <p:spPr>
          <a:xfrm>
            <a:off x="6038365" y="2208563"/>
            <a:ext cx="1507" cy="26375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 Box 32">
            <a:extLst>
              <a:ext uri="{FF2B5EF4-FFF2-40B4-BE49-F238E27FC236}">
                <a16:creationId xmlns:a16="http://schemas.microsoft.com/office/drawing/2014/main" id="{B17D7A08-720D-47A9-8C17-1D2CA852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69" y="1918324"/>
            <a:ext cx="13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B17D7A08-720D-47A9-8C17-1D2CA852E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365" y="1866817"/>
            <a:ext cx="13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1415"/>
              </p:ext>
            </p:extLst>
          </p:nvPr>
        </p:nvGraphicFramePr>
        <p:xfrm>
          <a:off x="1961117" y="2570822"/>
          <a:ext cx="3091191" cy="440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4" name="Equation" r:id="rId8" imgW="1333440" imgH="228600" progId="Equation.DSMT4">
                  <p:embed/>
                </p:oleObj>
              </mc:Choice>
              <mc:Fallback>
                <p:oleObj name="Equation" r:id="rId8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61117" y="2570822"/>
                        <a:ext cx="3091191" cy="440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30028"/>
              </p:ext>
            </p:extLst>
          </p:nvPr>
        </p:nvGraphicFramePr>
        <p:xfrm>
          <a:off x="7052040" y="2614437"/>
          <a:ext cx="2954110" cy="41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Equation" r:id="rId10" imgW="1333440" imgH="228600" progId="Equation.DSMT4">
                  <p:embed/>
                </p:oleObj>
              </mc:Choice>
              <mc:Fallback>
                <p:oleObj name="Equation" r:id="rId10" imgW="1333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52040" y="2614437"/>
                        <a:ext cx="2954110" cy="414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193230"/>
              </p:ext>
            </p:extLst>
          </p:nvPr>
        </p:nvGraphicFramePr>
        <p:xfrm>
          <a:off x="1667448" y="3054318"/>
          <a:ext cx="3384860" cy="48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" name="Equation" r:id="rId12" imgW="1752480" imgH="266400" progId="Equation.DSMT4">
                  <p:embed/>
                </p:oleObj>
              </mc:Choice>
              <mc:Fallback>
                <p:oleObj name="Equation" r:id="rId12" imgW="1752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67448" y="3054318"/>
                        <a:ext cx="3384860" cy="483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>
          <a:xfrm>
            <a:off x="1876453" y="2335301"/>
            <a:ext cx="803549" cy="773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6" name="Oval 25"/>
          <p:cNvSpPr/>
          <p:nvPr/>
        </p:nvSpPr>
        <p:spPr>
          <a:xfrm>
            <a:off x="6862219" y="2418582"/>
            <a:ext cx="803549" cy="773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3477359" y="2380273"/>
            <a:ext cx="803549" cy="773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9318365" y="2408576"/>
            <a:ext cx="803549" cy="773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2658324" y="2380272"/>
            <a:ext cx="803549" cy="773753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4291900" y="2404119"/>
            <a:ext cx="803549" cy="773753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7688176" y="2429004"/>
            <a:ext cx="803549" cy="773753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2" name="Oval 31"/>
          <p:cNvSpPr/>
          <p:nvPr/>
        </p:nvSpPr>
        <p:spPr>
          <a:xfrm>
            <a:off x="8503270" y="2390037"/>
            <a:ext cx="803549" cy="773753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94245"/>
              </p:ext>
            </p:extLst>
          </p:nvPr>
        </p:nvGraphicFramePr>
        <p:xfrm>
          <a:off x="1667448" y="3527332"/>
          <a:ext cx="3009055" cy="49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" name="Equation" r:id="rId14" imgW="1612800" imgH="266400" progId="Equation.DSMT4">
                  <p:embed/>
                </p:oleObj>
              </mc:Choice>
              <mc:Fallback>
                <p:oleObj name="Equation" r:id="rId14" imgW="1612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7448" y="3527332"/>
                        <a:ext cx="3009055" cy="497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48103"/>
              </p:ext>
            </p:extLst>
          </p:nvPr>
        </p:nvGraphicFramePr>
        <p:xfrm>
          <a:off x="1665977" y="4053226"/>
          <a:ext cx="2473294" cy="48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" name="Equation" r:id="rId16" imgW="1257120" imgH="266400" progId="Equation.DSMT4">
                  <p:embed/>
                </p:oleObj>
              </mc:Choice>
              <mc:Fallback>
                <p:oleObj name="Equation" r:id="rId16" imgW="125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65977" y="4053226"/>
                        <a:ext cx="2473294" cy="486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47693"/>
              </p:ext>
            </p:extLst>
          </p:nvPr>
        </p:nvGraphicFramePr>
        <p:xfrm>
          <a:off x="6679462" y="3184480"/>
          <a:ext cx="3078624" cy="47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9" name="Equation" r:id="rId18" imgW="1752480" imgH="266400" progId="Equation.DSMT4">
                  <p:embed/>
                </p:oleObj>
              </mc:Choice>
              <mc:Fallback>
                <p:oleObj name="Equation" r:id="rId18" imgW="1752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79462" y="3184480"/>
                        <a:ext cx="3078624" cy="47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359790"/>
              </p:ext>
            </p:extLst>
          </p:nvPr>
        </p:nvGraphicFramePr>
        <p:xfrm>
          <a:off x="6679462" y="3743801"/>
          <a:ext cx="3090518" cy="48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" name="Equation" r:id="rId20" imgW="1701720" imgH="266400" progId="Equation.DSMT4">
                  <p:embed/>
                </p:oleObj>
              </mc:Choice>
              <mc:Fallback>
                <p:oleObj name="Equation" r:id="rId20" imgW="1701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79462" y="3743801"/>
                        <a:ext cx="3090518" cy="48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16522"/>
              </p:ext>
            </p:extLst>
          </p:nvPr>
        </p:nvGraphicFramePr>
        <p:xfrm>
          <a:off x="6679462" y="4205370"/>
          <a:ext cx="2255532" cy="478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" name="Equation" r:id="rId22" imgW="1257120" imgH="266400" progId="Equation.DSMT4">
                  <p:embed/>
                </p:oleObj>
              </mc:Choice>
              <mc:Fallback>
                <p:oleObj name="Equation" r:id="rId22" imgW="125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79462" y="4205370"/>
                        <a:ext cx="2255532" cy="478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8">
            <a:extLst>
              <a:ext uri="{FF2B5EF4-FFF2-40B4-BE49-F238E27FC236}">
                <a16:creationId xmlns:a16="http://schemas.microsoft.com/office/drawing/2014/main" id="{C07A5628-604B-41E6-BE65-35FD3BF1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1520" y="657090"/>
            <a:ext cx="2965008" cy="1902021"/>
          </a:xfrm>
          <a:prstGeom prst="wedgeRoundRectCallout">
            <a:avLst>
              <a:gd name="adj1" fmla="val -84128"/>
              <a:gd name="adj2" fmla="val -236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AutoShape 37">
            <a:extLst>
              <a:ext uri="{FF2B5EF4-FFF2-40B4-BE49-F238E27FC236}">
                <a16:creationId xmlns:a16="http://schemas.microsoft.com/office/drawing/2014/main" id="{9DA286FA-3258-4D66-B125-2DBBB1F5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65" y="1011636"/>
            <a:ext cx="2582543" cy="1823140"/>
          </a:xfrm>
          <a:prstGeom prst="wedgeRoundRectCallout">
            <a:avLst>
              <a:gd name="adj1" fmla="val 102472"/>
              <a:gd name="adj2" fmla="val -247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8051" y="5226278"/>
            <a:ext cx="9522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12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1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/>
      <p:bldP spid="7188" grpId="0"/>
      <p:bldP spid="7188" grpId="1"/>
      <p:bldP spid="20" grpId="0"/>
      <p:bldP spid="21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PPT9 107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1707</Words>
  <Application>Microsoft Office PowerPoint</Application>
  <PresentationFormat>Widescreen</PresentationFormat>
  <Paragraphs>368</Paragraphs>
  <Slides>29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Catamaran</vt:lpstr>
      <vt:lpstr>Chu Van An</vt:lpstr>
      <vt:lpstr>Special Elite</vt:lpstr>
      <vt:lpstr>Times New Roman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thanh trịnh tâm</cp:lastModifiedBy>
  <cp:revision>99</cp:revision>
  <dcterms:created xsi:type="dcterms:W3CDTF">2018-04-07T09:22:02Z</dcterms:created>
  <dcterms:modified xsi:type="dcterms:W3CDTF">2023-07-18T08:55:15Z</dcterms:modified>
</cp:coreProperties>
</file>