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4" r:id="rId8"/>
    <p:sldId id="265" r:id="rId9"/>
    <p:sldId id="266" r:id="rId10"/>
    <p:sldId id="283" r:id="rId11"/>
    <p:sldId id="284" r:id="rId12"/>
    <p:sldId id="285" r:id="rId13"/>
    <p:sldId id="292" r:id="rId14"/>
    <p:sldId id="293" r:id="rId15"/>
    <p:sldId id="286" r:id="rId16"/>
    <p:sldId id="287" r:id="rId17"/>
    <p:sldId id="288" r:id="rId18"/>
    <p:sldId id="289" r:id="rId19"/>
    <p:sldId id="290" r:id="rId20"/>
    <p:sldId id="29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72" d="100"/>
          <a:sy n="72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C1A-D772-4CBF-B42D-FB68071999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6.xml"/><Relationship Id="rId18" Type="http://schemas.microsoft.com/office/2007/relationships/hdphoto" Target="../media/hdphoto10.wdp"/><Relationship Id="rId26" Type="http://schemas.openxmlformats.org/officeDocument/2006/relationships/image" Target="../media/image27.png"/><Relationship Id="rId3" Type="http://schemas.openxmlformats.org/officeDocument/2006/relationships/image" Target="../media/image17.png"/><Relationship Id="rId21" Type="http://schemas.openxmlformats.org/officeDocument/2006/relationships/image" Target="../media/image24.png"/><Relationship Id="rId7" Type="http://schemas.openxmlformats.org/officeDocument/2006/relationships/slide" Target="slide14.xml"/><Relationship Id="rId12" Type="http://schemas.microsoft.com/office/2007/relationships/hdphoto" Target="../media/hdphoto8.wdp"/><Relationship Id="rId17" Type="http://schemas.openxmlformats.org/officeDocument/2006/relationships/image" Target="../media/image22.png"/><Relationship Id="rId25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microsoft.com/office/2007/relationships/hdphoto" Target="../media/hdphoto11.wdp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20.png"/><Relationship Id="rId24" Type="http://schemas.openxmlformats.org/officeDocument/2006/relationships/image" Target="../media/image26.png"/><Relationship Id="rId5" Type="http://schemas.openxmlformats.org/officeDocument/2006/relationships/image" Target="../media/image18.png"/><Relationship Id="rId15" Type="http://schemas.microsoft.com/office/2007/relationships/hdphoto" Target="../media/hdphoto9.wdp"/><Relationship Id="rId23" Type="http://schemas.microsoft.com/office/2007/relationships/hdphoto" Target="../media/hdphoto12.wdp"/><Relationship Id="rId28" Type="http://schemas.openxmlformats.org/officeDocument/2006/relationships/image" Target="../media/image28.gif"/><Relationship Id="rId10" Type="http://schemas.openxmlformats.org/officeDocument/2006/relationships/slide" Target="slide15.xml"/><Relationship Id="rId19" Type="http://schemas.openxmlformats.org/officeDocument/2006/relationships/image" Target="../media/image23.png"/><Relationship Id="rId4" Type="http://schemas.openxmlformats.org/officeDocument/2006/relationships/slide" Target="slide13.xml"/><Relationship Id="rId9" Type="http://schemas.microsoft.com/office/2007/relationships/hdphoto" Target="../media/hdphoto7.wdp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microsoft.com/office/2007/relationships/hdphoto" Target="../media/hdphoto14.wdp"/><Relationship Id="rId30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2, CHO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/>
        </p:nvSpPr>
        <p:spPr>
          <a:xfrm>
            <a:off x="1524000" y="484073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 Nguyễn Thị Huyên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239" y="1163733"/>
            <a:ext cx="10389031" cy="347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800" b="1" dirty="0" smtClean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Monkey, Tiger; Panda; Bear.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5)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6648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9599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ADMIN\Desktop\Tai nguyen thiet ke tro choi\Angry birds epic birds\1505573783630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07" y="2161508"/>
            <a:ext cx="1106112" cy="6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" y="4176092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2" y="324007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97" y="2875731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49" y="1979098"/>
            <a:ext cx="1305951" cy="9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" y="1816640"/>
            <a:ext cx="1252688" cy="9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4" y="5048055"/>
            <a:ext cx="949857" cy="8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65" y="4780691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91" y="437659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12" y="3598095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91" y="284013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83" y="2146410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254424" y="-100865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197019" y="-712817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  <a14:backgroundMark x1="8784" y1="6091" x2="26351" y2="6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2" y="5028284"/>
            <a:ext cx="759577" cy="10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371985" y="-114224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99" y="5550777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45" y="504617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44" y="3951818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73" y="3535303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46" y="2648809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24796" y1="6286" x2="47635" y2="77429"/>
                        <a14:foregroundMark x1="61664" y1="11143" x2="36215" y2="56000"/>
                        <a14:foregroundMark x1="36215" y1="15714" x2="44046" y2="58857"/>
                        <a14:foregroundMark x1="32953" y1="14000" x2="40457" y2="40286"/>
                        <a14:foregroundMark x1="7178" y1="36571" x2="7504" y2="44286"/>
                        <a14:foregroundMark x1="14682" y1="34000" x2="14356" y2="44000"/>
                        <a14:foregroundMark x1="54486" y1="18000" x2="57096" y2="34000"/>
                        <a14:foregroundMark x1="84176" y1="38857" x2="42414" y2="52000"/>
                        <a14:foregroundMark x1="46982" y1="55714" x2="48940" y2="71143"/>
                        <a14:foregroundMark x1="48940" y1="53143" x2="52202" y2="72000"/>
                        <a14:foregroundMark x1="40457" y1="58571" x2="40457" y2="75143"/>
                        <a14:foregroundMark x1="36542" y1="57429" x2="36868" y2="69429"/>
                        <a14:foregroundMark x1="31321" y1="90857" x2="20228" y2="95714"/>
                        <a14:foregroundMark x1="19576" y1="96000" x2="33279" y2="98000"/>
                        <a14:foregroundMark x1="20881" y1="93429" x2="18597" y2="97714"/>
                        <a14:foregroundMark x1="53181" y1="96571" x2="68842" y2="95429"/>
                        <a14:foregroundMark x1="60359" y1="92571" x2="67537" y2="97714"/>
                        <a14:foregroundMark x1="55139" y1="98000" x2="64274" y2="98000"/>
                        <a14:foregroundMark x1="64274" y1="93714" x2="69821" y2="95714"/>
                        <a14:foregroundMark x1="92333" y1="56571" x2="91680" y2="70571"/>
                        <a14:foregroundMark x1="94943" y1="56286" x2="96248" y2="67429"/>
                        <a14:foregroundMark x1="89723" y1="55429" x2="89723" y2="68286"/>
                        <a14:foregroundMark x1="83850" y1="43143" x2="70147" y2="46000"/>
                        <a14:foregroundMark x1="73409" y1="34286" x2="71778" y2="41429"/>
                        <a14:foregroundMark x1="73736" y1="34571" x2="86134" y2="38857"/>
                        <a14:foregroundMark x1="74062" y1="33143" x2="70799" y2="37714"/>
                        <a14:foregroundMark x1="83524" y1="34571" x2="87113" y2="40857"/>
                        <a14:foregroundMark x1="85808" y1="43143" x2="79935" y2="46571"/>
                        <a14:foregroundMark x1="73736" y1="32286" x2="70310" y2="37286"/>
                        <a14:foregroundMark x1="75367" y1="33143" x2="76346" y2="35000"/>
                        <a14:foregroundMark x1="83850" y1="34000" x2="79935" y2="35143"/>
                        <a14:foregroundMark x1="73899" y1="32143" x2="76346" y2="32429"/>
                        <a14:foregroundMark x1="66395" y1="33571" x2="44209" y2="41429"/>
                        <a14:foregroundMark x1="26264" y1="34000" x2="37194" y2="36143"/>
                        <a14:foregroundMark x1="30669" y1="17571" x2="35889" y2="24857"/>
                        <a14:foregroundMark x1="64437" y1="19571" x2="45024" y2="29143"/>
                        <a14:foregroundMark x1="62153" y1="22714" x2="57586" y2="30571"/>
                        <a14:foregroundMark x1="62153" y1="15286" x2="33116" y2="19429"/>
                        <a14:foregroundMark x1="33442" y1="13143" x2="43067" y2="16286"/>
                        <a14:foregroundMark x1="58238" y1="12429" x2="49103" y2="17000"/>
                        <a14:foregroundMark x1="4894" y1="36286" x2="4568" y2="44286"/>
                        <a14:foregroundMark x1="6852" y1="35857" x2="17781" y2="36429"/>
                        <a14:foregroundMark x1="14029" y1="45429" x2="2610" y2="44571"/>
                        <a14:foregroundMark x1="5873" y1="34000" x2="1631" y2="40857"/>
                        <a14:foregroundMark x1="3752" y1="46000" x2="7015" y2="46429"/>
                        <a14:foregroundMark x1="14192" y1="32571" x2="16966" y2="34429"/>
                        <a14:foregroundMark x1="12724" y1="32429" x2="12724" y2="35000"/>
                        <a14:foregroundMark x1="13377" y1="40143" x2="8157" y2="44286"/>
                        <a14:foregroundMark x1="85971" y1="45000" x2="81240" y2="47143"/>
                        <a14:foregroundMark x1="66721" y1="6000" x2="64111" y2="13857"/>
                        <a14:foregroundMark x1="55791" y1="97571" x2="51550" y2="97429"/>
                        <a14:backgroundMark x1="70636" y1="31857" x2="69984" y2="3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3" y="5824107"/>
            <a:ext cx="850904" cy="9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79" y="5732352"/>
            <a:ext cx="1420021" cy="1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73" y="5301444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4617330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71" y="363155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2756156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:\Users\ADMIN\Desktop\Tai nguyen thiet ke tro choi\Baby Panda\brown-bear-clipart-happy-bear-1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9" y="6094957"/>
            <a:ext cx="828865" cy="10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07" y="27716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273934" y="2916331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0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88" y="808283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95" y="9944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3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65" y="207359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729" y="6922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6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15" y="126316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21" y="83311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2297358" y="2889748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9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67" y="1129099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30" action="ppaction://hlinksldjump"/>
          </p:cNvPr>
          <p:cNvSpPr/>
          <p:nvPr/>
        </p:nvSpPr>
        <p:spPr>
          <a:xfrm>
            <a:off x="11610508" y="6408984"/>
            <a:ext cx="511606" cy="44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-0.06488 L -0.06233 -0.11863 C -0.0665 -0.12913 -0.06511 -0.13995 -0.06042 -0.1486 C -0.0533 -0.15848 -0.04358 -0.16219 -0.03143 -0.16003 L 0.02274 -0.15663 " pathEditMode="relative" rAng="-3854564" ptsTypes="FffFF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-0.15663 L 0.02691 -0.2947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29472 L 0.11857 -0.3540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7 -0.35403 L 0.10191 -0.4726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91 -0.47266 L -0.00643 -0.5171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65061 L 0.05139 -0.55175 L 0.04739 -0.65061 L 0.04323 -0.55175 L 0.03906 -0.65061 L 0.03507 -0.55175 L 0.03073 -0.65061 L 0.02673 -0.55175 L 0.02239 -0.65061 L 0.01805 -0.55175 L 0.01406 -0.65061 L 0.00989 -0.55175 L 0.0059 -0.65061 L 0.00173 -0.55175 L -0.00261 -0.65061 L -0.0066 -0.55175 L -0.01094 -0.65061 " pathEditMode="relative" rAng="0" ptsTypes="FFFFFFFFFFFFFFFFF">
                                      <p:cBhvr>
                                        <p:cTn id="4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6518 L 0.00747 -0.10781 C 0.01042 -0.11708 0.01563 -0.12326 0.02118 -0.1248 C 0.02795 -0.12697 0.03368 -0.12418 0.03785 -0.11708 L 0.05938 -0.08495 " pathEditMode="relative" rAng="-577008" ptsTypes="FffFF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3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-0.08496 L 0.16476 -0.1387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2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76 -0.13871 L 0.21875 -0.2582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5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75 -0.25826 L 0.23542 -0.376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2 -0.37689 L 0.16042 -0.4806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-0.62408 L 0.16458 -0.62408 C 0.16059 -0.62408 0.15607 -0.63889 0.15208 -0.64136 C 0.14913 -0.64136 0.14357 -0.62747 0.14114 -0.62747 C 0.1375 -0.62747 0.1342 -0.63179 0.1276 -0.63179 L 0.12309 -0.79599 L 0.11805 -0.59753 L 0.11215 -0.62408 L 0.10712 -0.63179 L 0.09496 -0.62531 C 0.08958 -0.6284 0.08507 -0.64229 0.07969 -0.64753 C 0.0776 -0.64877 0.07309 -0.64969 0.07014 -0.64753 C 0.06701 -0.64537 0.06458 -0.63056 0.06354 -0.62932 C 0.06198 -0.62531 0.05868 -0.62932 0.05659 -0.62747 L 0.05364 -0.62408 L 0.04809 -0.62408 " pathEditMode="relative" rAng="0" ptsTypes="FfffFFFFFffffFFF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728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2963 L 0.10642 -0.10185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10185 L 0.23142 -0.1907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-0.19074 L 0.25642 -0.3240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2 -0.32407 L 0.37309 -0.39814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39814 L 0.44809 -0.53148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55 -0.62345 L 0.45034 -0.62685 C 0.44583 -0.62839 0.44149 -0.63673 0.43715 -0.63919 C 0.43437 -0.64012 0.42691 -0.63673 0.42448 -0.63796 C 0.42031 -0.63889 0.41666 -0.64228 0.41007 -0.64475 L 0.41284 -0.7179 L 0.39705 -0.63395 L 0.39201 -0.64814 L 0.38663 -0.65339 L 0.37309 -0.65555 C 0.36718 -0.65926 0.36267 -0.66635 0.35711 -0.67129 C 0.35486 -0.67284 0.34982 -0.675 0.34635 -0.67531 C 0.34305 -0.67561 0.33958 -0.67037 0.33889 -0.67006 C 0.33698 -0.66882 0.33281 -0.67222 0.33055 -0.67191 L 0.32708 -0.67222 L 0.32083 -0.67438 " pathEditMode="relative" rAng="702174" ptsTypes="FfffFFFFFffffFFF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56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3435E-6 L 0.10122 -0.1068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5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-0.10689 L 0.21789 -0.1810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89 -0.18103 L 0.32622 -0.27001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22 -0.27001 L 0.36789 -0.4182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89 -0.41829 L 0.31789 -0.53692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8 -0.6228 L 0.33785 -0.6296 C 0.33525 -0.63083 0.33369 -0.64103 0.33108 -0.64412 C 0.329 -0.64566 0.32362 -0.64257 0.32223 -0.64443 C 0.31962 -0.64752 0.31806 -0.65184 0.31303 -0.65462 L 0.33108 -0.73185 L 0.30191 -0.64628 L 0.30139 -0.66265 L 0.29862 -0.66883 L 0.28924 -0.67223 C 0.28577 -0.67779 0.28403 -0.68799 0.28178 -0.69355 C 0.28039 -0.69447 0.27709 -0.69787 0.27448 -0.69818 C 0.27257 -0.70065 0.26858 -0.69478 0.26789 -0.69633 C 0.26632 -0.69385 0.26424 -0.69849 0.26285 -0.69911 L 0.26007 -0.70034 L 0.2566 -0.70343 " pathEditMode="relative" rAng="1634301" ptsTypes="FfffFFFFFffffFFF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722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/>
      <p:bldP spid="62" grpId="1"/>
      <p:bldP spid="65" grpId="0"/>
      <p:bldP spid="65" grpId="1"/>
      <p:bldP spid="68" grpId="0"/>
      <p:bldP spid="6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535" y="2582859"/>
            <a:ext cx="1442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741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8211" y="1031616"/>
            <a:ext cx="814358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98643" y="4199534"/>
            <a:ext cx="7992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220" y="4683449"/>
            <a:ext cx="782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1990" y="5204862"/>
            <a:ext cx="7918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4151" y="5645495"/>
            <a:ext cx="812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4135" y="4155118"/>
            <a:ext cx="645583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30" y="-343370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797928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76200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5124" y="4156889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5124" y="4617085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5125" y="5126306"/>
            <a:ext cx="432169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55124" y="5650897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9559" y="5092014"/>
            <a:ext cx="61016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4915" y="4140586"/>
            <a:ext cx="542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68130" y="4620473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36547" y="5100358"/>
            <a:ext cx="7918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52911" y="5620461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04462" y="4139555"/>
            <a:ext cx="6197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46" y="-270773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1906" y="890550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604905"/>
            <a:ext cx="83897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059" y="678614"/>
            <a:ext cx="80419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140586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714203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287819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99733" y="5826320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67674" y="5835468"/>
            <a:ext cx="63114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490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200" y="640079"/>
            <a:ext cx="82451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ba chữ số 4, 0, 5 ta ghép được bao nhiêu số tự nhiên có 3 chữ số khác nhau chia hết cho 2.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054897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Không số nào.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596857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 số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105906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số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30995" y="5679524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 số</a:t>
            </a:r>
          </a:p>
          <a:p>
            <a:pPr eaLnBrk="1" hangingPunct="1"/>
            <a:endParaRPr lang="en-US" altLang="en-US" sz="32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50785" y="5709210"/>
            <a:ext cx="5801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933" dirty="0" smtClean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45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1512924"/>
            <a:ext cx="105557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danh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rằng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song ca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múa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3841532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2;4;5 SGK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 36;37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tòi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SGK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37.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2" y="793167"/>
            <a:ext cx="3265582" cy="75053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7723" y="1826242"/>
            <a:ext cx="8777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6 của một trường trung học cơ sở có các lớp 6A, 6B, 6C, 6D, 6E với số học sinh lần lượt là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40;45;39;44;42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0" y="49875"/>
            <a:ext cx="12192000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36124" y="115107"/>
            <a:ext cx="10625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DẤU HIỆU CHIA HẾT CHO 2, CHO 5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10:2; 22:2; 54:2; 76:2; 98:2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11:2; 23:2; 35:2; 47:2; 69:2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4022101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0; 2; 4; 6; 8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6671" y="2559659"/>
            <a:ext cx="1133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7210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7220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59" y="-145233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3832" y="3320538"/>
            <a:ext cx="8349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1,4,8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27" y="9974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50:5; 65:5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12:5; 47:5?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98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27592" y="3552979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02433" y="3646047"/>
            <a:ext cx="10510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85" y="-257840"/>
            <a:ext cx="342624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92" y="-1141069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17923" y="43879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8" y="3182850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594</TotalTime>
  <Words>926</Words>
  <Application>Microsoft Office PowerPoint</Application>
  <PresentationFormat>Widescreen</PresentationFormat>
  <Paragraphs>94</Paragraphs>
  <Slides>18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Office Theme</vt:lpstr>
      <vt:lpstr> DẤU HIỆU CHIA HẾT CHO 2, CHO 5</vt:lpstr>
      <vt:lpstr>Bài toán:</vt:lpstr>
      <vt:lpstr>I. Dấu hiệu chia hết cho 2</vt:lpstr>
      <vt:lpstr>PowerPoint Presentation</vt:lpstr>
      <vt:lpstr>PowerPoint Presentation</vt:lpstr>
      <vt:lpstr>PowerPoint Presentation</vt:lpstr>
      <vt:lpstr>II. Dấu hiệu chia hết cho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Nguyen Thi Huyen</cp:lastModifiedBy>
  <cp:revision>26</cp:revision>
  <dcterms:created xsi:type="dcterms:W3CDTF">2021-06-07T13:44:30Z</dcterms:created>
  <dcterms:modified xsi:type="dcterms:W3CDTF">2023-07-18T09:07:22Z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