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81" d="100"/>
          <a:sy n="81" d="100"/>
        </p:scale>
        <p:origin x="5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DED09-5E53-4129-8C4F-176D523606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234307-F83F-4EBA-BA4D-B35B4AFB3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60AA7-EB98-4922-8408-15F29C3B9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CF9BE-369E-40C5-9F01-8BA201A52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D4FE5-BC60-4F7A-8980-7D31AF7F4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33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FBF75-1432-4CF2-A0D7-4638C4B06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8F187E-FC78-4A7F-A922-B17CBC4D9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7A6A4-39F7-4FDF-A37A-36D43678A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68BD0-0284-486E-921C-6D5F9A6D7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A0172-022D-4A16-B3D5-221E45258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14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2ABF8D-244F-4D10-A9A0-BBAFC340E6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1C1D2E-D1C0-4546-B020-7C30BEF7B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7B9E6-551B-4DE3-AFC2-BF6FDFA11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1F31A-6D0B-4462-87D0-71CCA492E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61513-BF7C-49BB-8D5C-FC2F764E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9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ED0A6-AD01-49A4-994D-7256AD73C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F3CF1-94B0-420F-875C-B95A5B3E9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F4711-416F-4D89-946D-12B047C6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D68D3-CFD8-4660-83B1-4AF46EA2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60B1C-9697-4040-9E08-B75A03AF7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8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4171C-4B89-4D45-85AD-8BF2BF3AD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E7DE1-04C4-4386-B1DD-5AC62236C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C259B-3F2B-4B8D-9B92-6E60B82F1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34850-1CA7-463F-9F05-1D7CC6DF3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1C074-2295-4641-BE5A-4B4C861DA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55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45100-30D9-4494-AAC5-A6A422DDA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85FFE-0ABF-41D2-80E3-96B56D7E3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4A98FF-E627-4CA1-A26B-581186D7D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14BE5-529E-4560-B809-30D8C0E0A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67A10-6DA6-46BC-BD12-2243CF667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C0060-6434-488F-8AB3-9A23EACAB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39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659BB-22F8-457C-B768-F6704B3B1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52BA04-BC1D-4813-AD1A-202043886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5ECBAA-1B32-4C7D-8315-DD4A204BB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BCEF35-1595-4630-9BDF-3AB5F711AB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09A67D-0D45-493A-A3C9-BF0B84A360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B9F675-0578-4E15-82AF-81946B5FE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628192-C2ED-4215-A8B1-E2B7F788D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44C302-274A-4F85-B2AF-7D431F9AA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6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B7680-B1D6-43AE-A44B-A1502EA78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1E234-336D-4B3F-8DC6-8458555FD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E0E565-4C3C-4C77-B3AE-5BDB60133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E02B0A-5DE1-469B-8EAD-88DAD4210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51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5D9610-9ADA-4D64-B5D0-702E2313F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419F77-20DF-4B35-9AFA-150747E7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489D0B-4359-46BB-8DE7-DC9E6799B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7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83273-FFCD-41F4-83FA-EC30B5492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9CBCE-DC3C-45E9-AE93-98E855791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AC897C-72BE-4F7E-99AE-BDAD8A538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6169C-479C-4A0F-9236-C0B896064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B8914-AEBB-4C88-BC34-886738911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DB7DD-A15B-44F6-92DB-3CC9FA9E9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70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D4232-DF3B-4E95-8380-FCC332B89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1B1202-6A8F-43A7-9BA3-38F37AB27B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2E260A-63FA-4C73-A065-57EEA0566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8B19F2-BD8B-4872-8606-52997DA1D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0E774-5674-48F9-BC2A-0B6234D8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A9E212-EC76-4D14-9DE9-8D5DAF331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60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3593F8-8BD8-4B20-BBD6-B3AED38AC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7E1799-E71A-4596-9C46-A15E641F9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78878-BFED-4EDE-9952-89801E43E5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DB7AF-037B-4F4B-ADDF-44D43C1B8F2F}" type="datetimeFigureOut">
              <a:rPr lang="en-US" smtClean="0"/>
              <a:t>10/31/2020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0C797-883F-4B65-9C9C-8629624CAA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52417-89BB-4FE6-8385-1F4133F3D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91A34-32E1-4136-8124-A6C803B43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708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AF5E49E9-1AA8-4A49-B53D-1D3F25336646}"/>
              </a:ext>
            </a:extLst>
          </p:cNvPr>
          <p:cNvGrpSpPr/>
          <p:nvPr/>
        </p:nvGrpSpPr>
        <p:grpSpPr>
          <a:xfrm>
            <a:off x="1363641" y="1591887"/>
            <a:ext cx="9464719" cy="4436794"/>
            <a:chOff x="1363980" y="1591887"/>
            <a:chExt cx="9464719" cy="4436794"/>
          </a:xfrm>
        </p:grpSpPr>
        <p:sp>
          <p:nvSpPr>
            <p:cNvPr id="5" name="Line 380">
              <a:extLst>
                <a:ext uri="{FF2B5EF4-FFF2-40B4-BE49-F238E27FC236}">
                  <a16:creationId xmlns:a16="http://schemas.microsoft.com/office/drawing/2014/main" id="{B1AC40AC-0A44-4EC6-A8A1-67307282C3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450196" y="2820797"/>
              <a:ext cx="383956" cy="569246"/>
            </a:xfrm>
            <a:prstGeom prst="line">
              <a:avLst/>
            </a:prstGeom>
            <a:noFill/>
            <a:ln w="20638" cap="flat">
              <a:solidFill>
                <a:schemeClr val="accent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2296" tIns="41148" rIns="82296" bIns="41148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6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Line 384">
              <a:extLst>
                <a:ext uri="{FF2B5EF4-FFF2-40B4-BE49-F238E27FC236}">
                  <a16:creationId xmlns:a16="http://schemas.microsoft.com/office/drawing/2014/main" id="{E0F07C9E-3800-40F8-B319-4F8786A843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68844" y="3540725"/>
              <a:ext cx="850745" cy="177474"/>
            </a:xfrm>
            <a:prstGeom prst="line">
              <a:avLst/>
            </a:prstGeom>
            <a:noFill/>
            <a:ln w="20638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2296" tIns="41148" rIns="82296" bIns="41148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6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Line 388">
              <a:extLst>
                <a:ext uri="{FF2B5EF4-FFF2-40B4-BE49-F238E27FC236}">
                  <a16:creationId xmlns:a16="http://schemas.microsoft.com/office/drawing/2014/main" id="{37F8CA97-D772-4932-B654-F1D2BEA7A5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466939" y="4362790"/>
              <a:ext cx="346573" cy="512324"/>
            </a:xfrm>
            <a:prstGeom prst="line">
              <a:avLst/>
            </a:prstGeom>
            <a:noFill/>
            <a:ln w="20638" cap="flat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2296" tIns="41148" rIns="82296" bIns="41148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6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Line 398">
              <a:extLst>
                <a:ext uri="{FF2B5EF4-FFF2-40B4-BE49-F238E27FC236}">
                  <a16:creationId xmlns:a16="http://schemas.microsoft.com/office/drawing/2014/main" id="{55F69577-9B11-4433-B15D-643E202B78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14115" y="4334327"/>
              <a:ext cx="306391" cy="614455"/>
            </a:xfrm>
            <a:prstGeom prst="line">
              <a:avLst/>
            </a:prstGeom>
            <a:noFill/>
            <a:ln w="20638" cap="flat">
              <a:solidFill>
                <a:schemeClr val="accent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2296" tIns="41148" rIns="82296" bIns="41148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6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Line 405">
              <a:extLst>
                <a:ext uri="{FF2B5EF4-FFF2-40B4-BE49-F238E27FC236}">
                  <a16:creationId xmlns:a16="http://schemas.microsoft.com/office/drawing/2014/main" id="{1BCE5869-8701-47E5-8524-5DA401273C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43709" y="3642857"/>
              <a:ext cx="850762" cy="122224"/>
            </a:xfrm>
            <a:prstGeom prst="line">
              <a:avLst/>
            </a:prstGeom>
            <a:noFill/>
            <a:ln w="20638" cap="flat">
              <a:solidFill>
                <a:schemeClr val="accent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2296" tIns="41148" rIns="82296" bIns="41148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6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Line 408">
              <a:extLst>
                <a:ext uri="{FF2B5EF4-FFF2-40B4-BE49-F238E27FC236}">
                  <a16:creationId xmlns:a16="http://schemas.microsoft.com/office/drawing/2014/main" id="{C67E2B6A-6556-4FF3-8FCD-7D40EF95B5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489913" y="2829167"/>
              <a:ext cx="520146" cy="591016"/>
            </a:xfrm>
            <a:prstGeom prst="line">
              <a:avLst/>
            </a:prstGeom>
            <a:noFill/>
            <a:ln w="20638" cap="flat">
              <a:solidFill>
                <a:schemeClr val="accent4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82296" tIns="41148" rIns="82296" bIns="41148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sz="1264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FE1AF3A-279F-4706-9547-033336390F40}"/>
                </a:ext>
              </a:extLst>
            </p:cNvPr>
            <p:cNvGrpSpPr/>
            <p:nvPr/>
          </p:nvGrpSpPr>
          <p:grpSpPr>
            <a:xfrm>
              <a:off x="3832860" y="1591887"/>
              <a:ext cx="4697978" cy="4436794"/>
              <a:chOff x="3581400" y="1387764"/>
              <a:chExt cx="5219976" cy="4929770"/>
            </a:xfrm>
          </p:grpSpPr>
          <p:sp>
            <p:nvSpPr>
              <p:cNvPr id="71" name="Line 381">
                <a:extLst>
                  <a:ext uri="{FF2B5EF4-FFF2-40B4-BE49-F238E27FC236}">
                    <a16:creationId xmlns:a16="http://schemas.microsoft.com/office/drawing/2014/main" id="{4F078B3D-65D0-4F92-8806-2B6917C4D3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179390" y="1746801"/>
                <a:ext cx="532043" cy="723653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Line 382">
                <a:extLst>
                  <a:ext uri="{FF2B5EF4-FFF2-40B4-BE49-F238E27FC236}">
                    <a16:creationId xmlns:a16="http://schemas.microsoft.com/office/drawing/2014/main" id="{83736890-E58D-4216-9E54-702C2AC705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40817" y="1571933"/>
                <a:ext cx="338573" cy="898521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Line 383">
                <a:extLst>
                  <a:ext uri="{FF2B5EF4-FFF2-40B4-BE49-F238E27FC236}">
                    <a16:creationId xmlns:a16="http://schemas.microsoft.com/office/drawing/2014/main" id="{44AD6F23-1C62-4F99-8B41-ADE5DF47D5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06002" y="1815631"/>
                <a:ext cx="1073388" cy="654822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Line 385">
                <a:extLst>
                  <a:ext uri="{FF2B5EF4-FFF2-40B4-BE49-F238E27FC236}">
                    <a16:creationId xmlns:a16="http://schemas.microsoft.com/office/drawing/2014/main" id="{B16E8683-90E3-4926-9256-7BBF65C7598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94878" y="3147598"/>
                <a:ext cx="595293" cy="368337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Line 386">
                <a:extLst>
                  <a:ext uri="{FF2B5EF4-FFF2-40B4-BE49-F238E27FC236}">
                    <a16:creationId xmlns:a16="http://schemas.microsoft.com/office/drawing/2014/main" id="{521C1413-928E-409C-8344-CBF88CA8F6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67429" y="3515936"/>
                <a:ext cx="522742" cy="550646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Line 387">
                <a:extLst>
                  <a:ext uri="{FF2B5EF4-FFF2-40B4-BE49-F238E27FC236}">
                    <a16:creationId xmlns:a16="http://schemas.microsoft.com/office/drawing/2014/main" id="{0364195A-5AEC-4C06-918B-BDF30CAF9D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81819" y="2643460"/>
                <a:ext cx="208353" cy="872477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Line 389">
                <a:extLst>
                  <a:ext uri="{FF2B5EF4-FFF2-40B4-BE49-F238E27FC236}">
                    <a16:creationId xmlns:a16="http://schemas.microsoft.com/office/drawing/2014/main" id="{0DCCA975-C560-4485-BFB0-6B53D7A465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9928" y="5359484"/>
                <a:ext cx="812947" cy="716212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Line 390">
                <a:extLst>
                  <a:ext uri="{FF2B5EF4-FFF2-40B4-BE49-F238E27FC236}">
                    <a16:creationId xmlns:a16="http://schemas.microsoft.com/office/drawing/2014/main" id="{8724355B-7CE3-4B33-BCBF-862184FDA9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5212875" y="5359484"/>
                <a:ext cx="63250" cy="850153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Line 391">
                <a:extLst>
                  <a:ext uri="{FF2B5EF4-FFF2-40B4-BE49-F238E27FC236}">
                    <a16:creationId xmlns:a16="http://schemas.microsoft.com/office/drawing/2014/main" id="{E6A0CFFD-9EE8-4BB5-90C6-879DBDDF34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048333" y="5359484"/>
                <a:ext cx="1164542" cy="180449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Line 392">
                <a:extLst>
                  <a:ext uri="{FF2B5EF4-FFF2-40B4-BE49-F238E27FC236}">
                    <a16:creationId xmlns:a16="http://schemas.microsoft.com/office/drawing/2014/main" id="{C72659B8-9E09-4E51-9492-2483F3947E2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762685" y="3860090"/>
                <a:ext cx="1335688" cy="546925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Line 393">
                <a:extLst>
                  <a:ext uri="{FF2B5EF4-FFF2-40B4-BE49-F238E27FC236}">
                    <a16:creationId xmlns:a16="http://schemas.microsoft.com/office/drawing/2014/main" id="{AF9B5522-4A8B-4780-A723-14C226CD95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30642" y="4332604"/>
                <a:ext cx="532043" cy="74412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2" name="Line 394">
                <a:extLst>
                  <a:ext uri="{FF2B5EF4-FFF2-40B4-BE49-F238E27FC236}">
                    <a16:creationId xmlns:a16="http://schemas.microsoft.com/office/drawing/2014/main" id="{E24B890A-6C1C-4A9C-BA39-3BCA183BA9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466898" y="4407015"/>
                <a:ext cx="295787" cy="500419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" name="Line 395">
                <a:extLst>
                  <a:ext uri="{FF2B5EF4-FFF2-40B4-BE49-F238E27FC236}">
                    <a16:creationId xmlns:a16="http://schemas.microsoft.com/office/drawing/2014/main" id="{5EF9198A-2300-4F3B-B9EC-D6E2992E66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98373" y="3860090"/>
                <a:ext cx="1436144" cy="656683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Line 396">
                <a:extLst>
                  <a:ext uri="{FF2B5EF4-FFF2-40B4-BE49-F238E27FC236}">
                    <a16:creationId xmlns:a16="http://schemas.microsoft.com/office/drawing/2014/main" id="{D5274D47-2D8F-47EE-BC2D-C9B285E51D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7534518" y="4516772"/>
                <a:ext cx="59529" cy="545066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" name="Line 397">
                <a:extLst>
                  <a:ext uri="{FF2B5EF4-FFF2-40B4-BE49-F238E27FC236}">
                    <a16:creationId xmlns:a16="http://schemas.microsoft.com/office/drawing/2014/main" id="{92770B84-065A-4F3A-847F-AB4B915407E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7534518" y="4516772"/>
                <a:ext cx="561808" cy="37206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Line 399">
                <a:extLst>
                  <a:ext uri="{FF2B5EF4-FFF2-40B4-BE49-F238E27FC236}">
                    <a16:creationId xmlns:a16="http://schemas.microsoft.com/office/drawing/2014/main" id="{F2113611-6D43-4D5D-B7E8-7F2B30CD65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258358" y="5359484"/>
                <a:ext cx="541345" cy="770160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Line 400">
                <a:extLst>
                  <a:ext uri="{FF2B5EF4-FFF2-40B4-BE49-F238E27FC236}">
                    <a16:creationId xmlns:a16="http://schemas.microsoft.com/office/drawing/2014/main" id="{632FDFEC-D8B8-4FAA-AB6D-458B199515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6799702" y="5359484"/>
                <a:ext cx="591572" cy="682727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Line 401">
                <a:extLst>
                  <a:ext uri="{FF2B5EF4-FFF2-40B4-BE49-F238E27FC236}">
                    <a16:creationId xmlns:a16="http://schemas.microsoft.com/office/drawing/2014/main" id="{A5FE2F26-945B-445E-B219-A205934184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990477" y="5359484"/>
                <a:ext cx="809227" cy="107897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Line 402">
                <a:extLst>
                  <a:ext uri="{FF2B5EF4-FFF2-40B4-BE49-F238E27FC236}">
                    <a16:creationId xmlns:a16="http://schemas.microsoft.com/office/drawing/2014/main" id="{E234EAA4-C5EA-47B0-8F33-E69D17E678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6799702" y="5359484"/>
                <a:ext cx="1190586" cy="113478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Line 403">
                <a:extLst>
                  <a:ext uri="{FF2B5EF4-FFF2-40B4-BE49-F238E27FC236}">
                    <a16:creationId xmlns:a16="http://schemas.microsoft.com/office/drawing/2014/main" id="{49DB4BD0-582B-425D-B866-1DDEC3F935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990288" y="5472961"/>
                <a:ext cx="221375" cy="565528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Line 404">
                <a:extLst>
                  <a:ext uri="{FF2B5EF4-FFF2-40B4-BE49-F238E27FC236}">
                    <a16:creationId xmlns:a16="http://schemas.microsoft.com/office/drawing/2014/main" id="{90D3FBC2-BC88-46F3-A083-9A644CBBD3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990288" y="5052536"/>
                <a:ext cx="427867" cy="420426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Line 406">
                <a:extLst>
                  <a:ext uri="{FF2B5EF4-FFF2-40B4-BE49-F238E27FC236}">
                    <a16:creationId xmlns:a16="http://schemas.microsoft.com/office/drawing/2014/main" id="{F1196554-4BAA-4B86-8F89-D5FA2DAFE0E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7999590" y="3610811"/>
                <a:ext cx="623198" cy="937586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Line 407">
                <a:extLst>
                  <a:ext uri="{FF2B5EF4-FFF2-40B4-BE49-F238E27FC236}">
                    <a16:creationId xmlns:a16="http://schemas.microsoft.com/office/drawing/2014/main" id="{CC7DDC42-81E6-4C04-8F29-DCB74A8543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999590" y="2864834"/>
                <a:ext cx="532043" cy="745977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Line 409">
                <a:extLst>
                  <a:ext uri="{FF2B5EF4-FFF2-40B4-BE49-F238E27FC236}">
                    <a16:creationId xmlns:a16="http://schemas.microsoft.com/office/drawing/2014/main" id="{EE8730C5-4DFE-4D5D-A7FB-B85C66FBD9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933643" y="1681690"/>
                <a:ext cx="353455" cy="885498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Line 410">
                <a:extLst>
                  <a:ext uri="{FF2B5EF4-FFF2-40B4-BE49-F238E27FC236}">
                    <a16:creationId xmlns:a16="http://schemas.microsoft.com/office/drawing/2014/main" id="{0C410336-67D9-4993-9758-880FEE02BB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287098" y="2269542"/>
                <a:ext cx="985954" cy="297646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Line 411">
                <a:extLst>
                  <a:ext uri="{FF2B5EF4-FFF2-40B4-BE49-F238E27FC236}">
                    <a16:creationId xmlns:a16="http://schemas.microsoft.com/office/drawing/2014/main" id="{66273B41-B520-4347-B81E-90DD07236A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7287098" y="1490081"/>
                <a:ext cx="431587" cy="1077109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" name="Line 412">
                <a:extLst>
                  <a:ext uri="{FF2B5EF4-FFF2-40B4-BE49-F238E27FC236}">
                    <a16:creationId xmlns:a16="http://schemas.microsoft.com/office/drawing/2014/main" id="{74DEFCB1-CB89-4901-8B68-D129D6CD9D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098373" y="2649041"/>
                <a:ext cx="284625" cy="1211049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Line 413">
                <a:extLst>
                  <a:ext uri="{FF2B5EF4-FFF2-40B4-BE49-F238E27FC236}">
                    <a16:creationId xmlns:a16="http://schemas.microsoft.com/office/drawing/2014/main" id="{83B55344-93CB-47DB-BCD4-1817094195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282542" y="2044447"/>
                <a:ext cx="100456" cy="604595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Line 414">
                <a:extLst>
                  <a:ext uri="{FF2B5EF4-FFF2-40B4-BE49-F238E27FC236}">
                    <a16:creationId xmlns:a16="http://schemas.microsoft.com/office/drawing/2014/main" id="{653A8989-A9A7-47F0-94B4-A43AA8885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988616" y="2457431"/>
                <a:ext cx="394382" cy="191610"/>
              </a:xfrm>
              <a:prstGeom prst="line">
                <a:avLst/>
              </a:prstGeom>
              <a:noFill/>
              <a:ln w="20638" cap="flat">
                <a:solidFill>
                  <a:schemeClr val="bg1">
                    <a:lumMod val="9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Oval 425">
                <a:extLst>
                  <a:ext uri="{FF2B5EF4-FFF2-40B4-BE49-F238E27FC236}">
                    <a16:creationId xmlns:a16="http://schemas.microsoft.com/office/drawing/2014/main" id="{A2EE323F-A574-478B-9FC4-77700A6833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4768" y="4338184"/>
                <a:ext cx="359037" cy="35903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Oval 426">
                <a:extLst>
                  <a:ext uri="{FF2B5EF4-FFF2-40B4-BE49-F238E27FC236}">
                    <a16:creationId xmlns:a16="http://schemas.microsoft.com/office/drawing/2014/main" id="{55D0E8CD-BF8D-46A1-B8FE-CCFA0B8C9D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79771" y="5958497"/>
                <a:ext cx="359037" cy="35903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Oval 427">
                <a:extLst>
                  <a:ext uri="{FF2B5EF4-FFF2-40B4-BE49-F238E27FC236}">
                    <a16:creationId xmlns:a16="http://schemas.microsoft.com/office/drawing/2014/main" id="{0B165ECE-5EE0-4721-ADCF-8E6E77EC15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8318" y="5895248"/>
                <a:ext cx="362757" cy="35903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Oval 428">
                <a:extLst>
                  <a:ext uri="{FF2B5EF4-FFF2-40B4-BE49-F238E27FC236}">
                    <a16:creationId xmlns:a16="http://schemas.microsoft.com/office/drawing/2014/main" id="{31526347-9BAB-427D-B482-5E822AA642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9928" y="4836742"/>
                <a:ext cx="137661" cy="13766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4" name="Oval 429">
                <a:extLst>
                  <a:ext uri="{FF2B5EF4-FFF2-40B4-BE49-F238E27FC236}">
                    <a16:creationId xmlns:a16="http://schemas.microsoft.com/office/drawing/2014/main" id="{186A8515-7926-4A01-8AC3-48D71257A6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25634" y="4487007"/>
                <a:ext cx="137661" cy="13766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5" name="Oval 430">
                <a:extLst>
                  <a:ext uri="{FF2B5EF4-FFF2-40B4-BE49-F238E27FC236}">
                    <a16:creationId xmlns:a16="http://schemas.microsoft.com/office/drawing/2014/main" id="{0C9723B8-053E-4129-9B5C-4A7694EA18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27076" y="4998588"/>
                <a:ext cx="137661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6" name="Oval 431">
                <a:extLst>
                  <a:ext uri="{FF2B5EF4-FFF2-40B4-BE49-F238E27FC236}">
                    <a16:creationId xmlns:a16="http://schemas.microsoft.com/office/drawing/2014/main" id="{AD36E3F7-4FD5-47F4-ADF8-1329AE6F28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9031" y="1746801"/>
                <a:ext cx="135802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7" name="Oval 432">
                <a:extLst>
                  <a:ext uri="{FF2B5EF4-FFF2-40B4-BE49-F238E27FC236}">
                    <a16:creationId xmlns:a16="http://schemas.microsoft.com/office/drawing/2014/main" id="{51611260-0BB6-4518-8783-E8976F4F6B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7908" y="3075048"/>
                <a:ext cx="137661" cy="13766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8" name="Oval 433">
                <a:extLst>
                  <a:ext uri="{FF2B5EF4-FFF2-40B4-BE49-F238E27FC236}">
                    <a16:creationId xmlns:a16="http://schemas.microsoft.com/office/drawing/2014/main" id="{4FF46727-A14D-4166-B8E9-1662E0EB87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49856" y="1421249"/>
                <a:ext cx="135802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" name="Oval 434">
                <a:extLst>
                  <a:ext uri="{FF2B5EF4-FFF2-40B4-BE49-F238E27FC236}">
                    <a16:creationId xmlns:a16="http://schemas.microsoft.com/office/drawing/2014/main" id="{52299CCC-3881-4E89-9173-24734ADBA8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07294" y="6142666"/>
                <a:ext cx="135802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" name="Oval 435">
                <a:extLst>
                  <a:ext uri="{FF2B5EF4-FFF2-40B4-BE49-F238E27FC236}">
                    <a16:creationId xmlns:a16="http://schemas.microsoft.com/office/drawing/2014/main" id="{AE1AE00B-0F5A-43EE-8F67-FE86CC3CE6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1363" y="5469241"/>
                <a:ext cx="135802" cy="13766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Oval 436">
                <a:extLst>
                  <a:ext uri="{FF2B5EF4-FFF2-40B4-BE49-F238E27FC236}">
                    <a16:creationId xmlns:a16="http://schemas.microsoft.com/office/drawing/2014/main" id="{1D07FCCE-89A9-44B1-AC4F-B8BE60557B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64663" y="2796004"/>
                <a:ext cx="135802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Oval 437">
                <a:extLst>
                  <a:ext uri="{FF2B5EF4-FFF2-40B4-BE49-F238E27FC236}">
                    <a16:creationId xmlns:a16="http://schemas.microsoft.com/office/drawing/2014/main" id="{26315B96-0180-4580-A1F4-049A05E375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35391" y="5937105"/>
                <a:ext cx="137661" cy="13766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" name="Oval 438">
                <a:extLst>
                  <a:ext uri="{FF2B5EF4-FFF2-40B4-BE49-F238E27FC236}">
                    <a16:creationId xmlns:a16="http://schemas.microsoft.com/office/drawing/2014/main" id="{02CDE40F-0B72-4C20-A71A-2DF91B39D9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45604" y="4983705"/>
                <a:ext cx="137661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Oval 439">
                <a:extLst>
                  <a:ext uri="{FF2B5EF4-FFF2-40B4-BE49-F238E27FC236}">
                    <a16:creationId xmlns:a16="http://schemas.microsoft.com/office/drawing/2014/main" id="{837BDC0D-2BF9-4280-B7DD-86BB24C9CD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16027" y="2580211"/>
                <a:ext cx="137661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" name="Oval 440">
                <a:extLst>
                  <a:ext uri="{FF2B5EF4-FFF2-40B4-BE49-F238E27FC236}">
                    <a16:creationId xmlns:a16="http://schemas.microsoft.com/office/drawing/2014/main" id="{50E9646F-47C5-4155-A367-876411CAD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17925" y="2388600"/>
                <a:ext cx="137661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" name="Oval 441">
                <a:extLst>
                  <a:ext uri="{FF2B5EF4-FFF2-40B4-BE49-F238E27FC236}">
                    <a16:creationId xmlns:a16="http://schemas.microsoft.com/office/drawing/2014/main" id="{E6B24F9F-6F2C-4779-96E0-759CFF88A2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44463" y="1679830"/>
                <a:ext cx="137661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" name="Oval 442">
                <a:extLst>
                  <a:ext uri="{FF2B5EF4-FFF2-40B4-BE49-F238E27FC236}">
                    <a16:creationId xmlns:a16="http://schemas.microsoft.com/office/drawing/2014/main" id="{CE033D55-C63E-4326-A2F0-7C0C31C795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3671" y="4258192"/>
                <a:ext cx="135802" cy="13766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" name="Oval 443">
                <a:extLst>
                  <a:ext uri="{FF2B5EF4-FFF2-40B4-BE49-F238E27FC236}">
                    <a16:creationId xmlns:a16="http://schemas.microsoft.com/office/drawing/2014/main" id="{9B9DEAC3-425F-4D44-A120-8144B1EE3C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11283" y="5962218"/>
                <a:ext cx="137661" cy="13766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" name="Oval 444">
                <a:extLst>
                  <a:ext uri="{FF2B5EF4-FFF2-40B4-BE49-F238E27FC236}">
                    <a16:creationId xmlns:a16="http://schemas.microsoft.com/office/drawing/2014/main" id="{3E712BE2-14D9-40AB-98D8-A2970DCC92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25366" y="5400410"/>
                <a:ext cx="135802" cy="13580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" name="Oval 445">
                <a:extLst>
                  <a:ext uri="{FF2B5EF4-FFF2-40B4-BE49-F238E27FC236}">
                    <a16:creationId xmlns:a16="http://schemas.microsoft.com/office/drawing/2014/main" id="{49D730F2-2FAE-4302-BCB3-5C45662F7B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55055" y="1503102"/>
                <a:ext cx="359037" cy="35903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1" name="Oval 446">
                <a:extLst>
                  <a:ext uri="{FF2B5EF4-FFF2-40B4-BE49-F238E27FC236}">
                    <a16:creationId xmlns:a16="http://schemas.microsoft.com/office/drawing/2014/main" id="{7C73B69C-7FFE-4FE2-8894-DD8BE6B6D0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03954" y="1862139"/>
                <a:ext cx="359037" cy="36089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" name="Oval 447">
                <a:extLst>
                  <a:ext uri="{FF2B5EF4-FFF2-40B4-BE49-F238E27FC236}">
                    <a16:creationId xmlns:a16="http://schemas.microsoft.com/office/drawing/2014/main" id="{DBE77444-C2E9-496F-BAEF-ABE4AD170B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07980" y="5292514"/>
                <a:ext cx="359037" cy="35903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" name="Oval 448">
                <a:extLst>
                  <a:ext uri="{FF2B5EF4-FFF2-40B4-BE49-F238E27FC236}">
                    <a16:creationId xmlns:a16="http://schemas.microsoft.com/office/drawing/2014/main" id="{640F6559-7C7A-4BEA-9EC4-3BD5192E6F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42339" y="4358648"/>
                <a:ext cx="359037" cy="36275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Oval 449">
                <a:extLst>
                  <a:ext uri="{FF2B5EF4-FFF2-40B4-BE49-F238E27FC236}">
                    <a16:creationId xmlns:a16="http://schemas.microsoft.com/office/drawing/2014/main" id="{B46E231F-C371-4810-B746-6593E22817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75862" y="2089094"/>
                <a:ext cx="359037" cy="35903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Oval 450">
                <a:extLst>
                  <a:ext uri="{FF2B5EF4-FFF2-40B4-BE49-F238E27FC236}">
                    <a16:creationId xmlns:a16="http://schemas.microsoft.com/office/drawing/2014/main" id="{F70C45C8-7291-44B4-B0BF-D251D19521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1370" y="2451850"/>
                <a:ext cx="359037" cy="36275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Oval 451">
                <a:extLst>
                  <a:ext uri="{FF2B5EF4-FFF2-40B4-BE49-F238E27FC236}">
                    <a16:creationId xmlns:a16="http://schemas.microsoft.com/office/drawing/2014/main" id="{FF110764-CE69-4278-986F-F213107C88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81400" y="3887994"/>
                <a:ext cx="362757" cy="35903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Oval 452">
                <a:extLst>
                  <a:ext uri="{FF2B5EF4-FFF2-40B4-BE49-F238E27FC236}">
                    <a16:creationId xmlns:a16="http://schemas.microsoft.com/office/drawing/2014/main" id="{AC54D411-2C6F-41F3-9999-44D2FA3312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2229" y="1387764"/>
                <a:ext cx="359037" cy="35903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8" name="Oval 453">
                <a:extLst>
                  <a:ext uri="{FF2B5EF4-FFF2-40B4-BE49-F238E27FC236}">
                    <a16:creationId xmlns:a16="http://schemas.microsoft.com/office/drawing/2014/main" id="{3E72255B-0356-47C0-84CE-27C77C10D6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80377" y="4228428"/>
                <a:ext cx="360896" cy="359037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B492E40-6238-4956-B3A4-42A76B9BF656}"/>
                </a:ext>
              </a:extLst>
            </p:cNvPr>
            <p:cNvGrpSpPr/>
            <p:nvPr/>
          </p:nvGrpSpPr>
          <p:grpSpPr>
            <a:xfrm>
              <a:off x="1363980" y="3211967"/>
              <a:ext cx="2061288" cy="1021936"/>
              <a:chOff x="838200" y="3187852"/>
              <a:chExt cx="2290320" cy="1135484"/>
            </a:xfrm>
          </p:grpSpPr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97B30450-39C2-4B60-BA3F-A187E969E00A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1891920" y="3187852"/>
                <a:ext cx="182880" cy="18288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47AD6FCB-0DA9-41C8-BE39-D592BE976578}"/>
                  </a:ext>
                </a:extLst>
              </p:cNvPr>
              <p:cNvSpPr txBox="1"/>
              <p:nvPr/>
            </p:nvSpPr>
            <p:spPr>
              <a:xfrm flipH="1">
                <a:off x="838200" y="3854832"/>
                <a:ext cx="2290320" cy="468504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/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This slide is an editable </a:t>
                </a:r>
                <a:b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</a:br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slide with all your needs. </a:t>
                </a:r>
              </a:p>
            </p:txBody>
          </p:sp>
          <p:sp>
            <p:nvSpPr>
              <p:cNvPr id="70" name="TextBox 69">
                <a:extLst>
                  <a:ext uri="{FF2B5EF4-FFF2-40B4-BE49-F238E27FC236}">
                    <a16:creationId xmlns:a16="http://schemas.microsoft.com/office/drawing/2014/main" id="{E67CD10F-386F-4580-BD47-3CFC51C92948}"/>
                  </a:ext>
                </a:extLst>
              </p:cNvPr>
              <p:cNvSpPr txBox="1"/>
              <p:nvPr/>
            </p:nvSpPr>
            <p:spPr>
              <a:xfrm flipH="1">
                <a:off x="838200" y="3458908"/>
                <a:ext cx="2290320" cy="423478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40" b="1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Enter your text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9523D70-1293-44CD-9109-083930AA0F8B}"/>
                </a:ext>
              </a:extLst>
            </p:cNvPr>
            <p:cNvGrpSpPr/>
            <p:nvPr/>
          </p:nvGrpSpPr>
          <p:grpSpPr>
            <a:xfrm>
              <a:off x="1363980" y="4606613"/>
              <a:ext cx="2061288" cy="1021936"/>
              <a:chOff x="838200" y="4737457"/>
              <a:chExt cx="2290320" cy="1135484"/>
            </a:xfrm>
          </p:grpSpPr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441BAA52-7103-49CE-B7A9-E56A712549C7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1891920" y="4737457"/>
                <a:ext cx="182880" cy="18288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30A23D6D-6E7C-4590-B4AD-02D881978B28}"/>
                  </a:ext>
                </a:extLst>
              </p:cNvPr>
              <p:cNvSpPr txBox="1"/>
              <p:nvPr/>
            </p:nvSpPr>
            <p:spPr>
              <a:xfrm flipH="1">
                <a:off x="838200" y="5404437"/>
                <a:ext cx="2290320" cy="468504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/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This slide is an editable </a:t>
                </a:r>
                <a:b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</a:br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slide with all your needs. </a:t>
                </a:r>
              </a:p>
            </p:txBody>
          </p: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C4CFE317-3DC7-4197-8409-768684A52FE1}"/>
                  </a:ext>
                </a:extLst>
              </p:cNvPr>
              <p:cNvSpPr txBox="1"/>
              <p:nvPr/>
            </p:nvSpPr>
            <p:spPr>
              <a:xfrm flipH="1">
                <a:off x="838200" y="5008513"/>
                <a:ext cx="2290320" cy="423478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4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Enter your text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33DB7AC-1123-48A7-887F-937FF0AE234E}"/>
                </a:ext>
              </a:extLst>
            </p:cNvPr>
            <p:cNvGrpSpPr/>
            <p:nvPr/>
          </p:nvGrpSpPr>
          <p:grpSpPr>
            <a:xfrm>
              <a:off x="1363980" y="1817323"/>
              <a:ext cx="2061288" cy="1021936"/>
              <a:chOff x="838200" y="1638247"/>
              <a:chExt cx="2290320" cy="1135484"/>
            </a:xfrm>
          </p:grpSpPr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3F6EC3FB-D5D3-4351-9E53-863A9DACE9F8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1891920" y="1638247"/>
                <a:ext cx="182880" cy="1828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39FF047-1516-4C93-A70F-7B653B5FE79E}"/>
                  </a:ext>
                </a:extLst>
              </p:cNvPr>
              <p:cNvSpPr txBox="1"/>
              <p:nvPr/>
            </p:nvSpPr>
            <p:spPr>
              <a:xfrm flipH="1">
                <a:off x="838200" y="2305227"/>
                <a:ext cx="2290320" cy="468504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/>
                <a:r>
                  <a:rPr lang="en-US" sz="1100" b="0" i="0" dirty="0">
                    <a:solidFill>
                      <a:srgbClr val="263238"/>
                    </a:solidFill>
                    <a:effectLst/>
                    <a:latin typeface="Roboto"/>
                  </a:rPr>
                  <a:t>This slide is an editable </a:t>
                </a:r>
                <a:br>
                  <a:rPr lang="en-US" sz="1100" b="0" i="0" dirty="0">
                    <a:solidFill>
                      <a:srgbClr val="263238"/>
                    </a:solidFill>
                    <a:effectLst/>
                    <a:latin typeface="Roboto"/>
                  </a:rPr>
                </a:br>
                <a:r>
                  <a:rPr lang="en-US" sz="1100" b="0" i="0" dirty="0">
                    <a:solidFill>
                      <a:srgbClr val="263238"/>
                    </a:solidFill>
                    <a:effectLst/>
                    <a:latin typeface="Roboto"/>
                  </a:rPr>
                  <a:t>slide with all your needs. 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4C8A552-A6A7-4918-891B-E7738E7C0D9E}"/>
                  </a:ext>
                </a:extLst>
              </p:cNvPr>
              <p:cNvSpPr txBox="1"/>
              <p:nvPr/>
            </p:nvSpPr>
            <p:spPr>
              <a:xfrm flipH="1">
                <a:off x="838200" y="1909303"/>
                <a:ext cx="2290320" cy="423478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40" b="1" dirty="0">
                    <a:solidFill>
                      <a:schemeClr val="accent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Enter your text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E3287AC-9119-4EC1-833A-47FD265F529F}"/>
                </a:ext>
              </a:extLst>
            </p:cNvPr>
            <p:cNvGrpSpPr/>
            <p:nvPr/>
          </p:nvGrpSpPr>
          <p:grpSpPr>
            <a:xfrm>
              <a:off x="8770621" y="3211967"/>
              <a:ext cx="2058078" cy="1021936"/>
              <a:chOff x="9067799" y="3187852"/>
              <a:chExt cx="2286753" cy="1135484"/>
            </a:xfrm>
          </p:grpSpPr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1E5931A9-DC75-48CE-B0BB-0C0089D17D3E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10119735" y="3187852"/>
                <a:ext cx="182880" cy="182880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6F57FB40-2440-42B2-AE7B-2F4154E615E4}"/>
                  </a:ext>
                </a:extLst>
              </p:cNvPr>
              <p:cNvSpPr txBox="1"/>
              <p:nvPr/>
            </p:nvSpPr>
            <p:spPr>
              <a:xfrm flipH="1">
                <a:off x="9067799" y="3854832"/>
                <a:ext cx="2286753" cy="468504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/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This slide is an editable </a:t>
                </a:r>
                <a:b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</a:br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slide with all your needs. </a:t>
                </a:r>
              </a:p>
            </p:txBody>
          </p:sp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F312EB0D-31BF-43A4-A159-0111883D592E}"/>
                  </a:ext>
                </a:extLst>
              </p:cNvPr>
              <p:cNvSpPr txBox="1"/>
              <p:nvPr/>
            </p:nvSpPr>
            <p:spPr>
              <a:xfrm flipH="1">
                <a:off x="9067799" y="3458908"/>
                <a:ext cx="2286753" cy="423478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4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Enter your text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4C0D3A89-219E-4893-8E95-A32536C78BB4}"/>
                </a:ext>
              </a:extLst>
            </p:cNvPr>
            <p:cNvGrpSpPr/>
            <p:nvPr/>
          </p:nvGrpSpPr>
          <p:grpSpPr>
            <a:xfrm>
              <a:off x="8770621" y="4606613"/>
              <a:ext cx="2058078" cy="1021936"/>
              <a:chOff x="9067799" y="4737457"/>
              <a:chExt cx="2286753" cy="1135484"/>
            </a:xfrm>
          </p:grpSpPr>
          <p:sp>
            <p:nvSpPr>
              <p:cNvPr id="56" name="Oval 55">
                <a:extLst>
                  <a:ext uri="{FF2B5EF4-FFF2-40B4-BE49-F238E27FC236}">
                    <a16:creationId xmlns:a16="http://schemas.microsoft.com/office/drawing/2014/main" id="{C48D08F7-6110-45D3-99D3-4E2275F0AB4C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10119735" y="4737457"/>
                <a:ext cx="182880" cy="18288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B392BB38-08CA-445A-83C5-F6AD3534BD4C}"/>
                  </a:ext>
                </a:extLst>
              </p:cNvPr>
              <p:cNvSpPr txBox="1"/>
              <p:nvPr/>
            </p:nvSpPr>
            <p:spPr>
              <a:xfrm flipH="1">
                <a:off x="9067799" y="5404437"/>
                <a:ext cx="2286753" cy="468504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/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This slide is an editable </a:t>
                </a:r>
                <a:b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</a:br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slide with all your needs. </a:t>
                </a:r>
              </a:p>
            </p:txBody>
          </p:sp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F97C2FD9-3D48-4DA5-9ED6-898491AEE3ED}"/>
                  </a:ext>
                </a:extLst>
              </p:cNvPr>
              <p:cNvSpPr txBox="1"/>
              <p:nvPr/>
            </p:nvSpPr>
            <p:spPr>
              <a:xfrm flipH="1">
                <a:off x="9067799" y="5008513"/>
                <a:ext cx="2286753" cy="423478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40" b="1" dirty="0">
                    <a:solidFill>
                      <a:schemeClr val="accent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Enter your text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6DACB25-A13A-44FD-B6C1-9F2EF9F2A952}"/>
                </a:ext>
              </a:extLst>
            </p:cNvPr>
            <p:cNvGrpSpPr/>
            <p:nvPr/>
          </p:nvGrpSpPr>
          <p:grpSpPr>
            <a:xfrm>
              <a:off x="8770621" y="1817323"/>
              <a:ext cx="2058078" cy="1021936"/>
              <a:chOff x="9067799" y="1638247"/>
              <a:chExt cx="2286753" cy="1135484"/>
            </a:xfrm>
          </p:grpSpPr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927955C8-5946-42C2-AEB5-2B916C80D9AE}"/>
                  </a:ext>
                </a:extLst>
              </p:cNvPr>
              <p:cNvSpPr>
                <a:spLocks noChangeAspect="1"/>
              </p:cNvSpPr>
              <p:nvPr/>
            </p:nvSpPr>
            <p:spPr>
              <a:xfrm flipH="1">
                <a:off x="10119735" y="1638247"/>
                <a:ext cx="182880" cy="18288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D6447078-A5F2-48A4-B604-BFBEFEE3472D}"/>
                  </a:ext>
                </a:extLst>
              </p:cNvPr>
              <p:cNvSpPr txBox="1"/>
              <p:nvPr/>
            </p:nvSpPr>
            <p:spPr>
              <a:xfrm flipH="1">
                <a:off x="9067799" y="2305227"/>
                <a:ext cx="2286753" cy="468504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/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This slide is an editable </a:t>
                </a:r>
                <a:b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</a:br>
                <a:r>
                  <a:rPr lang="en-US" sz="1050" b="0" i="0" dirty="0">
                    <a:solidFill>
                      <a:srgbClr val="263238"/>
                    </a:solidFill>
                    <a:effectLst/>
                    <a:latin typeface="Roboto"/>
                  </a:rPr>
                  <a:t>slide with all your needs. 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F7F1F5ED-3A0A-44DF-AB71-2B27F3285AC7}"/>
                  </a:ext>
                </a:extLst>
              </p:cNvPr>
              <p:cNvSpPr txBox="1"/>
              <p:nvPr/>
            </p:nvSpPr>
            <p:spPr>
              <a:xfrm flipH="1">
                <a:off x="9067799" y="1909303"/>
                <a:ext cx="2286753" cy="423478"/>
              </a:xfrm>
              <a:prstGeom prst="rect">
                <a:avLst/>
              </a:prstGeom>
              <a:noFill/>
            </p:spPr>
            <p:txBody>
              <a:bodyPr wrap="square" lIns="82296" tIns="41148" rIns="82296" bIns="41148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440" b="1" dirty="0">
                    <a:solidFill>
                      <a:schemeClr val="accent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Enter your text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56C4ABA-B7D1-4FBC-BD0A-F6A7BDD2CB4D}"/>
                </a:ext>
              </a:extLst>
            </p:cNvPr>
            <p:cNvGrpSpPr/>
            <p:nvPr/>
          </p:nvGrpSpPr>
          <p:grpSpPr>
            <a:xfrm>
              <a:off x="7332066" y="3115465"/>
              <a:ext cx="952656" cy="954329"/>
              <a:chOff x="7469407" y="3080628"/>
              <a:chExt cx="1058506" cy="1060365"/>
            </a:xfrm>
          </p:grpSpPr>
          <p:sp>
            <p:nvSpPr>
              <p:cNvPr id="49" name="Oval 454">
                <a:extLst>
                  <a:ext uri="{FF2B5EF4-FFF2-40B4-BE49-F238E27FC236}">
                    <a16:creationId xmlns:a16="http://schemas.microsoft.com/office/drawing/2014/main" id="{85D3C430-C101-4401-A226-46B974640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69407" y="3080628"/>
                <a:ext cx="1058506" cy="1060365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AD0E8A56-231A-430C-A78B-A8BBB7F20F6E}"/>
                  </a:ext>
                </a:extLst>
              </p:cNvPr>
              <p:cNvGrpSpPr/>
              <p:nvPr/>
            </p:nvGrpSpPr>
            <p:grpSpPr>
              <a:xfrm>
                <a:off x="7530797" y="3142018"/>
                <a:ext cx="937586" cy="937586"/>
                <a:chOff x="7530797" y="3142018"/>
                <a:chExt cx="937586" cy="937586"/>
              </a:xfrm>
            </p:grpSpPr>
            <p:sp>
              <p:nvSpPr>
                <p:cNvPr id="51" name="Oval 455">
                  <a:extLst>
                    <a:ext uri="{FF2B5EF4-FFF2-40B4-BE49-F238E27FC236}">
                      <a16:creationId xmlns:a16="http://schemas.microsoft.com/office/drawing/2014/main" id="{442A4077-9888-407B-984C-FFFACE0460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530797" y="3142018"/>
                  <a:ext cx="937586" cy="937586"/>
                </a:xfrm>
                <a:prstGeom prst="ellipse">
                  <a:avLst/>
                </a:prstGeom>
                <a:solidFill>
                  <a:schemeClr val="accent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2" name="Freeform 9">
                  <a:extLst>
                    <a:ext uri="{FF2B5EF4-FFF2-40B4-BE49-F238E27FC236}">
                      <a16:creationId xmlns:a16="http://schemas.microsoft.com/office/drawing/2014/main" id="{A90BAD62-6465-4A4E-B490-17E20D30B60B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754699" y="3344932"/>
                  <a:ext cx="489782" cy="489782"/>
                </a:xfrm>
                <a:custGeom>
                  <a:avLst/>
                  <a:gdLst>
                    <a:gd name="T0" fmla="*/ 418 w 481"/>
                    <a:gd name="T1" fmla="*/ 369 h 481"/>
                    <a:gd name="T2" fmla="*/ 240 w 481"/>
                    <a:gd name="T3" fmla="*/ 143 h 481"/>
                    <a:gd name="T4" fmla="*/ 62 w 481"/>
                    <a:gd name="T5" fmla="*/ 369 h 481"/>
                    <a:gd name="T6" fmla="*/ 0 w 481"/>
                    <a:gd name="T7" fmla="*/ 425 h 481"/>
                    <a:gd name="T8" fmla="*/ 424 w 481"/>
                    <a:gd name="T9" fmla="*/ 481 h 481"/>
                    <a:gd name="T10" fmla="*/ 424 w 481"/>
                    <a:gd name="T11" fmla="*/ 369 h 481"/>
                    <a:gd name="T12" fmla="*/ 28 w 481"/>
                    <a:gd name="T13" fmla="*/ 425 h 481"/>
                    <a:gd name="T14" fmla="*/ 71 w 481"/>
                    <a:gd name="T15" fmla="*/ 397 h 481"/>
                    <a:gd name="T16" fmla="*/ 56 w 481"/>
                    <a:gd name="T17" fmla="*/ 453 h 481"/>
                    <a:gd name="T18" fmla="*/ 151 w 481"/>
                    <a:gd name="T19" fmla="*/ 453 h 481"/>
                    <a:gd name="T20" fmla="*/ 240 w 481"/>
                    <a:gd name="T21" fmla="*/ 171 h 481"/>
                    <a:gd name="T22" fmla="*/ 329 w 481"/>
                    <a:gd name="T23" fmla="*/ 453 h 481"/>
                    <a:gd name="T24" fmla="*/ 372 w 481"/>
                    <a:gd name="T25" fmla="*/ 453 h 481"/>
                    <a:gd name="T26" fmla="*/ 424 w 481"/>
                    <a:gd name="T27" fmla="*/ 397 h 481"/>
                    <a:gd name="T28" fmla="*/ 424 w 481"/>
                    <a:gd name="T29" fmla="*/ 453 h 481"/>
                    <a:gd name="T30" fmla="*/ 240 w 481"/>
                    <a:gd name="T31" fmla="*/ 312 h 481"/>
                    <a:gd name="T32" fmla="*/ 254 w 481"/>
                    <a:gd name="T33" fmla="*/ 394 h 481"/>
                    <a:gd name="T34" fmla="*/ 240 w 481"/>
                    <a:gd name="T35" fmla="*/ 425 h 481"/>
                    <a:gd name="T36" fmla="*/ 226 w 481"/>
                    <a:gd name="T37" fmla="*/ 394 h 481"/>
                    <a:gd name="T38" fmla="*/ 212 w 481"/>
                    <a:gd name="T39" fmla="*/ 340 h 481"/>
                    <a:gd name="T40" fmla="*/ 240 w 481"/>
                    <a:gd name="T41" fmla="*/ 369 h 481"/>
                    <a:gd name="T42" fmla="*/ 240 w 481"/>
                    <a:gd name="T43" fmla="*/ 340 h 481"/>
                    <a:gd name="T44" fmla="*/ 226 w 481"/>
                    <a:gd name="T45" fmla="*/ 258 h 481"/>
                    <a:gd name="T46" fmla="*/ 240 w 481"/>
                    <a:gd name="T47" fmla="*/ 228 h 481"/>
                    <a:gd name="T48" fmla="*/ 254 w 481"/>
                    <a:gd name="T49" fmla="*/ 258 h 481"/>
                    <a:gd name="T50" fmla="*/ 268 w 481"/>
                    <a:gd name="T51" fmla="*/ 312 h 481"/>
                    <a:gd name="T52" fmla="*/ 240 w 481"/>
                    <a:gd name="T53" fmla="*/ 284 h 481"/>
                    <a:gd name="T54" fmla="*/ 226 w 481"/>
                    <a:gd name="T55" fmla="*/ 99 h 481"/>
                    <a:gd name="T56" fmla="*/ 240 w 481"/>
                    <a:gd name="T57" fmla="*/ 29 h 481"/>
                    <a:gd name="T58" fmla="*/ 254 w 481"/>
                    <a:gd name="T59" fmla="*/ 99 h 481"/>
                    <a:gd name="T60" fmla="*/ 226 w 481"/>
                    <a:gd name="T61" fmla="*/ 99 h 481"/>
                    <a:gd name="T62" fmla="*/ 282 w 481"/>
                    <a:gd name="T63" fmla="*/ 14 h 481"/>
                    <a:gd name="T64" fmla="*/ 310 w 481"/>
                    <a:gd name="T65" fmla="*/ 14 h 481"/>
                    <a:gd name="T66" fmla="*/ 296 w 481"/>
                    <a:gd name="T67" fmla="*/ 85 h 481"/>
                    <a:gd name="T68" fmla="*/ 170 w 481"/>
                    <a:gd name="T69" fmla="*/ 71 h 481"/>
                    <a:gd name="T70" fmla="*/ 184 w 481"/>
                    <a:gd name="T71" fmla="*/ 0 h 481"/>
                    <a:gd name="T72" fmla="*/ 198 w 481"/>
                    <a:gd name="T73" fmla="*/ 71 h 481"/>
                    <a:gd name="T74" fmla="*/ 170 w 481"/>
                    <a:gd name="T75" fmla="*/ 71 h 4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481" h="481">
                      <a:moveTo>
                        <a:pt x="424" y="369"/>
                      </a:moveTo>
                      <a:cubicBezTo>
                        <a:pt x="418" y="369"/>
                        <a:pt x="418" y="369"/>
                        <a:pt x="418" y="369"/>
                      </a:cubicBezTo>
                      <a:cubicBezTo>
                        <a:pt x="421" y="355"/>
                        <a:pt x="423" y="341"/>
                        <a:pt x="423" y="326"/>
                      </a:cubicBezTo>
                      <a:cubicBezTo>
                        <a:pt x="423" y="225"/>
                        <a:pt x="341" y="143"/>
                        <a:pt x="240" y="143"/>
                      </a:cubicBezTo>
                      <a:cubicBezTo>
                        <a:pt x="139" y="143"/>
                        <a:pt x="57" y="225"/>
                        <a:pt x="57" y="326"/>
                      </a:cubicBezTo>
                      <a:cubicBezTo>
                        <a:pt x="57" y="341"/>
                        <a:pt x="59" y="355"/>
                        <a:pt x="62" y="369"/>
                      </a:cubicBezTo>
                      <a:cubicBezTo>
                        <a:pt x="56" y="369"/>
                        <a:pt x="56" y="369"/>
                        <a:pt x="56" y="369"/>
                      </a:cubicBezTo>
                      <a:cubicBezTo>
                        <a:pt x="25" y="369"/>
                        <a:pt x="0" y="394"/>
                        <a:pt x="0" y="425"/>
                      </a:cubicBezTo>
                      <a:cubicBezTo>
                        <a:pt x="0" y="456"/>
                        <a:pt x="25" y="481"/>
                        <a:pt x="56" y="481"/>
                      </a:cubicBezTo>
                      <a:cubicBezTo>
                        <a:pt x="424" y="481"/>
                        <a:pt x="424" y="481"/>
                        <a:pt x="424" y="481"/>
                      </a:cubicBezTo>
                      <a:cubicBezTo>
                        <a:pt x="455" y="481"/>
                        <a:pt x="481" y="456"/>
                        <a:pt x="481" y="425"/>
                      </a:cubicBezTo>
                      <a:cubicBezTo>
                        <a:pt x="481" y="394"/>
                        <a:pt x="455" y="369"/>
                        <a:pt x="424" y="369"/>
                      </a:cubicBezTo>
                      <a:close/>
                      <a:moveTo>
                        <a:pt x="56" y="453"/>
                      </a:moveTo>
                      <a:cubicBezTo>
                        <a:pt x="40" y="453"/>
                        <a:pt x="28" y="441"/>
                        <a:pt x="28" y="425"/>
                      </a:cubicBezTo>
                      <a:cubicBezTo>
                        <a:pt x="28" y="409"/>
                        <a:pt x="40" y="397"/>
                        <a:pt x="56" y="397"/>
                      </a:cubicBezTo>
                      <a:cubicBezTo>
                        <a:pt x="71" y="397"/>
                        <a:pt x="71" y="397"/>
                        <a:pt x="71" y="397"/>
                      </a:cubicBezTo>
                      <a:cubicBezTo>
                        <a:pt x="80" y="418"/>
                        <a:pt x="92" y="437"/>
                        <a:pt x="108" y="453"/>
                      </a:cubicBezTo>
                      <a:lnTo>
                        <a:pt x="56" y="453"/>
                      </a:lnTo>
                      <a:close/>
                      <a:moveTo>
                        <a:pt x="329" y="453"/>
                      </a:moveTo>
                      <a:cubicBezTo>
                        <a:pt x="151" y="453"/>
                        <a:pt x="151" y="453"/>
                        <a:pt x="151" y="453"/>
                      </a:cubicBezTo>
                      <a:cubicBezTo>
                        <a:pt x="110" y="424"/>
                        <a:pt x="85" y="377"/>
                        <a:pt x="85" y="326"/>
                      </a:cubicBezTo>
                      <a:cubicBezTo>
                        <a:pt x="85" y="241"/>
                        <a:pt x="155" y="171"/>
                        <a:pt x="240" y="171"/>
                      </a:cubicBezTo>
                      <a:cubicBezTo>
                        <a:pt x="325" y="171"/>
                        <a:pt x="395" y="241"/>
                        <a:pt x="395" y="326"/>
                      </a:cubicBezTo>
                      <a:cubicBezTo>
                        <a:pt x="395" y="377"/>
                        <a:pt x="370" y="424"/>
                        <a:pt x="329" y="453"/>
                      </a:cubicBezTo>
                      <a:close/>
                      <a:moveTo>
                        <a:pt x="424" y="453"/>
                      </a:moveTo>
                      <a:cubicBezTo>
                        <a:pt x="372" y="453"/>
                        <a:pt x="372" y="453"/>
                        <a:pt x="372" y="453"/>
                      </a:cubicBezTo>
                      <a:cubicBezTo>
                        <a:pt x="388" y="437"/>
                        <a:pt x="400" y="418"/>
                        <a:pt x="409" y="397"/>
                      </a:cubicBezTo>
                      <a:cubicBezTo>
                        <a:pt x="424" y="397"/>
                        <a:pt x="424" y="397"/>
                        <a:pt x="424" y="397"/>
                      </a:cubicBezTo>
                      <a:cubicBezTo>
                        <a:pt x="440" y="397"/>
                        <a:pt x="452" y="409"/>
                        <a:pt x="452" y="425"/>
                      </a:cubicBezTo>
                      <a:cubicBezTo>
                        <a:pt x="452" y="441"/>
                        <a:pt x="440" y="453"/>
                        <a:pt x="424" y="453"/>
                      </a:cubicBezTo>
                      <a:close/>
                      <a:moveTo>
                        <a:pt x="226" y="298"/>
                      </a:moveTo>
                      <a:cubicBezTo>
                        <a:pt x="226" y="306"/>
                        <a:pt x="232" y="312"/>
                        <a:pt x="240" y="312"/>
                      </a:cubicBezTo>
                      <a:cubicBezTo>
                        <a:pt x="263" y="312"/>
                        <a:pt x="282" y="331"/>
                        <a:pt x="282" y="355"/>
                      </a:cubicBezTo>
                      <a:cubicBezTo>
                        <a:pt x="282" y="373"/>
                        <a:pt x="271" y="389"/>
                        <a:pt x="254" y="394"/>
                      </a:cubicBezTo>
                      <a:cubicBezTo>
                        <a:pt x="254" y="411"/>
                        <a:pt x="254" y="411"/>
                        <a:pt x="254" y="411"/>
                      </a:cubicBezTo>
                      <a:cubicBezTo>
                        <a:pt x="254" y="419"/>
                        <a:pt x="248" y="425"/>
                        <a:pt x="240" y="425"/>
                      </a:cubicBezTo>
                      <a:cubicBezTo>
                        <a:pt x="232" y="425"/>
                        <a:pt x="226" y="419"/>
                        <a:pt x="226" y="411"/>
                      </a:cubicBezTo>
                      <a:cubicBezTo>
                        <a:pt x="226" y="394"/>
                        <a:pt x="226" y="394"/>
                        <a:pt x="226" y="394"/>
                      </a:cubicBezTo>
                      <a:cubicBezTo>
                        <a:pt x="210" y="389"/>
                        <a:pt x="198" y="373"/>
                        <a:pt x="198" y="355"/>
                      </a:cubicBezTo>
                      <a:cubicBezTo>
                        <a:pt x="198" y="347"/>
                        <a:pt x="204" y="340"/>
                        <a:pt x="212" y="340"/>
                      </a:cubicBezTo>
                      <a:cubicBezTo>
                        <a:pt x="220" y="340"/>
                        <a:pt x="226" y="347"/>
                        <a:pt x="226" y="355"/>
                      </a:cubicBezTo>
                      <a:cubicBezTo>
                        <a:pt x="226" y="362"/>
                        <a:pt x="232" y="369"/>
                        <a:pt x="240" y="369"/>
                      </a:cubicBezTo>
                      <a:cubicBezTo>
                        <a:pt x="248" y="369"/>
                        <a:pt x="254" y="362"/>
                        <a:pt x="254" y="355"/>
                      </a:cubicBezTo>
                      <a:cubicBezTo>
                        <a:pt x="254" y="347"/>
                        <a:pt x="248" y="340"/>
                        <a:pt x="240" y="340"/>
                      </a:cubicBezTo>
                      <a:cubicBezTo>
                        <a:pt x="217" y="340"/>
                        <a:pt x="198" y="321"/>
                        <a:pt x="198" y="298"/>
                      </a:cubicBezTo>
                      <a:cubicBezTo>
                        <a:pt x="198" y="280"/>
                        <a:pt x="210" y="264"/>
                        <a:pt x="226" y="258"/>
                      </a:cubicBezTo>
                      <a:cubicBezTo>
                        <a:pt x="226" y="242"/>
                        <a:pt x="226" y="242"/>
                        <a:pt x="226" y="242"/>
                      </a:cubicBezTo>
                      <a:cubicBezTo>
                        <a:pt x="226" y="234"/>
                        <a:pt x="232" y="228"/>
                        <a:pt x="240" y="228"/>
                      </a:cubicBezTo>
                      <a:cubicBezTo>
                        <a:pt x="248" y="228"/>
                        <a:pt x="254" y="234"/>
                        <a:pt x="254" y="242"/>
                      </a:cubicBezTo>
                      <a:cubicBezTo>
                        <a:pt x="254" y="258"/>
                        <a:pt x="254" y="258"/>
                        <a:pt x="254" y="258"/>
                      </a:cubicBezTo>
                      <a:cubicBezTo>
                        <a:pt x="271" y="264"/>
                        <a:pt x="282" y="280"/>
                        <a:pt x="282" y="298"/>
                      </a:cubicBezTo>
                      <a:cubicBezTo>
                        <a:pt x="282" y="306"/>
                        <a:pt x="276" y="312"/>
                        <a:pt x="268" y="312"/>
                      </a:cubicBezTo>
                      <a:cubicBezTo>
                        <a:pt x="260" y="312"/>
                        <a:pt x="254" y="306"/>
                        <a:pt x="254" y="298"/>
                      </a:cubicBezTo>
                      <a:cubicBezTo>
                        <a:pt x="254" y="290"/>
                        <a:pt x="248" y="284"/>
                        <a:pt x="240" y="284"/>
                      </a:cubicBezTo>
                      <a:cubicBezTo>
                        <a:pt x="232" y="284"/>
                        <a:pt x="226" y="290"/>
                        <a:pt x="226" y="298"/>
                      </a:cubicBezTo>
                      <a:close/>
                      <a:moveTo>
                        <a:pt x="226" y="99"/>
                      </a:moveTo>
                      <a:cubicBezTo>
                        <a:pt x="226" y="43"/>
                        <a:pt x="226" y="43"/>
                        <a:pt x="226" y="43"/>
                      </a:cubicBezTo>
                      <a:cubicBezTo>
                        <a:pt x="226" y="35"/>
                        <a:pt x="232" y="29"/>
                        <a:pt x="240" y="29"/>
                      </a:cubicBezTo>
                      <a:cubicBezTo>
                        <a:pt x="248" y="29"/>
                        <a:pt x="254" y="35"/>
                        <a:pt x="254" y="43"/>
                      </a:cubicBezTo>
                      <a:cubicBezTo>
                        <a:pt x="254" y="99"/>
                        <a:pt x="254" y="99"/>
                        <a:pt x="254" y="99"/>
                      </a:cubicBezTo>
                      <a:cubicBezTo>
                        <a:pt x="254" y="107"/>
                        <a:pt x="248" y="113"/>
                        <a:pt x="240" y="113"/>
                      </a:cubicBezTo>
                      <a:cubicBezTo>
                        <a:pt x="232" y="113"/>
                        <a:pt x="226" y="107"/>
                        <a:pt x="226" y="99"/>
                      </a:cubicBezTo>
                      <a:close/>
                      <a:moveTo>
                        <a:pt x="282" y="71"/>
                      </a:moveTo>
                      <a:cubicBezTo>
                        <a:pt x="282" y="14"/>
                        <a:pt x="282" y="14"/>
                        <a:pt x="282" y="14"/>
                      </a:cubicBezTo>
                      <a:cubicBezTo>
                        <a:pt x="282" y="7"/>
                        <a:pt x="289" y="0"/>
                        <a:pt x="296" y="0"/>
                      </a:cubicBezTo>
                      <a:cubicBezTo>
                        <a:pt x="304" y="0"/>
                        <a:pt x="310" y="7"/>
                        <a:pt x="310" y="14"/>
                      </a:cubicBezTo>
                      <a:cubicBezTo>
                        <a:pt x="310" y="71"/>
                        <a:pt x="310" y="71"/>
                        <a:pt x="310" y="71"/>
                      </a:cubicBezTo>
                      <a:cubicBezTo>
                        <a:pt x="310" y="79"/>
                        <a:pt x="304" y="85"/>
                        <a:pt x="296" y="85"/>
                      </a:cubicBezTo>
                      <a:cubicBezTo>
                        <a:pt x="289" y="85"/>
                        <a:pt x="282" y="79"/>
                        <a:pt x="282" y="71"/>
                      </a:cubicBezTo>
                      <a:close/>
                      <a:moveTo>
                        <a:pt x="170" y="71"/>
                      </a:moveTo>
                      <a:cubicBezTo>
                        <a:pt x="170" y="14"/>
                        <a:pt x="170" y="14"/>
                        <a:pt x="170" y="14"/>
                      </a:cubicBezTo>
                      <a:cubicBezTo>
                        <a:pt x="170" y="7"/>
                        <a:pt x="176" y="0"/>
                        <a:pt x="184" y="0"/>
                      </a:cubicBezTo>
                      <a:cubicBezTo>
                        <a:pt x="191" y="0"/>
                        <a:pt x="198" y="7"/>
                        <a:pt x="198" y="14"/>
                      </a:cubicBezTo>
                      <a:cubicBezTo>
                        <a:pt x="198" y="71"/>
                        <a:pt x="198" y="71"/>
                        <a:pt x="198" y="71"/>
                      </a:cubicBezTo>
                      <a:cubicBezTo>
                        <a:pt x="198" y="79"/>
                        <a:pt x="191" y="85"/>
                        <a:pt x="184" y="85"/>
                      </a:cubicBezTo>
                      <a:cubicBezTo>
                        <a:pt x="176" y="85"/>
                        <a:pt x="170" y="79"/>
                        <a:pt x="170" y="7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1C8A9487-0C2F-4DDF-94C7-74BD67EEFD21}"/>
                </a:ext>
              </a:extLst>
            </p:cNvPr>
            <p:cNvGrpSpPr/>
            <p:nvPr/>
          </p:nvGrpSpPr>
          <p:grpSpPr>
            <a:xfrm>
              <a:off x="4120833" y="3153975"/>
              <a:ext cx="703190" cy="704864"/>
              <a:chOff x="3901370" y="3123415"/>
              <a:chExt cx="781322" cy="783183"/>
            </a:xfrm>
          </p:grpSpPr>
          <p:sp>
            <p:nvSpPr>
              <p:cNvPr id="45" name="Oval 421">
                <a:extLst>
                  <a:ext uri="{FF2B5EF4-FFF2-40B4-BE49-F238E27FC236}">
                    <a16:creationId xmlns:a16="http://schemas.microsoft.com/office/drawing/2014/main" id="{69238706-F7A3-4DF3-8CA1-1F3DB5F355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1370" y="3123415"/>
                <a:ext cx="781322" cy="78318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172E9026-5BD5-4EF6-9C87-A8A0C9F69CAD}"/>
                  </a:ext>
                </a:extLst>
              </p:cNvPr>
              <p:cNvGrpSpPr/>
              <p:nvPr/>
            </p:nvGrpSpPr>
            <p:grpSpPr>
              <a:xfrm>
                <a:off x="3953458" y="3179224"/>
                <a:ext cx="675286" cy="675286"/>
                <a:chOff x="3953458" y="3179224"/>
                <a:chExt cx="675286" cy="675286"/>
              </a:xfrm>
            </p:grpSpPr>
            <p:sp>
              <p:nvSpPr>
                <p:cNvPr id="47" name="Oval 422">
                  <a:extLst>
                    <a:ext uri="{FF2B5EF4-FFF2-40B4-BE49-F238E27FC236}">
                      <a16:creationId xmlns:a16="http://schemas.microsoft.com/office/drawing/2014/main" id="{02C22B0D-FBDD-4F06-8C4A-FF3B669D59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53458" y="3179224"/>
                  <a:ext cx="675286" cy="675286"/>
                </a:xfrm>
                <a:prstGeom prst="ellipse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" name="Freeform 22">
                  <a:extLst>
                    <a:ext uri="{FF2B5EF4-FFF2-40B4-BE49-F238E27FC236}">
                      <a16:creationId xmlns:a16="http://schemas.microsoft.com/office/drawing/2014/main" id="{C0A8B556-8A15-464B-B893-69A01BB4A61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113923" y="3340363"/>
                  <a:ext cx="354356" cy="353009"/>
                </a:xfrm>
                <a:custGeom>
                  <a:avLst/>
                  <a:gdLst>
                    <a:gd name="T0" fmla="*/ 14 w 483"/>
                    <a:gd name="T1" fmla="*/ 171 h 481"/>
                    <a:gd name="T2" fmla="*/ 37 w 483"/>
                    <a:gd name="T3" fmla="*/ 227 h 481"/>
                    <a:gd name="T4" fmla="*/ 68 w 483"/>
                    <a:gd name="T5" fmla="*/ 236 h 481"/>
                    <a:gd name="T6" fmla="*/ 127 w 483"/>
                    <a:gd name="T7" fmla="*/ 284 h 481"/>
                    <a:gd name="T8" fmla="*/ 186 w 483"/>
                    <a:gd name="T9" fmla="*/ 236 h 481"/>
                    <a:gd name="T10" fmla="*/ 156 w 483"/>
                    <a:gd name="T11" fmla="*/ 312 h 481"/>
                    <a:gd name="T12" fmla="*/ 171 w 483"/>
                    <a:gd name="T13" fmla="*/ 340 h 481"/>
                    <a:gd name="T14" fmla="*/ 187 w 483"/>
                    <a:gd name="T15" fmla="*/ 436 h 481"/>
                    <a:gd name="T16" fmla="*/ 283 w 483"/>
                    <a:gd name="T17" fmla="*/ 452 h 481"/>
                    <a:gd name="T18" fmla="*/ 311 w 483"/>
                    <a:gd name="T19" fmla="*/ 467 h 481"/>
                    <a:gd name="T20" fmla="*/ 387 w 483"/>
                    <a:gd name="T21" fmla="*/ 436 h 481"/>
                    <a:gd name="T22" fmla="*/ 396 w 483"/>
                    <a:gd name="T23" fmla="*/ 405 h 481"/>
                    <a:gd name="T24" fmla="*/ 452 w 483"/>
                    <a:gd name="T25" fmla="*/ 326 h 481"/>
                    <a:gd name="T26" fmla="*/ 396 w 483"/>
                    <a:gd name="T27" fmla="*/ 247 h 481"/>
                    <a:gd name="T28" fmla="*/ 387 w 483"/>
                    <a:gd name="T29" fmla="*/ 217 h 481"/>
                    <a:gd name="T30" fmla="*/ 311 w 483"/>
                    <a:gd name="T31" fmla="*/ 185 h 481"/>
                    <a:gd name="T32" fmla="*/ 283 w 483"/>
                    <a:gd name="T33" fmla="*/ 200 h 481"/>
                    <a:gd name="T34" fmla="*/ 224 w 483"/>
                    <a:gd name="T35" fmla="*/ 171 h 481"/>
                    <a:gd name="T36" fmla="*/ 240 w 483"/>
                    <a:gd name="T37" fmla="*/ 143 h 481"/>
                    <a:gd name="T38" fmla="*/ 217 w 483"/>
                    <a:gd name="T39" fmla="*/ 87 h 481"/>
                    <a:gd name="T40" fmla="*/ 186 w 483"/>
                    <a:gd name="T41" fmla="*/ 78 h 481"/>
                    <a:gd name="T42" fmla="*/ 127 w 483"/>
                    <a:gd name="T43" fmla="*/ 30 h 481"/>
                    <a:gd name="T44" fmla="*/ 68 w 483"/>
                    <a:gd name="T45" fmla="*/ 78 h 481"/>
                    <a:gd name="T46" fmla="*/ 37 w 483"/>
                    <a:gd name="T47" fmla="*/ 87 h 481"/>
                    <a:gd name="T48" fmla="*/ 14 w 483"/>
                    <a:gd name="T49" fmla="*/ 143 h 481"/>
                    <a:gd name="T50" fmla="*/ 297 w 483"/>
                    <a:gd name="T51" fmla="*/ 425 h 481"/>
                    <a:gd name="T52" fmla="*/ 127 w 483"/>
                    <a:gd name="T53" fmla="*/ 87 h 481"/>
                    <a:gd name="T54" fmla="*/ 56 w 483"/>
                    <a:gd name="T55" fmla="*/ 157 h 481"/>
                    <a:gd name="T56" fmla="*/ 367 w 483"/>
                    <a:gd name="T57" fmla="*/ 326 h 481"/>
                    <a:gd name="T58" fmla="*/ 297 w 483"/>
                    <a:gd name="T59" fmla="*/ 397 h 481"/>
                    <a:gd name="T60" fmla="*/ 297 w 483"/>
                    <a:gd name="T61" fmla="*/ 369 h 481"/>
                    <a:gd name="T62" fmla="*/ 127 w 483"/>
                    <a:gd name="T63" fmla="*/ 199 h 481"/>
                    <a:gd name="T64" fmla="*/ 85 w 483"/>
                    <a:gd name="T65" fmla="*/ 157 h 481"/>
                    <a:gd name="T66" fmla="*/ 141 w 483"/>
                    <a:gd name="T67" fmla="*/ 157 h 481"/>
                    <a:gd name="T68" fmla="*/ 127 w 483"/>
                    <a:gd name="T69" fmla="*/ 143 h 481"/>
                    <a:gd name="T70" fmla="*/ 408 w 483"/>
                    <a:gd name="T71" fmla="*/ 99 h 481"/>
                    <a:gd name="T72" fmla="*/ 308 w 483"/>
                    <a:gd name="T73" fmla="*/ 148 h 481"/>
                    <a:gd name="T74" fmla="*/ 380 w 483"/>
                    <a:gd name="T75" fmla="*/ 168 h 481"/>
                    <a:gd name="T76" fmla="*/ 408 w 483"/>
                    <a:gd name="T77" fmla="*/ 183 h 481"/>
                    <a:gd name="T78" fmla="*/ 460 w 483"/>
                    <a:gd name="T79" fmla="*/ 153 h 481"/>
                    <a:gd name="T80" fmla="*/ 460 w 483"/>
                    <a:gd name="T81" fmla="*/ 121 h 481"/>
                    <a:gd name="T82" fmla="*/ 479 w 483"/>
                    <a:gd name="T83" fmla="*/ 50 h 481"/>
                    <a:gd name="T84" fmla="*/ 408 w 483"/>
                    <a:gd name="T85" fmla="*/ 30 h 481"/>
                    <a:gd name="T86" fmla="*/ 380 w 483"/>
                    <a:gd name="T87" fmla="*/ 14 h 481"/>
                    <a:gd name="T88" fmla="*/ 327 w 483"/>
                    <a:gd name="T89" fmla="*/ 44 h 481"/>
                    <a:gd name="T90" fmla="*/ 327 w 483"/>
                    <a:gd name="T91" fmla="*/ 77 h 481"/>
                    <a:gd name="T92" fmla="*/ 308 w 483"/>
                    <a:gd name="T93" fmla="*/ 148 h 481"/>
                    <a:gd name="T94" fmla="*/ 394 w 483"/>
                    <a:gd name="T95" fmla="*/ 141 h 4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483" h="481">
                      <a:moveTo>
                        <a:pt x="14" y="143"/>
                      </a:moveTo>
                      <a:cubicBezTo>
                        <a:pt x="6" y="143"/>
                        <a:pt x="0" y="149"/>
                        <a:pt x="0" y="157"/>
                      </a:cubicBezTo>
                      <a:cubicBezTo>
                        <a:pt x="0" y="165"/>
                        <a:pt x="6" y="171"/>
                        <a:pt x="14" y="171"/>
                      </a:cubicBezTo>
                      <a:cubicBezTo>
                        <a:pt x="29" y="171"/>
                        <a:pt x="29" y="171"/>
                        <a:pt x="29" y="171"/>
                      </a:cubicBezTo>
                      <a:cubicBezTo>
                        <a:pt x="32" y="188"/>
                        <a:pt x="38" y="203"/>
                        <a:pt x="48" y="216"/>
                      </a:cubicBezTo>
                      <a:cubicBezTo>
                        <a:pt x="37" y="227"/>
                        <a:pt x="37" y="227"/>
                        <a:pt x="37" y="227"/>
                      </a:cubicBezTo>
                      <a:cubicBezTo>
                        <a:pt x="32" y="232"/>
                        <a:pt x="32" y="241"/>
                        <a:pt x="37" y="247"/>
                      </a:cubicBezTo>
                      <a:cubicBezTo>
                        <a:pt x="43" y="252"/>
                        <a:pt x="52" y="252"/>
                        <a:pt x="57" y="247"/>
                      </a:cubicBezTo>
                      <a:cubicBezTo>
                        <a:pt x="68" y="236"/>
                        <a:pt x="68" y="236"/>
                        <a:pt x="68" y="236"/>
                      </a:cubicBezTo>
                      <a:cubicBezTo>
                        <a:pt x="81" y="246"/>
                        <a:pt x="96" y="252"/>
                        <a:pt x="113" y="255"/>
                      </a:cubicBezTo>
                      <a:cubicBezTo>
                        <a:pt x="113" y="270"/>
                        <a:pt x="113" y="270"/>
                        <a:pt x="113" y="270"/>
                      </a:cubicBezTo>
                      <a:cubicBezTo>
                        <a:pt x="113" y="278"/>
                        <a:pt x="119" y="284"/>
                        <a:pt x="127" y="284"/>
                      </a:cubicBezTo>
                      <a:cubicBezTo>
                        <a:pt x="135" y="284"/>
                        <a:pt x="141" y="278"/>
                        <a:pt x="141" y="270"/>
                      </a:cubicBezTo>
                      <a:cubicBezTo>
                        <a:pt x="141" y="255"/>
                        <a:pt x="141" y="255"/>
                        <a:pt x="141" y="255"/>
                      </a:cubicBezTo>
                      <a:cubicBezTo>
                        <a:pt x="158" y="252"/>
                        <a:pt x="173" y="246"/>
                        <a:pt x="186" y="236"/>
                      </a:cubicBezTo>
                      <a:cubicBezTo>
                        <a:pt x="187" y="237"/>
                        <a:pt x="187" y="236"/>
                        <a:pt x="198" y="247"/>
                      </a:cubicBezTo>
                      <a:cubicBezTo>
                        <a:pt x="183" y="265"/>
                        <a:pt x="174" y="288"/>
                        <a:pt x="171" y="312"/>
                      </a:cubicBezTo>
                      <a:cubicBezTo>
                        <a:pt x="156" y="312"/>
                        <a:pt x="156" y="312"/>
                        <a:pt x="156" y="312"/>
                      </a:cubicBezTo>
                      <a:cubicBezTo>
                        <a:pt x="148" y="312"/>
                        <a:pt x="142" y="318"/>
                        <a:pt x="142" y="326"/>
                      </a:cubicBezTo>
                      <a:cubicBezTo>
                        <a:pt x="142" y="334"/>
                        <a:pt x="148" y="340"/>
                        <a:pt x="156" y="340"/>
                      </a:cubicBezTo>
                      <a:cubicBezTo>
                        <a:pt x="171" y="340"/>
                        <a:pt x="171" y="340"/>
                        <a:pt x="171" y="340"/>
                      </a:cubicBezTo>
                      <a:cubicBezTo>
                        <a:pt x="174" y="365"/>
                        <a:pt x="183" y="387"/>
                        <a:pt x="198" y="405"/>
                      </a:cubicBezTo>
                      <a:cubicBezTo>
                        <a:pt x="187" y="416"/>
                        <a:pt x="187" y="416"/>
                        <a:pt x="187" y="416"/>
                      </a:cubicBezTo>
                      <a:cubicBezTo>
                        <a:pt x="182" y="421"/>
                        <a:pt x="182" y="430"/>
                        <a:pt x="187" y="436"/>
                      </a:cubicBezTo>
                      <a:cubicBezTo>
                        <a:pt x="193" y="441"/>
                        <a:pt x="202" y="441"/>
                        <a:pt x="207" y="436"/>
                      </a:cubicBezTo>
                      <a:cubicBezTo>
                        <a:pt x="218" y="425"/>
                        <a:pt x="218" y="425"/>
                        <a:pt x="218" y="425"/>
                      </a:cubicBezTo>
                      <a:cubicBezTo>
                        <a:pt x="236" y="440"/>
                        <a:pt x="258" y="450"/>
                        <a:pt x="283" y="452"/>
                      </a:cubicBezTo>
                      <a:cubicBezTo>
                        <a:pt x="283" y="467"/>
                        <a:pt x="283" y="467"/>
                        <a:pt x="283" y="467"/>
                      </a:cubicBezTo>
                      <a:cubicBezTo>
                        <a:pt x="283" y="475"/>
                        <a:pt x="289" y="481"/>
                        <a:pt x="297" y="481"/>
                      </a:cubicBezTo>
                      <a:cubicBezTo>
                        <a:pt x="305" y="481"/>
                        <a:pt x="311" y="475"/>
                        <a:pt x="311" y="467"/>
                      </a:cubicBezTo>
                      <a:cubicBezTo>
                        <a:pt x="311" y="452"/>
                        <a:pt x="311" y="452"/>
                        <a:pt x="311" y="452"/>
                      </a:cubicBezTo>
                      <a:cubicBezTo>
                        <a:pt x="335" y="450"/>
                        <a:pt x="358" y="440"/>
                        <a:pt x="376" y="425"/>
                      </a:cubicBezTo>
                      <a:cubicBezTo>
                        <a:pt x="387" y="436"/>
                        <a:pt x="387" y="436"/>
                        <a:pt x="387" y="436"/>
                      </a:cubicBezTo>
                      <a:cubicBezTo>
                        <a:pt x="392" y="441"/>
                        <a:pt x="401" y="441"/>
                        <a:pt x="406" y="436"/>
                      </a:cubicBezTo>
                      <a:cubicBezTo>
                        <a:pt x="412" y="430"/>
                        <a:pt x="412" y="421"/>
                        <a:pt x="406" y="416"/>
                      </a:cubicBezTo>
                      <a:cubicBezTo>
                        <a:pt x="396" y="405"/>
                        <a:pt x="396" y="405"/>
                        <a:pt x="396" y="405"/>
                      </a:cubicBezTo>
                      <a:cubicBezTo>
                        <a:pt x="411" y="387"/>
                        <a:pt x="420" y="365"/>
                        <a:pt x="423" y="340"/>
                      </a:cubicBezTo>
                      <a:cubicBezTo>
                        <a:pt x="438" y="340"/>
                        <a:pt x="438" y="340"/>
                        <a:pt x="438" y="340"/>
                      </a:cubicBezTo>
                      <a:cubicBezTo>
                        <a:pt x="446" y="340"/>
                        <a:pt x="452" y="334"/>
                        <a:pt x="452" y="326"/>
                      </a:cubicBezTo>
                      <a:cubicBezTo>
                        <a:pt x="452" y="318"/>
                        <a:pt x="446" y="312"/>
                        <a:pt x="438" y="312"/>
                      </a:cubicBezTo>
                      <a:cubicBezTo>
                        <a:pt x="423" y="312"/>
                        <a:pt x="423" y="312"/>
                        <a:pt x="423" y="312"/>
                      </a:cubicBezTo>
                      <a:cubicBezTo>
                        <a:pt x="420" y="288"/>
                        <a:pt x="411" y="265"/>
                        <a:pt x="396" y="247"/>
                      </a:cubicBezTo>
                      <a:cubicBezTo>
                        <a:pt x="406" y="237"/>
                        <a:pt x="406" y="237"/>
                        <a:pt x="406" y="237"/>
                      </a:cubicBezTo>
                      <a:cubicBezTo>
                        <a:pt x="412" y="231"/>
                        <a:pt x="412" y="222"/>
                        <a:pt x="406" y="217"/>
                      </a:cubicBezTo>
                      <a:cubicBezTo>
                        <a:pt x="401" y="211"/>
                        <a:pt x="392" y="211"/>
                        <a:pt x="387" y="217"/>
                      </a:cubicBezTo>
                      <a:cubicBezTo>
                        <a:pt x="376" y="227"/>
                        <a:pt x="376" y="227"/>
                        <a:pt x="376" y="227"/>
                      </a:cubicBezTo>
                      <a:cubicBezTo>
                        <a:pt x="358" y="213"/>
                        <a:pt x="335" y="203"/>
                        <a:pt x="311" y="200"/>
                      </a:cubicBezTo>
                      <a:cubicBezTo>
                        <a:pt x="311" y="185"/>
                        <a:pt x="311" y="185"/>
                        <a:pt x="311" y="185"/>
                      </a:cubicBezTo>
                      <a:cubicBezTo>
                        <a:pt x="311" y="178"/>
                        <a:pt x="305" y="171"/>
                        <a:pt x="297" y="171"/>
                      </a:cubicBezTo>
                      <a:cubicBezTo>
                        <a:pt x="289" y="171"/>
                        <a:pt x="283" y="178"/>
                        <a:pt x="283" y="185"/>
                      </a:cubicBezTo>
                      <a:cubicBezTo>
                        <a:pt x="283" y="200"/>
                        <a:pt x="283" y="200"/>
                        <a:pt x="283" y="200"/>
                      </a:cubicBezTo>
                      <a:cubicBezTo>
                        <a:pt x="258" y="203"/>
                        <a:pt x="236" y="213"/>
                        <a:pt x="218" y="227"/>
                      </a:cubicBezTo>
                      <a:cubicBezTo>
                        <a:pt x="207" y="216"/>
                        <a:pt x="207" y="217"/>
                        <a:pt x="206" y="216"/>
                      </a:cubicBezTo>
                      <a:cubicBezTo>
                        <a:pt x="216" y="203"/>
                        <a:pt x="222" y="188"/>
                        <a:pt x="224" y="171"/>
                      </a:cubicBezTo>
                      <a:cubicBezTo>
                        <a:pt x="240" y="171"/>
                        <a:pt x="240" y="171"/>
                        <a:pt x="240" y="171"/>
                      </a:cubicBezTo>
                      <a:cubicBezTo>
                        <a:pt x="247" y="171"/>
                        <a:pt x="254" y="165"/>
                        <a:pt x="254" y="157"/>
                      </a:cubicBezTo>
                      <a:cubicBezTo>
                        <a:pt x="254" y="149"/>
                        <a:pt x="247" y="143"/>
                        <a:pt x="240" y="143"/>
                      </a:cubicBezTo>
                      <a:cubicBezTo>
                        <a:pt x="224" y="143"/>
                        <a:pt x="224" y="143"/>
                        <a:pt x="224" y="143"/>
                      </a:cubicBezTo>
                      <a:cubicBezTo>
                        <a:pt x="222" y="126"/>
                        <a:pt x="215" y="111"/>
                        <a:pt x="206" y="98"/>
                      </a:cubicBezTo>
                      <a:cubicBezTo>
                        <a:pt x="217" y="87"/>
                        <a:pt x="217" y="87"/>
                        <a:pt x="217" y="87"/>
                      </a:cubicBezTo>
                      <a:cubicBezTo>
                        <a:pt x="222" y="82"/>
                        <a:pt x="222" y="73"/>
                        <a:pt x="217" y="68"/>
                      </a:cubicBezTo>
                      <a:cubicBezTo>
                        <a:pt x="211" y="62"/>
                        <a:pt x="202" y="62"/>
                        <a:pt x="197" y="68"/>
                      </a:cubicBezTo>
                      <a:cubicBezTo>
                        <a:pt x="186" y="78"/>
                        <a:pt x="186" y="78"/>
                        <a:pt x="186" y="78"/>
                      </a:cubicBezTo>
                      <a:cubicBezTo>
                        <a:pt x="173" y="69"/>
                        <a:pt x="158" y="62"/>
                        <a:pt x="141" y="60"/>
                      </a:cubicBezTo>
                      <a:cubicBezTo>
                        <a:pt x="141" y="44"/>
                        <a:pt x="141" y="44"/>
                        <a:pt x="141" y="44"/>
                      </a:cubicBezTo>
                      <a:cubicBezTo>
                        <a:pt x="141" y="37"/>
                        <a:pt x="135" y="30"/>
                        <a:pt x="127" y="30"/>
                      </a:cubicBezTo>
                      <a:cubicBezTo>
                        <a:pt x="119" y="30"/>
                        <a:pt x="113" y="37"/>
                        <a:pt x="113" y="44"/>
                      </a:cubicBezTo>
                      <a:cubicBezTo>
                        <a:pt x="113" y="60"/>
                        <a:pt x="113" y="60"/>
                        <a:pt x="113" y="60"/>
                      </a:cubicBezTo>
                      <a:cubicBezTo>
                        <a:pt x="96" y="62"/>
                        <a:pt x="81" y="69"/>
                        <a:pt x="68" y="78"/>
                      </a:cubicBezTo>
                      <a:cubicBezTo>
                        <a:pt x="57" y="68"/>
                        <a:pt x="57" y="68"/>
                        <a:pt x="57" y="68"/>
                      </a:cubicBezTo>
                      <a:cubicBezTo>
                        <a:pt x="52" y="62"/>
                        <a:pt x="43" y="62"/>
                        <a:pt x="37" y="68"/>
                      </a:cubicBezTo>
                      <a:cubicBezTo>
                        <a:pt x="32" y="73"/>
                        <a:pt x="32" y="82"/>
                        <a:pt x="37" y="87"/>
                      </a:cubicBezTo>
                      <a:cubicBezTo>
                        <a:pt x="48" y="98"/>
                        <a:pt x="48" y="98"/>
                        <a:pt x="48" y="98"/>
                      </a:cubicBezTo>
                      <a:cubicBezTo>
                        <a:pt x="38" y="111"/>
                        <a:pt x="32" y="126"/>
                        <a:pt x="29" y="143"/>
                      </a:cubicBezTo>
                      <a:lnTo>
                        <a:pt x="14" y="143"/>
                      </a:lnTo>
                      <a:close/>
                      <a:moveTo>
                        <a:pt x="297" y="228"/>
                      </a:moveTo>
                      <a:cubicBezTo>
                        <a:pt x="351" y="228"/>
                        <a:pt x="396" y="272"/>
                        <a:pt x="396" y="326"/>
                      </a:cubicBezTo>
                      <a:cubicBezTo>
                        <a:pt x="396" y="381"/>
                        <a:pt x="351" y="425"/>
                        <a:pt x="297" y="425"/>
                      </a:cubicBezTo>
                      <a:cubicBezTo>
                        <a:pt x="242" y="425"/>
                        <a:pt x="198" y="381"/>
                        <a:pt x="198" y="326"/>
                      </a:cubicBezTo>
                      <a:cubicBezTo>
                        <a:pt x="198" y="272"/>
                        <a:pt x="242" y="228"/>
                        <a:pt x="297" y="228"/>
                      </a:cubicBezTo>
                      <a:close/>
                      <a:moveTo>
                        <a:pt x="127" y="87"/>
                      </a:moveTo>
                      <a:cubicBezTo>
                        <a:pt x="166" y="87"/>
                        <a:pt x="197" y="118"/>
                        <a:pt x="197" y="157"/>
                      </a:cubicBezTo>
                      <a:cubicBezTo>
                        <a:pt x="197" y="196"/>
                        <a:pt x="166" y="228"/>
                        <a:pt x="127" y="228"/>
                      </a:cubicBezTo>
                      <a:cubicBezTo>
                        <a:pt x="88" y="228"/>
                        <a:pt x="56" y="196"/>
                        <a:pt x="56" y="157"/>
                      </a:cubicBezTo>
                      <a:cubicBezTo>
                        <a:pt x="56" y="118"/>
                        <a:pt x="88" y="87"/>
                        <a:pt x="127" y="87"/>
                      </a:cubicBezTo>
                      <a:close/>
                      <a:moveTo>
                        <a:pt x="297" y="397"/>
                      </a:moveTo>
                      <a:cubicBezTo>
                        <a:pt x="336" y="397"/>
                        <a:pt x="367" y="365"/>
                        <a:pt x="367" y="326"/>
                      </a:cubicBezTo>
                      <a:cubicBezTo>
                        <a:pt x="367" y="287"/>
                        <a:pt x="336" y="256"/>
                        <a:pt x="297" y="256"/>
                      </a:cubicBezTo>
                      <a:cubicBezTo>
                        <a:pt x="258" y="256"/>
                        <a:pt x="226" y="287"/>
                        <a:pt x="226" y="326"/>
                      </a:cubicBezTo>
                      <a:cubicBezTo>
                        <a:pt x="226" y="365"/>
                        <a:pt x="258" y="397"/>
                        <a:pt x="297" y="397"/>
                      </a:cubicBezTo>
                      <a:close/>
                      <a:moveTo>
                        <a:pt x="297" y="284"/>
                      </a:moveTo>
                      <a:cubicBezTo>
                        <a:pt x="320" y="284"/>
                        <a:pt x="339" y="303"/>
                        <a:pt x="339" y="326"/>
                      </a:cubicBezTo>
                      <a:cubicBezTo>
                        <a:pt x="339" y="350"/>
                        <a:pt x="320" y="369"/>
                        <a:pt x="297" y="369"/>
                      </a:cubicBezTo>
                      <a:cubicBezTo>
                        <a:pt x="274" y="369"/>
                        <a:pt x="255" y="350"/>
                        <a:pt x="255" y="326"/>
                      </a:cubicBezTo>
                      <a:cubicBezTo>
                        <a:pt x="255" y="303"/>
                        <a:pt x="274" y="284"/>
                        <a:pt x="297" y="284"/>
                      </a:cubicBezTo>
                      <a:close/>
                      <a:moveTo>
                        <a:pt x="127" y="199"/>
                      </a:moveTo>
                      <a:cubicBezTo>
                        <a:pt x="150" y="199"/>
                        <a:pt x="169" y="180"/>
                        <a:pt x="169" y="157"/>
                      </a:cubicBezTo>
                      <a:cubicBezTo>
                        <a:pt x="169" y="134"/>
                        <a:pt x="150" y="115"/>
                        <a:pt x="127" y="115"/>
                      </a:cubicBezTo>
                      <a:cubicBezTo>
                        <a:pt x="104" y="115"/>
                        <a:pt x="85" y="134"/>
                        <a:pt x="85" y="157"/>
                      </a:cubicBezTo>
                      <a:cubicBezTo>
                        <a:pt x="85" y="180"/>
                        <a:pt x="104" y="199"/>
                        <a:pt x="127" y="199"/>
                      </a:cubicBezTo>
                      <a:close/>
                      <a:moveTo>
                        <a:pt x="127" y="143"/>
                      </a:moveTo>
                      <a:cubicBezTo>
                        <a:pt x="135" y="143"/>
                        <a:pt x="141" y="149"/>
                        <a:pt x="141" y="157"/>
                      </a:cubicBezTo>
                      <a:cubicBezTo>
                        <a:pt x="141" y="165"/>
                        <a:pt x="135" y="171"/>
                        <a:pt x="127" y="171"/>
                      </a:cubicBezTo>
                      <a:cubicBezTo>
                        <a:pt x="119" y="171"/>
                        <a:pt x="113" y="165"/>
                        <a:pt x="113" y="157"/>
                      </a:cubicBezTo>
                      <a:cubicBezTo>
                        <a:pt x="113" y="149"/>
                        <a:pt x="119" y="143"/>
                        <a:pt x="127" y="143"/>
                      </a:cubicBezTo>
                      <a:close/>
                      <a:moveTo>
                        <a:pt x="380" y="99"/>
                      </a:moveTo>
                      <a:cubicBezTo>
                        <a:pt x="380" y="91"/>
                        <a:pt x="386" y="85"/>
                        <a:pt x="394" y="85"/>
                      </a:cubicBezTo>
                      <a:cubicBezTo>
                        <a:pt x="401" y="85"/>
                        <a:pt x="408" y="91"/>
                        <a:pt x="408" y="99"/>
                      </a:cubicBezTo>
                      <a:cubicBezTo>
                        <a:pt x="408" y="107"/>
                        <a:pt x="401" y="113"/>
                        <a:pt x="394" y="113"/>
                      </a:cubicBezTo>
                      <a:cubicBezTo>
                        <a:pt x="386" y="113"/>
                        <a:pt x="380" y="107"/>
                        <a:pt x="380" y="99"/>
                      </a:cubicBezTo>
                      <a:close/>
                      <a:moveTo>
                        <a:pt x="308" y="148"/>
                      </a:moveTo>
                      <a:cubicBezTo>
                        <a:pt x="312" y="155"/>
                        <a:pt x="321" y="157"/>
                        <a:pt x="327" y="153"/>
                      </a:cubicBezTo>
                      <a:cubicBezTo>
                        <a:pt x="341" y="146"/>
                        <a:pt x="341" y="146"/>
                        <a:pt x="341" y="146"/>
                      </a:cubicBezTo>
                      <a:cubicBezTo>
                        <a:pt x="351" y="157"/>
                        <a:pt x="364" y="165"/>
                        <a:pt x="380" y="168"/>
                      </a:cubicBezTo>
                      <a:cubicBezTo>
                        <a:pt x="380" y="183"/>
                        <a:pt x="380" y="183"/>
                        <a:pt x="380" y="183"/>
                      </a:cubicBezTo>
                      <a:cubicBezTo>
                        <a:pt x="380" y="191"/>
                        <a:pt x="386" y="198"/>
                        <a:pt x="394" y="198"/>
                      </a:cubicBezTo>
                      <a:cubicBezTo>
                        <a:pt x="401" y="198"/>
                        <a:pt x="408" y="191"/>
                        <a:pt x="408" y="183"/>
                      </a:cubicBezTo>
                      <a:cubicBezTo>
                        <a:pt x="408" y="168"/>
                        <a:pt x="408" y="168"/>
                        <a:pt x="408" y="168"/>
                      </a:cubicBezTo>
                      <a:cubicBezTo>
                        <a:pt x="423" y="165"/>
                        <a:pt x="436" y="157"/>
                        <a:pt x="446" y="146"/>
                      </a:cubicBezTo>
                      <a:cubicBezTo>
                        <a:pt x="460" y="153"/>
                        <a:pt x="460" y="153"/>
                        <a:pt x="460" y="153"/>
                      </a:cubicBezTo>
                      <a:cubicBezTo>
                        <a:pt x="467" y="157"/>
                        <a:pt x="475" y="155"/>
                        <a:pt x="479" y="148"/>
                      </a:cubicBezTo>
                      <a:cubicBezTo>
                        <a:pt x="483" y="142"/>
                        <a:pt x="481" y="133"/>
                        <a:pt x="474" y="129"/>
                      </a:cubicBezTo>
                      <a:cubicBezTo>
                        <a:pt x="460" y="121"/>
                        <a:pt x="460" y="121"/>
                        <a:pt x="460" y="121"/>
                      </a:cubicBezTo>
                      <a:cubicBezTo>
                        <a:pt x="465" y="107"/>
                        <a:pt x="465" y="91"/>
                        <a:pt x="460" y="77"/>
                      </a:cubicBezTo>
                      <a:cubicBezTo>
                        <a:pt x="474" y="69"/>
                        <a:pt x="474" y="69"/>
                        <a:pt x="474" y="69"/>
                      </a:cubicBezTo>
                      <a:cubicBezTo>
                        <a:pt x="481" y="65"/>
                        <a:pt x="483" y="56"/>
                        <a:pt x="479" y="50"/>
                      </a:cubicBezTo>
                      <a:cubicBezTo>
                        <a:pt x="475" y="43"/>
                        <a:pt x="467" y="41"/>
                        <a:pt x="460" y="44"/>
                      </a:cubicBezTo>
                      <a:cubicBezTo>
                        <a:pt x="446" y="52"/>
                        <a:pt x="446" y="52"/>
                        <a:pt x="446" y="52"/>
                      </a:cubicBezTo>
                      <a:cubicBezTo>
                        <a:pt x="436" y="41"/>
                        <a:pt x="423" y="33"/>
                        <a:pt x="408" y="30"/>
                      </a:cubicBezTo>
                      <a:cubicBezTo>
                        <a:pt x="408" y="14"/>
                        <a:pt x="408" y="14"/>
                        <a:pt x="408" y="14"/>
                      </a:cubicBezTo>
                      <a:cubicBezTo>
                        <a:pt x="408" y="7"/>
                        <a:pt x="401" y="0"/>
                        <a:pt x="394" y="0"/>
                      </a:cubicBezTo>
                      <a:cubicBezTo>
                        <a:pt x="386" y="0"/>
                        <a:pt x="380" y="7"/>
                        <a:pt x="380" y="14"/>
                      </a:cubicBezTo>
                      <a:cubicBezTo>
                        <a:pt x="380" y="30"/>
                        <a:pt x="380" y="30"/>
                        <a:pt x="380" y="30"/>
                      </a:cubicBezTo>
                      <a:cubicBezTo>
                        <a:pt x="364" y="33"/>
                        <a:pt x="351" y="41"/>
                        <a:pt x="341" y="52"/>
                      </a:cubicBezTo>
                      <a:cubicBezTo>
                        <a:pt x="327" y="44"/>
                        <a:pt x="327" y="44"/>
                        <a:pt x="327" y="44"/>
                      </a:cubicBezTo>
                      <a:cubicBezTo>
                        <a:pt x="321" y="41"/>
                        <a:pt x="312" y="43"/>
                        <a:pt x="308" y="50"/>
                      </a:cubicBezTo>
                      <a:cubicBezTo>
                        <a:pt x="304" y="56"/>
                        <a:pt x="307" y="65"/>
                        <a:pt x="313" y="69"/>
                      </a:cubicBezTo>
                      <a:cubicBezTo>
                        <a:pt x="327" y="77"/>
                        <a:pt x="327" y="77"/>
                        <a:pt x="327" y="77"/>
                      </a:cubicBezTo>
                      <a:cubicBezTo>
                        <a:pt x="322" y="91"/>
                        <a:pt x="322" y="107"/>
                        <a:pt x="327" y="121"/>
                      </a:cubicBezTo>
                      <a:cubicBezTo>
                        <a:pt x="313" y="129"/>
                        <a:pt x="313" y="129"/>
                        <a:pt x="313" y="129"/>
                      </a:cubicBezTo>
                      <a:cubicBezTo>
                        <a:pt x="307" y="133"/>
                        <a:pt x="304" y="142"/>
                        <a:pt x="308" y="148"/>
                      </a:cubicBezTo>
                      <a:close/>
                      <a:moveTo>
                        <a:pt x="394" y="57"/>
                      </a:moveTo>
                      <a:cubicBezTo>
                        <a:pt x="417" y="57"/>
                        <a:pt x="436" y="76"/>
                        <a:pt x="436" y="99"/>
                      </a:cubicBezTo>
                      <a:cubicBezTo>
                        <a:pt x="436" y="122"/>
                        <a:pt x="417" y="141"/>
                        <a:pt x="394" y="141"/>
                      </a:cubicBezTo>
                      <a:cubicBezTo>
                        <a:pt x="370" y="141"/>
                        <a:pt x="351" y="122"/>
                        <a:pt x="351" y="99"/>
                      </a:cubicBezTo>
                      <a:cubicBezTo>
                        <a:pt x="351" y="76"/>
                        <a:pt x="370" y="57"/>
                        <a:pt x="394" y="57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EE91EE0-D267-438A-9432-355D190FA80D}"/>
                </a:ext>
              </a:extLst>
            </p:cNvPr>
            <p:cNvGrpSpPr/>
            <p:nvPr/>
          </p:nvGrpSpPr>
          <p:grpSpPr>
            <a:xfrm>
              <a:off x="6360994" y="4813167"/>
              <a:ext cx="703190" cy="704864"/>
              <a:chOff x="6390438" y="4966962"/>
              <a:chExt cx="781322" cy="783183"/>
            </a:xfrm>
          </p:grpSpPr>
          <p:sp>
            <p:nvSpPr>
              <p:cNvPr id="41" name="Oval 423">
                <a:extLst>
                  <a:ext uri="{FF2B5EF4-FFF2-40B4-BE49-F238E27FC236}">
                    <a16:creationId xmlns:a16="http://schemas.microsoft.com/office/drawing/2014/main" id="{6CAF82F3-0BFA-48C1-829C-9D81F844E0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90438" y="4966962"/>
                <a:ext cx="781322" cy="783183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2A64AF2B-D526-492D-A118-663D3D2586C1}"/>
                  </a:ext>
                </a:extLst>
              </p:cNvPr>
              <p:cNvGrpSpPr/>
              <p:nvPr/>
            </p:nvGrpSpPr>
            <p:grpSpPr>
              <a:xfrm>
                <a:off x="6444387" y="5022771"/>
                <a:ext cx="675286" cy="675286"/>
                <a:chOff x="6444387" y="5022771"/>
                <a:chExt cx="675286" cy="675286"/>
              </a:xfrm>
            </p:grpSpPr>
            <p:sp>
              <p:nvSpPr>
                <p:cNvPr id="43" name="Oval 424">
                  <a:extLst>
                    <a:ext uri="{FF2B5EF4-FFF2-40B4-BE49-F238E27FC236}">
                      <a16:creationId xmlns:a16="http://schemas.microsoft.com/office/drawing/2014/main" id="{9F2D34F6-57B3-4063-844E-21103D3EAA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44387" y="5022771"/>
                  <a:ext cx="675286" cy="675286"/>
                </a:xfrm>
                <a:prstGeom prst="ellipse">
                  <a:avLst/>
                </a:prstGeom>
                <a:solidFill>
                  <a:schemeClr val="accent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4" name="Freeform 25">
                  <a:extLst>
                    <a:ext uri="{FF2B5EF4-FFF2-40B4-BE49-F238E27FC236}">
                      <a16:creationId xmlns:a16="http://schemas.microsoft.com/office/drawing/2014/main" id="{8EBCD4DF-EB35-407E-935B-A7DD5421680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6658299" y="5182918"/>
                  <a:ext cx="247462" cy="354992"/>
                </a:xfrm>
                <a:custGeom>
                  <a:avLst/>
                  <a:gdLst>
                    <a:gd name="T0" fmla="*/ 158 w 337"/>
                    <a:gd name="T1" fmla="*/ 476 h 483"/>
                    <a:gd name="T2" fmla="*/ 179 w 337"/>
                    <a:gd name="T3" fmla="*/ 476 h 483"/>
                    <a:gd name="T4" fmla="*/ 337 w 337"/>
                    <a:gd name="T5" fmla="*/ 169 h 483"/>
                    <a:gd name="T6" fmla="*/ 169 w 337"/>
                    <a:gd name="T7" fmla="*/ 0 h 483"/>
                    <a:gd name="T8" fmla="*/ 0 w 337"/>
                    <a:gd name="T9" fmla="*/ 169 h 483"/>
                    <a:gd name="T10" fmla="*/ 158 w 337"/>
                    <a:gd name="T11" fmla="*/ 476 h 483"/>
                    <a:gd name="T12" fmla="*/ 169 w 337"/>
                    <a:gd name="T13" fmla="*/ 28 h 483"/>
                    <a:gd name="T14" fmla="*/ 309 w 337"/>
                    <a:gd name="T15" fmla="*/ 169 h 483"/>
                    <a:gd name="T16" fmla="*/ 169 w 337"/>
                    <a:gd name="T17" fmla="*/ 445 h 483"/>
                    <a:gd name="T18" fmla="*/ 28 w 337"/>
                    <a:gd name="T19" fmla="*/ 169 h 483"/>
                    <a:gd name="T20" fmla="*/ 169 w 337"/>
                    <a:gd name="T21" fmla="*/ 28 h 483"/>
                    <a:gd name="T22" fmla="*/ 70 w 337"/>
                    <a:gd name="T23" fmla="*/ 183 h 483"/>
                    <a:gd name="T24" fmla="*/ 85 w 337"/>
                    <a:gd name="T25" fmla="*/ 183 h 483"/>
                    <a:gd name="T26" fmla="*/ 154 w 337"/>
                    <a:gd name="T27" fmla="*/ 252 h 483"/>
                    <a:gd name="T28" fmla="*/ 154 w 337"/>
                    <a:gd name="T29" fmla="*/ 268 h 483"/>
                    <a:gd name="T30" fmla="*/ 169 w 337"/>
                    <a:gd name="T31" fmla="*/ 282 h 483"/>
                    <a:gd name="T32" fmla="*/ 183 w 337"/>
                    <a:gd name="T33" fmla="*/ 268 h 483"/>
                    <a:gd name="T34" fmla="*/ 183 w 337"/>
                    <a:gd name="T35" fmla="*/ 252 h 483"/>
                    <a:gd name="T36" fmla="*/ 252 w 337"/>
                    <a:gd name="T37" fmla="*/ 183 h 483"/>
                    <a:gd name="T38" fmla="*/ 267 w 337"/>
                    <a:gd name="T39" fmla="*/ 183 h 483"/>
                    <a:gd name="T40" fmla="*/ 281 w 337"/>
                    <a:gd name="T41" fmla="*/ 169 h 483"/>
                    <a:gd name="T42" fmla="*/ 267 w 337"/>
                    <a:gd name="T43" fmla="*/ 155 h 483"/>
                    <a:gd name="T44" fmla="*/ 252 w 337"/>
                    <a:gd name="T45" fmla="*/ 155 h 483"/>
                    <a:gd name="T46" fmla="*/ 183 w 337"/>
                    <a:gd name="T47" fmla="*/ 86 h 483"/>
                    <a:gd name="T48" fmla="*/ 183 w 337"/>
                    <a:gd name="T49" fmla="*/ 71 h 483"/>
                    <a:gd name="T50" fmla="*/ 169 w 337"/>
                    <a:gd name="T51" fmla="*/ 57 h 483"/>
                    <a:gd name="T52" fmla="*/ 154 w 337"/>
                    <a:gd name="T53" fmla="*/ 71 h 483"/>
                    <a:gd name="T54" fmla="*/ 154 w 337"/>
                    <a:gd name="T55" fmla="*/ 86 h 483"/>
                    <a:gd name="T56" fmla="*/ 85 w 337"/>
                    <a:gd name="T57" fmla="*/ 155 h 483"/>
                    <a:gd name="T58" fmla="*/ 70 w 337"/>
                    <a:gd name="T59" fmla="*/ 155 h 483"/>
                    <a:gd name="T60" fmla="*/ 56 w 337"/>
                    <a:gd name="T61" fmla="*/ 169 h 483"/>
                    <a:gd name="T62" fmla="*/ 70 w 337"/>
                    <a:gd name="T63" fmla="*/ 183 h 483"/>
                    <a:gd name="T64" fmla="*/ 169 w 337"/>
                    <a:gd name="T65" fmla="*/ 113 h 483"/>
                    <a:gd name="T66" fmla="*/ 225 w 337"/>
                    <a:gd name="T67" fmla="*/ 169 h 483"/>
                    <a:gd name="T68" fmla="*/ 169 w 337"/>
                    <a:gd name="T69" fmla="*/ 225 h 483"/>
                    <a:gd name="T70" fmla="*/ 112 w 337"/>
                    <a:gd name="T71" fmla="*/ 169 h 483"/>
                    <a:gd name="T72" fmla="*/ 169 w 337"/>
                    <a:gd name="T73" fmla="*/ 113 h 4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337" h="483">
                      <a:moveTo>
                        <a:pt x="158" y="476"/>
                      </a:moveTo>
                      <a:cubicBezTo>
                        <a:pt x="163" y="483"/>
                        <a:pt x="174" y="483"/>
                        <a:pt x="179" y="476"/>
                      </a:cubicBezTo>
                      <a:cubicBezTo>
                        <a:pt x="186" y="468"/>
                        <a:pt x="337" y="286"/>
                        <a:pt x="337" y="169"/>
                      </a:cubicBezTo>
                      <a:cubicBezTo>
                        <a:pt x="337" y="76"/>
                        <a:pt x="262" y="0"/>
                        <a:pt x="169" y="0"/>
                      </a:cubicBezTo>
                      <a:cubicBezTo>
                        <a:pt x="75" y="0"/>
                        <a:pt x="0" y="76"/>
                        <a:pt x="0" y="169"/>
                      </a:cubicBezTo>
                      <a:cubicBezTo>
                        <a:pt x="0" y="286"/>
                        <a:pt x="151" y="468"/>
                        <a:pt x="158" y="476"/>
                      </a:cubicBezTo>
                      <a:close/>
                      <a:moveTo>
                        <a:pt x="169" y="28"/>
                      </a:moveTo>
                      <a:cubicBezTo>
                        <a:pt x="246" y="28"/>
                        <a:pt x="309" y="92"/>
                        <a:pt x="309" y="169"/>
                      </a:cubicBezTo>
                      <a:cubicBezTo>
                        <a:pt x="309" y="258"/>
                        <a:pt x="203" y="401"/>
                        <a:pt x="169" y="445"/>
                      </a:cubicBezTo>
                      <a:cubicBezTo>
                        <a:pt x="134" y="401"/>
                        <a:pt x="28" y="258"/>
                        <a:pt x="28" y="169"/>
                      </a:cubicBezTo>
                      <a:cubicBezTo>
                        <a:pt x="28" y="92"/>
                        <a:pt x="91" y="28"/>
                        <a:pt x="169" y="28"/>
                      </a:cubicBezTo>
                      <a:close/>
                      <a:moveTo>
                        <a:pt x="70" y="183"/>
                      </a:moveTo>
                      <a:cubicBezTo>
                        <a:pt x="85" y="183"/>
                        <a:pt x="85" y="183"/>
                        <a:pt x="85" y="183"/>
                      </a:cubicBezTo>
                      <a:cubicBezTo>
                        <a:pt x="91" y="219"/>
                        <a:pt x="119" y="246"/>
                        <a:pt x="154" y="252"/>
                      </a:cubicBezTo>
                      <a:cubicBezTo>
                        <a:pt x="154" y="268"/>
                        <a:pt x="154" y="268"/>
                        <a:pt x="154" y="268"/>
                      </a:cubicBezTo>
                      <a:cubicBezTo>
                        <a:pt x="154" y="275"/>
                        <a:pt x="161" y="282"/>
                        <a:pt x="169" y="282"/>
                      </a:cubicBezTo>
                      <a:cubicBezTo>
                        <a:pt x="176" y="282"/>
                        <a:pt x="183" y="275"/>
                        <a:pt x="183" y="268"/>
                      </a:cubicBezTo>
                      <a:cubicBezTo>
                        <a:pt x="183" y="252"/>
                        <a:pt x="183" y="252"/>
                        <a:pt x="183" y="252"/>
                      </a:cubicBezTo>
                      <a:cubicBezTo>
                        <a:pt x="218" y="246"/>
                        <a:pt x="246" y="219"/>
                        <a:pt x="252" y="183"/>
                      </a:cubicBezTo>
                      <a:cubicBezTo>
                        <a:pt x="267" y="183"/>
                        <a:pt x="267" y="183"/>
                        <a:pt x="267" y="183"/>
                      </a:cubicBezTo>
                      <a:cubicBezTo>
                        <a:pt x="275" y="183"/>
                        <a:pt x="281" y="177"/>
                        <a:pt x="281" y="169"/>
                      </a:cubicBezTo>
                      <a:cubicBezTo>
                        <a:pt x="281" y="161"/>
                        <a:pt x="275" y="155"/>
                        <a:pt x="267" y="155"/>
                      </a:cubicBezTo>
                      <a:cubicBezTo>
                        <a:pt x="252" y="155"/>
                        <a:pt x="252" y="155"/>
                        <a:pt x="252" y="155"/>
                      </a:cubicBezTo>
                      <a:cubicBezTo>
                        <a:pt x="246" y="120"/>
                        <a:pt x="218" y="92"/>
                        <a:pt x="183" y="86"/>
                      </a:cubicBezTo>
                      <a:cubicBezTo>
                        <a:pt x="183" y="71"/>
                        <a:pt x="183" y="71"/>
                        <a:pt x="183" y="71"/>
                      </a:cubicBezTo>
                      <a:cubicBezTo>
                        <a:pt x="183" y="63"/>
                        <a:pt x="176" y="57"/>
                        <a:pt x="169" y="57"/>
                      </a:cubicBezTo>
                      <a:cubicBezTo>
                        <a:pt x="161" y="57"/>
                        <a:pt x="154" y="63"/>
                        <a:pt x="154" y="71"/>
                      </a:cubicBezTo>
                      <a:cubicBezTo>
                        <a:pt x="154" y="86"/>
                        <a:pt x="154" y="86"/>
                        <a:pt x="154" y="86"/>
                      </a:cubicBezTo>
                      <a:cubicBezTo>
                        <a:pt x="119" y="92"/>
                        <a:pt x="91" y="120"/>
                        <a:pt x="85" y="155"/>
                      </a:cubicBezTo>
                      <a:cubicBezTo>
                        <a:pt x="70" y="155"/>
                        <a:pt x="70" y="155"/>
                        <a:pt x="70" y="155"/>
                      </a:cubicBezTo>
                      <a:cubicBezTo>
                        <a:pt x="62" y="155"/>
                        <a:pt x="56" y="161"/>
                        <a:pt x="56" y="169"/>
                      </a:cubicBezTo>
                      <a:cubicBezTo>
                        <a:pt x="56" y="177"/>
                        <a:pt x="62" y="183"/>
                        <a:pt x="70" y="183"/>
                      </a:cubicBezTo>
                      <a:close/>
                      <a:moveTo>
                        <a:pt x="169" y="113"/>
                      </a:moveTo>
                      <a:cubicBezTo>
                        <a:pt x="200" y="113"/>
                        <a:pt x="225" y="138"/>
                        <a:pt x="225" y="169"/>
                      </a:cubicBezTo>
                      <a:cubicBezTo>
                        <a:pt x="225" y="200"/>
                        <a:pt x="200" y="225"/>
                        <a:pt x="169" y="225"/>
                      </a:cubicBezTo>
                      <a:cubicBezTo>
                        <a:pt x="138" y="225"/>
                        <a:pt x="112" y="200"/>
                        <a:pt x="112" y="169"/>
                      </a:cubicBezTo>
                      <a:cubicBezTo>
                        <a:pt x="112" y="138"/>
                        <a:pt x="138" y="113"/>
                        <a:pt x="169" y="11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AFDE768B-E14F-47DA-A254-4FB744B68594}"/>
                </a:ext>
              </a:extLst>
            </p:cNvPr>
            <p:cNvGrpSpPr/>
            <p:nvPr/>
          </p:nvGrpSpPr>
          <p:grpSpPr>
            <a:xfrm>
              <a:off x="6818068" y="2298425"/>
              <a:ext cx="703190" cy="703190"/>
              <a:chOff x="6898298" y="2172806"/>
              <a:chExt cx="781322" cy="781322"/>
            </a:xfrm>
          </p:grpSpPr>
          <p:sp>
            <p:nvSpPr>
              <p:cNvPr id="37" name="Oval 419">
                <a:extLst>
                  <a:ext uri="{FF2B5EF4-FFF2-40B4-BE49-F238E27FC236}">
                    <a16:creationId xmlns:a16="http://schemas.microsoft.com/office/drawing/2014/main" id="{521338B7-0F96-486D-8604-F33909A0CB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98298" y="2172806"/>
                <a:ext cx="781322" cy="781322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35411A4-BB69-4B57-9039-A9969F42F07B}"/>
                  </a:ext>
                </a:extLst>
              </p:cNvPr>
              <p:cNvGrpSpPr/>
              <p:nvPr/>
            </p:nvGrpSpPr>
            <p:grpSpPr>
              <a:xfrm>
                <a:off x="6950386" y="2223035"/>
                <a:ext cx="675286" cy="675286"/>
                <a:chOff x="6950386" y="2223035"/>
                <a:chExt cx="675286" cy="675286"/>
              </a:xfrm>
            </p:grpSpPr>
            <p:sp>
              <p:nvSpPr>
                <p:cNvPr id="39" name="Oval 420">
                  <a:extLst>
                    <a:ext uri="{FF2B5EF4-FFF2-40B4-BE49-F238E27FC236}">
                      <a16:creationId xmlns:a16="http://schemas.microsoft.com/office/drawing/2014/main" id="{53A77F4D-B8E5-4EAD-AA69-0152FC9AE3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950386" y="2223035"/>
                  <a:ext cx="675286" cy="675286"/>
                </a:xfrm>
                <a:prstGeom prst="ellipse">
                  <a:avLst/>
                </a:prstGeom>
                <a:solidFill>
                  <a:schemeClr val="accent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0" name="Freeform 26">
                  <a:extLst>
                    <a:ext uri="{FF2B5EF4-FFF2-40B4-BE49-F238E27FC236}">
                      <a16:creationId xmlns:a16="http://schemas.microsoft.com/office/drawing/2014/main" id="{63921DE4-C003-432D-A28E-0DC363C31D4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7111620" y="2388766"/>
                  <a:ext cx="352818" cy="343825"/>
                </a:xfrm>
                <a:custGeom>
                  <a:avLst/>
                  <a:gdLst>
                    <a:gd name="T0" fmla="*/ 202 w 481"/>
                    <a:gd name="T1" fmla="*/ 191 h 468"/>
                    <a:gd name="T2" fmla="*/ 240 w 481"/>
                    <a:gd name="T3" fmla="*/ 209 h 468"/>
                    <a:gd name="T4" fmla="*/ 307 w 481"/>
                    <a:gd name="T5" fmla="*/ 162 h 468"/>
                    <a:gd name="T6" fmla="*/ 250 w 481"/>
                    <a:gd name="T7" fmla="*/ 239 h 468"/>
                    <a:gd name="T8" fmla="*/ 202 w 481"/>
                    <a:gd name="T9" fmla="*/ 211 h 468"/>
                    <a:gd name="T10" fmla="*/ 438 w 481"/>
                    <a:gd name="T11" fmla="*/ 158 h 468"/>
                    <a:gd name="T12" fmla="*/ 438 w 481"/>
                    <a:gd name="T13" fmla="*/ 187 h 468"/>
                    <a:gd name="T14" fmla="*/ 481 w 481"/>
                    <a:gd name="T15" fmla="*/ 172 h 468"/>
                    <a:gd name="T16" fmla="*/ 14 w 481"/>
                    <a:gd name="T17" fmla="*/ 187 h 468"/>
                    <a:gd name="T18" fmla="*/ 56 w 481"/>
                    <a:gd name="T19" fmla="*/ 172 h 468"/>
                    <a:gd name="T20" fmla="*/ 14 w 481"/>
                    <a:gd name="T21" fmla="*/ 158 h 468"/>
                    <a:gd name="T22" fmla="*/ 14 w 481"/>
                    <a:gd name="T23" fmla="*/ 187 h 468"/>
                    <a:gd name="T24" fmla="*/ 443 w 481"/>
                    <a:gd name="T25" fmla="*/ 72 h 468"/>
                    <a:gd name="T26" fmla="*/ 428 w 481"/>
                    <a:gd name="T27" fmla="*/ 47 h 468"/>
                    <a:gd name="T28" fmla="*/ 399 w 481"/>
                    <a:gd name="T29" fmla="*/ 81 h 468"/>
                    <a:gd name="T30" fmla="*/ 52 w 481"/>
                    <a:gd name="T31" fmla="*/ 297 h 468"/>
                    <a:gd name="T32" fmla="*/ 82 w 481"/>
                    <a:gd name="T33" fmla="*/ 264 h 468"/>
                    <a:gd name="T34" fmla="*/ 38 w 481"/>
                    <a:gd name="T35" fmla="*/ 273 h 468"/>
                    <a:gd name="T36" fmla="*/ 52 w 481"/>
                    <a:gd name="T37" fmla="*/ 297 h 468"/>
                    <a:gd name="T38" fmla="*/ 428 w 481"/>
                    <a:gd name="T39" fmla="*/ 297 h 468"/>
                    <a:gd name="T40" fmla="*/ 443 w 481"/>
                    <a:gd name="T41" fmla="*/ 273 h 468"/>
                    <a:gd name="T42" fmla="*/ 399 w 481"/>
                    <a:gd name="T43" fmla="*/ 264 h 468"/>
                    <a:gd name="T44" fmla="*/ 38 w 481"/>
                    <a:gd name="T45" fmla="*/ 72 h 468"/>
                    <a:gd name="T46" fmla="*/ 82 w 481"/>
                    <a:gd name="T47" fmla="*/ 81 h 468"/>
                    <a:gd name="T48" fmla="*/ 52 w 481"/>
                    <a:gd name="T49" fmla="*/ 47 h 468"/>
                    <a:gd name="T50" fmla="*/ 38 w 481"/>
                    <a:gd name="T51" fmla="*/ 72 h 468"/>
                    <a:gd name="T52" fmla="*/ 207 w 481"/>
                    <a:gd name="T53" fmla="*/ 21 h 468"/>
                    <a:gd name="T54" fmla="*/ 330 w 481"/>
                    <a:gd name="T55" fmla="*/ 299 h 468"/>
                    <a:gd name="T56" fmla="*/ 331 w 481"/>
                    <a:gd name="T57" fmla="*/ 327 h 468"/>
                    <a:gd name="T58" fmla="*/ 331 w 481"/>
                    <a:gd name="T59" fmla="*/ 356 h 468"/>
                    <a:gd name="T60" fmla="*/ 311 w 481"/>
                    <a:gd name="T61" fmla="*/ 384 h 468"/>
                    <a:gd name="T62" fmla="*/ 339 w 481"/>
                    <a:gd name="T63" fmla="*/ 398 h 468"/>
                    <a:gd name="T64" fmla="*/ 309 w 481"/>
                    <a:gd name="T65" fmla="*/ 412 h 468"/>
                    <a:gd name="T66" fmla="*/ 171 w 481"/>
                    <a:gd name="T67" fmla="*/ 412 h 468"/>
                    <a:gd name="T68" fmla="*/ 142 w 481"/>
                    <a:gd name="T69" fmla="*/ 398 h 468"/>
                    <a:gd name="T70" fmla="*/ 170 w 481"/>
                    <a:gd name="T71" fmla="*/ 384 h 468"/>
                    <a:gd name="T72" fmla="*/ 149 w 481"/>
                    <a:gd name="T73" fmla="*/ 356 h 468"/>
                    <a:gd name="T74" fmla="*/ 149 w 481"/>
                    <a:gd name="T75" fmla="*/ 327 h 468"/>
                    <a:gd name="T76" fmla="*/ 151 w 481"/>
                    <a:gd name="T77" fmla="*/ 299 h 468"/>
                    <a:gd name="T78" fmla="*/ 280 w 481"/>
                    <a:gd name="T79" fmla="*/ 412 h 468"/>
                    <a:gd name="T80" fmla="*/ 240 w 481"/>
                    <a:gd name="T81" fmla="*/ 440 h 468"/>
                    <a:gd name="T82" fmla="*/ 283 w 481"/>
                    <a:gd name="T83" fmla="*/ 356 h 468"/>
                    <a:gd name="T84" fmla="*/ 198 w 481"/>
                    <a:gd name="T85" fmla="*/ 384 h 468"/>
                    <a:gd name="T86" fmla="*/ 283 w 481"/>
                    <a:gd name="T87" fmla="*/ 356 h 468"/>
                    <a:gd name="T88" fmla="*/ 198 w 481"/>
                    <a:gd name="T89" fmla="*/ 327 h 468"/>
                    <a:gd name="T90" fmla="*/ 314 w 481"/>
                    <a:gd name="T91" fmla="*/ 276 h 468"/>
                    <a:gd name="T92" fmla="*/ 213 w 481"/>
                    <a:gd name="T93" fmla="*/ 48 h 468"/>
                    <a:gd name="T94" fmla="*/ 167 w 481"/>
                    <a:gd name="T95" fmla="*/ 276 h 4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481" h="468">
                      <a:moveTo>
                        <a:pt x="202" y="211"/>
                      </a:moveTo>
                      <a:cubicBezTo>
                        <a:pt x="197" y="205"/>
                        <a:pt x="197" y="196"/>
                        <a:pt x="202" y="191"/>
                      </a:cubicBezTo>
                      <a:cubicBezTo>
                        <a:pt x="208" y="185"/>
                        <a:pt x="217" y="185"/>
                        <a:pt x="222" y="191"/>
                      </a:cubicBezTo>
                      <a:cubicBezTo>
                        <a:pt x="240" y="209"/>
                        <a:pt x="240" y="209"/>
                        <a:pt x="240" y="209"/>
                      </a:cubicBezTo>
                      <a:cubicBezTo>
                        <a:pt x="287" y="162"/>
                        <a:pt x="287" y="162"/>
                        <a:pt x="287" y="162"/>
                      </a:cubicBezTo>
                      <a:cubicBezTo>
                        <a:pt x="292" y="157"/>
                        <a:pt x="301" y="157"/>
                        <a:pt x="307" y="162"/>
                      </a:cubicBezTo>
                      <a:cubicBezTo>
                        <a:pt x="312" y="168"/>
                        <a:pt x="312" y="177"/>
                        <a:pt x="307" y="182"/>
                      </a:cubicBezTo>
                      <a:cubicBezTo>
                        <a:pt x="250" y="239"/>
                        <a:pt x="250" y="239"/>
                        <a:pt x="250" y="239"/>
                      </a:cubicBezTo>
                      <a:cubicBezTo>
                        <a:pt x="245" y="244"/>
                        <a:pt x="236" y="244"/>
                        <a:pt x="230" y="239"/>
                      </a:cubicBezTo>
                      <a:lnTo>
                        <a:pt x="202" y="211"/>
                      </a:lnTo>
                      <a:close/>
                      <a:moveTo>
                        <a:pt x="467" y="158"/>
                      </a:moveTo>
                      <a:cubicBezTo>
                        <a:pt x="438" y="158"/>
                        <a:pt x="438" y="158"/>
                        <a:pt x="438" y="158"/>
                      </a:cubicBezTo>
                      <a:cubicBezTo>
                        <a:pt x="431" y="158"/>
                        <a:pt x="424" y="165"/>
                        <a:pt x="424" y="172"/>
                      </a:cubicBezTo>
                      <a:cubicBezTo>
                        <a:pt x="424" y="180"/>
                        <a:pt x="431" y="187"/>
                        <a:pt x="438" y="187"/>
                      </a:cubicBezTo>
                      <a:cubicBezTo>
                        <a:pt x="467" y="187"/>
                        <a:pt x="467" y="187"/>
                        <a:pt x="467" y="187"/>
                      </a:cubicBezTo>
                      <a:cubicBezTo>
                        <a:pt x="474" y="187"/>
                        <a:pt x="481" y="180"/>
                        <a:pt x="481" y="172"/>
                      </a:cubicBezTo>
                      <a:cubicBezTo>
                        <a:pt x="481" y="165"/>
                        <a:pt x="474" y="158"/>
                        <a:pt x="467" y="158"/>
                      </a:cubicBezTo>
                      <a:close/>
                      <a:moveTo>
                        <a:pt x="14" y="187"/>
                      </a:moveTo>
                      <a:cubicBezTo>
                        <a:pt x="42" y="187"/>
                        <a:pt x="42" y="187"/>
                        <a:pt x="42" y="187"/>
                      </a:cubicBezTo>
                      <a:cubicBezTo>
                        <a:pt x="50" y="187"/>
                        <a:pt x="56" y="180"/>
                        <a:pt x="56" y="172"/>
                      </a:cubicBezTo>
                      <a:cubicBezTo>
                        <a:pt x="56" y="165"/>
                        <a:pt x="50" y="158"/>
                        <a:pt x="42" y="158"/>
                      </a:cubicBezTo>
                      <a:cubicBezTo>
                        <a:pt x="14" y="158"/>
                        <a:pt x="14" y="158"/>
                        <a:pt x="14" y="158"/>
                      </a:cubicBezTo>
                      <a:cubicBezTo>
                        <a:pt x="6" y="158"/>
                        <a:pt x="0" y="165"/>
                        <a:pt x="0" y="172"/>
                      </a:cubicBezTo>
                      <a:cubicBezTo>
                        <a:pt x="0" y="180"/>
                        <a:pt x="6" y="187"/>
                        <a:pt x="14" y="187"/>
                      </a:cubicBezTo>
                      <a:close/>
                      <a:moveTo>
                        <a:pt x="418" y="86"/>
                      </a:moveTo>
                      <a:cubicBezTo>
                        <a:pt x="443" y="72"/>
                        <a:pt x="443" y="72"/>
                        <a:pt x="443" y="72"/>
                      </a:cubicBezTo>
                      <a:cubicBezTo>
                        <a:pt x="449" y="68"/>
                        <a:pt x="452" y="59"/>
                        <a:pt x="448" y="53"/>
                      </a:cubicBezTo>
                      <a:cubicBezTo>
                        <a:pt x="444" y="46"/>
                        <a:pt x="435" y="44"/>
                        <a:pt x="428" y="47"/>
                      </a:cubicBezTo>
                      <a:cubicBezTo>
                        <a:pt x="404" y="62"/>
                        <a:pt x="404" y="62"/>
                        <a:pt x="404" y="62"/>
                      </a:cubicBezTo>
                      <a:cubicBezTo>
                        <a:pt x="397" y="65"/>
                        <a:pt x="395" y="74"/>
                        <a:pt x="399" y="81"/>
                      </a:cubicBezTo>
                      <a:cubicBezTo>
                        <a:pt x="403" y="88"/>
                        <a:pt x="411" y="90"/>
                        <a:pt x="418" y="86"/>
                      </a:cubicBezTo>
                      <a:close/>
                      <a:moveTo>
                        <a:pt x="52" y="297"/>
                      </a:moveTo>
                      <a:cubicBezTo>
                        <a:pt x="76" y="283"/>
                        <a:pt x="76" y="283"/>
                        <a:pt x="76" y="283"/>
                      </a:cubicBezTo>
                      <a:cubicBezTo>
                        <a:pt x="83" y="279"/>
                        <a:pt x="86" y="271"/>
                        <a:pt x="82" y="264"/>
                      </a:cubicBezTo>
                      <a:cubicBezTo>
                        <a:pt x="78" y="257"/>
                        <a:pt x="69" y="255"/>
                        <a:pt x="62" y="259"/>
                      </a:cubicBezTo>
                      <a:cubicBezTo>
                        <a:pt x="38" y="273"/>
                        <a:pt x="38" y="273"/>
                        <a:pt x="38" y="273"/>
                      </a:cubicBezTo>
                      <a:cubicBezTo>
                        <a:pt x="31" y="277"/>
                        <a:pt x="29" y="285"/>
                        <a:pt x="33" y="292"/>
                      </a:cubicBezTo>
                      <a:cubicBezTo>
                        <a:pt x="37" y="299"/>
                        <a:pt x="45" y="301"/>
                        <a:pt x="52" y="297"/>
                      </a:cubicBezTo>
                      <a:close/>
                      <a:moveTo>
                        <a:pt x="404" y="283"/>
                      </a:moveTo>
                      <a:cubicBezTo>
                        <a:pt x="428" y="297"/>
                        <a:pt x="428" y="297"/>
                        <a:pt x="428" y="297"/>
                      </a:cubicBezTo>
                      <a:cubicBezTo>
                        <a:pt x="435" y="301"/>
                        <a:pt x="444" y="299"/>
                        <a:pt x="448" y="292"/>
                      </a:cubicBezTo>
                      <a:cubicBezTo>
                        <a:pt x="452" y="285"/>
                        <a:pt x="449" y="277"/>
                        <a:pt x="443" y="273"/>
                      </a:cubicBezTo>
                      <a:cubicBezTo>
                        <a:pt x="418" y="259"/>
                        <a:pt x="418" y="259"/>
                        <a:pt x="418" y="259"/>
                      </a:cubicBezTo>
                      <a:cubicBezTo>
                        <a:pt x="411" y="255"/>
                        <a:pt x="403" y="257"/>
                        <a:pt x="399" y="264"/>
                      </a:cubicBezTo>
                      <a:cubicBezTo>
                        <a:pt x="395" y="271"/>
                        <a:pt x="397" y="279"/>
                        <a:pt x="404" y="283"/>
                      </a:cubicBezTo>
                      <a:close/>
                      <a:moveTo>
                        <a:pt x="38" y="72"/>
                      </a:moveTo>
                      <a:cubicBezTo>
                        <a:pt x="62" y="86"/>
                        <a:pt x="62" y="86"/>
                        <a:pt x="62" y="86"/>
                      </a:cubicBezTo>
                      <a:cubicBezTo>
                        <a:pt x="69" y="90"/>
                        <a:pt x="78" y="88"/>
                        <a:pt x="82" y="81"/>
                      </a:cubicBezTo>
                      <a:cubicBezTo>
                        <a:pt x="86" y="74"/>
                        <a:pt x="83" y="65"/>
                        <a:pt x="76" y="62"/>
                      </a:cubicBezTo>
                      <a:cubicBezTo>
                        <a:pt x="52" y="47"/>
                        <a:pt x="52" y="47"/>
                        <a:pt x="52" y="47"/>
                      </a:cubicBezTo>
                      <a:cubicBezTo>
                        <a:pt x="45" y="44"/>
                        <a:pt x="37" y="46"/>
                        <a:pt x="33" y="53"/>
                      </a:cubicBezTo>
                      <a:cubicBezTo>
                        <a:pt x="29" y="59"/>
                        <a:pt x="31" y="68"/>
                        <a:pt x="38" y="72"/>
                      </a:cubicBezTo>
                      <a:close/>
                      <a:moveTo>
                        <a:pt x="88" y="145"/>
                      </a:moveTo>
                      <a:cubicBezTo>
                        <a:pt x="98" y="84"/>
                        <a:pt x="146" y="34"/>
                        <a:pt x="207" y="21"/>
                      </a:cubicBezTo>
                      <a:cubicBezTo>
                        <a:pt x="306" y="0"/>
                        <a:pt x="395" y="75"/>
                        <a:pt x="395" y="172"/>
                      </a:cubicBezTo>
                      <a:cubicBezTo>
                        <a:pt x="395" y="222"/>
                        <a:pt x="371" y="269"/>
                        <a:pt x="330" y="299"/>
                      </a:cubicBezTo>
                      <a:cubicBezTo>
                        <a:pt x="320" y="306"/>
                        <a:pt x="313" y="316"/>
                        <a:pt x="311" y="327"/>
                      </a:cubicBezTo>
                      <a:cubicBezTo>
                        <a:pt x="331" y="327"/>
                        <a:pt x="331" y="327"/>
                        <a:pt x="331" y="327"/>
                      </a:cubicBezTo>
                      <a:cubicBezTo>
                        <a:pt x="339" y="327"/>
                        <a:pt x="345" y="334"/>
                        <a:pt x="345" y="342"/>
                      </a:cubicBezTo>
                      <a:cubicBezTo>
                        <a:pt x="345" y="349"/>
                        <a:pt x="339" y="356"/>
                        <a:pt x="331" y="356"/>
                      </a:cubicBezTo>
                      <a:cubicBezTo>
                        <a:pt x="311" y="356"/>
                        <a:pt x="311" y="356"/>
                        <a:pt x="311" y="356"/>
                      </a:cubicBezTo>
                      <a:cubicBezTo>
                        <a:pt x="311" y="384"/>
                        <a:pt x="311" y="384"/>
                        <a:pt x="311" y="384"/>
                      </a:cubicBezTo>
                      <a:cubicBezTo>
                        <a:pt x="325" y="384"/>
                        <a:pt x="325" y="384"/>
                        <a:pt x="325" y="384"/>
                      </a:cubicBezTo>
                      <a:cubicBezTo>
                        <a:pt x="333" y="384"/>
                        <a:pt x="339" y="390"/>
                        <a:pt x="339" y="398"/>
                      </a:cubicBezTo>
                      <a:cubicBezTo>
                        <a:pt x="339" y="406"/>
                        <a:pt x="333" y="412"/>
                        <a:pt x="325" y="412"/>
                      </a:cubicBezTo>
                      <a:cubicBezTo>
                        <a:pt x="309" y="412"/>
                        <a:pt x="309" y="412"/>
                        <a:pt x="309" y="412"/>
                      </a:cubicBezTo>
                      <a:cubicBezTo>
                        <a:pt x="303" y="444"/>
                        <a:pt x="274" y="468"/>
                        <a:pt x="240" y="468"/>
                      </a:cubicBezTo>
                      <a:cubicBezTo>
                        <a:pt x="206" y="468"/>
                        <a:pt x="178" y="444"/>
                        <a:pt x="171" y="412"/>
                      </a:cubicBezTo>
                      <a:cubicBezTo>
                        <a:pt x="156" y="412"/>
                        <a:pt x="156" y="412"/>
                        <a:pt x="156" y="412"/>
                      </a:cubicBezTo>
                      <a:cubicBezTo>
                        <a:pt x="148" y="412"/>
                        <a:pt x="142" y="406"/>
                        <a:pt x="142" y="398"/>
                      </a:cubicBezTo>
                      <a:cubicBezTo>
                        <a:pt x="142" y="390"/>
                        <a:pt x="148" y="384"/>
                        <a:pt x="156" y="384"/>
                      </a:cubicBezTo>
                      <a:cubicBezTo>
                        <a:pt x="170" y="384"/>
                        <a:pt x="170" y="384"/>
                        <a:pt x="170" y="384"/>
                      </a:cubicBezTo>
                      <a:cubicBezTo>
                        <a:pt x="170" y="356"/>
                        <a:pt x="170" y="356"/>
                        <a:pt x="170" y="356"/>
                      </a:cubicBezTo>
                      <a:cubicBezTo>
                        <a:pt x="149" y="356"/>
                        <a:pt x="149" y="356"/>
                        <a:pt x="149" y="356"/>
                      </a:cubicBezTo>
                      <a:cubicBezTo>
                        <a:pt x="141" y="356"/>
                        <a:pt x="135" y="349"/>
                        <a:pt x="135" y="342"/>
                      </a:cubicBezTo>
                      <a:cubicBezTo>
                        <a:pt x="135" y="334"/>
                        <a:pt x="141" y="327"/>
                        <a:pt x="149" y="327"/>
                      </a:cubicBezTo>
                      <a:cubicBezTo>
                        <a:pt x="170" y="327"/>
                        <a:pt x="170" y="327"/>
                        <a:pt x="170" y="327"/>
                      </a:cubicBezTo>
                      <a:cubicBezTo>
                        <a:pt x="168" y="317"/>
                        <a:pt x="162" y="306"/>
                        <a:pt x="151" y="299"/>
                      </a:cubicBezTo>
                      <a:cubicBezTo>
                        <a:pt x="102" y="264"/>
                        <a:pt x="77" y="205"/>
                        <a:pt x="88" y="145"/>
                      </a:cubicBezTo>
                      <a:close/>
                      <a:moveTo>
                        <a:pt x="280" y="412"/>
                      </a:moveTo>
                      <a:cubicBezTo>
                        <a:pt x="200" y="412"/>
                        <a:pt x="200" y="412"/>
                        <a:pt x="200" y="412"/>
                      </a:cubicBezTo>
                      <a:cubicBezTo>
                        <a:pt x="206" y="428"/>
                        <a:pt x="222" y="440"/>
                        <a:pt x="240" y="440"/>
                      </a:cubicBezTo>
                      <a:cubicBezTo>
                        <a:pt x="259" y="440"/>
                        <a:pt x="274" y="428"/>
                        <a:pt x="280" y="412"/>
                      </a:cubicBezTo>
                      <a:close/>
                      <a:moveTo>
                        <a:pt x="283" y="356"/>
                      </a:moveTo>
                      <a:cubicBezTo>
                        <a:pt x="198" y="356"/>
                        <a:pt x="198" y="356"/>
                        <a:pt x="198" y="356"/>
                      </a:cubicBezTo>
                      <a:cubicBezTo>
                        <a:pt x="198" y="384"/>
                        <a:pt x="198" y="384"/>
                        <a:pt x="198" y="384"/>
                      </a:cubicBezTo>
                      <a:cubicBezTo>
                        <a:pt x="283" y="384"/>
                        <a:pt x="283" y="384"/>
                        <a:pt x="283" y="384"/>
                      </a:cubicBezTo>
                      <a:lnTo>
                        <a:pt x="283" y="356"/>
                      </a:lnTo>
                      <a:close/>
                      <a:moveTo>
                        <a:pt x="167" y="276"/>
                      </a:moveTo>
                      <a:cubicBezTo>
                        <a:pt x="185" y="289"/>
                        <a:pt x="196" y="307"/>
                        <a:pt x="198" y="327"/>
                      </a:cubicBezTo>
                      <a:cubicBezTo>
                        <a:pt x="283" y="327"/>
                        <a:pt x="283" y="327"/>
                        <a:pt x="283" y="327"/>
                      </a:cubicBezTo>
                      <a:cubicBezTo>
                        <a:pt x="285" y="307"/>
                        <a:pt x="296" y="288"/>
                        <a:pt x="314" y="276"/>
                      </a:cubicBezTo>
                      <a:cubicBezTo>
                        <a:pt x="347" y="252"/>
                        <a:pt x="367" y="213"/>
                        <a:pt x="367" y="172"/>
                      </a:cubicBezTo>
                      <a:cubicBezTo>
                        <a:pt x="367" y="92"/>
                        <a:pt x="294" y="32"/>
                        <a:pt x="213" y="48"/>
                      </a:cubicBezTo>
                      <a:cubicBezTo>
                        <a:pt x="163" y="59"/>
                        <a:pt x="124" y="100"/>
                        <a:pt x="115" y="150"/>
                      </a:cubicBezTo>
                      <a:cubicBezTo>
                        <a:pt x="107" y="199"/>
                        <a:pt x="127" y="248"/>
                        <a:pt x="167" y="276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F695057C-3ED1-47B2-AAD3-C7B8C9B4D21F}"/>
                </a:ext>
              </a:extLst>
            </p:cNvPr>
            <p:cNvGrpSpPr/>
            <p:nvPr/>
          </p:nvGrpSpPr>
          <p:grpSpPr>
            <a:xfrm>
              <a:off x="4824023" y="4690945"/>
              <a:ext cx="952656" cy="952656"/>
              <a:chOff x="4682692" y="4831162"/>
              <a:chExt cx="1058506" cy="1058506"/>
            </a:xfrm>
          </p:grpSpPr>
          <p:sp>
            <p:nvSpPr>
              <p:cNvPr id="33" name="Oval 417">
                <a:extLst>
                  <a:ext uri="{FF2B5EF4-FFF2-40B4-BE49-F238E27FC236}">
                    <a16:creationId xmlns:a16="http://schemas.microsoft.com/office/drawing/2014/main" id="{11363D2F-EE44-4E21-9135-8FCA3C1CB8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82692" y="4831162"/>
                <a:ext cx="1058506" cy="105850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7C7ADA47-5C8C-4443-8372-F4A895E51C3D}"/>
                  </a:ext>
                </a:extLst>
              </p:cNvPr>
              <p:cNvGrpSpPr/>
              <p:nvPr/>
            </p:nvGrpSpPr>
            <p:grpSpPr>
              <a:xfrm>
                <a:off x="4740361" y="4890691"/>
                <a:ext cx="941307" cy="937586"/>
                <a:chOff x="4740361" y="4890691"/>
                <a:chExt cx="941307" cy="937586"/>
              </a:xfrm>
            </p:grpSpPr>
            <p:sp>
              <p:nvSpPr>
                <p:cNvPr id="35" name="Oval 418">
                  <a:extLst>
                    <a:ext uri="{FF2B5EF4-FFF2-40B4-BE49-F238E27FC236}">
                      <a16:creationId xmlns:a16="http://schemas.microsoft.com/office/drawing/2014/main" id="{421CDBB6-C8E7-4EF5-8A19-8B49CDD60D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40361" y="4890691"/>
                  <a:ext cx="941307" cy="937586"/>
                </a:xfrm>
                <a:prstGeom prst="ellipse">
                  <a:avLst/>
                </a:pr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6" name="Freeform 7">
                  <a:extLst>
                    <a:ext uri="{FF2B5EF4-FFF2-40B4-BE49-F238E27FC236}">
                      <a16:creationId xmlns:a16="http://schemas.microsoft.com/office/drawing/2014/main" id="{76991D29-C925-4913-8437-FCF1CE70711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980250" y="5113377"/>
                  <a:ext cx="461528" cy="492214"/>
                </a:xfrm>
                <a:custGeom>
                  <a:avLst/>
                  <a:gdLst>
                    <a:gd name="T0" fmla="*/ 451 w 451"/>
                    <a:gd name="T1" fmla="*/ 14 h 481"/>
                    <a:gd name="T2" fmla="*/ 437 w 451"/>
                    <a:gd name="T3" fmla="*/ 28 h 481"/>
                    <a:gd name="T4" fmla="*/ 268 w 451"/>
                    <a:gd name="T5" fmla="*/ 28 h 481"/>
                    <a:gd name="T6" fmla="*/ 254 w 451"/>
                    <a:gd name="T7" fmla="*/ 42 h 481"/>
                    <a:gd name="T8" fmla="*/ 268 w 451"/>
                    <a:gd name="T9" fmla="*/ 56 h 481"/>
                    <a:gd name="T10" fmla="*/ 352 w 451"/>
                    <a:gd name="T11" fmla="*/ 56 h 481"/>
                    <a:gd name="T12" fmla="*/ 395 w 451"/>
                    <a:gd name="T13" fmla="*/ 99 h 481"/>
                    <a:gd name="T14" fmla="*/ 352 w 451"/>
                    <a:gd name="T15" fmla="*/ 141 h 481"/>
                    <a:gd name="T16" fmla="*/ 240 w 451"/>
                    <a:gd name="T17" fmla="*/ 141 h 481"/>
                    <a:gd name="T18" fmla="*/ 226 w 451"/>
                    <a:gd name="T19" fmla="*/ 157 h 481"/>
                    <a:gd name="T20" fmla="*/ 211 w 451"/>
                    <a:gd name="T21" fmla="*/ 171 h 481"/>
                    <a:gd name="T22" fmla="*/ 197 w 451"/>
                    <a:gd name="T23" fmla="*/ 157 h 481"/>
                    <a:gd name="T24" fmla="*/ 240 w 451"/>
                    <a:gd name="T25" fmla="*/ 113 h 481"/>
                    <a:gd name="T26" fmla="*/ 352 w 451"/>
                    <a:gd name="T27" fmla="*/ 113 h 481"/>
                    <a:gd name="T28" fmla="*/ 366 w 451"/>
                    <a:gd name="T29" fmla="*/ 99 h 481"/>
                    <a:gd name="T30" fmla="*/ 352 w 451"/>
                    <a:gd name="T31" fmla="*/ 85 h 481"/>
                    <a:gd name="T32" fmla="*/ 268 w 451"/>
                    <a:gd name="T33" fmla="*/ 85 h 481"/>
                    <a:gd name="T34" fmla="*/ 226 w 451"/>
                    <a:gd name="T35" fmla="*/ 42 h 481"/>
                    <a:gd name="T36" fmla="*/ 268 w 451"/>
                    <a:gd name="T37" fmla="*/ 0 h 481"/>
                    <a:gd name="T38" fmla="*/ 437 w 451"/>
                    <a:gd name="T39" fmla="*/ 0 h 481"/>
                    <a:gd name="T40" fmla="*/ 451 w 451"/>
                    <a:gd name="T41" fmla="*/ 14 h 481"/>
                    <a:gd name="T42" fmla="*/ 423 w 451"/>
                    <a:gd name="T43" fmla="*/ 270 h 481"/>
                    <a:gd name="T44" fmla="*/ 352 w 451"/>
                    <a:gd name="T45" fmla="*/ 340 h 481"/>
                    <a:gd name="T46" fmla="*/ 338 w 451"/>
                    <a:gd name="T47" fmla="*/ 340 h 481"/>
                    <a:gd name="T48" fmla="*/ 272 w 451"/>
                    <a:gd name="T49" fmla="*/ 453 h 481"/>
                    <a:gd name="T50" fmla="*/ 352 w 451"/>
                    <a:gd name="T51" fmla="*/ 453 h 481"/>
                    <a:gd name="T52" fmla="*/ 366 w 451"/>
                    <a:gd name="T53" fmla="*/ 467 h 481"/>
                    <a:gd name="T54" fmla="*/ 352 w 451"/>
                    <a:gd name="T55" fmla="*/ 481 h 481"/>
                    <a:gd name="T56" fmla="*/ 14 w 451"/>
                    <a:gd name="T57" fmla="*/ 481 h 481"/>
                    <a:gd name="T58" fmla="*/ 0 w 451"/>
                    <a:gd name="T59" fmla="*/ 467 h 481"/>
                    <a:gd name="T60" fmla="*/ 14 w 451"/>
                    <a:gd name="T61" fmla="*/ 453 h 481"/>
                    <a:gd name="T62" fmla="*/ 94 w 451"/>
                    <a:gd name="T63" fmla="*/ 453 h 481"/>
                    <a:gd name="T64" fmla="*/ 28 w 451"/>
                    <a:gd name="T65" fmla="*/ 326 h 481"/>
                    <a:gd name="T66" fmla="*/ 28 w 451"/>
                    <a:gd name="T67" fmla="*/ 213 h 481"/>
                    <a:gd name="T68" fmla="*/ 42 w 451"/>
                    <a:gd name="T69" fmla="*/ 199 h 481"/>
                    <a:gd name="T70" fmla="*/ 352 w 451"/>
                    <a:gd name="T71" fmla="*/ 199 h 481"/>
                    <a:gd name="T72" fmla="*/ 423 w 451"/>
                    <a:gd name="T73" fmla="*/ 270 h 481"/>
                    <a:gd name="T74" fmla="*/ 310 w 451"/>
                    <a:gd name="T75" fmla="*/ 227 h 481"/>
                    <a:gd name="T76" fmla="*/ 56 w 451"/>
                    <a:gd name="T77" fmla="*/ 227 h 481"/>
                    <a:gd name="T78" fmla="*/ 56 w 451"/>
                    <a:gd name="T79" fmla="*/ 326 h 481"/>
                    <a:gd name="T80" fmla="*/ 183 w 451"/>
                    <a:gd name="T81" fmla="*/ 453 h 481"/>
                    <a:gd name="T82" fmla="*/ 310 w 451"/>
                    <a:gd name="T83" fmla="*/ 326 h 481"/>
                    <a:gd name="T84" fmla="*/ 310 w 451"/>
                    <a:gd name="T85" fmla="*/ 227 h 481"/>
                    <a:gd name="T86" fmla="*/ 395 w 451"/>
                    <a:gd name="T87" fmla="*/ 270 h 481"/>
                    <a:gd name="T88" fmla="*/ 352 w 451"/>
                    <a:gd name="T89" fmla="*/ 227 h 481"/>
                    <a:gd name="T90" fmla="*/ 338 w 451"/>
                    <a:gd name="T91" fmla="*/ 227 h 481"/>
                    <a:gd name="T92" fmla="*/ 338 w 451"/>
                    <a:gd name="T93" fmla="*/ 312 h 481"/>
                    <a:gd name="T94" fmla="*/ 352 w 451"/>
                    <a:gd name="T95" fmla="*/ 312 h 481"/>
                    <a:gd name="T96" fmla="*/ 395 w 451"/>
                    <a:gd name="T97" fmla="*/ 270 h 4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451" h="481">
                      <a:moveTo>
                        <a:pt x="451" y="14"/>
                      </a:moveTo>
                      <a:cubicBezTo>
                        <a:pt x="451" y="22"/>
                        <a:pt x="445" y="28"/>
                        <a:pt x="437" y="28"/>
                      </a:cubicBezTo>
                      <a:cubicBezTo>
                        <a:pt x="268" y="28"/>
                        <a:pt x="268" y="28"/>
                        <a:pt x="268" y="28"/>
                      </a:cubicBezTo>
                      <a:cubicBezTo>
                        <a:pt x="260" y="28"/>
                        <a:pt x="254" y="35"/>
                        <a:pt x="254" y="42"/>
                      </a:cubicBezTo>
                      <a:cubicBezTo>
                        <a:pt x="254" y="50"/>
                        <a:pt x="260" y="56"/>
                        <a:pt x="268" y="56"/>
                      </a:cubicBezTo>
                      <a:cubicBezTo>
                        <a:pt x="352" y="56"/>
                        <a:pt x="352" y="56"/>
                        <a:pt x="352" y="56"/>
                      </a:cubicBezTo>
                      <a:cubicBezTo>
                        <a:pt x="376" y="56"/>
                        <a:pt x="395" y="75"/>
                        <a:pt x="395" y="99"/>
                      </a:cubicBezTo>
                      <a:cubicBezTo>
                        <a:pt x="395" y="122"/>
                        <a:pt x="376" y="141"/>
                        <a:pt x="352" y="141"/>
                      </a:cubicBezTo>
                      <a:cubicBezTo>
                        <a:pt x="240" y="141"/>
                        <a:pt x="240" y="141"/>
                        <a:pt x="240" y="141"/>
                      </a:cubicBezTo>
                      <a:cubicBezTo>
                        <a:pt x="232" y="141"/>
                        <a:pt x="226" y="149"/>
                        <a:pt x="226" y="157"/>
                      </a:cubicBezTo>
                      <a:cubicBezTo>
                        <a:pt x="226" y="165"/>
                        <a:pt x="219" y="171"/>
                        <a:pt x="211" y="171"/>
                      </a:cubicBezTo>
                      <a:cubicBezTo>
                        <a:pt x="204" y="171"/>
                        <a:pt x="197" y="165"/>
                        <a:pt x="197" y="157"/>
                      </a:cubicBezTo>
                      <a:cubicBezTo>
                        <a:pt x="197" y="133"/>
                        <a:pt x="217" y="113"/>
                        <a:pt x="240" y="113"/>
                      </a:cubicBezTo>
                      <a:cubicBezTo>
                        <a:pt x="352" y="113"/>
                        <a:pt x="352" y="113"/>
                        <a:pt x="352" y="113"/>
                      </a:cubicBezTo>
                      <a:cubicBezTo>
                        <a:pt x="360" y="113"/>
                        <a:pt x="366" y="106"/>
                        <a:pt x="366" y="99"/>
                      </a:cubicBezTo>
                      <a:cubicBezTo>
                        <a:pt x="366" y="91"/>
                        <a:pt x="360" y="85"/>
                        <a:pt x="352" y="85"/>
                      </a:cubicBezTo>
                      <a:cubicBezTo>
                        <a:pt x="268" y="85"/>
                        <a:pt x="268" y="85"/>
                        <a:pt x="268" y="85"/>
                      </a:cubicBezTo>
                      <a:cubicBezTo>
                        <a:pt x="245" y="85"/>
                        <a:pt x="226" y="66"/>
                        <a:pt x="226" y="42"/>
                      </a:cubicBezTo>
                      <a:cubicBezTo>
                        <a:pt x="226" y="19"/>
                        <a:pt x="245" y="0"/>
                        <a:pt x="268" y="0"/>
                      </a:cubicBezTo>
                      <a:cubicBezTo>
                        <a:pt x="437" y="0"/>
                        <a:pt x="437" y="0"/>
                        <a:pt x="437" y="0"/>
                      </a:cubicBezTo>
                      <a:cubicBezTo>
                        <a:pt x="445" y="0"/>
                        <a:pt x="451" y="6"/>
                        <a:pt x="451" y="14"/>
                      </a:cubicBezTo>
                      <a:close/>
                      <a:moveTo>
                        <a:pt x="423" y="270"/>
                      </a:moveTo>
                      <a:cubicBezTo>
                        <a:pt x="423" y="308"/>
                        <a:pt x="391" y="340"/>
                        <a:pt x="352" y="340"/>
                      </a:cubicBezTo>
                      <a:cubicBezTo>
                        <a:pt x="338" y="340"/>
                        <a:pt x="338" y="340"/>
                        <a:pt x="338" y="340"/>
                      </a:cubicBezTo>
                      <a:cubicBezTo>
                        <a:pt x="333" y="387"/>
                        <a:pt x="309" y="427"/>
                        <a:pt x="272" y="453"/>
                      </a:cubicBezTo>
                      <a:cubicBezTo>
                        <a:pt x="352" y="453"/>
                        <a:pt x="352" y="453"/>
                        <a:pt x="352" y="453"/>
                      </a:cubicBezTo>
                      <a:cubicBezTo>
                        <a:pt x="360" y="453"/>
                        <a:pt x="366" y="459"/>
                        <a:pt x="366" y="467"/>
                      </a:cubicBezTo>
                      <a:cubicBezTo>
                        <a:pt x="366" y="475"/>
                        <a:pt x="360" y="481"/>
                        <a:pt x="352" y="481"/>
                      </a:cubicBezTo>
                      <a:cubicBezTo>
                        <a:pt x="14" y="481"/>
                        <a:pt x="14" y="481"/>
                        <a:pt x="14" y="481"/>
                      </a:cubicBezTo>
                      <a:cubicBezTo>
                        <a:pt x="6" y="481"/>
                        <a:pt x="0" y="475"/>
                        <a:pt x="0" y="467"/>
                      </a:cubicBezTo>
                      <a:cubicBezTo>
                        <a:pt x="0" y="459"/>
                        <a:pt x="6" y="453"/>
                        <a:pt x="14" y="453"/>
                      </a:cubicBezTo>
                      <a:cubicBezTo>
                        <a:pt x="94" y="453"/>
                        <a:pt x="94" y="453"/>
                        <a:pt x="94" y="453"/>
                      </a:cubicBezTo>
                      <a:cubicBezTo>
                        <a:pt x="54" y="425"/>
                        <a:pt x="28" y="378"/>
                        <a:pt x="28" y="326"/>
                      </a:cubicBezTo>
                      <a:cubicBezTo>
                        <a:pt x="28" y="213"/>
                        <a:pt x="28" y="213"/>
                        <a:pt x="28" y="213"/>
                      </a:cubicBezTo>
                      <a:cubicBezTo>
                        <a:pt x="28" y="205"/>
                        <a:pt x="35" y="199"/>
                        <a:pt x="42" y="199"/>
                      </a:cubicBezTo>
                      <a:cubicBezTo>
                        <a:pt x="58" y="199"/>
                        <a:pt x="339" y="199"/>
                        <a:pt x="352" y="199"/>
                      </a:cubicBezTo>
                      <a:cubicBezTo>
                        <a:pt x="391" y="199"/>
                        <a:pt x="423" y="231"/>
                        <a:pt x="423" y="270"/>
                      </a:cubicBezTo>
                      <a:close/>
                      <a:moveTo>
                        <a:pt x="310" y="227"/>
                      </a:moveTo>
                      <a:cubicBezTo>
                        <a:pt x="56" y="227"/>
                        <a:pt x="56" y="227"/>
                        <a:pt x="56" y="227"/>
                      </a:cubicBezTo>
                      <a:cubicBezTo>
                        <a:pt x="56" y="326"/>
                        <a:pt x="56" y="326"/>
                        <a:pt x="56" y="326"/>
                      </a:cubicBezTo>
                      <a:cubicBezTo>
                        <a:pt x="56" y="396"/>
                        <a:pt x="113" y="453"/>
                        <a:pt x="183" y="453"/>
                      </a:cubicBezTo>
                      <a:cubicBezTo>
                        <a:pt x="253" y="453"/>
                        <a:pt x="310" y="396"/>
                        <a:pt x="310" y="326"/>
                      </a:cubicBezTo>
                      <a:lnTo>
                        <a:pt x="310" y="227"/>
                      </a:lnTo>
                      <a:close/>
                      <a:moveTo>
                        <a:pt x="395" y="270"/>
                      </a:moveTo>
                      <a:cubicBezTo>
                        <a:pt x="395" y="246"/>
                        <a:pt x="376" y="227"/>
                        <a:pt x="352" y="227"/>
                      </a:cubicBezTo>
                      <a:cubicBezTo>
                        <a:pt x="338" y="227"/>
                        <a:pt x="338" y="227"/>
                        <a:pt x="338" y="227"/>
                      </a:cubicBezTo>
                      <a:cubicBezTo>
                        <a:pt x="338" y="312"/>
                        <a:pt x="338" y="312"/>
                        <a:pt x="338" y="312"/>
                      </a:cubicBezTo>
                      <a:cubicBezTo>
                        <a:pt x="352" y="312"/>
                        <a:pt x="352" y="312"/>
                        <a:pt x="352" y="312"/>
                      </a:cubicBezTo>
                      <a:cubicBezTo>
                        <a:pt x="376" y="312"/>
                        <a:pt x="395" y="293"/>
                        <a:pt x="395" y="270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39DE420-ACBC-47D2-A447-6726C420FAC0}"/>
                </a:ext>
              </a:extLst>
            </p:cNvPr>
            <p:cNvGrpSpPr/>
            <p:nvPr/>
          </p:nvGrpSpPr>
          <p:grpSpPr>
            <a:xfrm>
              <a:off x="4793886" y="2087468"/>
              <a:ext cx="952656" cy="952656"/>
              <a:chOff x="4649207" y="1938410"/>
              <a:chExt cx="1058506" cy="1058506"/>
            </a:xfrm>
          </p:grpSpPr>
          <p:sp>
            <p:nvSpPr>
              <p:cNvPr id="29" name="Oval 456">
                <a:extLst>
                  <a:ext uri="{FF2B5EF4-FFF2-40B4-BE49-F238E27FC236}">
                    <a16:creationId xmlns:a16="http://schemas.microsoft.com/office/drawing/2014/main" id="{90F28959-E3F9-4311-AE0B-75D5EEE1BD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49207" y="1938410"/>
                <a:ext cx="1058506" cy="105850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1D2FD9EB-5D63-49B7-B0AE-D7631D027863}"/>
                  </a:ext>
                </a:extLst>
              </p:cNvPr>
              <p:cNvGrpSpPr/>
              <p:nvPr/>
            </p:nvGrpSpPr>
            <p:grpSpPr>
              <a:xfrm>
                <a:off x="4710597" y="1997939"/>
                <a:ext cx="937586" cy="937586"/>
                <a:chOff x="4710597" y="1997939"/>
                <a:chExt cx="937586" cy="937586"/>
              </a:xfrm>
            </p:grpSpPr>
            <p:sp>
              <p:nvSpPr>
                <p:cNvPr id="31" name="Oval 457">
                  <a:extLst>
                    <a:ext uri="{FF2B5EF4-FFF2-40B4-BE49-F238E27FC236}">
                      <a16:creationId xmlns:a16="http://schemas.microsoft.com/office/drawing/2014/main" id="{8C5C6F44-47C1-4BD8-8C02-BD86D25CE5A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10597" y="1997939"/>
                  <a:ext cx="937586" cy="937586"/>
                </a:xfrm>
                <a:prstGeom prst="ellipse">
                  <a:avLst/>
                </a:pr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2" name="Freeform 32">
                  <a:extLst>
                    <a:ext uri="{FF2B5EF4-FFF2-40B4-BE49-F238E27FC236}">
                      <a16:creationId xmlns:a16="http://schemas.microsoft.com/office/drawing/2014/main" id="{9BA27832-C010-4A2A-83E4-7609BE8314F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926042" y="2256905"/>
                  <a:ext cx="506697" cy="419654"/>
                </a:xfrm>
                <a:custGeom>
                  <a:avLst/>
                  <a:gdLst>
                    <a:gd name="T0" fmla="*/ 362 w 499"/>
                    <a:gd name="T1" fmla="*/ 253 h 413"/>
                    <a:gd name="T2" fmla="*/ 376 w 499"/>
                    <a:gd name="T3" fmla="*/ 70 h 413"/>
                    <a:gd name="T4" fmla="*/ 320 w 499"/>
                    <a:gd name="T5" fmla="*/ 56 h 413"/>
                    <a:gd name="T6" fmla="*/ 305 w 499"/>
                    <a:gd name="T7" fmla="*/ 0 h 413"/>
                    <a:gd name="T8" fmla="*/ 179 w 499"/>
                    <a:gd name="T9" fmla="*/ 14 h 413"/>
                    <a:gd name="T10" fmla="*/ 136 w 499"/>
                    <a:gd name="T11" fmla="*/ 56 h 413"/>
                    <a:gd name="T12" fmla="*/ 122 w 499"/>
                    <a:gd name="T13" fmla="*/ 239 h 413"/>
                    <a:gd name="T14" fmla="*/ 207 w 499"/>
                    <a:gd name="T15" fmla="*/ 28 h 413"/>
                    <a:gd name="T16" fmla="*/ 291 w 499"/>
                    <a:gd name="T17" fmla="*/ 56 h 413"/>
                    <a:gd name="T18" fmla="*/ 207 w 499"/>
                    <a:gd name="T19" fmla="*/ 28 h 413"/>
                    <a:gd name="T20" fmla="*/ 348 w 499"/>
                    <a:gd name="T21" fmla="*/ 84 h 413"/>
                    <a:gd name="T22" fmla="*/ 305 w 499"/>
                    <a:gd name="T23" fmla="*/ 140 h 413"/>
                    <a:gd name="T24" fmla="*/ 150 w 499"/>
                    <a:gd name="T25" fmla="*/ 98 h 413"/>
                    <a:gd name="T26" fmla="*/ 150 w 499"/>
                    <a:gd name="T27" fmla="*/ 154 h 413"/>
                    <a:gd name="T28" fmla="*/ 235 w 499"/>
                    <a:gd name="T29" fmla="*/ 169 h 413"/>
                    <a:gd name="T30" fmla="*/ 249 w 499"/>
                    <a:gd name="T31" fmla="*/ 197 h 413"/>
                    <a:gd name="T32" fmla="*/ 263 w 499"/>
                    <a:gd name="T33" fmla="*/ 169 h 413"/>
                    <a:gd name="T34" fmla="*/ 348 w 499"/>
                    <a:gd name="T35" fmla="*/ 154 h 413"/>
                    <a:gd name="T36" fmla="*/ 150 w 499"/>
                    <a:gd name="T37" fmla="*/ 225 h 413"/>
                    <a:gd name="T38" fmla="*/ 64 w 499"/>
                    <a:gd name="T39" fmla="*/ 216 h 413"/>
                    <a:gd name="T40" fmla="*/ 20 w 499"/>
                    <a:gd name="T41" fmla="*/ 235 h 413"/>
                    <a:gd name="T42" fmla="*/ 52 w 499"/>
                    <a:gd name="T43" fmla="*/ 313 h 413"/>
                    <a:gd name="T44" fmla="*/ 128 w 499"/>
                    <a:gd name="T45" fmla="*/ 328 h 413"/>
                    <a:gd name="T46" fmla="*/ 98 w 499"/>
                    <a:gd name="T47" fmla="*/ 405 h 413"/>
                    <a:gd name="T48" fmla="*/ 211 w 499"/>
                    <a:gd name="T49" fmla="*/ 350 h 413"/>
                    <a:gd name="T50" fmla="*/ 326 w 499"/>
                    <a:gd name="T51" fmla="*/ 400 h 413"/>
                    <a:gd name="T52" fmla="*/ 410 w 499"/>
                    <a:gd name="T53" fmla="*/ 389 h 413"/>
                    <a:gd name="T54" fmla="*/ 380 w 499"/>
                    <a:gd name="T55" fmla="*/ 320 h 413"/>
                    <a:gd name="T56" fmla="*/ 488 w 499"/>
                    <a:gd name="T57" fmla="*/ 251 h 413"/>
                    <a:gd name="T58" fmla="*/ 432 w 499"/>
                    <a:gd name="T59" fmla="*/ 231 h 413"/>
                    <a:gd name="T60" fmla="*/ 483 w 499"/>
                    <a:gd name="T61" fmla="*/ 172 h 413"/>
                    <a:gd name="T62" fmla="*/ 464 w 499"/>
                    <a:gd name="T63" fmla="*/ 90 h 413"/>
                    <a:gd name="T64" fmla="*/ 407 w 499"/>
                    <a:gd name="T65" fmla="*/ 208 h 413"/>
                    <a:gd name="T66" fmla="*/ 364 w 499"/>
                    <a:gd name="T67" fmla="*/ 297 h 413"/>
                    <a:gd name="T68" fmla="*/ 296 w 499"/>
                    <a:gd name="T69" fmla="*/ 322 h 413"/>
                    <a:gd name="T70" fmla="*/ 210 w 499"/>
                    <a:gd name="T71" fmla="*/ 321 h 413"/>
                    <a:gd name="T72" fmla="*/ 170 w 499"/>
                    <a:gd name="T73" fmla="*/ 317 h 413"/>
                    <a:gd name="T74" fmla="*/ 99 w 499"/>
                    <a:gd name="T75" fmla="*/ 243 h 413"/>
                    <a:gd name="T76" fmla="*/ 92 w 499"/>
                    <a:gd name="T77" fmla="*/ 137 h 413"/>
                    <a:gd name="T78" fmla="*/ 17 w 499"/>
                    <a:gd name="T79" fmla="*/ 98 h 413"/>
                    <a:gd name="T80" fmla="*/ 64 w 499"/>
                    <a:gd name="T81" fmla="*/ 216 h 413"/>
                    <a:gd name="T82" fmla="*/ 459 w 499"/>
                    <a:gd name="T83" fmla="*/ 123 h 413"/>
                    <a:gd name="T84" fmla="*/ 430 w 499"/>
                    <a:gd name="T85" fmla="*/ 187 h 413"/>
                    <a:gd name="T86" fmla="*/ 418 w 499"/>
                    <a:gd name="T87" fmla="*/ 264 h 413"/>
                    <a:gd name="T88" fmla="*/ 433 w 499"/>
                    <a:gd name="T89" fmla="*/ 289 h 413"/>
                    <a:gd name="T90" fmla="*/ 418 w 499"/>
                    <a:gd name="T91" fmla="*/ 264 h 413"/>
                    <a:gd name="T92" fmla="*/ 378 w 499"/>
                    <a:gd name="T93" fmla="*/ 381 h 413"/>
                    <a:gd name="T94" fmla="*/ 317 w 499"/>
                    <a:gd name="T95" fmla="*/ 346 h 413"/>
                    <a:gd name="T96" fmla="*/ 144 w 499"/>
                    <a:gd name="T97" fmla="*/ 351 h 413"/>
                    <a:gd name="T98" fmla="*/ 158 w 499"/>
                    <a:gd name="T99" fmla="*/ 376 h 413"/>
                    <a:gd name="T100" fmla="*/ 144 w 499"/>
                    <a:gd name="T101" fmla="*/ 351 h 413"/>
                    <a:gd name="T102" fmla="*/ 103 w 499"/>
                    <a:gd name="T103" fmla="*/ 294 h 413"/>
                    <a:gd name="T104" fmla="*/ 42 w 499"/>
                    <a:gd name="T105" fmla="*/ 259 h 413"/>
                    <a:gd name="T106" fmla="*/ 39 w 499"/>
                    <a:gd name="T107" fmla="*/ 123 h 413"/>
                    <a:gd name="T108" fmla="*/ 69 w 499"/>
                    <a:gd name="T109" fmla="*/ 187 h 413"/>
                    <a:gd name="T110" fmla="*/ 39 w 499"/>
                    <a:gd name="T111" fmla="*/ 123 h 4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499" h="413">
                      <a:moveTo>
                        <a:pt x="136" y="253"/>
                      </a:moveTo>
                      <a:cubicBezTo>
                        <a:pt x="362" y="253"/>
                        <a:pt x="362" y="253"/>
                        <a:pt x="362" y="253"/>
                      </a:cubicBezTo>
                      <a:cubicBezTo>
                        <a:pt x="370" y="253"/>
                        <a:pt x="376" y="247"/>
                        <a:pt x="376" y="239"/>
                      </a:cubicBezTo>
                      <a:cubicBezTo>
                        <a:pt x="376" y="70"/>
                        <a:pt x="376" y="70"/>
                        <a:pt x="376" y="70"/>
                      </a:cubicBezTo>
                      <a:cubicBezTo>
                        <a:pt x="376" y="62"/>
                        <a:pt x="370" y="56"/>
                        <a:pt x="362" y="56"/>
                      </a:cubicBezTo>
                      <a:cubicBezTo>
                        <a:pt x="320" y="56"/>
                        <a:pt x="320" y="56"/>
                        <a:pt x="320" y="56"/>
                      </a:cubicBezTo>
                      <a:cubicBezTo>
                        <a:pt x="320" y="14"/>
                        <a:pt x="320" y="14"/>
                        <a:pt x="320" y="14"/>
                      </a:cubicBezTo>
                      <a:cubicBezTo>
                        <a:pt x="320" y="6"/>
                        <a:pt x="313" y="0"/>
                        <a:pt x="305" y="0"/>
                      </a:cubicBezTo>
                      <a:cubicBezTo>
                        <a:pt x="193" y="0"/>
                        <a:pt x="193" y="0"/>
                        <a:pt x="193" y="0"/>
                      </a:cubicBezTo>
                      <a:cubicBezTo>
                        <a:pt x="185" y="0"/>
                        <a:pt x="179" y="6"/>
                        <a:pt x="179" y="14"/>
                      </a:cubicBezTo>
                      <a:cubicBezTo>
                        <a:pt x="179" y="56"/>
                        <a:pt x="179" y="56"/>
                        <a:pt x="179" y="56"/>
                      </a:cubicBezTo>
                      <a:cubicBezTo>
                        <a:pt x="136" y="56"/>
                        <a:pt x="136" y="56"/>
                        <a:pt x="136" y="56"/>
                      </a:cubicBezTo>
                      <a:cubicBezTo>
                        <a:pt x="129" y="56"/>
                        <a:pt x="122" y="62"/>
                        <a:pt x="122" y="70"/>
                      </a:cubicBezTo>
                      <a:cubicBezTo>
                        <a:pt x="122" y="239"/>
                        <a:pt x="122" y="239"/>
                        <a:pt x="122" y="239"/>
                      </a:cubicBezTo>
                      <a:cubicBezTo>
                        <a:pt x="122" y="247"/>
                        <a:pt x="129" y="253"/>
                        <a:pt x="136" y="253"/>
                      </a:cubicBezTo>
                      <a:close/>
                      <a:moveTo>
                        <a:pt x="207" y="28"/>
                      </a:moveTo>
                      <a:cubicBezTo>
                        <a:pt x="291" y="28"/>
                        <a:pt x="291" y="28"/>
                        <a:pt x="291" y="28"/>
                      </a:cubicBezTo>
                      <a:cubicBezTo>
                        <a:pt x="291" y="56"/>
                        <a:pt x="291" y="56"/>
                        <a:pt x="291" y="56"/>
                      </a:cubicBezTo>
                      <a:cubicBezTo>
                        <a:pt x="207" y="56"/>
                        <a:pt x="207" y="56"/>
                        <a:pt x="207" y="56"/>
                      </a:cubicBezTo>
                      <a:lnTo>
                        <a:pt x="207" y="28"/>
                      </a:lnTo>
                      <a:close/>
                      <a:moveTo>
                        <a:pt x="150" y="84"/>
                      </a:moveTo>
                      <a:cubicBezTo>
                        <a:pt x="348" y="84"/>
                        <a:pt x="348" y="84"/>
                        <a:pt x="348" y="84"/>
                      </a:cubicBezTo>
                      <a:cubicBezTo>
                        <a:pt x="348" y="98"/>
                        <a:pt x="348" y="98"/>
                        <a:pt x="348" y="98"/>
                      </a:cubicBezTo>
                      <a:cubicBezTo>
                        <a:pt x="348" y="121"/>
                        <a:pt x="329" y="140"/>
                        <a:pt x="305" y="140"/>
                      </a:cubicBezTo>
                      <a:cubicBezTo>
                        <a:pt x="193" y="140"/>
                        <a:pt x="193" y="140"/>
                        <a:pt x="193" y="140"/>
                      </a:cubicBezTo>
                      <a:cubicBezTo>
                        <a:pt x="169" y="140"/>
                        <a:pt x="150" y="121"/>
                        <a:pt x="150" y="98"/>
                      </a:cubicBezTo>
                      <a:lnTo>
                        <a:pt x="150" y="84"/>
                      </a:lnTo>
                      <a:close/>
                      <a:moveTo>
                        <a:pt x="150" y="154"/>
                      </a:moveTo>
                      <a:cubicBezTo>
                        <a:pt x="162" y="163"/>
                        <a:pt x="177" y="169"/>
                        <a:pt x="193" y="169"/>
                      </a:cubicBezTo>
                      <a:cubicBezTo>
                        <a:pt x="235" y="169"/>
                        <a:pt x="235" y="169"/>
                        <a:pt x="235" y="169"/>
                      </a:cubicBezTo>
                      <a:cubicBezTo>
                        <a:pt x="235" y="183"/>
                        <a:pt x="235" y="183"/>
                        <a:pt x="235" y="183"/>
                      </a:cubicBezTo>
                      <a:cubicBezTo>
                        <a:pt x="235" y="190"/>
                        <a:pt x="241" y="197"/>
                        <a:pt x="249" y="197"/>
                      </a:cubicBezTo>
                      <a:cubicBezTo>
                        <a:pt x="257" y="197"/>
                        <a:pt x="263" y="190"/>
                        <a:pt x="263" y="183"/>
                      </a:cubicBezTo>
                      <a:cubicBezTo>
                        <a:pt x="263" y="169"/>
                        <a:pt x="263" y="169"/>
                        <a:pt x="263" y="169"/>
                      </a:cubicBezTo>
                      <a:cubicBezTo>
                        <a:pt x="305" y="169"/>
                        <a:pt x="305" y="169"/>
                        <a:pt x="305" y="169"/>
                      </a:cubicBezTo>
                      <a:cubicBezTo>
                        <a:pt x="321" y="169"/>
                        <a:pt x="336" y="163"/>
                        <a:pt x="348" y="154"/>
                      </a:cubicBezTo>
                      <a:cubicBezTo>
                        <a:pt x="348" y="225"/>
                        <a:pt x="348" y="225"/>
                        <a:pt x="348" y="225"/>
                      </a:cubicBezTo>
                      <a:cubicBezTo>
                        <a:pt x="150" y="225"/>
                        <a:pt x="150" y="225"/>
                        <a:pt x="150" y="225"/>
                      </a:cubicBezTo>
                      <a:lnTo>
                        <a:pt x="150" y="154"/>
                      </a:lnTo>
                      <a:close/>
                      <a:moveTo>
                        <a:pt x="64" y="216"/>
                      </a:moveTo>
                      <a:cubicBezTo>
                        <a:pt x="64" y="221"/>
                        <a:pt x="65" y="226"/>
                        <a:pt x="66" y="231"/>
                      </a:cubicBezTo>
                      <a:cubicBezTo>
                        <a:pt x="42" y="228"/>
                        <a:pt x="21" y="234"/>
                        <a:pt x="20" y="235"/>
                      </a:cubicBezTo>
                      <a:cubicBezTo>
                        <a:pt x="13" y="237"/>
                        <a:pt x="9" y="244"/>
                        <a:pt x="10" y="251"/>
                      </a:cubicBezTo>
                      <a:cubicBezTo>
                        <a:pt x="11" y="253"/>
                        <a:pt x="20" y="295"/>
                        <a:pt x="52" y="313"/>
                      </a:cubicBezTo>
                      <a:cubicBezTo>
                        <a:pt x="71" y="324"/>
                        <a:pt x="96" y="325"/>
                        <a:pt x="118" y="320"/>
                      </a:cubicBezTo>
                      <a:cubicBezTo>
                        <a:pt x="121" y="323"/>
                        <a:pt x="125" y="326"/>
                        <a:pt x="128" y="328"/>
                      </a:cubicBezTo>
                      <a:cubicBezTo>
                        <a:pt x="98" y="347"/>
                        <a:pt x="89" y="387"/>
                        <a:pt x="89" y="389"/>
                      </a:cubicBezTo>
                      <a:cubicBezTo>
                        <a:pt x="87" y="396"/>
                        <a:pt x="91" y="403"/>
                        <a:pt x="98" y="405"/>
                      </a:cubicBezTo>
                      <a:cubicBezTo>
                        <a:pt x="120" y="412"/>
                        <a:pt x="151" y="413"/>
                        <a:pt x="172" y="400"/>
                      </a:cubicBezTo>
                      <a:cubicBezTo>
                        <a:pt x="195" y="387"/>
                        <a:pt x="206" y="363"/>
                        <a:pt x="211" y="350"/>
                      </a:cubicBezTo>
                      <a:cubicBezTo>
                        <a:pt x="251" y="345"/>
                        <a:pt x="257" y="346"/>
                        <a:pt x="288" y="350"/>
                      </a:cubicBezTo>
                      <a:cubicBezTo>
                        <a:pt x="292" y="363"/>
                        <a:pt x="304" y="387"/>
                        <a:pt x="326" y="400"/>
                      </a:cubicBezTo>
                      <a:cubicBezTo>
                        <a:pt x="348" y="413"/>
                        <a:pt x="379" y="412"/>
                        <a:pt x="400" y="405"/>
                      </a:cubicBezTo>
                      <a:cubicBezTo>
                        <a:pt x="407" y="403"/>
                        <a:pt x="411" y="396"/>
                        <a:pt x="410" y="389"/>
                      </a:cubicBezTo>
                      <a:cubicBezTo>
                        <a:pt x="409" y="387"/>
                        <a:pt x="401" y="347"/>
                        <a:pt x="370" y="328"/>
                      </a:cubicBezTo>
                      <a:cubicBezTo>
                        <a:pt x="373" y="326"/>
                        <a:pt x="377" y="323"/>
                        <a:pt x="380" y="320"/>
                      </a:cubicBezTo>
                      <a:cubicBezTo>
                        <a:pt x="402" y="325"/>
                        <a:pt x="427" y="324"/>
                        <a:pt x="447" y="313"/>
                      </a:cubicBezTo>
                      <a:cubicBezTo>
                        <a:pt x="479" y="295"/>
                        <a:pt x="488" y="253"/>
                        <a:pt x="488" y="251"/>
                      </a:cubicBezTo>
                      <a:cubicBezTo>
                        <a:pt x="490" y="244"/>
                        <a:pt x="486" y="237"/>
                        <a:pt x="479" y="235"/>
                      </a:cubicBezTo>
                      <a:cubicBezTo>
                        <a:pt x="477" y="234"/>
                        <a:pt x="456" y="228"/>
                        <a:pt x="432" y="231"/>
                      </a:cubicBezTo>
                      <a:cubicBezTo>
                        <a:pt x="433" y="226"/>
                        <a:pt x="434" y="221"/>
                        <a:pt x="434" y="216"/>
                      </a:cubicBezTo>
                      <a:cubicBezTo>
                        <a:pt x="448" y="210"/>
                        <a:pt x="472" y="196"/>
                        <a:pt x="483" y="172"/>
                      </a:cubicBezTo>
                      <a:cubicBezTo>
                        <a:pt x="499" y="139"/>
                        <a:pt x="482" y="100"/>
                        <a:pt x="481" y="98"/>
                      </a:cubicBezTo>
                      <a:cubicBezTo>
                        <a:pt x="479" y="91"/>
                        <a:pt x="471" y="88"/>
                        <a:pt x="464" y="90"/>
                      </a:cubicBezTo>
                      <a:cubicBezTo>
                        <a:pt x="463" y="90"/>
                        <a:pt x="422" y="103"/>
                        <a:pt x="406" y="137"/>
                      </a:cubicBezTo>
                      <a:cubicBezTo>
                        <a:pt x="393" y="165"/>
                        <a:pt x="403" y="198"/>
                        <a:pt x="407" y="208"/>
                      </a:cubicBezTo>
                      <a:cubicBezTo>
                        <a:pt x="406" y="219"/>
                        <a:pt x="404" y="230"/>
                        <a:pt x="399" y="243"/>
                      </a:cubicBezTo>
                      <a:cubicBezTo>
                        <a:pt x="377" y="259"/>
                        <a:pt x="367" y="286"/>
                        <a:pt x="364" y="297"/>
                      </a:cubicBezTo>
                      <a:cubicBezTo>
                        <a:pt x="353" y="306"/>
                        <a:pt x="341" y="313"/>
                        <a:pt x="328" y="317"/>
                      </a:cubicBezTo>
                      <a:cubicBezTo>
                        <a:pt x="314" y="317"/>
                        <a:pt x="302" y="320"/>
                        <a:pt x="296" y="322"/>
                      </a:cubicBezTo>
                      <a:cubicBezTo>
                        <a:pt x="294" y="322"/>
                        <a:pt x="291" y="322"/>
                        <a:pt x="288" y="321"/>
                      </a:cubicBezTo>
                      <a:cubicBezTo>
                        <a:pt x="262" y="318"/>
                        <a:pt x="236" y="318"/>
                        <a:pt x="210" y="321"/>
                      </a:cubicBezTo>
                      <a:cubicBezTo>
                        <a:pt x="208" y="322"/>
                        <a:pt x="205" y="322"/>
                        <a:pt x="202" y="322"/>
                      </a:cubicBezTo>
                      <a:cubicBezTo>
                        <a:pt x="197" y="320"/>
                        <a:pt x="184" y="317"/>
                        <a:pt x="170" y="317"/>
                      </a:cubicBezTo>
                      <a:cubicBezTo>
                        <a:pt x="157" y="313"/>
                        <a:pt x="145" y="306"/>
                        <a:pt x="134" y="297"/>
                      </a:cubicBezTo>
                      <a:cubicBezTo>
                        <a:pt x="131" y="286"/>
                        <a:pt x="121" y="259"/>
                        <a:pt x="99" y="243"/>
                      </a:cubicBezTo>
                      <a:cubicBezTo>
                        <a:pt x="95" y="230"/>
                        <a:pt x="92" y="219"/>
                        <a:pt x="92" y="208"/>
                      </a:cubicBezTo>
                      <a:cubicBezTo>
                        <a:pt x="95" y="198"/>
                        <a:pt x="105" y="165"/>
                        <a:pt x="92" y="137"/>
                      </a:cubicBezTo>
                      <a:cubicBezTo>
                        <a:pt x="76" y="103"/>
                        <a:pt x="36" y="90"/>
                        <a:pt x="34" y="90"/>
                      </a:cubicBezTo>
                      <a:cubicBezTo>
                        <a:pt x="27" y="88"/>
                        <a:pt x="20" y="91"/>
                        <a:pt x="17" y="98"/>
                      </a:cubicBezTo>
                      <a:cubicBezTo>
                        <a:pt x="16" y="100"/>
                        <a:pt x="0" y="139"/>
                        <a:pt x="15" y="172"/>
                      </a:cubicBezTo>
                      <a:cubicBezTo>
                        <a:pt x="27" y="196"/>
                        <a:pt x="51" y="210"/>
                        <a:pt x="64" y="216"/>
                      </a:cubicBezTo>
                      <a:close/>
                      <a:moveTo>
                        <a:pt x="432" y="149"/>
                      </a:moveTo>
                      <a:cubicBezTo>
                        <a:pt x="438" y="136"/>
                        <a:pt x="450" y="128"/>
                        <a:pt x="459" y="123"/>
                      </a:cubicBezTo>
                      <a:cubicBezTo>
                        <a:pt x="462" y="133"/>
                        <a:pt x="463" y="148"/>
                        <a:pt x="457" y="160"/>
                      </a:cubicBezTo>
                      <a:cubicBezTo>
                        <a:pt x="451" y="173"/>
                        <a:pt x="439" y="182"/>
                        <a:pt x="430" y="187"/>
                      </a:cubicBezTo>
                      <a:cubicBezTo>
                        <a:pt x="427" y="176"/>
                        <a:pt x="426" y="161"/>
                        <a:pt x="432" y="149"/>
                      </a:cubicBezTo>
                      <a:close/>
                      <a:moveTo>
                        <a:pt x="418" y="264"/>
                      </a:moveTo>
                      <a:cubicBezTo>
                        <a:pt x="430" y="257"/>
                        <a:pt x="445" y="257"/>
                        <a:pt x="456" y="259"/>
                      </a:cubicBezTo>
                      <a:cubicBezTo>
                        <a:pt x="452" y="269"/>
                        <a:pt x="444" y="282"/>
                        <a:pt x="433" y="289"/>
                      </a:cubicBezTo>
                      <a:cubicBezTo>
                        <a:pt x="421" y="296"/>
                        <a:pt x="406" y="295"/>
                        <a:pt x="395" y="294"/>
                      </a:cubicBezTo>
                      <a:cubicBezTo>
                        <a:pt x="399" y="284"/>
                        <a:pt x="407" y="271"/>
                        <a:pt x="418" y="264"/>
                      </a:cubicBezTo>
                      <a:close/>
                      <a:moveTo>
                        <a:pt x="354" y="351"/>
                      </a:moveTo>
                      <a:cubicBezTo>
                        <a:pt x="366" y="358"/>
                        <a:pt x="373" y="371"/>
                        <a:pt x="378" y="381"/>
                      </a:cubicBezTo>
                      <a:cubicBezTo>
                        <a:pt x="367" y="383"/>
                        <a:pt x="352" y="383"/>
                        <a:pt x="340" y="376"/>
                      </a:cubicBezTo>
                      <a:cubicBezTo>
                        <a:pt x="328" y="369"/>
                        <a:pt x="321" y="356"/>
                        <a:pt x="317" y="346"/>
                      </a:cubicBezTo>
                      <a:cubicBezTo>
                        <a:pt x="327" y="345"/>
                        <a:pt x="342" y="345"/>
                        <a:pt x="354" y="351"/>
                      </a:cubicBezTo>
                      <a:close/>
                      <a:moveTo>
                        <a:pt x="144" y="351"/>
                      </a:moveTo>
                      <a:cubicBezTo>
                        <a:pt x="156" y="345"/>
                        <a:pt x="171" y="345"/>
                        <a:pt x="182" y="346"/>
                      </a:cubicBezTo>
                      <a:cubicBezTo>
                        <a:pt x="178" y="356"/>
                        <a:pt x="170" y="369"/>
                        <a:pt x="158" y="376"/>
                      </a:cubicBezTo>
                      <a:cubicBezTo>
                        <a:pt x="146" y="383"/>
                        <a:pt x="131" y="383"/>
                        <a:pt x="121" y="381"/>
                      </a:cubicBezTo>
                      <a:cubicBezTo>
                        <a:pt x="125" y="371"/>
                        <a:pt x="132" y="358"/>
                        <a:pt x="144" y="351"/>
                      </a:cubicBezTo>
                      <a:close/>
                      <a:moveTo>
                        <a:pt x="80" y="264"/>
                      </a:moveTo>
                      <a:cubicBezTo>
                        <a:pt x="92" y="271"/>
                        <a:pt x="99" y="284"/>
                        <a:pt x="103" y="294"/>
                      </a:cubicBezTo>
                      <a:cubicBezTo>
                        <a:pt x="93" y="295"/>
                        <a:pt x="78" y="296"/>
                        <a:pt x="66" y="289"/>
                      </a:cubicBezTo>
                      <a:cubicBezTo>
                        <a:pt x="54" y="282"/>
                        <a:pt x="46" y="269"/>
                        <a:pt x="42" y="259"/>
                      </a:cubicBezTo>
                      <a:cubicBezTo>
                        <a:pt x="53" y="257"/>
                        <a:pt x="68" y="257"/>
                        <a:pt x="80" y="264"/>
                      </a:cubicBezTo>
                      <a:close/>
                      <a:moveTo>
                        <a:pt x="39" y="123"/>
                      </a:moveTo>
                      <a:cubicBezTo>
                        <a:pt x="48" y="128"/>
                        <a:pt x="61" y="136"/>
                        <a:pt x="66" y="149"/>
                      </a:cubicBezTo>
                      <a:cubicBezTo>
                        <a:pt x="72" y="161"/>
                        <a:pt x="71" y="176"/>
                        <a:pt x="69" y="187"/>
                      </a:cubicBezTo>
                      <a:cubicBezTo>
                        <a:pt x="59" y="181"/>
                        <a:pt x="47" y="173"/>
                        <a:pt x="41" y="160"/>
                      </a:cubicBezTo>
                      <a:cubicBezTo>
                        <a:pt x="35" y="148"/>
                        <a:pt x="36" y="133"/>
                        <a:pt x="39" y="123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25742CBE-F1EF-4717-96F8-ABFBA7211734}"/>
                </a:ext>
              </a:extLst>
            </p:cNvPr>
            <p:cNvGrpSpPr/>
            <p:nvPr/>
          </p:nvGrpSpPr>
          <p:grpSpPr>
            <a:xfrm>
              <a:off x="5349740" y="3083654"/>
              <a:ext cx="1495116" cy="1495116"/>
              <a:chOff x="5266823" y="3045283"/>
              <a:chExt cx="1661240" cy="1661240"/>
            </a:xfrm>
          </p:grpSpPr>
          <p:sp>
            <p:nvSpPr>
              <p:cNvPr id="25" name="Oval 415">
                <a:extLst>
                  <a:ext uri="{FF2B5EF4-FFF2-40B4-BE49-F238E27FC236}">
                    <a16:creationId xmlns:a16="http://schemas.microsoft.com/office/drawing/2014/main" id="{272CB77A-21EF-45B4-9AAC-D27BD230A1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66823" y="3045283"/>
                <a:ext cx="1661240" cy="166124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txBody>
              <a:bodyPr vert="horz" wrap="square" lIns="82296" tIns="41148" rIns="82296" bIns="41148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lang="en-US" sz="1264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830E18B6-77E9-490C-A51E-F00DB77FD1BF}"/>
                  </a:ext>
                </a:extLst>
              </p:cNvPr>
              <p:cNvGrpSpPr/>
              <p:nvPr/>
            </p:nvGrpSpPr>
            <p:grpSpPr>
              <a:xfrm>
                <a:off x="5348676" y="3127136"/>
                <a:ext cx="1501255" cy="1499394"/>
                <a:chOff x="5348676" y="3127136"/>
                <a:chExt cx="1501255" cy="1499394"/>
              </a:xfrm>
            </p:grpSpPr>
            <p:sp>
              <p:nvSpPr>
                <p:cNvPr id="27" name="Oval 416">
                  <a:extLst>
                    <a:ext uri="{FF2B5EF4-FFF2-40B4-BE49-F238E27FC236}">
                      <a16:creationId xmlns:a16="http://schemas.microsoft.com/office/drawing/2014/main" id="{572F9C88-A907-48E7-91F9-25BC1BEA09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48676" y="3127136"/>
                  <a:ext cx="1501255" cy="1499394"/>
                </a:xfrm>
                <a:prstGeom prst="ellipse">
                  <a:avLst/>
                </a:pr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8" name="Freeform 48">
                  <a:extLst>
                    <a:ext uri="{FF2B5EF4-FFF2-40B4-BE49-F238E27FC236}">
                      <a16:creationId xmlns:a16="http://schemas.microsoft.com/office/drawing/2014/main" id="{417FDFD3-FD25-4033-91CB-455F53E3A16E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738932" y="3508275"/>
                  <a:ext cx="720743" cy="737117"/>
                </a:xfrm>
                <a:custGeom>
                  <a:avLst/>
                  <a:gdLst>
                    <a:gd name="T0" fmla="*/ 104 w 485"/>
                    <a:gd name="T1" fmla="*/ 398 h 496"/>
                    <a:gd name="T2" fmla="*/ 9 w 485"/>
                    <a:gd name="T3" fmla="*/ 428 h 496"/>
                    <a:gd name="T4" fmla="*/ 23 w 485"/>
                    <a:gd name="T5" fmla="*/ 375 h 496"/>
                    <a:gd name="T6" fmla="*/ 23 w 485"/>
                    <a:gd name="T7" fmla="*/ 343 h 496"/>
                    <a:gd name="T8" fmla="*/ 75 w 485"/>
                    <a:gd name="T9" fmla="*/ 313 h 496"/>
                    <a:gd name="T10" fmla="*/ 104 w 485"/>
                    <a:gd name="T11" fmla="*/ 329 h 496"/>
                    <a:gd name="T12" fmla="*/ 175 w 485"/>
                    <a:gd name="T13" fmla="*/ 348 h 496"/>
                    <a:gd name="T14" fmla="*/ 160 w 485"/>
                    <a:gd name="T15" fmla="*/ 398 h 496"/>
                    <a:gd name="T16" fmla="*/ 175 w 485"/>
                    <a:gd name="T17" fmla="*/ 447 h 496"/>
                    <a:gd name="T18" fmla="*/ 104 w 485"/>
                    <a:gd name="T19" fmla="*/ 467 h 496"/>
                    <a:gd name="T20" fmla="*/ 75 w 485"/>
                    <a:gd name="T21" fmla="*/ 482 h 496"/>
                    <a:gd name="T22" fmla="*/ 23 w 485"/>
                    <a:gd name="T23" fmla="*/ 452 h 496"/>
                    <a:gd name="T24" fmla="*/ 47 w 485"/>
                    <a:gd name="T25" fmla="*/ 398 h 496"/>
                    <a:gd name="T26" fmla="*/ 90 w 485"/>
                    <a:gd name="T27" fmla="*/ 355 h 496"/>
                    <a:gd name="T28" fmla="*/ 410 w 485"/>
                    <a:gd name="T29" fmla="*/ 398 h 496"/>
                    <a:gd name="T30" fmla="*/ 396 w 485"/>
                    <a:gd name="T31" fmla="*/ 412 h 496"/>
                    <a:gd name="T32" fmla="*/ 396 w 485"/>
                    <a:gd name="T33" fmla="*/ 299 h 496"/>
                    <a:gd name="T34" fmla="*/ 448 w 485"/>
                    <a:gd name="T35" fmla="*/ 351 h 496"/>
                    <a:gd name="T36" fmla="*/ 476 w 485"/>
                    <a:gd name="T37" fmla="*/ 368 h 496"/>
                    <a:gd name="T38" fmla="*/ 463 w 485"/>
                    <a:gd name="T39" fmla="*/ 420 h 496"/>
                    <a:gd name="T40" fmla="*/ 462 w 485"/>
                    <a:gd name="T41" fmla="*/ 452 h 496"/>
                    <a:gd name="T42" fmla="*/ 410 w 485"/>
                    <a:gd name="T43" fmla="*/ 482 h 496"/>
                    <a:gd name="T44" fmla="*/ 382 w 485"/>
                    <a:gd name="T45" fmla="*/ 467 h 496"/>
                    <a:gd name="T46" fmla="*/ 310 w 485"/>
                    <a:gd name="T47" fmla="*/ 447 h 496"/>
                    <a:gd name="T48" fmla="*/ 325 w 485"/>
                    <a:gd name="T49" fmla="*/ 398 h 496"/>
                    <a:gd name="T50" fmla="*/ 310 w 485"/>
                    <a:gd name="T51" fmla="*/ 348 h 496"/>
                    <a:gd name="T52" fmla="*/ 382 w 485"/>
                    <a:gd name="T53" fmla="*/ 329 h 496"/>
                    <a:gd name="T54" fmla="*/ 438 w 485"/>
                    <a:gd name="T55" fmla="*/ 398 h 496"/>
                    <a:gd name="T56" fmla="*/ 120 w 485"/>
                    <a:gd name="T57" fmla="*/ 111 h 496"/>
                    <a:gd name="T58" fmla="*/ 318 w 485"/>
                    <a:gd name="T59" fmla="*/ 244 h 496"/>
                    <a:gd name="T60" fmla="*/ 299 w 485"/>
                    <a:gd name="T61" fmla="*/ 325 h 496"/>
                    <a:gd name="T62" fmla="*/ 172 w 485"/>
                    <a:gd name="T63" fmla="*/ 253 h 496"/>
                    <a:gd name="T64" fmla="*/ 285 w 485"/>
                    <a:gd name="T65" fmla="*/ 269 h 496"/>
                    <a:gd name="T66" fmla="*/ 285 w 485"/>
                    <a:gd name="T67" fmla="*/ 297 h 496"/>
                    <a:gd name="T68" fmla="*/ 198 w 485"/>
                    <a:gd name="T69" fmla="*/ 241 h 496"/>
                    <a:gd name="T70" fmla="*/ 205 w 485"/>
                    <a:gd name="T71" fmla="*/ 152 h 496"/>
                    <a:gd name="T72" fmla="*/ 243 w 485"/>
                    <a:gd name="T73" fmla="*/ 150 h 496"/>
                    <a:gd name="T74" fmla="*/ 281 w 485"/>
                    <a:gd name="T75" fmla="*/ 152 h 496"/>
                    <a:gd name="T76" fmla="*/ 287 w 485"/>
                    <a:gd name="T77" fmla="*/ 241 h 496"/>
                    <a:gd name="T78" fmla="*/ 219 w 485"/>
                    <a:gd name="T79" fmla="*/ 46 h 496"/>
                    <a:gd name="T80" fmla="*/ 64 w 485"/>
                    <a:gd name="T81" fmla="*/ 68 h 496"/>
                    <a:gd name="T82" fmla="*/ 55 w 485"/>
                    <a:gd name="T83" fmla="*/ 20 h 496"/>
                    <a:gd name="T84" fmla="*/ 64 w 485"/>
                    <a:gd name="T85" fmla="*/ 68 h 496"/>
                    <a:gd name="T86" fmla="*/ 84 w 485"/>
                    <a:gd name="T87" fmla="*/ 189 h 496"/>
                    <a:gd name="T88" fmla="*/ 35 w 485"/>
                    <a:gd name="T89" fmla="*/ 237 h 496"/>
                    <a:gd name="T90" fmla="*/ 450 w 485"/>
                    <a:gd name="T91" fmla="*/ 39 h 496"/>
                    <a:gd name="T92" fmla="*/ 402 w 485"/>
                    <a:gd name="T93" fmla="*/ 48 h 496"/>
                    <a:gd name="T94" fmla="*/ 430 w 485"/>
                    <a:gd name="T95" fmla="*/ 237 h 496"/>
                    <a:gd name="T96" fmla="*/ 422 w 485"/>
                    <a:gd name="T97" fmla="*/ 189 h 496"/>
                    <a:gd name="T98" fmla="*/ 430 w 485"/>
                    <a:gd name="T99" fmla="*/ 237 h 4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485" h="496">
                      <a:moveTo>
                        <a:pt x="75" y="398"/>
                      </a:moveTo>
                      <a:cubicBezTo>
                        <a:pt x="75" y="390"/>
                        <a:pt x="82" y="384"/>
                        <a:pt x="90" y="384"/>
                      </a:cubicBezTo>
                      <a:cubicBezTo>
                        <a:pt x="97" y="384"/>
                        <a:pt x="104" y="390"/>
                        <a:pt x="104" y="398"/>
                      </a:cubicBezTo>
                      <a:cubicBezTo>
                        <a:pt x="104" y="406"/>
                        <a:pt x="97" y="412"/>
                        <a:pt x="90" y="412"/>
                      </a:cubicBezTo>
                      <a:cubicBezTo>
                        <a:pt x="82" y="412"/>
                        <a:pt x="75" y="406"/>
                        <a:pt x="75" y="398"/>
                      </a:cubicBezTo>
                      <a:close/>
                      <a:moveTo>
                        <a:pt x="9" y="428"/>
                      </a:moveTo>
                      <a:cubicBezTo>
                        <a:pt x="23" y="420"/>
                        <a:pt x="23" y="420"/>
                        <a:pt x="23" y="420"/>
                      </a:cubicBezTo>
                      <a:cubicBezTo>
                        <a:pt x="20" y="413"/>
                        <a:pt x="19" y="406"/>
                        <a:pt x="19" y="398"/>
                      </a:cubicBezTo>
                      <a:cubicBezTo>
                        <a:pt x="19" y="390"/>
                        <a:pt x="20" y="382"/>
                        <a:pt x="23" y="375"/>
                      </a:cubicBezTo>
                      <a:cubicBezTo>
                        <a:pt x="9" y="368"/>
                        <a:pt x="9" y="368"/>
                        <a:pt x="9" y="368"/>
                      </a:cubicBezTo>
                      <a:cubicBezTo>
                        <a:pt x="3" y="364"/>
                        <a:pt x="0" y="355"/>
                        <a:pt x="4" y="348"/>
                      </a:cubicBezTo>
                      <a:cubicBezTo>
                        <a:pt x="8" y="342"/>
                        <a:pt x="17" y="339"/>
                        <a:pt x="23" y="343"/>
                      </a:cubicBezTo>
                      <a:cubicBezTo>
                        <a:pt x="37" y="351"/>
                        <a:pt x="37" y="351"/>
                        <a:pt x="37" y="351"/>
                      </a:cubicBezTo>
                      <a:cubicBezTo>
                        <a:pt x="47" y="340"/>
                        <a:pt x="60" y="332"/>
                        <a:pt x="75" y="329"/>
                      </a:cubicBezTo>
                      <a:cubicBezTo>
                        <a:pt x="75" y="313"/>
                        <a:pt x="75" y="313"/>
                        <a:pt x="75" y="313"/>
                      </a:cubicBezTo>
                      <a:cubicBezTo>
                        <a:pt x="75" y="305"/>
                        <a:pt x="82" y="299"/>
                        <a:pt x="90" y="299"/>
                      </a:cubicBezTo>
                      <a:cubicBezTo>
                        <a:pt x="97" y="299"/>
                        <a:pt x="104" y="305"/>
                        <a:pt x="104" y="313"/>
                      </a:cubicBezTo>
                      <a:cubicBezTo>
                        <a:pt x="104" y="329"/>
                        <a:pt x="104" y="329"/>
                        <a:pt x="104" y="329"/>
                      </a:cubicBezTo>
                      <a:cubicBezTo>
                        <a:pt x="119" y="332"/>
                        <a:pt x="132" y="340"/>
                        <a:pt x="142" y="351"/>
                      </a:cubicBezTo>
                      <a:cubicBezTo>
                        <a:pt x="156" y="343"/>
                        <a:pt x="156" y="343"/>
                        <a:pt x="156" y="343"/>
                      </a:cubicBezTo>
                      <a:cubicBezTo>
                        <a:pt x="162" y="339"/>
                        <a:pt x="171" y="342"/>
                        <a:pt x="175" y="348"/>
                      </a:cubicBezTo>
                      <a:cubicBezTo>
                        <a:pt x="179" y="355"/>
                        <a:pt x="177" y="364"/>
                        <a:pt x="170" y="368"/>
                      </a:cubicBezTo>
                      <a:cubicBezTo>
                        <a:pt x="156" y="375"/>
                        <a:pt x="156" y="375"/>
                        <a:pt x="156" y="375"/>
                      </a:cubicBezTo>
                      <a:cubicBezTo>
                        <a:pt x="159" y="382"/>
                        <a:pt x="160" y="390"/>
                        <a:pt x="160" y="398"/>
                      </a:cubicBezTo>
                      <a:cubicBezTo>
                        <a:pt x="160" y="406"/>
                        <a:pt x="159" y="413"/>
                        <a:pt x="156" y="420"/>
                      </a:cubicBezTo>
                      <a:cubicBezTo>
                        <a:pt x="170" y="428"/>
                        <a:pt x="170" y="428"/>
                        <a:pt x="170" y="428"/>
                      </a:cubicBezTo>
                      <a:cubicBezTo>
                        <a:pt x="177" y="432"/>
                        <a:pt x="179" y="440"/>
                        <a:pt x="175" y="447"/>
                      </a:cubicBezTo>
                      <a:cubicBezTo>
                        <a:pt x="171" y="454"/>
                        <a:pt x="162" y="456"/>
                        <a:pt x="156" y="452"/>
                      </a:cubicBezTo>
                      <a:cubicBezTo>
                        <a:pt x="142" y="444"/>
                        <a:pt x="142" y="444"/>
                        <a:pt x="142" y="444"/>
                      </a:cubicBezTo>
                      <a:cubicBezTo>
                        <a:pt x="132" y="456"/>
                        <a:pt x="119" y="464"/>
                        <a:pt x="104" y="467"/>
                      </a:cubicBezTo>
                      <a:cubicBezTo>
                        <a:pt x="104" y="482"/>
                        <a:pt x="104" y="482"/>
                        <a:pt x="104" y="482"/>
                      </a:cubicBezTo>
                      <a:cubicBezTo>
                        <a:pt x="104" y="490"/>
                        <a:pt x="97" y="496"/>
                        <a:pt x="90" y="496"/>
                      </a:cubicBezTo>
                      <a:cubicBezTo>
                        <a:pt x="82" y="496"/>
                        <a:pt x="75" y="490"/>
                        <a:pt x="75" y="482"/>
                      </a:cubicBezTo>
                      <a:cubicBezTo>
                        <a:pt x="75" y="467"/>
                        <a:pt x="75" y="467"/>
                        <a:pt x="75" y="467"/>
                      </a:cubicBezTo>
                      <a:cubicBezTo>
                        <a:pt x="60" y="464"/>
                        <a:pt x="47" y="456"/>
                        <a:pt x="37" y="444"/>
                      </a:cubicBezTo>
                      <a:cubicBezTo>
                        <a:pt x="23" y="452"/>
                        <a:pt x="23" y="452"/>
                        <a:pt x="23" y="452"/>
                      </a:cubicBezTo>
                      <a:cubicBezTo>
                        <a:pt x="17" y="456"/>
                        <a:pt x="8" y="454"/>
                        <a:pt x="4" y="447"/>
                      </a:cubicBezTo>
                      <a:cubicBezTo>
                        <a:pt x="0" y="440"/>
                        <a:pt x="3" y="432"/>
                        <a:pt x="9" y="428"/>
                      </a:cubicBezTo>
                      <a:close/>
                      <a:moveTo>
                        <a:pt x="47" y="398"/>
                      </a:moveTo>
                      <a:cubicBezTo>
                        <a:pt x="47" y="421"/>
                        <a:pt x="66" y="440"/>
                        <a:pt x="90" y="440"/>
                      </a:cubicBezTo>
                      <a:cubicBezTo>
                        <a:pt x="113" y="440"/>
                        <a:pt x="132" y="421"/>
                        <a:pt x="132" y="398"/>
                      </a:cubicBezTo>
                      <a:cubicBezTo>
                        <a:pt x="132" y="374"/>
                        <a:pt x="113" y="355"/>
                        <a:pt x="90" y="355"/>
                      </a:cubicBezTo>
                      <a:cubicBezTo>
                        <a:pt x="66" y="355"/>
                        <a:pt x="47" y="374"/>
                        <a:pt x="47" y="398"/>
                      </a:cubicBezTo>
                      <a:close/>
                      <a:moveTo>
                        <a:pt x="396" y="412"/>
                      </a:moveTo>
                      <a:cubicBezTo>
                        <a:pt x="404" y="412"/>
                        <a:pt x="410" y="406"/>
                        <a:pt x="410" y="398"/>
                      </a:cubicBezTo>
                      <a:cubicBezTo>
                        <a:pt x="410" y="390"/>
                        <a:pt x="404" y="384"/>
                        <a:pt x="396" y="384"/>
                      </a:cubicBezTo>
                      <a:cubicBezTo>
                        <a:pt x="388" y="384"/>
                        <a:pt x="382" y="390"/>
                        <a:pt x="382" y="398"/>
                      </a:cubicBezTo>
                      <a:cubicBezTo>
                        <a:pt x="382" y="406"/>
                        <a:pt x="388" y="412"/>
                        <a:pt x="396" y="412"/>
                      </a:cubicBezTo>
                      <a:close/>
                      <a:moveTo>
                        <a:pt x="382" y="329"/>
                      </a:moveTo>
                      <a:cubicBezTo>
                        <a:pt x="382" y="313"/>
                        <a:pt x="382" y="313"/>
                        <a:pt x="382" y="313"/>
                      </a:cubicBezTo>
                      <a:cubicBezTo>
                        <a:pt x="382" y="305"/>
                        <a:pt x="388" y="299"/>
                        <a:pt x="396" y="299"/>
                      </a:cubicBezTo>
                      <a:cubicBezTo>
                        <a:pt x="404" y="299"/>
                        <a:pt x="410" y="305"/>
                        <a:pt x="410" y="313"/>
                      </a:cubicBezTo>
                      <a:cubicBezTo>
                        <a:pt x="410" y="329"/>
                        <a:pt x="410" y="329"/>
                        <a:pt x="410" y="329"/>
                      </a:cubicBezTo>
                      <a:cubicBezTo>
                        <a:pt x="425" y="332"/>
                        <a:pt x="439" y="340"/>
                        <a:pt x="448" y="351"/>
                      </a:cubicBezTo>
                      <a:cubicBezTo>
                        <a:pt x="462" y="343"/>
                        <a:pt x="462" y="343"/>
                        <a:pt x="462" y="343"/>
                      </a:cubicBezTo>
                      <a:cubicBezTo>
                        <a:pt x="469" y="339"/>
                        <a:pt x="477" y="342"/>
                        <a:pt x="481" y="348"/>
                      </a:cubicBezTo>
                      <a:cubicBezTo>
                        <a:pt x="485" y="355"/>
                        <a:pt x="483" y="364"/>
                        <a:pt x="476" y="368"/>
                      </a:cubicBezTo>
                      <a:cubicBezTo>
                        <a:pt x="463" y="375"/>
                        <a:pt x="463" y="375"/>
                        <a:pt x="463" y="375"/>
                      </a:cubicBezTo>
                      <a:cubicBezTo>
                        <a:pt x="465" y="382"/>
                        <a:pt x="466" y="390"/>
                        <a:pt x="466" y="398"/>
                      </a:cubicBezTo>
                      <a:cubicBezTo>
                        <a:pt x="466" y="406"/>
                        <a:pt x="465" y="413"/>
                        <a:pt x="463" y="420"/>
                      </a:cubicBezTo>
                      <a:cubicBezTo>
                        <a:pt x="476" y="428"/>
                        <a:pt x="476" y="428"/>
                        <a:pt x="476" y="428"/>
                      </a:cubicBezTo>
                      <a:cubicBezTo>
                        <a:pt x="483" y="432"/>
                        <a:pt x="485" y="440"/>
                        <a:pt x="481" y="447"/>
                      </a:cubicBezTo>
                      <a:cubicBezTo>
                        <a:pt x="477" y="454"/>
                        <a:pt x="469" y="456"/>
                        <a:pt x="462" y="452"/>
                      </a:cubicBezTo>
                      <a:cubicBezTo>
                        <a:pt x="448" y="444"/>
                        <a:pt x="448" y="444"/>
                        <a:pt x="448" y="444"/>
                      </a:cubicBezTo>
                      <a:cubicBezTo>
                        <a:pt x="439" y="456"/>
                        <a:pt x="425" y="464"/>
                        <a:pt x="410" y="467"/>
                      </a:cubicBezTo>
                      <a:cubicBezTo>
                        <a:pt x="410" y="482"/>
                        <a:pt x="410" y="482"/>
                        <a:pt x="410" y="482"/>
                      </a:cubicBezTo>
                      <a:cubicBezTo>
                        <a:pt x="410" y="490"/>
                        <a:pt x="404" y="496"/>
                        <a:pt x="396" y="496"/>
                      </a:cubicBezTo>
                      <a:cubicBezTo>
                        <a:pt x="388" y="496"/>
                        <a:pt x="382" y="490"/>
                        <a:pt x="382" y="482"/>
                      </a:cubicBezTo>
                      <a:cubicBezTo>
                        <a:pt x="382" y="467"/>
                        <a:pt x="382" y="467"/>
                        <a:pt x="382" y="467"/>
                      </a:cubicBezTo>
                      <a:cubicBezTo>
                        <a:pt x="366" y="464"/>
                        <a:pt x="353" y="456"/>
                        <a:pt x="343" y="444"/>
                      </a:cubicBezTo>
                      <a:cubicBezTo>
                        <a:pt x="330" y="452"/>
                        <a:pt x="330" y="452"/>
                        <a:pt x="330" y="452"/>
                      </a:cubicBezTo>
                      <a:cubicBezTo>
                        <a:pt x="323" y="456"/>
                        <a:pt x="314" y="454"/>
                        <a:pt x="310" y="447"/>
                      </a:cubicBezTo>
                      <a:cubicBezTo>
                        <a:pt x="306" y="440"/>
                        <a:pt x="309" y="432"/>
                        <a:pt x="316" y="428"/>
                      </a:cubicBezTo>
                      <a:cubicBezTo>
                        <a:pt x="329" y="420"/>
                        <a:pt x="329" y="420"/>
                        <a:pt x="329" y="420"/>
                      </a:cubicBezTo>
                      <a:cubicBezTo>
                        <a:pt x="327" y="413"/>
                        <a:pt x="325" y="406"/>
                        <a:pt x="325" y="398"/>
                      </a:cubicBezTo>
                      <a:cubicBezTo>
                        <a:pt x="325" y="390"/>
                        <a:pt x="327" y="382"/>
                        <a:pt x="329" y="375"/>
                      </a:cubicBezTo>
                      <a:cubicBezTo>
                        <a:pt x="316" y="368"/>
                        <a:pt x="316" y="368"/>
                        <a:pt x="316" y="368"/>
                      </a:cubicBezTo>
                      <a:cubicBezTo>
                        <a:pt x="309" y="364"/>
                        <a:pt x="306" y="355"/>
                        <a:pt x="310" y="348"/>
                      </a:cubicBezTo>
                      <a:cubicBezTo>
                        <a:pt x="314" y="342"/>
                        <a:pt x="323" y="339"/>
                        <a:pt x="330" y="343"/>
                      </a:cubicBezTo>
                      <a:cubicBezTo>
                        <a:pt x="343" y="351"/>
                        <a:pt x="343" y="351"/>
                        <a:pt x="343" y="351"/>
                      </a:cubicBezTo>
                      <a:cubicBezTo>
                        <a:pt x="353" y="340"/>
                        <a:pt x="366" y="332"/>
                        <a:pt x="382" y="329"/>
                      </a:cubicBezTo>
                      <a:close/>
                      <a:moveTo>
                        <a:pt x="354" y="398"/>
                      </a:moveTo>
                      <a:cubicBezTo>
                        <a:pt x="354" y="421"/>
                        <a:pt x="372" y="440"/>
                        <a:pt x="396" y="440"/>
                      </a:cubicBezTo>
                      <a:cubicBezTo>
                        <a:pt x="419" y="440"/>
                        <a:pt x="438" y="421"/>
                        <a:pt x="438" y="398"/>
                      </a:cubicBezTo>
                      <a:cubicBezTo>
                        <a:pt x="438" y="374"/>
                        <a:pt x="419" y="355"/>
                        <a:pt x="396" y="355"/>
                      </a:cubicBezTo>
                      <a:cubicBezTo>
                        <a:pt x="372" y="355"/>
                        <a:pt x="354" y="374"/>
                        <a:pt x="354" y="398"/>
                      </a:cubicBezTo>
                      <a:close/>
                      <a:moveTo>
                        <a:pt x="120" y="111"/>
                      </a:moveTo>
                      <a:cubicBezTo>
                        <a:pt x="131" y="65"/>
                        <a:pt x="167" y="29"/>
                        <a:pt x="212" y="19"/>
                      </a:cubicBezTo>
                      <a:cubicBezTo>
                        <a:pt x="295" y="0"/>
                        <a:pt x="369" y="61"/>
                        <a:pt x="369" y="142"/>
                      </a:cubicBezTo>
                      <a:cubicBezTo>
                        <a:pt x="369" y="182"/>
                        <a:pt x="351" y="219"/>
                        <a:pt x="318" y="244"/>
                      </a:cubicBezTo>
                      <a:cubicBezTo>
                        <a:pt x="315" y="246"/>
                        <a:pt x="313" y="250"/>
                        <a:pt x="313" y="255"/>
                      </a:cubicBezTo>
                      <a:cubicBezTo>
                        <a:pt x="313" y="311"/>
                        <a:pt x="313" y="311"/>
                        <a:pt x="313" y="311"/>
                      </a:cubicBezTo>
                      <a:cubicBezTo>
                        <a:pt x="313" y="319"/>
                        <a:pt x="307" y="325"/>
                        <a:pt x="299" y="325"/>
                      </a:cubicBezTo>
                      <a:cubicBezTo>
                        <a:pt x="186" y="325"/>
                        <a:pt x="186" y="325"/>
                        <a:pt x="186" y="325"/>
                      </a:cubicBezTo>
                      <a:cubicBezTo>
                        <a:pt x="179" y="325"/>
                        <a:pt x="172" y="319"/>
                        <a:pt x="172" y="311"/>
                      </a:cubicBezTo>
                      <a:cubicBezTo>
                        <a:pt x="172" y="253"/>
                        <a:pt x="172" y="253"/>
                        <a:pt x="172" y="253"/>
                      </a:cubicBezTo>
                      <a:cubicBezTo>
                        <a:pt x="172" y="248"/>
                        <a:pt x="168" y="244"/>
                        <a:pt x="167" y="243"/>
                      </a:cubicBezTo>
                      <a:cubicBezTo>
                        <a:pt x="125" y="212"/>
                        <a:pt x="107" y="161"/>
                        <a:pt x="120" y="111"/>
                      </a:cubicBezTo>
                      <a:close/>
                      <a:moveTo>
                        <a:pt x="285" y="269"/>
                      </a:moveTo>
                      <a:cubicBezTo>
                        <a:pt x="200" y="269"/>
                        <a:pt x="200" y="269"/>
                        <a:pt x="200" y="269"/>
                      </a:cubicBezTo>
                      <a:cubicBezTo>
                        <a:pt x="200" y="297"/>
                        <a:pt x="200" y="297"/>
                        <a:pt x="200" y="297"/>
                      </a:cubicBezTo>
                      <a:cubicBezTo>
                        <a:pt x="285" y="297"/>
                        <a:pt x="285" y="297"/>
                        <a:pt x="285" y="297"/>
                      </a:cubicBezTo>
                      <a:lnTo>
                        <a:pt x="285" y="269"/>
                      </a:lnTo>
                      <a:close/>
                      <a:moveTo>
                        <a:pt x="184" y="221"/>
                      </a:moveTo>
                      <a:cubicBezTo>
                        <a:pt x="191" y="226"/>
                        <a:pt x="196" y="233"/>
                        <a:pt x="198" y="241"/>
                      </a:cubicBezTo>
                      <a:cubicBezTo>
                        <a:pt x="229" y="241"/>
                        <a:pt x="229" y="241"/>
                        <a:pt x="229" y="241"/>
                      </a:cubicBezTo>
                      <a:cubicBezTo>
                        <a:pt x="229" y="176"/>
                        <a:pt x="229" y="176"/>
                        <a:pt x="229" y="176"/>
                      </a:cubicBezTo>
                      <a:cubicBezTo>
                        <a:pt x="205" y="152"/>
                        <a:pt x="205" y="152"/>
                        <a:pt x="205" y="152"/>
                      </a:cubicBezTo>
                      <a:cubicBezTo>
                        <a:pt x="199" y="147"/>
                        <a:pt x="199" y="138"/>
                        <a:pt x="205" y="132"/>
                      </a:cubicBezTo>
                      <a:cubicBezTo>
                        <a:pt x="210" y="127"/>
                        <a:pt x="219" y="127"/>
                        <a:pt x="224" y="132"/>
                      </a:cubicBezTo>
                      <a:cubicBezTo>
                        <a:pt x="243" y="150"/>
                        <a:pt x="243" y="150"/>
                        <a:pt x="243" y="150"/>
                      </a:cubicBezTo>
                      <a:cubicBezTo>
                        <a:pt x="261" y="132"/>
                        <a:pt x="261" y="132"/>
                        <a:pt x="261" y="132"/>
                      </a:cubicBezTo>
                      <a:cubicBezTo>
                        <a:pt x="266" y="127"/>
                        <a:pt x="275" y="127"/>
                        <a:pt x="281" y="132"/>
                      </a:cubicBezTo>
                      <a:cubicBezTo>
                        <a:pt x="286" y="138"/>
                        <a:pt x="286" y="147"/>
                        <a:pt x="281" y="152"/>
                      </a:cubicBezTo>
                      <a:cubicBezTo>
                        <a:pt x="257" y="176"/>
                        <a:pt x="257" y="176"/>
                        <a:pt x="257" y="176"/>
                      </a:cubicBezTo>
                      <a:cubicBezTo>
                        <a:pt x="257" y="241"/>
                        <a:pt x="257" y="241"/>
                        <a:pt x="257" y="241"/>
                      </a:cubicBezTo>
                      <a:cubicBezTo>
                        <a:pt x="287" y="241"/>
                        <a:pt x="287" y="241"/>
                        <a:pt x="287" y="241"/>
                      </a:cubicBezTo>
                      <a:cubicBezTo>
                        <a:pt x="290" y="233"/>
                        <a:pt x="295" y="226"/>
                        <a:pt x="301" y="221"/>
                      </a:cubicBezTo>
                      <a:cubicBezTo>
                        <a:pt x="327" y="202"/>
                        <a:pt x="341" y="173"/>
                        <a:pt x="341" y="142"/>
                      </a:cubicBezTo>
                      <a:cubicBezTo>
                        <a:pt x="341" y="79"/>
                        <a:pt x="283" y="31"/>
                        <a:pt x="219" y="46"/>
                      </a:cubicBezTo>
                      <a:cubicBezTo>
                        <a:pt x="184" y="54"/>
                        <a:pt x="156" y="82"/>
                        <a:pt x="147" y="117"/>
                      </a:cubicBezTo>
                      <a:cubicBezTo>
                        <a:pt x="137" y="157"/>
                        <a:pt x="151" y="196"/>
                        <a:pt x="184" y="221"/>
                      </a:cubicBezTo>
                      <a:close/>
                      <a:moveTo>
                        <a:pt x="64" y="68"/>
                      </a:moveTo>
                      <a:cubicBezTo>
                        <a:pt x="69" y="73"/>
                        <a:pt x="78" y="73"/>
                        <a:pt x="84" y="68"/>
                      </a:cubicBezTo>
                      <a:cubicBezTo>
                        <a:pt x="89" y="62"/>
                        <a:pt x="89" y="53"/>
                        <a:pt x="84" y="48"/>
                      </a:cubicBezTo>
                      <a:cubicBezTo>
                        <a:pt x="55" y="20"/>
                        <a:pt x="55" y="20"/>
                        <a:pt x="55" y="20"/>
                      </a:cubicBezTo>
                      <a:cubicBezTo>
                        <a:pt x="50" y="14"/>
                        <a:pt x="41" y="14"/>
                        <a:pt x="35" y="20"/>
                      </a:cubicBezTo>
                      <a:cubicBezTo>
                        <a:pt x="30" y="25"/>
                        <a:pt x="30" y="34"/>
                        <a:pt x="35" y="39"/>
                      </a:cubicBezTo>
                      <a:lnTo>
                        <a:pt x="64" y="68"/>
                      </a:lnTo>
                      <a:close/>
                      <a:moveTo>
                        <a:pt x="55" y="237"/>
                      </a:moveTo>
                      <a:cubicBezTo>
                        <a:pt x="84" y="209"/>
                        <a:pt x="84" y="209"/>
                        <a:pt x="84" y="209"/>
                      </a:cubicBezTo>
                      <a:cubicBezTo>
                        <a:pt x="89" y="203"/>
                        <a:pt x="89" y="194"/>
                        <a:pt x="84" y="189"/>
                      </a:cubicBezTo>
                      <a:cubicBezTo>
                        <a:pt x="78" y="183"/>
                        <a:pt x="69" y="183"/>
                        <a:pt x="64" y="189"/>
                      </a:cubicBezTo>
                      <a:cubicBezTo>
                        <a:pt x="35" y="217"/>
                        <a:pt x="35" y="217"/>
                        <a:pt x="35" y="217"/>
                      </a:cubicBezTo>
                      <a:cubicBezTo>
                        <a:pt x="30" y="222"/>
                        <a:pt x="30" y="231"/>
                        <a:pt x="35" y="237"/>
                      </a:cubicBezTo>
                      <a:cubicBezTo>
                        <a:pt x="41" y="242"/>
                        <a:pt x="50" y="242"/>
                        <a:pt x="55" y="237"/>
                      </a:cubicBezTo>
                      <a:close/>
                      <a:moveTo>
                        <a:pt x="422" y="68"/>
                      </a:moveTo>
                      <a:cubicBezTo>
                        <a:pt x="450" y="39"/>
                        <a:pt x="450" y="39"/>
                        <a:pt x="450" y="39"/>
                      </a:cubicBezTo>
                      <a:cubicBezTo>
                        <a:pt x="455" y="34"/>
                        <a:pt x="455" y="25"/>
                        <a:pt x="450" y="20"/>
                      </a:cubicBezTo>
                      <a:cubicBezTo>
                        <a:pt x="444" y="14"/>
                        <a:pt x="435" y="14"/>
                        <a:pt x="430" y="20"/>
                      </a:cubicBezTo>
                      <a:cubicBezTo>
                        <a:pt x="402" y="48"/>
                        <a:pt x="402" y="48"/>
                        <a:pt x="402" y="48"/>
                      </a:cubicBezTo>
                      <a:cubicBezTo>
                        <a:pt x="396" y="53"/>
                        <a:pt x="396" y="62"/>
                        <a:pt x="402" y="68"/>
                      </a:cubicBezTo>
                      <a:cubicBezTo>
                        <a:pt x="407" y="73"/>
                        <a:pt x="416" y="73"/>
                        <a:pt x="422" y="68"/>
                      </a:cubicBezTo>
                      <a:close/>
                      <a:moveTo>
                        <a:pt x="430" y="237"/>
                      </a:moveTo>
                      <a:cubicBezTo>
                        <a:pt x="435" y="242"/>
                        <a:pt x="444" y="242"/>
                        <a:pt x="450" y="237"/>
                      </a:cubicBezTo>
                      <a:cubicBezTo>
                        <a:pt x="455" y="231"/>
                        <a:pt x="455" y="222"/>
                        <a:pt x="450" y="217"/>
                      </a:cubicBezTo>
                      <a:cubicBezTo>
                        <a:pt x="422" y="189"/>
                        <a:pt x="422" y="189"/>
                        <a:pt x="422" y="189"/>
                      </a:cubicBezTo>
                      <a:cubicBezTo>
                        <a:pt x="416" y="183"/>
                        <a:pt x="407" y="183"/>
                        <a:pt x="402" y="189"/>
                      </a:cubicBezTo>
                      <a:cubicBezTo>
                        <a:pt x="396" y="194"/>
                        <a:pt x="396" y="203"/>
                        <a:pt x="402" y="209"/>
                      </a:cubicBezTo>
                      <a:lnTo>
                        <a:pt x="430" y="23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82296" tIns="41148" rIns="82296" bIns="41148" numCol="1" anchor="t" anchorCtr="0" compatLnSpc="1">
                  <a:prstTxWarp prst="textNoShape">
                    <a:avLst/>
                  </a:prstTxWarp>
                </a:bodyPr>
                <a:lstStyle/>
                <a:p>
                  <a:pPr algn="ctr"/>
                  <a:endParaRPr lang="en-US" sz="1264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129" name="Rectangle 128">
            <a:extLst>
              <a:ext uri="{FF2B5EF4-FFF2-40B4-BE49-F238E27FC236}">
                <a16:creationId xmlns:a16="http://schemas.microsoft.com/office/drawing/2014/main" id="{53F9B3B7-0BAF-4023-84D8-C82B39D6AD0A}"/>
              </a:ext>
            </a:extLst>
          </p:cNvPr>
          <p:cNvSpPr/>
          <p:nvPr/>
        </p:nvSpPr>
        <p:spPr>
          <a:xfrm>
            <a:off x="2820103" y="125914"/>
            <a:ext cx="65517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 map </a:t>
            </a:r>
            <a:r>
              <a:rPr lang="en-US" sz="28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</a:t>
            </a:r>
            <a:r>
              <a:rPr lang="en-US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free download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0098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s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EF597B"/>
      </a:accent1>
      <a:accent2>
        <a:srgbClr val="FF8B31"/>
      </a:accent2>
      <a:accent3>
        <a:srgbClr val="73B66B"/>
      </a:accent3>
      <a:accent4>
        <a:srgbClr val="FFCB18"/>
      </a:accent4>
      <a:accent5>
        <a:srgbClr val="29A2C6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Ponpriyanga Karthik</dc:creator>
  <cp:lastModifiedBy>Ponpriyanga Karthik</cp:lastModifiedBy>
  <cp:revision>3</cp:revision>
  <dcterms:created xsi:type="dcterms:W3CDTF">2020-10-31T05:41:18Z</dcterms:created>
  <dcterms:modified xsi:type="dcterms:W3CDTF">2020-10-31T05:44:11Z</dcterms:modified>
</cp:coreProperties>
</file>