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2.wav" ContentType="audio/x-wav"/>
  <Override PartName="/ppt/media/audio4.wav" ContentType="audio/x-wav"/>
  <Override PartName="/ppt/media/audio5.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8" r:id="rId4"/>
    <p:sldId id="270" r:id="rId5"/>
    <p:sldId id="297" r:id="rId6"/>
    <p:sldId id="257" r:id="rId7"/>
    <p:sldId id="271" r:id="rId8"/>
    <p:sldId id="273" r:id="rId9"/>
    <p:sldId id="274" r:id="rId10"/>
    <p:sldId id="276" r:id="rId11"/>
    <p:sldId id="277" r:id="rId12"/>
    <p:sldId id="278" r:id="rId13"/>
    <p:sldId id="279" r:id="rId14"/>
    <p:sldId id="280" r:id="rId15"/>
    <p:sldId id="259" r:id="rId16"/>
    <p:sldId id="300" r:id="rId17"/>
    <p:sldId id="298" r:id="rId18"/>
    <p:sldId id="281" r:id="rId19"/>
    <p:sldId id="303" r:id="rId20"/>
    <p:sldId id="282" r:id="rId21"/>
    <p:sldId id="283" r:id="rId22"/>
    <p:sldId id="284" r:id="rId23"/>
    <p:sldId id="285" r:id="rId24"/>
    <p:sldId id="293" r:id="rId25"/>
    <p:sldId id="302" r:id="rId26"/>
    <p:sldId id="306" r:id="rId27"/>
    <p:sldId id="266" r:id="rId28"/>
    <p:sldId id="305" r:id="rId29"/>
    <p:sldId id="307" r:id="rId30"/>
    <p:sldId id="260" r:id="rId31"/>
    <p:sldId id="261" r:id="rId32"/>
    <p:sldId id="262" r:id="rId33"/>
    <p:sldId id="263" r:id="rId34"/>
    <p:sldId id="301" r:id="rId35"/>
    <p:sldId id="287" r:id="rId36"/>
    <p:sldId id="289" r:id="rId37"/>
    <p:sldId id="290" r:id="rId38"/>
    <p:sldId id="291" r:id="rId39"/>
    <p:sldId id="286" r:id="rId40"/>
    <p:sldId id="256"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8" autoAdjust="0"/>
    <p:restoredTop sz="94660"/>
  </p:normalViewPr>
  <p:slideViewPr>
    <p:cSldViewPr snapToGrid="0">
      <p:cViewPr>
        <p:scale>
          <a:sx n="81" d="100"/>
          <a:sy n="81" d="100"/>
        </p:scale>
        <p:origin x="-186"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wmf"/><Relationship Id="rId1" Type="http://schemas.openxmlformats.org/officeDocument/2006/relationships/image" Target="../media/image83.emf"/><Relationship Id="rId4" Type="http://schemas.openxmlformats.org/officeDocument/2006/relationships/image" Target="../media/image8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500AEE0-5A0C-4E1C-B6C1-49040D102F7C}"/>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B779AD-AAED-42F1-8762-A9846453308F}"/>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08D320-DCA3-4421-8A36-0ADBBC02F7C5}"/>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0D8465-FA79-4075-B779-A472E1DEDF5D}"/>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D1C5485-652B-4ECE-8EF8-D67F27DE1691}"/>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8CCB807-03CC-4C51-841B-F324E1D7C8B7}"/>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6" name="Footer Placeholder 5">
            <a:extLst>
              <a:ext uri="{FF2B5EF4-FFF2-40B4-BE49-F238E27FC236}">
                <a16:creationId xmlns:a16="http://schemas.microsoft.com/office/drawing/2014/main" xmlns=""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3D991D5-A440-49ED-880E-E19563940B1B}"/>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8" name="Footer Placeholder 7">
            <a:extLst>
              <a:ext uri="{FF2B5EF4-FFF2-40B4-BE49-F238E27FC236}">
                <a16:creationId xmlns:a16="http://schemas.microsoft.com/office/drawing/2014/main" xmlns=""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ECE137-93D6-4B81-A3E1-FAEF53ED5FD3}"/>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4" name="Footer Placeholder 3">
            <a:extLst>
              <a:ext uri="{FF2B5EF4-FFF2-40B4-BE49-F238E27FC236}">
                <a16:creationId xmlns:a16="http://schemas.microsoft.com/office/drawing/2014/main" xmlns=""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CA2020-60F3-4B52-93BE-D93498485EC6}"/>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3" name="Footer Placeholder 2">
            <a:extLst>
              <a:ext uri="{FF2B5EF4-FFF2-40B4-BE49-F238E27FC236}">
                <a16:creationId xmlns:a16="http://schemas.microsoft.com/office/drawing/2014/main" xmlns=""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6EEE3C7-D4A0-4EA4-8300-8AF8100BFB9F}"/>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6" name="Footer Placeholder 5">
            <a:extLst>
              <a:ext uri="{FF2B5EF4-FFF2-40B4-BE49-F238E27FC236}">
                <a16:creationId xmlns:a16="http://schemas.microsoft.com/office/drawing/2014/main" xmlns=""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347489-FACB-41C8-925A-13E389E11960}"/>
              </a:ext>
            </a:extLst>
          </p:cNvPr>
          <p:cNvSpPr>
            <a:spLocks noGrp="1"/>
          </p:cNvSpPr>
          <p:nvPr>
            <p:ph type="dt" sz="half" idx="10"/>
          </p:nvPr>
        </p:nvSpPr>
        <p:spPr/>
        <p:txBody>
          <a:bodyPr/>
          <a:lstStyle/>
          <a:p>
            <a:fld id="{DB6C340E-CF3E-482E-8172-FCC75A7F2160}" type="datetimeFigureOut">
              <a:rPr lang="en-US" smtClean="0"/>
              <a:t>8/23/2021</a:t>
            </a:fld>
            <a:endParaRPr lang="en-US"/>
          </a:p>
        </p:txBody>
      </p:sp>
      <p:sp>
        <p:nvSpPr>
          <p:cNvPr id="6" name="Footer Placeholder 5">
            <a:extLst>
              <a:ext uri="{FF2B5EF4-FFF2-40B4-BE49-F238E27FC236}">
                <a16:creationId xmlns:a16="http://schemas.microsoft.com/office/drawing/2014/main" xmlns=""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8/23/2021</a:t>
            </a:fld>
            <a:endParaRPr lang="en-US"/>
          </a:p>
        </p:txBody>
      </p:sp>
      <p:sp>
        <p:nvSpPr>
          <p:cNvPr id="5" name="Footer Placeholder 4">
            <a:extLst>
              <a:ext uri="{FF2B5EF4-FFF2-40B4-BE49-F238E27FC236}">
                <a16:creationId xmlns:a16="http://schemas.microsoft.com/office/drawing/2014/main" xmlns=""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20.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4.png"/><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3.wmf"/></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3" Type="http://schemas.openxmlformats.org/officeDocument/2006/relationships/slideLayout" Target="../slideLayouts/slideLayout1.xml"/><Relationship Id="rId7" Type="http://schemas.openxmlformats.org/officeDocument/2006/relationships/image" Target="../media/image32.png"/><Relationship Id="rId12" Type="http://schemas.openxmlformats.org/officeDocument/2006/relationships/image" Target="../media/image34.jpeg"/><Relationship Id="rId17" Type="http://schemas.microsoft.com/office/2007/relationships/hdphoto" Target="../media/hdphoto11.wdp"/><Relationship Id="rId2" Type="http://schemas.openxmlformats.org/officeDocument/2006/relationships/audio" Target="../media/media2.wav"/><Relationship Id="rId16" Type="http://schemas.openxmlformats.org/officeDocument/2006/relationships/image" Target="../media/image36.png"/><Relationship Id="rId1" Type="http://schemas.microsoft.com/office/2007/relationships/media" Target="../media/media2.wav"/><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6.png"/><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png"/><Relationship Id="rId18" Type="http://schemas.microsoft.com/office/2007/relationships/hdphoto" Target="../media/hdphoto11.wdp"/><Relationship Id="rId26" Type="http://schemas.openxmlformats.org/officeDocument/2006/relationships/oleObject" Target="../embeddings/oleObject12.bin"/><Relationship Id="rId3" Type="http://schemas.openxmlformats.org/officeDocument/2006/relationships/audio" Target="../media/media2.wav"/><Relationship Id="rId21" Type="http://schemas.openxmlformats.org/officeDocument/2006/relationships/image" Target="../media/image37.wmf"/><Relationship Id="rId7" Type="http://schemas.openxmlformats.org/officeDocument/2006/relationships/image" Target="../media/image41.jpeg"/><Relationship Id="rId12" Type="http://schemas.microsoft.com/office/2007/relationships/hdphoto" Target="../media/hdphoto13.wdp"/><Relationship Id="rId17" Type="http://schemas.openxmlformats.org/officeDocument/2006/relationships/image" Target="../media/image36.png"/><Relationship Id="rId25" Type="http://schemas.openxmlformats.org/officeDocument/2006/relationships/image" Target="../media/image39.wmf"/><Relationship Id="rId2" Type="http://schemas.microsoft.com/office/2007/relationships/media" Target="../media/media2.wav"/><Relationship Id="rId16" Type="http://schemas.openxmlformats.org/officeDocument/2006/relationships/image" Target="../media/image26.png"/><Relationship Id="rId20" Type="http://schemas.openxmlformats.org/officeDocument/2006/relationships/oleObject" Target="../embeddings/oleObject9.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43.png"/><Relationship Id="rId24" Type="http://schemas.openxmlformats.org/officeDocument/2006/relationships/oleObject" Target="../embeddings/oleObject11.bin"/><Relationship Id="rId5" Type="http://schemas.openxmlformats.org/officeDocument/2006/relationships/audio" Target="../media/audio1.wav"/><Relationship Id="rId15" Type="http://schemas.microsoft.com/office/2007/relationships/hdphoto" Target="../media/hdphoto10.wdp"/><Relationship Id="rId23" Type="http://schemas.openxmlformats.org/officeDocument/2006/relationships/image" Target="../media/image38.wmf"/><Relationship Id="rId10" Type="http://schemas.microsoft.com/office/2007/relationships/hdphoto" Target="../media/hdphoto12.wdp"/><Relationship Id="rId19" Type="http://schemas.openxmlformats.org/officeDocument/2006/relationships/image" Target="../media/image44.png"/><Relationship Id="rId4" Type="http://schemas.openxmlformats.org/officeDocument/2006/relationships/slideLayout" Target="../slideLayouts/slideLayout1.xml"/><Relationship Id="rId9" Type="http://schemas.openxmlformats.org/officeDocument/2006/relationships/image" Target="../media/image42.png"/><Relationship Id="rId14" Type="http://schemas.openxmlformats.org/officeDocument/2006/relationships/image" Target="../media/image34.jpeg"/><Relationship Id="rId22" Type="http://schemas.openxmlformats.org/officeDocument/2006/relationships/oleObject" Target="../embeddings/oleObject10.bin"/><Relationship Id="rId27" Type="http://schemas.openxmlformats.org/officeDocument/2006/relationships/image" Target="../media/image40.wm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6.wdp"/><Relationship Id="rId18" Type="http://schemas.openxmlformats.org/officeDocument/2006/relationships/image" Target="../media/image26.png"/><Relationship Id="rId26" Type="http://schemas.openxmlformats.org/officeDocument/2006/relationships/image" Target="../media/image47.wmf"/><Relationship Id="rId3" Type="http://schemas.openxmlformats.org/officeDocument/2006/relationships/audio" Target="../media/media2.wav"/><Relationship Id="rId21" Type="http://schemas.openxmlformats.org/officeDocument/2006/relationships/image" Target="../media/image36.png"/><Relationship Id="rId7" Type="http://schemas.openxmlformats.org/officeDocument/2006/relationships/image" Target="../media/image49.jpeg"/><Relationship Id="rId12" Type="http://schemas.openxmlformats.org/officeDocument/2006/relationships/image" Target="../media/image52.png"/><Relationship Id="rId17" Type="http://schemas.openxmlformats.org/officeDocument/2006/relationships/image" Target="../media/image35.png"/><Relationship Id="rId25" Type="http://schemas.openxmlformats.org/officeDocument/2006/relationships/oleObject" Target="../embeddings/oleObject15.bin"/><Relationship Id="rId2" Type="http://schemas.microsoft.com/office/2007/relationships/media" Target="../media/media2.wav"/><Relationship Id="rId16" Type="http://schemas.openxmlformats.org/officeDocument/2006/relationships/image" Target="../media/image28.png"/><Relationship Id="rId20" Type="http://schemas.openxmlformats.org/officeDocument/2006/relationships/image" Target="../media/image45.wmf"/><Relationship Id="rId29" Type="http://schemas.openxmlformats.org/officeDocument/2006/relationships/image" Target="../media/image34.jpeg"/><Relationship Id="rId1" Type="http://schemas.openxmlformats.org/officeDocument/2006/relationships/vmlDrawing" Target="../drawings/vmlDrawing6.vml"/><Relationship Id="rId6" Type="http://schemas.openxmlformats.org/officeDocument/2006/relationships/audio" Target="../media/audio2.wav"/><Relationship Id="rId11" Type="http://schemas.microsoft.com/office/2007/relationships/hdphoto" Target="../media/hdphoto15.wdp"/><Relationship Id="rId24" Type="http://schemas.openxmlformats.org/officeDocument/2006/relationships/image" Target="../media/image46.wmf"/><Relationship Id="rId5" Type="http://schemas.openxmlformats.org/officeDocument/2006/relationships/audio" Target="../media/audio1.wav"/><Relationship Id="rId15" Type="http://schemas.microsoft.com/office/2007/relationships/hdphoto" Target="../media/hdphoto17.wdp"/><Relationship Id="rId23" Type="http://schemas.openxmlformats.org/officeDocument/2006/relationships/oleObject" Target="../embeddings/oleObject14.bin"/><Relationship Id="rId28" Type="http://schemas.openxmlformats.org/officeDocument/2006/relationships/image" Target="../media/image48.wmf"/><Relationship Id="rId10" Type="http://schemas.openxmlformats.org/officeDocument/2006/relationships/image" Target="../media/image51.png"/><Relationship Id="rId19" Type="http://schemas.openxmlformats.org/officeDocument/2006/relationships/oleObject" Target="../embeddings/oleObject13.bin"/><Relationship Id="rId31" Type="http://schemas.openxmlformats.org/officeDocument/2006/relationships/image" Target="../media/image54.png"/><Relationship Id="rId4" Type="http://schemas.openxmlformats.org/officeDocument/2006/relationships/slideLayout" Target="../slideLayouts/slideLayout1.xml"/><Relationship Id="rId9" Type="http://schemas.microsoft.com/office/2007/relationships/hdphoto" Target="../media/hdphoto14.wdp"/><Relationship Id="rId14" Type="http://schemas.openxmlformats.org/officeDocument/2006/relationships/image" Target="../media/image53.png"/><Relationship Id="rId22" Type="http://schemas.microsoft.com/office/2007/relationships/hdphoto" Target="../media/hdphoto11.wdp"/><Relationship Id="rId27" Type="http://schemas.openxmlformats.org/officeDocument/2006/relationships/oleObject" Target="../embeddings/oleObject16.bin"/><Relationship Id="rId30" Type="http://schemas.microsoft.com/office/2007/relationships/hdphoto" Target="../media/hdphoto1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9.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9.png"/><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33.xml"/><Relationship Id="rId7" Type="http://schemas.openxmlformats.org/officeDocument/2006/relationships/slide" Target="slide30.xml"/><Relationship Id="rId12"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slide" Target="slide32.xml"/><Relationship Id="rId5" Type="http://schemas.openxmlformats.org/officeDocument/2006/relationships/slide" Target="slide29.xm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slide" Target="slide28.xml"/><Relationship Id="rId7" Type="http://schemas.openxmlformats.org/officeDocument/2006/relationships/image" Target="../media/image8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microsoft.com/office/2007/relationships/hdphoto" Target="../media/hdphoto24.wdp"/><Relationship Id="rId4" Type="http://schemas.openxmlformats.org/officeDocument/2006/relationships/image" Target="../media/image77.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28.xml"/><Relationship Id="rId7" Type="http://schemas.microsoft.com/office/2007/relationships/hdphoto" Target="../media/hdphoto2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microsoft.com/office/2007/relationships/hdphoto" Target="../media/hdphoto23.wdp"/></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oleObject" Target="../embeddings/oleObject17.bin"/><Relationship Id="rId18" Type="http://schemas.openxmlformats.org/officeDocument/2006/relationships/oleObject" Target="../embeddings/oleObject18.bin"/><Relationship Id="rId26" Type="http://schemas.openxmlformats.org/officeDocument/2006/relationships/image" Target="../media/image88.png"/><Relationship Id="rId3" Type="http://schemas.openxmlformats.org/officeDocument/2006/relationships/audio" Target="../media/audio3.wav"/><Relationship Id="rId21" Type="http://schemas.openxmlformats.org/officeDocument/2006/relationships/image" Target="../media/image84.wmf"/><Relationship Id="rId7" Type="http://schemas.openxmlformats.org/officeDocument/2006/relationships/image" Target="../media/image820.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85.emf"/><Relationship Id="rId2" Type="http://schemas.openxmlformats.org/officeDocument/2006/relationships/slideLayout" Target="../slideLayouts/slideLayout2.xml"/><Relationship Id="rId16" Type="http://schemas.openxmlformats.org/officeDocument/2006/relationships/image" Target="../media/image83.emf"/><Relationship Id="rId20" Type="http://schemas.openxmlformats.org/officeDocument/2006/relationships/oleObject" Target="../embeddings/oleObject180.bin"/><Relationship Id="rId29" Type="http://schemas.openxmlformats.org/officeDocument/2006/relationships/oleObject" Target="../embeddings/oleObject200.bin"/><Relationship Id="rId1" Type="http://schemas.openxmlformats.org/officeDocument/2006/relationships/vmlDrawing" Target="../drawings/vmlDrawing7.vml"/><Relationship Id="rId6" Type="http://schemas.openxmlformats.org/officeDocument/2006/relationships/image" Target="../media/image77.png"/><Relationship Id="rId11" Type="http://schemas.microsoft.com/office/2007/relationships/hdphoto" Target="../media/hdphoto23.wdp"/><Relationship Id="rId24" Type="http://schemas.openxmlformats.org/officeDocument/2006/relationships/oleObject" Target="../embeddings/oleObject190.bin"/><Relationship Id="rId5" Type="http://schemas.openxmlformats.org/officeDocument/2006/relationships/slide" Target="slide28.xml"/><Relationship Id="rId15" Type="http://schemas.openxmlformats.org/officeDocument/2006/relationships/oleObject" Target="../embeddings/oleObject170.bin"/><Relationship Id="rId23" Type="http://schemas.openxmlformats.org/officeDocument/2006/relationships/image" Target="../media/image85.emf"/><Relationship Id="rId28" Type="http://schemas.openxmlformats.org/officeDocument/2006/relationships/image" Target="../media/image86.emf"/><Relationship Id="rId10" Type="http://schemas.openxmlformats.org/officeDocument/2006/relationships/image" Target="../media/image80.png"/><Relationship Id="rId19" Type="http://schemas.openxmlformats.org/officeDocument/2006/relationships/image" Target="../media/image84.wmf"/><Relationship Id="rId4" Type="http://schemas.openxmlformats.org/officeDocument/2006/relationships/image" Target="../media/image78.png"/><Relationship Id="rId9" Type="http://schemas.microsoft.com/office/2007/relationships/hdphoto" Target="../media/hdphoto24.wdp"/><Relationship Id="rId14" Type="http://schemas.openxmlformats.org/officeDocument/2006/relationships/image" Target="../media/image83.emf"/><Relationship Id="rId22" Type="http://schemas.openxmlformats.org/officeDocument/2006/relationships/oleObject" Target="../embeddings/oleObject19.bin"/><Relationship Id="rId27" Type="http://schemas.openxmlformats.org/officeDocument/2006/relationships/oleObject" Target="../embeddings/oleObject20.bin"/><Relationship Id="rId30" Type="http://schemas.openxmlformats.org/officeDocument/2006/relationships/image" Target="../media/image86.emf"/></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4.wav"/><Relationship Id="rId7" Type="http://schemas.openxmlformats.org/officeDocument/2006/relationships/image" Target="../media/image7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slide" Target="slide28.xml"/><Relationship Id="rId4" Type="http://schemas.openxmlformats.org/officeDocument/2006/relationships/audio" Target="../media/audio5.wav"/></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78.png"/><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jpeg"/><Relationship Id="rId5" Type="http://schemas.microsoft.com/office/2007/relationships/hdphoto" Target="../media/hdphoto26.wdp"/><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97.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0.png"/><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microsoft.com/office/2007/relationships/hdphoto" Target="../media/hdphoto30.wdp"/></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3.bin"/><Relationship Id="rId7" Type="http://schemas.openxmlformats.org/officeDocument/2006/relationships/image" Target="../media/image15.png"/><Relationship Id="rId12"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2.wmf"/><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45870" y="101620"/>
            <a:ext cx="9033034" cy="6654759"/>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a:t>
            </a:r>
            <a:r>
              <a:rPr lang="en-US" sz="3600" kern="1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6</a:t>
            </a:r>
            <a:endPar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6294120" y="5562600"/>
            <a:ext cx="5349240" cy="400110"/>
          </a:xfrm>
          <a:prstGeom prst="rect">
            <a:avLst/>
          </a:prstGeom>
          <a:noFill/>
        </p:spPr>
        <p:txBody>
          <a:bodyPr wrap="squar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GIÁO VIÊN</a:t>
            </a:r>
            <a:r>
              <a:rPr lang="en-US" sz="2000" b="1" dirty="0" smtClean="0">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80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xmlns=""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xmlns="" id="{1E18E5D0-1329-4811-9CF1-1BA0BB8A50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xmlns=""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xmlns=""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xmlns=""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xmlns=""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xmlns=""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xmlns=""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xmlns=""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xmlns=""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xmlns=""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xmlns=""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spid="_x0000_s3074"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a16="http://schemas.microsoft.com/office/drawing/2014/main" xmlns="" id="{BD689319-AD0A-4E8E-9369-4A62FB3D7014}"/>
                            </a:ext>
                          </a:extLst>
                        </p:cNvPr>
                        <p:cNvPicPr/>
                        <p:nvPr/>
                      </p:nvPicPr>
                      <p:blipFill>
                        <a:blip r:embed="rId8"/>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xmlns=""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xmlns=""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xmlns=""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xmlns=""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xmlns=""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xmlns=""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xmlns=""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xmlns=""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xmlns=""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xmlns=""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xmlns=""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xmlns=""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xmlns=""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098"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a16="http://schemas.microsoft.com/office/drawing/2014/main" xmlns=""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xmlns=""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xmlns=""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xmlns=""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099"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a16="http://schemas.microsoft.com/office/drawing/2014/main" xmlns=""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25400" y="5391151"/>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125"/>
            <a:ext cx="12192000" cy="686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049" y="84969"/>
            <a:ext cx="7640802" cy="6749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7"/>
            <a:ext cx="5410200" cy="196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7" y="1114965"/>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5357589"/>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 y="-35738"/>
            <a:ext cx="12213772" cy="689373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3"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6" y="3758909"/>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0269" y="-37620"/>
            <a:ext cx="4670918" cy="660717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7231" y="612091"/>
            <a:ext cx="7127292" cy="2435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3300" y="1119209"/>
            <a:ext cx="571500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itchFamily="18" charset="0"/>
              <a:cs typeface="Times New Roman" pitchFamily="18" charset="0"/>
            </a:endParaRPr>
          </a:p>
        </p:txBody>
      </p:sp>
      <p:sp>
        <p:nvSpPr>
          <p:cNvPr id="5" name="Rounded Rectangle 4"/>
          <p:cNvSpPr/>
          <p:nvPr/>
        </p:nvSpPr>
        <p:spPr>
          <a:xfrm>
            <a:off x="182851" y="3273227"/>
            <a:ext cx="2849597" cy="7362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38491" y="3265969"/>
            <a:ext cx="3009321" cy="7612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 </a:t>
            </a:r>
            <a:r>
              <a:rPr lang="en-US" sz="2400" b="1" dirty="0" err="1">
                <a:solidFill>
                  <a:schemeClr val="tx1"/>
                </a:solidFill>
                <a:latin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cái</a:t>
            </a:r>
            <a:r>
              <a:rPr lang="en-US" sz="2400" b="1" dirty="0">
                <a:solidFill>
                  <a:schemeClr val="tx1"/>
                </a:solidFill>
                <a:latin typeface="Times New Roman" panose="02020603050405020304" pitchFamily="18" charset="0"/>
                <a:cs typeface="Times New Roman" panose="02020603050405020304" pitchFamily="18" charset="0"/>
              </a:rPr>
              <a:t> in </a:t>
            </a:r>
            <a:r>
              <a:rPr lang="en-US" sz="2400" b="1" dirty="0" err="1">
                <a:solidFill>
                  <a:schemeClr val="tx1"/>
                </a:solidFill>
                <a:latin typeface="Times New Roman" panose="02020603050405020304" pitchFamily="18" charset="0"/>
                <a:cs typeface="Times New Roman" panose="02020603050405020304" pitchFamily="18" charset="0"/>
              </a:rPr>
              <a:t>thường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07965" y="3324987"/>
            <a:ext cx="226186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cs typeface="Times New Roman" panose="02020603050405020304" pitchFamily="18" charset="0"/>
              </a:rPr>
              <a:t>vạch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443589" y="3352930"/>
            <a:ext cx="258720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 </a:t>
            </a:r>
            <a:r>
              <a:rPr lang="en-US" sz="2400" b="1" dirty="0" err="1">
                <a:solidFill>
                  <a:schemeClr val="tx1"/>
                </a:solidFill>
                <a:latin typeface="Times New Roman" panose="02020603050405020304" pitchFamily="18" charset="0"/>
                <a:cs typeface="Times New Roman" panose="02020603050405020304" pitchFamily="18" charset="0"/>
              </a:rPr>
              <a:t>dấu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496"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954000" y="3751036"/>
            <a:ext cx="609600" cy="609600"/>
          </a:xfrm>
          <a:prstGeom prst="rect">
            <a:avLst/>
          </a:prstGeom>
        </p:spPr>
      </p:pic>
      <p:sp>
        <p:nvSpPr>
          <p:cNvPr id="78" name="Rounded Rectangle 7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79" name="Rounded Rectangle 7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80" name="Rounded Rectangle 7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81" name="Rounded Rectangle 8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82" name="Rounded Rectangle 8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83" name="Rounded Rectangle 8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84" name="Rounded Rectangle 8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85" name="Rounded Rectangle 8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86" name="Rounded Rectangle 8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87" name="Rounded Rectangle 8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88" name="Rounded Rectangle 8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89" name="Rounded Rectangle 8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90" name="Rounded Rectangle 8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91" name="Rounded Rectangle 9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92" name="Rounded Rectangle 9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93" name="Rounded Rectangle 9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94" name="Rounded Rectangle 9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95" name="Rounded Rectangle 9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96" name="Rounded Rectangle 9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97" name="Rounded Rectangle 9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98" name="Rounded Rectangle 9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99" name="Rounded Rectangle 9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100" name="Rounded Rectangle 9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101" name="Rounded Rectangle 10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102" name="Rounded Rectangle 10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103" name="Rounded Rectangle 10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104" name="Rounded Rectangle 10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105" name="Rounded Rectangle 10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106" name="Rounded Rectangle 10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107" name="Rounded Rectangle 10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108" name="Rounded Rectangle 10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109" name="Rounded Rectangle 10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110" name="Rounded Rectangle 10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111" name="Rounded Rectangle 11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112" name="Rounded Rectangle 11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113" name="Rounded Rectangle 11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14" name="Rounded Rectangle 113"/>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15" name="Rounded Rectangle 114"/>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16" name="Rounded Rectangle 115"/>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117" name="Rounded Rectangle 116"/>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18" name="Rounded Rectangle 117"/>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119" name="Rounded Rectangle 118"/>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20" name="Rounded Rectangle 119"/>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21" name="Rounded Rectangle 120"/>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22" name="Rounded Rectangle 121"/>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23" name="Rounded Rectangle 122"/>
          <p:cNvSpPr/>
          <p:nvPr/>
        </p:nvSpPr>
        <p:spPr>
          <a:xfrm>
            <a:off x="1788108" y="1175508"/>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24" name="Picture 2" descr="Káº¿t quáº£ hÃ¬nh áº£nh cho icon Äá»ng há»"/>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26890" y="1940891"/>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xmlns="" id="{60182E16-4E5C-44AA-986A-AAC93B814070}"/>
              </a:ext>
            </a:extLst>
          </p:cNvPr>
          <p:cNvSpPr txBox="1"/>
          <p:nvPr/>
        </p:nvSpPr>
        <p:spPr>
          <a:xfrm>
            <a:off x="631302" y="5248776"/>
            <a:ext cx="2851086" cy="584775"/>
          </a:xfrm>
          <a:prstGeom prst="rect">
            <a:avLst/>
          </a:prstGeom>
          <a:noFill/>
        </p:spPr>
        <p:txBody>
          <a:bodyPr wrap="square">
            <a:spAutoFit/>
          </a:bodyPr>
          <a:lstStyle/>
          <a:p>
            <a:endParaRPr lang="en-US" sz="3200" b="1" dirty="0"/>
          </a:p>
        </p:txBody>
      </p:sp>
    </p:spTree>
    <p:extLst>
      <p:ext uri="{BB962C8B-B14F-4D97-AF65-F5344CB8AC3E}">
        <p14:creationId xmlns:p14="http://schemas.microsoft.com/office/powerpoint/2010/main" val="318903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2000"/>
                                        <p:tgtEl>
                                          <p:spTgt spid="10"/>
                                        </p:tgtEl>
                                        <p:attrNameLst>
                                          <p:attrName>ppt_x</p:attrName>
                                        </p:attrNameLst>
                                      </p:cBhvr>
                                      <p:tavLst>
                                        <p:tav tm="0">
                                          <p:val>
                                            <p:strVal val="ppt_x"/>
                                          </p:val>
                                        </p:tav>
                                        <p:tav tm="100000">
                                          <p:val>
                                            <p:strVal val="ppt_x"/>
                                          </p:val>
                                        </p:tav>
                                      </p:tavLst>
                                    </p:anim>
                                    <p:anim calcmode="lin" valueType="num">
                                      <p:cBhvr additive="base">
                                        <p:cTn id="48" dur="2000"/>
                                        <p:tgtEl>
                                          <p:spTgt spid="10"/>
                                        </p:tgtEl>
                                        <p:attrNameLst>
                                          <p:attrName>ppt_y</p:attrName>
                                        </p:attrNameLst>
                                      </p:cBhvr>
                                      <p:tavLst>
                                        <p:tav tm="0">
                                          <p:val>
                                            <p:strVal val="ppt_y"/>
                                          </p:val>
                                        </p:tav>
                                        <p:tav tm="100000">
                                          <p:val>
                                            <p:strVal val="0-ppt_h/2"/>
                                          </p:val>
                                        </p:tav>
                                      </p:tavLst>
                                    </p:anim>
                                    <p:set>
                                      <p:cBhvr>
                                        <p:cTn id="49" dur="1" fill="hold">
                                          <p:stCondLst>
                                            <p:cond delay="1999"/>
                                          </p:stCondLst>
                                        </p:cTn>
                                        <p:tgtEl>
                                          <p:spTgt spid="1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4744" fill="hold"/>
                                        <p:tgtEl>
                                          <p:spTgt spid="13"/>
                                        </p:tgtEl>
                                      </p:cBhvr>
                                    </p:cmd>
                                  </p:childTnLst>
                                </p:cTn>
                              </p:par>
                              <p:par>
                                <p:cTn id="52" presetID="21" presetClass="emph" presetSubtype="0" repeatCount="indefinite" fill="hold" grpId="1" nodeType="withEffect">
                                  <p:stCondLst>
                                    <p:cond delay="0"/>
                                  </p:stCondLst>
                                  <p:childTnLst>
                                    <p:animClr clrSpc="hsl" dir="cw">
                                      <p:cBhvr override="childStyle">
                                        <p:cTn id="53" dur="500" fill="hold"/>
                                        <p:tgtEl>
                                          <p:spTgt spid="17"/>
                                        </p:tgtEl>
                                        <p:attrNameLst>
                                          <p:attrName>style.color</p:attrName>
                                        </p:attrNameLst>
                                      </p:cBhvr>
                                      <p:by>
                                        <p:hsl h="7200000" s="0" l="0"/>
                                      </p:by>
                                    </p:animClr>
                                    <p:animClr clrSpc="hsl" dir="cw">
                                      <p:cBhvr>
                                        <p:cTn id="54" dur="500" fill="hold"/>
                                        <p:tgtEl>
                                          <p:spTgt spid="17"/>
                                        </p:tgtEl>
                                        <p:attrNameLst>
                                          <p:attrName>fillcolor</p:attrName>
                                        </p:attrNameLst>
                                      </p:cBhvr>
                                      <p:by>
                                        <p:hsl h="7200000" s="0" l="0"/>
                                      </p:by>
                                    </p:animClr>
                                    <p:animClr clrSpc="hsl" dir="cw">
                                      <p:cBhvr>
                                        <p:cTn id="55" dur="500" fill="hold"/>
                                        <p:tgtEl>
                                          <p:spTgt spid="17"/>
                                        </p:tgtEl>
                                        <p:attrNameLst>
                                          <p:attrName>stroke.color</p:attrName>
                                        </p:attrNameLst>
                                      </p:cBhvr>
                                      <p:by>
                                        <p:hsl h="7200000" s="0" l="0"/>
                                      </p:by>
                                    </p:animClr>
                                    <p:set>
                                      <p:cBhvr>
                                        <p:cTn id="56" dur="500" fill="hold"/>
                                        <p:tgtEl>
                                          <p:spTgt spid="17"/>
                                        </p:tgtEl>
                                        <p:attrNameLst>
                                          <p:attrName>fill.type</p:attrName>
                                        </p:attrNameLst>
                                      </p:cBhvr>
                                      <p:to>
                                        <p:strVal val="solid"/>
                                      </p:to>
                                    </p:set>
                                  </p:childTnLst>
                                </p:cTn>
                              </p:par>
                              <p:par>
                                <p:cTn id="57" presetID="35" presetClass="path" presetSubtype="0" accel="50000" decel="50000" fill="hold" nodeType="withEffect">
                                  <p:stCondLst>
                                    <p:cond delay="0"/>
                                  </p:stCondLst>
                                  <p:childTnLst>
                                    <p:animMotion origin="layout" path="M -1.11111E-6 4.93827E-7 L -0.13403 0.02438 " pathEditMode="relative" rAng="0" ptsTypes="AA">
                                      <p:cBhvr>
                                        <p:cTn id="58"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6"/>
                                        </p:tgtEl>
                                      </p:cBhvr>
                                    </p:animEffect>
                                    <p:anim calcmode="lin" valueType="num">
                                      <p:cBhvr>
                                        <p:cTn id="64" dur="1000"/>
                                        <p:tgtEl>
                                          <p:spTgt spid="16"/>
                                        </p:tgtEl>
                                        <p:attrNameLst>
                                          <p:attrName>ppt_x</p:attrName>
                                        </p:attrNameLst>
                                      </p:cBhvr>
                                      <p:tavLst>
                                        <p:tav tm="0">
                                          <p:val>
                                            <p:strVal val="ppt_x"/>
                                          </p:val>
                                        </p:tav>
                                        <p:tav tm="100000">
                                          <p:val>
                                            <p:strVal val="ppt_x"/>
                                          </p:val>
                                        </p:tav>
                                      </p:tavLst>
                                    </p:anim>
                                    <p:anim calcmode="lin" valueType="num">
                                      <p:cBhvr>
                                        <p:cTn id="65" dur="1000"/>
                                        <p:tgtEl>
                                          <p:spTgt spid="16"/>
                                        </p:tgtEl>
                                        <p:attrNameLst>
                                          <p:attrName>ppt_y</p:attrName>
                                        </p:attrNameLst>
                                      </p:cBhvr>
                                      <p:tavLst>
                                        <p:tav tm="0">
                                          <p:val>
                                            <p:strVal val="ppt_y"/>
                                          </p:val>
                                        </p:tav>
                                        <p:tav tm="100000">
                                          <p:val>
                                            <p:strVal val="ppt_y+.1"/>
                                          </p:val>
                                        </p:tav>
                                      </p:tavLst>
                                    </p:anim>
                                    <p:set>
                                      <p:cBhvr>
                                        <p:cTn id="6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5"/>
                                        </p:tgtEl>
                                      </p:cBhvr>
                                    </p:animEffect>
                                    <p:anim calcmode="lin" valueType="num">
                                      <p:cBhvr>
                                        <p:cTn id="80" dur="1000"/>
                                        <p:tgtEl>
                                          <p:spTgt spid="5"/>
                                        </p:tgtEl>
                                        <p:attrNameLst>
                                          <p:attrName>ppt_x</p:attrName>
                                        </p:attrNameLst>
                                      </p:cBhvr>
                                      <p:tavLst>
                                        <p:tav tm="0">
                                          <p:val>
                                            <p:strVal val="ppt_x"/>
                                          </p:val>
                                        </p:tav>
                                        <p:tav tm="100000">
                                          <p:val>
                                            <p:strVal val="ppt_x"/>
                                          </p:val>
                                        </p:tav>
                                      </p:tavLst>
                                    </p:anim>
                                    <p:anim calcmode="lin" valueType="num">
                                      <p:cBhvr>
                                        <p:cTn id="81" dur="1000"/>
                                        <p:tgtEl>
                                          <p:spTgt spid="5"/>
                                        </p:tgtEl>
                                        <p:attrNameLst>
                                          <p:attrName>ppt_y</p:attrName>
                                        </p:attrNameLst>
                                      </p:cBhvr>
                                      <p:tavLst>
                                        <p:tav tm="0">
                                          <p:val>
                                            <p:strVal val="ppt_y"/>
                                          </p:val>
                                        </p:tav>
                                        <p:tav tm="100000">
                                          <p:val>
                                            <p:strVal val="ppt_y+.1"/>
                                          </p:val>
                                        </p:tav>
                                      </p:tavLst>
                                    </p:anim>
                                    <p:set>
                                      <p:cBhvr>
                                        <p:cTn id="8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124"/>
                    </p:tgtEl>
                  </p:cond>
                </p:stCondLst>
                <p:endSync evt="end" delay="0">
                  <p:rtn val="all"/>
                </p:endSync>
                <p:childTnLst>
                  <p:par>
                    <p:cTn id="85" fill="hold">
                      <p:stCondLst>
                        <p:cond delay="0"/>
                      </p:stCondLst>
                      <p:childTnLst>
                        <p:par>
                          <p:cTn id="86" fill="hold">
                            <p:stCondLst>
                              <p:cond delay="0"/>
                            </p:stCondLst>
                            <p:childTnLst>
                              <p:par>
                                <p:cTn id="87" presetID="11" presetClass="entr" presetSubtype="0" fill="hold" grpId="0" nodeType="afterEffect">
                                  <p:stCondLst>
                                    <p:cond delay="0"/>
                                  </p:stCondLst>
                                  <p:childTnLst>
                                    <p:set>
                                      <p:cBhvr>
                                        <p:cTn id="8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89" fill="hold">
                            <p:stCondLst>
                              <p:cond delay="1000"/>
                            </p:stCondLst>
                            <p:childTnLst>
                              <p:par>
                                <p:cTn id="90" presetID="11" presetClass="entr" presetSubtype="0" fill="hold" grpId="0" nodeType="afterEffect">
                                  <p:stCondLst>
                                    <p:cond delay="0"/>
                                  </p:stCondLst>
                                  <p:childTnLst>
                                    <p:set>
                                      <p:cBhvr>
                                        <p:cTn id="91" dur="1000">
                                          <p:stCondLst>
                                            <p:cond delay="0"/>
                                          </p:stCondLst>
                                        </p:cTn>
                                        <p:tgtEl>
                                          <p:spTgt spid="79"/>
                                        </p:tgtEl>
                                        <p:attrNameLst>
                                          <p:attrName>style.visibility</p:attrName>
                                        </p:attrNameLst>
                                      </p:cBhvr>
                                      <p:to>
                                        <p:strVal val="visible"/>
                                      </p:to>
                                    </p:set>
                                  </p:childTnLst>
                                </p:cTn>
                              </p:par>
                            </p:childTnLst>
                          </p:cTn>
                        </p:par>
                        <p:par>
                          <p:cTn id="92" fill="hold">
                            <p:stCondLst>
                              <p:cond delay="2000"/>
                            </p:stCondLst>
                            <p:childTnLst>
                              <p:par>
                                <p:cTn id="93" presetID="11" presetClass="entr" presetSubtype="0" fill="hold" grpId="0" nodeType="afterEffect">
                                  <p:stCondLst>
                                    <p:cond delay="0"/>
                                  </p:stCondLst>
                                  <p:childTnLst>
                                    <p:set>
                                      <p:cBhvr>
                                        <p:cTn id="94" dur="1000">
                                          <p:stCondLst>
                                            <p:cond delay="0"/>
                                          </p:stCondLst>
                                        </p:cTn>
                                        <p:tgtEl>
                                          <p:spTgt spid="80"/>
                                        </p:tgtEl>
                                        <p:attrNameLst>
                                          <p:attrName>style.visibility</p:attrName>
                                        </p:attrNameLst>
                                      </p:cBhvr>
                                      <p:to>
                                        <p:strVal val="visible"/>
                                      </p:to>
                                    </p:set>
                                  </p:childTnLst>
                                </p:cTn>
                              </p:par>
                            </p:childTnLst>
                          </p:cTn>
                        </p:par>
                        <p:par>
                          <p:cTn id="95" fill="hold">
                            <p:stCondLst>
                              <p:cond delay="3000"/>
                            </p:stCondLst>
                            <p:childTnLst>
                              <p:par>
                                <p:cTn id="96" presetID="11" presetClass="entr" presetSubtype="0" fill="hold" grpId="0" nodeType="afterEffect">
                                  <p:stCondLst>
                                    <p:cond delay="0"/>
                                  </p:stCondLst>
                                  <p:childTnLst>
                                    <p:set>
                                      <p:cBhvr>
                                        <p:cTn id="97" dur="1000">
                                          <p:stCondLst>
                                            <p:cond delay="0"/>
                                          </p:stCondLst>
                                        </p:cTn>
                                        <p:tgtEl>
                                          <p:spTgt spid="81"/>
                                        </p:tgtEl>
                                        <p:attrNameLst>
                                          <p:attrName>style.visibility</p:attrName>
                                        </p:attrNameLst>
                                      </p:cBhvr>
                                      <p:to>
                                        <p:strVal val="visible"/>
                                      </p:to>
                                    </p:set>
                                  </p:childTnLst>
                                </p:cTn>
                              </p:par>
                            </p:childTnLst>
                          </p:cTn>
                        </p:par>
                        <p:par>
                          <p:cTn id="98" fill="hold">
                            <p:stCondLst>
                              <p:cond delay="4000"/>
                            </p:stCondLst>
                            <p:childTnLst>
                              <p:par>
                                <p:cTn id="99" presetID="11" presetClass="entr" presetSubtype="0" fill="hold" grpId="0" nodeType="afterEffect">
                                  <p:stCondLst>
                                    <p:cond delay="0"/>
                                  </p:stCondLst>
                                  <p:childTnLst>
                                    <p:set>
                                      <p:cBhvr>
                                        <p:cTn id="100" dur="1000">
                                          <p:stCondLst>
                                            <p:cond delay="0"/>
                                          </p:stCondLst>
                                        </p:cTn>
                                        <p:tgtEl>
                                          <p:spTgt spid="82"/>
                                        </p:tgtEl>
                                        <p:attrNameLst>
                                          <p:attrName>style.visibility</p:attrName>
                                        </p:attrNameLst>
                                      </p:cBhvr>
                                      <p:to>
                                        <p:strVal val="visible"/>
                                      </p:to>
                                    </p:set>
                                  </p:childTnLst>
                                </p:cTn>
                              </p:par>
                            </p:childTnLst>
                          </p:cTn>
                        </p:par>
                        <p:par>
                          <p:cTn id="101" fill="hold">
                            <p:stCondLst>
                              <p:cond delay="5000"/>
                            </p:stCondLst>
                            <p:childTnLst>
                              <p:par>
                                <p:cTn id="102" presetID="11" presetClass="entr" presetSubtype="0" fill="hold" grpId="0" nodeType="afterEffect">
                                  <p:stCondLst>
                                    <p:cond delay="0"/>
                                  </p:stCondLst>
                                  <p:childTnLst>
                                    <p:set>
                                      <p:cBhvr>
                                        <p:cTn id="103" dur="1000">
                                          <p:stCondLst>
                                            <p:cond delay="0"/>
                                          </p:stCondLst>
                                        </p:cTn>
                                        <p:tgtEl>
                                          <p:spTgt spid="83"/>
                                        </p:tgtEl>
                                        <p:attrNameLst>
                                          <p:attrName>style.visibility</p:attrName>
                                        </p:attrNameLst>
                                      </p:cBhvr>
                                      <p:to>
                                        <p:strVal val="visible"/>
                                      </p:to>
                                    </p:set>
                                  </p:childTnLst>
                                </p:cTn>
                              </p:par>
                            </p:childTnLst>
                          </p:cTn>
                        </p:par>
                        <p:par>
                          <p:cTn id="104" fill="hold">
                            <p:stCondLst>
                              <p:cond delay="6000"/>
                            </p:stCondLst>
                            <p:childTnLst>
                              <p:par>
                                <p:cTn id="105" presetID="11" presetClass="entr" presetSubtype="0" fill="hold" grpId="0" nodeType="afterEffect">
                                  <p:stCondLst>
                                    <p:cond delay="0"/>
                                  </p:stCondLst>
                                  <p:childTnLst>
                                    <p:set>
                                      <p:cBhvr>
                                        <p:cTn id="106" dur="1000">
                                          <p:stCondLst>
                                            <p:cond delay="0"/>
                                          </p:stCondLst>
                                        </p:cTn>
                                        <p:tgtEl>
                                          <p:spTgt spid="84"/>
                                        </p:tgtEl>
                                        <p:attrNameLst>
                                          <p:attrName>style.visibility</p:attrName>
                                        </p:attrNameLst>
                                      </p:cBhvr>
                                      <p:to>
                                        <p:strVal val="visible"/>
                                      </p:to>
                                    </p:set>
                                  </p:childTnLst>
                                </p:cTn>
                              </p:par>
                            </p:childTnLst>
                          </p:cTn>
                        </p:par>
                        <p:par>
                          <p:cTn id="107" fill="hold">
                            <p:stCondLst>
                              <p:cond delay="7000"/>
                            </p:stCondLst>
                            <p:childTnLst>
                              <p:par>
                                <p:cTn id="108" presetID="11" presetClass="entr" presetSubtype="0" fill="hold" grpId="0" nodeType="afterEffect">
                                  <p:stCondLst>
                                    <p:cond delay="0"/>
                                  </p:stCondLst>
                                  <p:childTnLst>
                                    <p:set>
                                      <p:cBhvr>
                                        <p:cTn id="109" dur="1000">
                                          <p:stCondLst>
                                            <p:cond delay="0"/>
                                          </p:stCondLst>
                                        </p:cTn>
                                        <p:tgtEl>
                                          <p:spTgt spid="85"/>
                                        </p:tgtEl>
                                        <p:attrNameLst>
                                          <p:attrName>style.visibility</p:attrName>
                                        </p:attrNameLst>
                                      </p:cBhvr>
                                      <p:to>
                                        <p:strVal val="visible"/>
                                      </p:to>
                                    </p:set>
                                  </p:childTnLst>
                                </p:cTn>
                              </p:par>
                            </p:childTnLst>
                          </p:cTn>
                        </p:par>
                        <p:par>
                          <p:cTn id="110" fill="hold">
                            <p:stCondLst>
                              <p:cond delay="8000"/>
                            </p:stCondLst>
                            <p:childTnLst>
                              <p:par>
                                <p:cTn id="111" presetID="11" presetClass="entr" presetSubtype="0" fill="hold" grpId="0" nodeType="afterEffect">
                                  <p:stCondLst>
                                    <p:cond delay="0"/>
                                  </p:stCondLst>
                                  <p:childTnLst>
                                    <p:set>
                                      <p:cBhvr>
                                        <p:cTn id="112" dur="1000">
                                          <p:stCondLst>
                                            <p:cond delay="0"/>
                                          </p:stCondLst>
                                        </p:cTn>
                                        <p:tgtEl>
                                          <p:spTgt spid="86"/>
                                        </p:tgtEl>
                                        <p:attrNameLst>
                                          <p:attrName>style.visibility</p:attrName>
                                        </p:attrNameLst>
                                      </p:cBhvr>
                                      <p:to>
                                        <p:strVal val="visible"/>
                                      </p:to>
                                    </p:set>
                                  </p:childTnLst>
                                </p:cTn>
                              </p:par>
                            </p:childTnLst>
                          </p:cTn>
                        </p:par>
                        <p:par>
                          <p:cTn id="113" fill="hold">
                            <p:stCondLst>
                              <p:cond delay="9000"/>
                            </p:stCondLst>
                            <p:childTnLst>
                              <p:par>
                                <p:cTn id="114" presetID="11" presetClass="entr" presetSubtype="0" fill="hold" grpId="0" nodeType="afterEffect">
                                  <p:stCondLst>
                                    <p:cond delay="0"/>
                                  </p:stCondLst>
                                  <p:childTnLst>
                                    <p:set>
                                      <p:cBhvr>
                                        <p:cTn id="115" dur="1000">
                                          <p:stCondLst>
                                            <p:cond delay="0"/>
                                          </p:stCondLst>
                                        </p:cTn>
                                        <p:tgtEl>
                                          <p:spTgt spid="87"/>
                                        </p:tgtEl>
                                        <p:attrNameLst>
                                          <p:attrName>style.visibility</p:attrName>
                                        </p:attrNameLst>
                                      </p:cBhvr>
                                      <p:to>
                                        <p:strVal val="visible"/>
                                      </p:to>
                                    </p:set>
                                  </p:childTnLst>
                                </p:cTn>
                              </p:par>
                            </p:childTnLst>
                          </p:cTn>
                        </p:par>
                        <p:par>
                          <p:cTn id="116" fill="hold">
                            <p:stCondLst>
                              <p:cond delay="10000"/>
                            </p:stCondLst>
                            <p:childTnLst>
                              <p:par>
                                <p:cTn id="117" presetID="11" presetClass="entr" presetSubtype="0" fill="hold" grpId="0" nodeType="afterEffect">
                                  <p:stCondLst>
                                    <p:cond delay="0"/>
                                  </p:stCondLst>
                                  <p:childTnLst>
                                    <p:set>
                                      <p:cBhvr>
                                        <p:cTn id="118" dur="1000">
                                          <p:stCondLst>
                                            <p:cond delay="0"/>
                                          </p:stCondLst>
                                        </p:cTn>
                                        <p:tgtEl>
                                          <p:spTgt spid="88"/>
                                        </p:tgtEl>
                                        <p:attrNameLst>
                                          <p:attrName>style.visibility</p:attrName>
                                        </p:attrNameLst>
                                      </p:cBhvr>
                                      <p:to>
                                        <p:strVal val="visible"/>
                                      </p:to>
                                    </p:set>
                                  </p:childTnLst>
                                </p:cTn>
                              </p:par>
                            </p:childTnLst>
                          </p:cTn>
                        </p:par>
                        <p:par>
                          <p:cTn id="119" fill="hold">
                            <p:stCondLst>
                              <p:cond delay="11000"/>
                            </p:stCondLst>
                            <p:childTnLst>
                              <p:par>
                                <p:cTn id="120" presetID="11" presetClass="entr" presetSubtype="0" fill="hold" grpId="0" nodeType="afterEffect">
                                  <p:stCondLst>
                                    <p:cond delay="0"/>
                                  </p:stCondLst>
                                  <p:childTnLst>
                                    <p:set>
                                      <p:cBhvr>
                                        <p:cTn id="121" dur="1000">
                                          <p:stCondLst>
                                            <p:cond delay="0"/>
                                          </p:stCondLst>
                                        </p:cTn>
                                        <p:tgtEl>
                                          <p:spTgt spid="89"/>
                                        </p:tgtEl>
                                        <p:attrNameLst>
                                          <p:attrName>style.visibility</p:attrName>
                                        </p:attrNameLst>
                                      </p:cBhvr>
                                      <p:to>
                                        <p:strVal val="visible"/>
                                      </p:to>
                                    </p:set>
                                  </p:childTnLst>
                                </p:cTn>
                              </p:par>
                            </p:childTnLst>
                          </p:cTn>
                        </p:par>
                        <p:par>
                          <p:cTn id="122" fill="hold">
                            <p:stCondLst>
                              <p:cond delay="12000"/>
                            </p:stCondLst>
                            <p:childTnLst>
                              <p:par>
                                <p:cTn id="123" presetID="11" presetClass="entr" presetSubtype="0" fill="hold" grpId="0" nodeType="afterEffect">
                                  <p:stCondLst>
                                    <p:cond delay="0"/>
                                  </p:stCondLst>
                                  <p:childTnLst>
                                    <p:set>
                                      <p:cBhvr>
                                        <p:cTn id="124" dur="1000">
                                          <p:stCondLst>
                                            <p:cond delay="0"/>
                                          </p:stCondLst>
                                        </p:cTn>
                                        <p:tgtEl>
                                          <p:spTgt spid="90"/>
                                        </p:tgtEl>
                                        <p:attrNameLst>
                                          <p:attrName>style.visibility</p:attrName>
                                        </p:attrNameLst>
                                      </p:cBhvr>
                                      <p:to>
                                        <p:strVal val="visible"/>
                                      </p:to>
                                    </p:set>
                                  </p:childTnLst>
                                </p:cTn>
                              </p:par>
                            </p:childTnLst>
                          </p:cTn>
                        </p:par>
                        <p:par>
                          <p:cTn id="125" fill="hold">
                            <p:stCondLst>
                              <p:cond delay="13000"/>
                            </p:stCondLst>
                            <p:childTnLst>
                              <p:par>
                                <p:cTn id="126" presetID="11" presetClass="entr" presetSubtype="0" fill="hold" grpId="0" nodeType="afterEffect">
                                  <p:stCondLst>
                                    <p:cond delay="0"/>
                                  </p:stCondLst>
                                  <p:childTnLst>
                                    <p:set>
                                      <p:cBhvr>
                                        <p:cTn id="127" dur="1000">
                                          <p:stCondLst>
                                            <p:cond delay="0"/>
                                          </p:stCondLst>
                                        </p:cTn>
                                        <p:tgtEl>
                                          <p:spTgt spid="91"/>
                                        </p:tgtEl>
                                        <p:attrNameLst>
                                          <p:attrName>style.visibility</p:attrName>
                                        </p:attrNameLst>
                                      </p:cBhvr>
                                      <p:to>
                                        <p:strVal val="visible"/>
                                      </p:to>
                                    </p:set>
                                  </p:childTnLst>
                                </p:cTn>
                              </p:par>
                            </p:childTnLst>
                          </p:cTn>
                        </p:par>
                        <p:par>
                          <p:cTn id="128" fill="hold">
                            <p:stCondLst>
                              <p:cond delay="14000"/>
                            </p:stCondLst>
                            <p:childTnLst>
                              <p:par>
                                <p:cTn id="129" presetID="11" presetClass="entr" presetSubtype="0" fill="hold" grpId="0" nodeType="afterEffect">
                                  <p:stCondLst>
                                    <p:cond delay="0"/>
                                  </p:stCondLst>
                                  <p:childTnLst>
                                    <p:set>
                                      <p:cBhvr>
                                        <p:cTn id="130" dur="1000">
                                          <p:stCondLst>
                                            <p:cond delay="0"/>
                                          </p:stCondLst>
                                        </p:cTn>
                                        <p:tgtEl>
                                          <p:spTgt spid="92"/>
                                        </p:tgtEl>
                                        <p:attrNameLst>
                                          <p:attrName>style.visibility</p:attrName>
                                        </p:attrNameLst>
                                      </p:cBhvr>
                                      <p:to>
                                        <p:strVal val="visible"/>
                                      </p:to>
                                    </p:set>
                                  </p:childTnLst>
                                </p:cTn>
                              </p:par>
                            </p:childTnLst>
                          </p:cTn>
                        </p:par>
                        <p:par>
                          <p:cTn id="131" fill="hold">
                            <p:stCondLst>
                              <p:cond delay="15000"/>
                            </p:stCondLst>
                            <p:childTnLst>
                              <p:par>
                                <p:cTn id="132" presetID="11" presetClass="entr" presetSubtype="0" fill="hold" grpId="0" nodeType="afterEffect">
                                  <p:stCondLst>
                                    <p:cond delay="0"/>
                                  </p:stCondLst>
                                  <p:childTnLst>
                                    <p:set>
                                      <p:cBhvr>
                                        <p:cTn id="133" dur="1000">
                                          <p:stCondLst>
                                            <p:cond delay="0"/>
                                          </p:stCondLst>
                                        </p:cTn>
                                        <p:tgtEl>
                                          <p:spTgt spid="93"/>
                                        </p:tgtEl>
                                        <p:attrNameLst>
                                          <p:attrName>style.visibility</p:attrName>
                                        </p:attrNameLst>
                                      </p:cBhvr>
                                      <p:to>
                                        <p:strVal val="visible"/>
                                      </p:to>
                                    </p:set>
                                  </p:childTnLst>
                                </p:cTn>
                              </p:par>
                            </p:childTnLst>
                          </p:cTn>
                        </p:par>
                        <p:par>
                          <p:cTn id="134" fill="hold">
                            <p:stCondLst>
                              <p:cond delay="16000"/>
                            </p:stCondLst>
                            <p:childTnLst>
                              <p:par>
                                <p:cTn id="135" presetID="11" presetClass="entr" presetSubtype="0" fill="hold" grpId="0" nodeType="afterEffect">
                                  <p:stCondLst>
                                    <p:cond delay="0"/>
                                  </p:stCondLst>
                                  <p:childTnLst>
                                    <p:set>
                                      <p:cBhvr>
                                        <p:cTn id="136" dur="1000">
                                          <p:stCondLst>
                                            <p:cond delay="0"/>
                                          </p:stCondLst>
                                        </p:cTn>
                                        <p:tgtEl>
                                          <p:spTgt spid="94"/>
                                        </p:tgtEl>
                                        <p:attrNameLst>
                                          <p:attrName>style.visibility</p:attrName>
                                        </p:attrNameLst>
                                      </p:cBhvr>
                                      <p:to>
                                        <p:strVal val="visible"/>
                                      </p:to>
                                    </p:set>
                                  </p:childTnLst>
                                </p:cTn>
                              </p:par>
                            </p:childTnLst>
                          </p:cTn>
                        </p:par>
                        <p:par>
                          <p:cTn id="137" fill="hold">
                            <p:stCondLst>
                              <p:cond delay="17000"/>
                            </p:stCondLst>
                            <p:childTnLst>
                              <p:par>
                                <p:cTn id="138" presetID="11" presetClass="entr" presetSubtype="0" fill="hold" grpId="0" nodeType="afterEffect">
                                  <p:stCondLst>
                                    <p:cond delay="0"/>
                                  </p:stCondLst>
                                  <p:childTnLst>
                                    <p:set>
                                      <p:cBhvr>
                                        <p:cTn id="139" dur="1000">
                                          <p:stCondLst>
                                            <p:cond delay="0"/>
                                          </p:stCondLst>
                                        </p:cTn>
                                        <p:tgtEl>
                                          <p:spTgt spid="95"/>
                                        </p:tgtEl>
                                        <p:attrNameLst>
                                          <p:attrName>style.visibility</p:attrName>
                                        </p:attrNameLst>
                                      </p:cBhvr>
                                      <p:to>
                                        <p:strVal val="visible"/>
                                      </p:to>
                                    </p:set>
                                  </p:childTnLst>
                                </p:cTn>
                              </p:par>
                            </p:childTnLst>
                          </p:cTn>
                        </p:par>
                        <p:par>
                          <p:cTn id="140" fill="hold">
                            <p:stCondLst>
                              <p:cond delay="18000"/>
                            </p:stCondLst>
                            <p:childTnLst>
                              <p:par>
                                <p:cTn id="141" presetID="11" presetClass="entr" presetSubtype="0" fill="hold" grpId="0" nodeType="afterEffect">
                                  <p:stCondLst>
                                    <p:cond delay="0"/>
                                  </p:stCondLst>
                                  <p:childTnLst>
                                    <p:set>
                                      <p:cBhvr>
                                        <p:cTn id="142" dur="1000">
                                          <p:stCondLst>
                                            <p:cond delay="0"/>
                                          </p:stCondLst>
                                        </p:cTn>
                                        <p:tgtEl>
                                          <p:spTgt spid="96"/>
                                        </p:tgtEl>
                                        <p:attrNameLst>
                                          <p:attrName>style.visibility</p:attrName>
                                        </p:attrNameLst>
                                      </p:cBhvr>
                                      <p:to>
                                        <p:strVal val="visible"/>
                                      </p:to>
                                    </p:set>
                                  </p:childTnLst>
                                </p:cTn>
                              </p:par>
                            </p:childTnLst>
                          </p:cTn>
                        </p:par>
                        <p:par>
                          <p:cTn id="143" fill="hold">
                            <p:stCondLst>
                              <p:cond delay="19000"/>
                            </p:stCondLst>
                            <p:childTnLst>
                              <p:par>
                                <p:cTn id="144" presetID="11" presetClass="entr" presetSubtype="0" fill="hold" grpId="0" nodeType="afterEffect">
                                  <p:stCondLst>
                                    <p:cond delay="0"/>
                                  </p:stCondLst>
                                  <p:childTnLst>
                                    <p:set>
                                      <p:cBhvr>
                                        <p:cTn id="145" dur="1000">
                                          <p:stCondLst>
                                            <p:cond delay="0"/>
                                          </p:stCondLst>
                                        </p:cTn>
                                        <p:tgtEl>
                                          <p:spTgt spid="97"/>
                                        </p:tgtEl>
                                        <p:attrNameLst>
                                          <p:attrName>style.visibility</p:attrName>
                                        </p:attrNameLst>
                                      </p:cBhvr>
                                      <p:to>
                                        <p:strVal val="visible"/>
                                      </p:to>
                                    </p:set>
                                  </p:childTnLst>
                                </p:cTn>
                              </p:par>
                            </p:childTnLst>
                          </p:cTn>
                        </p:par>
                        <p:par>
                          <p:cTn id="146" fill="hold">
                            <p:stCondLst>
                              <p:cond delay="20000"/>
                            </p:stCondLst>
                            <p:childTnLst>
                              <p:par>
                                <p:cTn id="147" presetID="11" presetClass="entr" presetSubtype="0" fill="hold" grpId="0" nodeType="afterEffect">
                                  <p:stCondLst>
                                    <p:cond delay="0"/>
                                  </p:stCondLst>
                                  <p:childTnLst>
                                    <p:set>
                                      <p:cBhvr>
                                        <p:cTn id="148" dur="1000">
                                          <p:stCondLst>
                                            <p:cond delay="0"/>
                                          </p:stCondLst>
                                        </p:cTn>
                                        <p:tgtEl>
                                          <p:spTgt spid="98"/>
                                        </p:tgtEl>
                                        <p:attrNameLst>
                                          <p:attrName>style.visibility</p:attrName>
                                        </p:attrNameLst>
                                      </p:cBhvr>
                                      <p:to>
                                        <p:strVal val="visible"/>
                                      </p:to>
                                    </p:set>
                                  </p:childTnLst>
                                </p:cTn>
                              </p:par>
                            </p:childTnLst>
                          </p:cTn>
                        </p:par>
                        <p:par>
                          <p:cTn id="149" fill="hold">
                            <p:stCondLst>
                              <p:cond delay="21000"/>
                            </p:stCondLst>
                            <p:childTnLst>
                              <p:par>
                                <p:cTn id="150" presetID="11" presetClass="entr" presetSubtype="0" fill="hold" grpId="0" nodeType="afterEffect">
                                  <p:stCondLst>
                                    <p:cond delay="0"/>
                                  </p:stCondLst>
                                  <p:childTnLst>
                                    <p:set>
                                      <p:cBhvr>
                                        <p:cTn id="151" dur="1000">
                                          <p:stCondLst>
                                            <p:cond delay="0"/>
                                          </p:stCondLst>
                                        </p:cTn>
                                        <p:tgtEl>
                                          <p:spTgt spid="99"/>
                                        </p:tgtEl>
                                        <p:attrNameLst>
                                          <p:attrName>style.visibility</p:attrName>
                                        </p:attrNameLst>
                                      </p:cBhvr>
                                      <p:to>
                                        <p:strVal val="visible"/>
                                      </p:to>
                                    </p:set>
                                  </p:childTnLst>
                                </p:cTn>
                              </p:par>
                            </p:childTnLst>
                          </p:cTn>
                        </p:par>
                        <p:par>
                          <p:cTn id="152" fill="hold">
                            <p:stCondLst>
                              <p:cond delay="22000"/>
                            </p:stCondLst>
                            <p:childTnLst>
                              <p:par>
                                <p:cTn id="153" presetID="11" presetClass="entr" presetSubtype="0" fill="hold" grpId="0" nodeType="afterEffect">
                                  <p:stCondLst>
                                    <p:cond delay="0"/>
                                  </p:stCondLst>
                                  <p:childTnLst>
                                    <p:set>
                                      <p:cBhvr>
                                        <p:cTn id="154" dur="1000">
                                          <p:stCondLst>
                                            <p:cond delay="0"/>
                                          </p:stCondLst>
                                        </p:cTn>
                                        <p:tgtEl>
                                          <p:spTgt spid="100"/>
                                        </p:tgtEl>
                                        <p:attrNameLst>
                                          <p:attrName>style.visibility</p:attrName>
                                        </p:attrNameLst>
                                      </p:cBhvr>
                                      <p:to>
                                        <p:strVal val="visible"/>
                                      </p:to>
                                    </p:set>
                                  </p:childTnLst>
                                </p:cTn>
                              </p:par>
                            </p:childTnLst>
                          </p:cTn>
                        </p:par>
                        <p:par>
                          <p:cTn id="155" fill="hold">
                            <p:stCondLst>
                              <p:cond delay="23000"/>
                            </p:stCondLst>
                            <p:childTnLst>
                              <p:par>
                                <p:cTn id="156" presetID="11" presetClass="entr" presetSubtype="0" fill="hold" grpId="0" nodeType="afterEffect">
                                  <p:stCondLst>
                                    <p:cond delay="0"/>
                                  </p:stCondLst>
                                  <p:childTnLst>
                                    <p:set>
                                      <p:cBhvr>
                                        <p:cTn id="157" dur="1000">
                                          <p:stCondLst>
                                            <p:cond delay="0"/>
                                          </p:stCondLst>
                                        </p:cTn>
                                        <p:tgtEl>
                                          <p:spTgt spid="101"/>
                                        </p:tgtEl>
                                        <p:attrNameLst>
                                          <p:attrName>style.visibility</p:attrName>
                                        </p:attrNameLst>
                                      </p:cBhvr>
                                      <p:to>
                                        <p:strVal val="visible"/>
                                      </p:to>
                                    </p:set>
                                  </p:childTnLst>
                                </p:cTn>
                              </p:par>
                            </p:childTnLst>
                          </p:cTn>
                        </p:par>
                        <p:par>
                          <p:cTn id="158" fill="hold">
                            <p:stCondLst>
                              <p:cond delay="24000"/>
                            </p:stCondLst>
                            <p:childTnLst>
                              <p:par>
                                <p:cTn id="159" presetID="11" presetClass="entr" presetSubtype="0" fill="hold" grpId="0" nodeType="afterEffect">
                                  <p:stCondLst>
                                    <p:cond delay="0"/>
                                  </p:stCondLst>
                                  <p:childTnLst>
                                    <p:set>
                                      <p:cBhvr>
                                        <p:cTn id="160" dur="1000">
                                          <p:stCondLst>
                                            <p:cond delay="0"/>
                                          </p:stCondLst>
                                        </p:cTn>
                                        <p:tgtEl>
                                          <p:spTgt spid="102"/>
                                        </p:tgtEl>
                                        <p:attrNameLst>
                                          <p:attrName>style.visibility</p:attrName>
                                        </p:attrNameLst>
                                      </p:cBhvr>
                                      <p:to>
                                        <p:strVal val="visible"/>
                                      </p:to>
                                    </p:set>
                                  </p:childTnLst>
                                </p:cTn>
                              </p:par>
                            </p:childTnLst>
                          </p:cTn>
                        </p:par>
                        <p:par>
                          <p:cTn id="161" fill="hold">
                            <p:stCondLst>
                              <p:cond delay="25000"/>
                            </p:stCondLst>
                            <p:childTnLst>
                              <p:par>
                                <p:cTn id="162" presetID="11" presetClass="entr" presetSubtype="0" fill="hold" grpId="0" nodeType="afterEffect">
                                  <p:stCondLst>
                                    <p:cond delay="0"/>
                                  </p:stCondLst>
                                  <p:childTnLst>
                                    <p:set>
                                      <p:cBhvr>
                                        <p:cTn id="163" dur="1000">
                                          <p:stCondLst>
                                            <p:cond delay="0"/>
                                          </p:stCondLst>
                                        </p:cTn>
                                        <p:tgtEl>
                                          <p:spTgt spid="103"/>
                                        </p:tgtEl>
                                        <p:attrNameLst>
                                          <p:attrName>style.visibility</p:attrName>
                                        </p:attrNameLst>
                                      </p:cBhvr>
                                      <p:to>
                                        <p:strVal val="visible"/>
                                      </p:to>
                                    </p:set>
                                  </p:childTnLst>
                                </p:cTn>
                              </p:par>
                            </p:childTnLst>
                          </p:cTn>
                        </p:par>
                        <p:par>
                          <p:cTn id="164" fill="hold">
                            <p:stCondLst>
                              <p:cond delay="26000"/>
                            </p:stCondLst>
                            <p:childTnLst>
                              <p:par>
                                <p:cTn id="165" presetID="11" presetClass="entr" presetSubtype="0" fill="hold" grpId="0" nodeType="afterEffect">
                                  <p:stCondLst>
                                    <p:cond delay="0"/>
                                  </p:stCondLst>
                                  <p:childTnLst>
                                    <p:set>
                                      <p:cBhvr>
                                        <p:cTn id="166" dur="1000">
                                          <p:stCondLst>
                                            <p:cond delay="0"/>
                                          </p:stCondLst>
                                        </p:cTn>
                                        <p:tgtEl>
                                          <p:spTgt spid="104"/>
                                        </p:tgtEl>
                                        <p:attrNameLst>
                                          <p:attrName>style.visibility</p:attrName>
                                        </p:attrNameLst>
                                      </p:cBhvr>
                                      <p:to>
                                        <p:strVal val="visible"/>
                                      </p:to>
                                    </p:set>
                                  </p:childTnLst>
                                </p:cTn>
                              </p:par>
                            </p:childTnLst>
                          </p:cTn>
                        </p:par>
                        <p:par>
                          <p:cTn id="167" fill="hold">
                            <p:stCondLst>
                              <p:cond delay="27000"/>
                            </p:stCondLst>
                            <p:childTnLst>
                              <p:par>
                                <p:cTn id="168" presetID="11" presetClass="entr" presetSubtype="0" fill="hold" grpId="0" nodeType="afterEffect">
                                  <p:stCondLst>
                                    <p:cond delay="0"/>
                                  </p:stCondLst>
                                  <p:childTnLst>
                                    <p:set>
                                      <p:cBhvr>
                                        <p:cTn id="169" dur="1000">
                                          <p:stCondLst>
                                            <p:cond delay="0"/>
                                          </p:stCondLst>
                                        </p:cTn>
                                        <p:tgtEl>
                                          <p:spTgt spid="105"/>
                                        </p:tgtEl>
                                        <p:attrNameLst>
                                          <p:attrName>style.visibility</p:attrName>
                                        </p:attrNameLst>
                                      </p:cBhvr>
                                      <p:to>
                                        <p:strVal val="visible"/>
                                      </p:to>
                                    </p:set>
                                  </p:childTnLst>
                                </p:cTn>
                              </p:par>
                            </p:childTnLst>
                          </p:cTn>
                        </p:par>
                        <p:par>
                          <p:cTn id="170" fill="hold">
                            <p:stCondLst>
                              <p:cond delay="28000"/>
                            </p:stCondLst>
                            <p:childTnLst>
                              <p:par>
                                <p:cTn id="171" presetID="11" presetClass="entr" presetSubtype="0" fill="hold" grpId="0" nodeType="afterEffect">
                                  <p:stCondLst>
                                    <p:cond delay="0"/>
                                  </p:stCondLst>
                                  <p:childTnLst>
                                    <p:set>
                                      <p:cBhvr>
                                        <p:cTn id="172" dur="1000">
                                          <p:stCondLst>
                                            <p:cond delay="0"/>
                                          </p:stCondLst>
                                        </p:cTn>
                                        <p:tgtEl>
                                          <p:spTgt spid="106"/>
                                        </p:tgtEl>
                                        <p:attrNameLst>
                                          <p:attrName>style.visibility</p:attrName>
                                        </p:attrNameLst>
                                      </p:cBhvr>
                                      <p:to>
                                        <p:strVal val="visible"/>
                                      </p:to>
                                    </p:set>
                                  </p:childTnLst>
                                </p:cTn>
                              </p:par>
                            </p:childTnLst>
                          </p:cTn>
                        </p:par>
                        <p:par>
                          <p:cTn id="173" fill="hold">
                            <p:stCondLst>
                              <p:cond delay="29000"/>
                            </p:stCondLst>
                            <p:childTnLst>
                              <p:par>
                                <p:cTn id="174" presetID="11" presetClass="entr" presetSubtype="0" fill="hold" grpId="0" nodeType="afterEffect">
                                  <p:stCondLst>
                                    <p:cond delay="0"/>
                                  </p:stCondLst>
                                  <p:childTnLst>
                                    <p:set>
                                      <p:cBhvr>
                                        <p:cTn id="175" dur="1000">
                                          <p:stCondLst>
                                            <p:cond delay="0"/>
                                          </p:stCondLst>
                                        </p:cTn>
                                        <p:tgtEl>
                                          <p:spTgt spid="107"/>
                                        </p:tgtEl>
                                        <p:attrNameLst>
                                          <p:attrName>style.visibility</p:attrName>
                                        </p:attrNameLst>
                                      </p:cBhvr>
                                      <p:to>
                                        <p:strVal val="visible"/>
                                      </p:to>
                                    </p:set>
                                  </p:childTnLst>
                                </p:cTn>
                              </p:par>
                            </p:childTnLst>
                          </p:cTn>
                        </p:par>
                        <p:par>
                          <p:cTn id="176" fill="hold">
                            <p:stCondLst>
                              <p:cond delay="30000"/>
                            </p:stCondLst>
                            <p:childTnLst>
                              <p:par>
                                <p:cTn id="177" presetID="11" presetClass="entr" presetSubtype="0" fill="hold" grpId="0" nodeType="afterEffect">
                                  <p:stCondLst>
                                    <p:cond delay="0"/>
                                  </p:stCondLst>
                                  <p:childTnLst>
                                    <p:set>
                                      <p:cBhvr>
                                        <p:cTn id="178" dur="1000">
                                          <p:stCondLst>
                                            <p:cond delay="0"/>
                                          </p:stCondLst>
                                        </p:cTn>
                                        <p:tgtEl>
                                          <p:spTgt spid="108"/>
                                        </p:tgtEl>
                                        <p:attrNameLst>
                                          <p:attrName>style.visibility</p:attrName>
                                        </p:attrNameLst>
                                      </p:cBhvr>
                                      <p:to>
                                        <p:strVal val="visible"/>
                                      </p:to>
                                    </p:set>
                                  </p:childTnLst>
                                </p:cTn>
                              </p:par>
                            </p:childTnLst>
                          </p:cTn>
                        </p:par>
                        <p:par>
                          <p:cTn id="179" fill="hold">
                            <p:stCondLst>
                              <p:cond delay="31000"/>
                            </p:stCondLst>
                            <p:childTnLst>
                              <p:par>
                                <p:cTn id="180" presetID="11" presetClass="entr" presetSubtype="0" fill="hold" grpId="0" nodeType="afterEffect">
                                  <p:stCondLst>
                                    <p:cond delay="0"/>
                                  </p:stCondLst>
                                  <p:childTnLst>
                                    <p:set>
                                      <p:cBhvr>
                                        <p:cTn id="181" dur="1000">
                                          <p:stCondLst>
                                            <p:cond delay="0"/>
                                          </p:stCondLst>
                                        </p:cTn>
                                        <p:tgtEl>
                                          <p:spTgt spid="109"/>
                                        </p:tgtEl>
                                        <p:attrNameLst>
                                          <p:attrName>style.visibility</p:attrName>
                                        </p:attrNameLst>
                                      </p:cBhvr>
                                      <p:to>
                                        <p:strVal val="visible"/>
                                      </p:to>
                                    </p:set>
                                  </p:childTnLst>
                                </p:cTn>
                              </p:par>
                            </p:childTnLst>
                          </p:cTn>
                        </p:par>
                        <p:par>
                          <p:cTn id="182" fill="hold">
                            <p:stCondLst>
                              <p:cond delay="32000"/>
                            </p:stCondLst>
                            <p:childTnLst>
                              <p:par>
                                <p:cTn id="183" presetID="11" presetClass="entr" presetSubtype="0" fill="hold" grpId="0" nodeType="afterEffect">
                                  <p:stCondLst>
                                    <p:cond delay="0"/>
                                  </p:stCondLst>
                                  <p:childTnLst>
                                    <p:set>
                                      <p:cBhvr>
                                        <p:cTn id="184" dur="1000">
                                          <p:stCondLst>
                                            <p:cond delay="0"/>
                                          </p:stCondLst>
                                        </p:cTn>
                                        <p:tgtEl>
                                          <p:spTgt spid="110"/>
                                        </p:tgtEl>
                                        <p:attrNameLst>
                                          <p:attrName>style.visibility</p:attrName>
                                        </p:attrNameLst>
                                      </p:cBhvr>
                                      <p:to>
                                        <p:strVal val="visible"/>
                                      </p:to>
                                    </p:set>
                                  </p:childTnLst>
                                </p:cTn>
                              </p:par>
                            </p:childTnLst>
                          </p:cTn>
                        </p:par>
                        <p:par>
                          <p:cTn id="185" fill="hold">
                            <p:stCondLst>
                              <p:cond delay="33000"/>
                            </p:stCondLst>
                            <p:childTnLst>
                              <p:par>
                                <p:cTn id="186" presetID="11" presetClass="entr" presetSubtype="0" fill="hold" grpId="0" nodeType="afterEffect">
                                  <p:stCondLst>
                                    <p:cond delay="0"/>
                                  </p:stCondLst>
                                  <p:childTnLst>
                                    <p:set>
                                      <p:cBhvr>
                                        <p:cTn id="187" dur="1000">
                                          <p:stCondLst>
                                            <p:cond delay="0"/>
                                          </p:stCondLst>
                                        </p:cTn>
                                        <p:tgtEl>
                                          <p:spTgt spid="111"/>
                                        </p:tgtEl>
                                        <p:attrNameLst>
                                          <p:attrName>style.visibility</p:attrName>
                                        </p:attrNameLst>
                                      </p:cBhvr>
                                      <p:to>
                                        <p:strVal val="visible"/>
                                      </p:to>
                                    </p:set>
                                  </p:childTnLst>
                                </p:cTn>
                              </p:par>
                            </p:childTnLst>
                          </p:cTn>
                        </p:par>
                        <p:par>
                          <p:cTn id="188" fill="hold">
                            <p:stCondLst>
                              <p:cond delay="34000"/>
                            </p:stCondLst>
                            <p:childTnLst>
                              <p:par>
                                <p:cTn id="189" presetID="11" presetClass="entr" presetSubtype="0" fill="hold" grpId="0" nodeType="afterEffect">
                                  <p:stCondLst>
                                    <p:cond delay="0"/>
                                  </p:stCondLst>
                                  <p:childTnLst>
                                    <p:set>
                                      <p:cBhvr>
                                        <p:cTn id="190" dur="1000">
                                          <p:stCondLst>
                                            <p:cond delay="0"/>
                                          </p:stCondLst>
                                        </p:cTn>
                                        <p:tgtEl>
                                          <p:spTgt spid="112"/>
                                        </p:tgtEl>
                                        <p:attrNameLst>
                                          <p:attrName>style.visibility</p:attrName>
                                        </p:attrNameLst>
                                      </p:cBhvr>
                                      <p:to>
                                        <p:strVal val="visible"/>
                                      </p:to>
                                    </p:set>
                                  </p:childTnLst>
                                </p:cTn>
                              </p:par>
                            </p:childTnLst>
                          </p:cTn>
                        </p:par>
                        <p:par>
                          <p:cTn id="191" fill="hold">
                            <p:stCondLst>
                              <p:cond delay="35000"/>
                            </p:stCondLst>
                            <p:childTnLst>
                              <p:par>
                                <p:cTn id="192" presetID="11" presetClass="entr" presetSubtype="0" fill="hold" grpId="0" nodeType="afterEffect">
                                  <p:stCondLst>
                                    <p:cond delay="0"/>
                                  </p:stCondLst>
                                  <p:childTnLst>
                                    <p:set>
                                      <p:cBhvr>
                                        <p:cTn id="193" dur="1000">
                                          <p:stCondLst>
                                            <p:cond delay="0"/>
                                          </p:stCondLst>
                                        </p:cTn>
                                        <p:tgtEl>
                                          <p:spTgt spid="113"/>
                                        </p:tgtEl>
                                        <p:attrNameLst>
                                          <p:attrName>style.visibility</p:attrName>
                                        </p:attrNameLst>
                                      </p:cBhvr>
                                      <p:to>
                                        <p:strVal val="visible"/>
                                      </p:to>
                                    </p:set>
                                  </p:childTnLst>
                                </p:cTn>
                              </p:par>
                            </p:childTnLst>
                          </p:cTn>
                        </p:par>
                        <p:par>
                          <p:cTn id="194" fill="hold">
                            <p:stCondLst>
                              <p:cond delay="36000"/>
                            </p:stCondLst>
                            <p:childTnLst>
                              <p:par>
                                <p:cTn id="195" presetID="11" presetClass="entr" presetSubtype="0" fill="hold" grpId="0" nodeType="afterEffect">
                                  <p:stCondLst>
                                    <p:cond delay="0"/>
                                  </p:stCondLst>
                                  <p:childTnLst>
                                    <p:set>
                                      <p:cBhvr>
                                        <p:cTn id="196" dur="1000">
                                          <p:stCondLst>
                                            <p:cond delay="0"/>
                                          </p:stCondLst>
                                        </p:cTn>
                                        <p:tgtEl>
                                          <p:spTgt spid="114"/>
                                        </p:tgtEl>
                                        <p:attrNameLst>
                                          <p:attrName>style.visibility</p:attrName>
                                        </p:attrNameLst>
                                      </p:cBhvr>
                                      <p:to>
                                        <p:strVal val="visible"/>
                                      </p:to>
                                    </p:set>
                                  </p:childTnLst>
                                </p:cTn>
                              </p:par>
                            </p:childTnLst>
                          </p:cTn>
                        </p:par>
                        <p:par>
                          <p:cTn id="197" fill="hold">
                            <p:stCondLst>
                              <p:cond delay="37000"/>
                            </p:stCondLst>
                            <p:childTnLst>
                              <p:par>
                                <p:cTn id="198" presetID="11" presetClass="entr" presetSubtype="0" fill="hold" grpId="0" nodeType="afterEffect">
                                  <p:stCondLst>
                                    <p:cond delay="0"/>
                                  </p:stCondLst>
                                  <p:childTnLst>
                                    <p:set>
                                      <p:cBhvr>
                                        <p:cTn id="199" dur="1000">
                                          <p:stCondLst>
                                            <p:cond delay="0"/>
                                          </p:stCondLst>
                                        </p:cTn>
                                        <p:tgtEl>
                                          <p:spTgt spid="115"/>
                                        </p:tgtEl>
                                        <p:attrNameLst>
                                          <p:attrName>style.visibility</p:attrName>
                                        </p:attrNameLst>
                                      </p:cBhvr>
                                      <p:to>
                                        <p:strVal val="visible"/>
                                      </p:to>
                                    </p:set>
                                  </p:childTnLst>
                                </p:cTn>
                              </p:par>
                            </p:childTnLst>
                          </p:cTn>
                        </p:par>
                        <p:par>
                          <p:cTn id="200" fill="hold">
                            <p:stCondLst>
                              <p:cond delay="38000"/>
                            </p:stCondLst>
                            <p:childTnLst>
                              <p:par>
                                <p:cTn id="201" presetID="11" presetClass="entr" presetSubtype="0" fill="hold" grpId="0" nodeType="afterEffect">
                                  <p:stCondLst>
                                    <p:cond delay="0"/>
                                  </p:stCondLst>
                                  <p:childTnLst>
                                    <p:set>
                                      <p:cBhvr>
                                        <p:cTn id="202" dur="1000">
                                          <p:stCondLst>
                                            <p:cond delay="0"/>
                                          </p:stCondLst>
                                        </p:cTn>
                                        <p:tgtEl>
                                          <p:spTgt spid="116"/>
                                        </p:tgtEl>
                                        <p:attrNameLst>
                                          <p:attrName>style.visibility</p:attrName>
                                        </p:attrNameLst>
                                      </p:cBhvr>
                                      <p:to>
                                        <p:strVal val="visible"/>
                                      </p:to>
                                    </p:set>
                                  </p:childTnLst>
                                </p:cTn>
                              </p:par>
                            </p:childTnLst>
                          </p:cTn>
                        </p:par>
                        <p:par>
                          <p:cTn id="203" fill="hold">
                            <p:stCondLst>
                              <p:cond delay="39000"/>
                            </p:stCondLst>
                            <p:childTnLst>
                              <p:par>
                                <p:cTn id="204" presetID="11" presetClass="entr" presetSubtype="0" fill="hold" grpId="0" nodeType="afterEffect">
                                  <p:stCondLst>
                                    <p:cond delay="0"/>
                                  </p:stCondLst>
                                  <p:childTnLst>
                                    <p:set>
                                      <p:cBhvr>
                                        <p:cTn id="205" dur="1000">
                                          <p:stCondLst>
                                            <p:cond delay="0"/>
                                          </p:stCondLst>
                                        </p:cTn>
                                        <p:tgtEl>
                                          <p:spTgt spid="117"/>
                                        </p:tgtEl>
                                        <p:attrNameLst>
                                          <p:attrName>style.visibility</p:attrName>
                                        </p:attrNameLst>
                                      </p:cBhvr>
                                      <p:to>
                                        <p:strVal val="visible"/>
                                      </p:to>
                                    </p:set>
                                  </p:childTnLst>
                                </p:cTn>
                              </p:par>
                            </p:childTnLst>
                          </p:cTn>
                        </p:par>
                        <p:par>
                          <p:cTn id="206" fill="hold">
                            <p:stCondLst>
                              <p:cond delay="40000"/>
                            </p:stCondLst>
                            <p:childTnLst>
                              <p:par>
                                <p:cTn id="207" presetID="11" presetClass="entr" presetSubtype="0" fill="hold" grpId="0" nodeType="afterEffect">
                                  <p:stCondLst>
                                    <p:cond delay="0"/>
                                  </p:stCondLst>
                                  <p:childTnLst>
                                    <p:set>
                                      <p:cBhvr>
                                        <p:cTn id="208" dur="1000">
                                          <p:stCondLst>
                                            <p:cond delay="0"/>
                                          </p:stCondLst>
                                        </p:cTn>
                                        <p:tgtEl>
                                          <p:spTgt spid="118"/>
                                        </p:tgtEl>
                                        <p:attrNameLst>
                                          <p:attrName>style.visibility</p:attrName>
                                        </p:attrNameLst>
                                      </p:cBhvr>
                                      <p:to>
                                        <p:strVal val="visible"/>
                                      </p:to>
                                    </p:set>
                                  </p:childTnLst>
                                </p:cTn>
                              </p:par>
                            </p:childTnLst>
                          </p:cTn>
                        </p:par>
                        <p:par>
                          <p:cTn id="209" fill="hold">
                            <p:stCondLst>
                              <p:cond delay="41000"/>
                            </p:stCondLst>
                            <p:childTnLst>
                              <p:par>
                                <p:cTn id="210" presetID="11" presetClass="entr" presetSubtype="0" fill="hold" grpId="0" nodeType="afterEffect">
                                  <p:stCondLst>
                                    <p:cond delay="0"/>
                                  </p:stCondLst>
                                  <p:childTnLst>
                                    <p:set>
                                      <p:cBhvr>
                                        <p:cTn id="211" dur="1000">
                                          <p:stCondLst>
                                            <p:cond delay="0"/>
                                          </p:stCondLst>
                                        </p:cTn>
                                        <p:tgtEl>
                                          <p:spTgt spid="119"/>
                                        </p:tgtEl>
                                        <p:attrNameLst>
                                          <p:attrName>style.visibility</p:attrName>
                                        </p:attrNameLst>
                                      </p:cBhvr>
                                      <p:to>
                                        <p:strVal val="visible"/>
                                      </p:to>
                                    </p:set>
                                  </p:childTnLst>
                                </p:cTn>
                              </p:par>
                            </p:childTnLst>
                          </p:cTn>
                        </p:par>
                        <p:par>
                          <p:cTn id="212" fill="hold">
                            <p:stCondLst>
                              <p:cond delay="42000"/>
                            </p:stCondLst>
                            <p:childTnLst>
                              <p:par>
                                <p:cTn id="213" presetID="11" presetClass="entr" presetSubtype="0" fill="hold" grpId="0" nodeType="afterEffect">
                                  <p:stCondLst>
                                    <p:cond delay="0"/>
                                  </p:stCondLst>
                                  <p:childTnLst>
                                    <p:set>
                                      <p:cBhvr>
                                        <p:cTn id="214" dur="1000">
                                          <p:stCondLst>
                                            <p:cond delay="0"/>
                                          </p:stCondLst>
                                        </p:cTn>
                                        <p:tgtEl>
                                          <p:spTgt spid="120"/>
                                        </p:tgtEl>
                                        <p:attrNameLst>
                                          <p:attrName>style.visibility</p:attrName>
                                        </p:attrNameLst>
                                      </p:cBhvr>
                                      <p:to>
                                        <p:strVal val="visible"/>
                                      </p:to>
                                    </p:set>
                                  </p:childTnLst>
                                </p:cTn>
                              </p:par>
                            </p:childTnLst>
                          </p:cTn>
                        </p:par>
                        <p:par>
                          <p:cTn id="215" fill="hold">
                            <p:stCondLst>
                              <p:cond delay="43000"/>
                            </p:stCondLst>
                            <p:childTnLst>
                              <p:par>
                                <p:cTn id="216" presetID="11" presetClass="entr" presetSubtype="0" fill="hold" grpId="0" nodeType="afterEffect">
                                  <p:stCondLst>
                                    <p:cond delay="0"/>
                                  </p:stCondLst>
                                  <p:childTnLst>
                                    <p:set>
                                      <p:cBhvr>
                                        <p:cTn id="217" dur="1000">
                                          <p:stCondLst>
                                            <p:cond delay="0"/>
                                          </p:stCondLst>
                                        </p:cTn>
                                        <p:tgtEl>
                                          <p:spTgt spid="121"/>
                                        </p:tgtEl>
                                        <p:attrNameLst>
                                          <p:attrName>style.visibility</p:attrName>
                                        </p:attrNameLst>
                                      </p:cBhvr>
                                      <p:to>
                                        <p:strVal val="visible"/>
                                      </p:to>
                                    </p:set>
                                  </p:childTnLst>
                                </p:cTn>
                              </p:par>
                            </p:childTnLst>
                          </p:cTn>
                        </p:par>
                        <p:par>
                          <p:cTn id="218" fill="hold">
                            <p:stCondLst>
                              <p:cond delay="44000"/>
                            </p:stCondLst>
                            <p:childTnLst>
                              <p:par>
                                <p:cTn id="219" presetID="11" presetClass="entr" presetSubtype="0" fill="hold" grpId="0" nodeType="afterEffect">
                                  <p:stCondLst>
                                    <p:cond delay="0"/>
                                  </p:stCondLst>
                                  <p:childTnLst>
                                    <p:set>
                                      <p:cBhvr>
                                        <p:cTn id="220" dur="1000">
                                          <p:stCondLst>
                                            <p:cond delay="0"/>
                                          </p:stCondLst>
                                        </p:cTn>
                                        <p:tgtEl>
                                          <p:spTgt spid="122"/>
                                        </p:tgtEl>
                                        <p:attrNameLst>
                                          <p:attrName>style.visibility</p:attrName>
                                        </p:attrNameLst>
                                      </p:cBhvr>
                                      <p:to>
                                        <p:strVal val="visible"/>
                                      </p:to>
                                    </p:set>
                                  </p:childTnLst>
                                </p:cTn>
                              </p:par>
                            </p:childTnLst>
                          </p:cTn>
                        </p:par>
                        <p:par>
                          <p:cTn id="221" fill="hold">
                            <p:stCondLst>
                              <p:cond delay="45000"/>
                            </p:stCondLst>
                            <p:childTnLst>
                              <p:par>
                                <p:cTn id="222" presetID="11" presetClass="entr" presetSubtype="0" fill="hold" grpId="0" nodeType="afterEffect">
                                  <p:stCondLst>
                                    <p:cond delay="0"/>
                                  </p:stCondLst>
                                  <p:childTnLst>
                                    <p:set>
                                      <p:cBhvr>
                                        <p:cTn id="22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24"/>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8896" y="4772028"/>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6" y="270439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9"/>
            <a:ext cx="2482851"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1248" y="40821"/>
            <a:ext cx="6527188" cy="66212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48611" y="195943"/>
            <a:ext cx="7390177" cy="2952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927730" y="430484"/>
            <a:ext cx="61335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54000" y="3751036"/>
            <a:ext cx="609600" cy="609600"/>
          </a:xfrm>
          <a:prstGeom prst="rect">
            <a:avLst/>
          </a:prstGeom>
        </p:spPr>
      </p:pic>
      <p:sp>
        <p:nvSpPr>
          <p:cNvPr id="53" name="Rounded Rectangle 5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4" name="Rounded Rectangle 5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55" name="Rounded Rectangle 5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56" name="Rounded Rectangle 5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57" name="Rounded Rectangle 5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58" name="Rounded Rectangle 5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59" name="Rounded Rectangle 5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0" name="Rounded Rectangle 5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1" name="Rounded Rectangle 6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2" name="Rounded Rectangle 6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3" name="Rounded Rectangle 6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4" name="Rounded Rectangle 6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65" name="Rounded Rectangle 6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66" name="Rounded Rectangle 6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67" name="Rounded Rectangle 6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68" name="Rounded Rectangle 6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69" name="Rounded Rectangle 6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0" name="Rounded Rectangle 6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1" name="Rounded Rectangle 7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2" name="Rounded Rectangle 7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3" name="Rounded Rectangle 7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4" name="Rounded Rectangle 7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75" name="Rounded Rectangle 7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76" name="Rounded Rectangle 7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77" name="Rounded Rectangle 7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78" name="Rounded Rectangle 7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79" name="Rounded Rectangle 7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0" name="Rounded Rectangle 7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1" name="Rounded Rectangle 8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2" name="Rounded Rectangle 8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3" name="Rounded Rectangle 8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4" name="Rounded Rectangle 8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85" name="Rounded Rectangle 8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86" name="Rounded Rectangle 8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87" name="Rounded Rectangle 8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88" name="Rounded Rectangle 8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89" name="Rounded Rectangle 88"/>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0" name="Rounded Rectangle 89"/>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1" name="Rounded Rectangle 90"/>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2" name="Rounded Rectangle 91"/>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3" name="Rounded Rectangle 92"/>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4" name="Rounded Rectangle 93"/>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95" name="Rounded Rectangle 94"/>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96" name="Rounded Rectangle 95"/>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97" name="Rounded Rectangle 96"/>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98" name="Rounded Rectangle 97"/>
          <p:cNvSpPr/>
          <p:nvPr/>
        </p:nvSpPr>
        <p:spPr>
          <a:xfrm>
            <a:off x="1753211" y="1154875"/>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99" name="Picture 2" descr="Káº¿t quáº£ hÃ¬nh áº£nh cho icon Äá»ng há»"/>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1991993" y="1920258"/>
            <a:ext cx="789361" cy="790575"/>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xmlns="" id="{A9B10754-0E88-454C-876D-B7F4059582E8}"/>
              </a:ext>
            </a:extLst>
          </p:cNvPr>
          <p:cNvGrpSpPr/>
          <p:nvPr/>
        </p:nvGrpSpPr>
        <p:grpSpPr>
          <a:xfrm>
            <a:off x="4506123" y="707551"/>
            <a:ext cx="3855741" cy="2042500"/>
            <a:chOff x="0" y="0"/>
            <a:chExt cx="2788920" cy="1127760"/>
          </a:xfrm>
        </p:grpSpPr>
        <p:sp>
          <p:nvSpPr>
            <p:cNvPr id="101" name="Text Box 2">
              <a:extLst>
                <a:ext uri="{FF2B5EF4-FFF2-40B4-BE49-F238E27FC236}">
                  <a16:creationId xmlns:a16="http://schemas.microsoft.com/office/drawing/2014/main" xmlns="" id="{FD5E37E8-C687-4877-AFBF-096F5E5C9CAA}"/>
                </a:ext>
              </a:extLst>
            </p:cNvPr>
            <p:cNvSpPr txBox="1"/>
            <p:nvPr/>
          </p:nvSpPr>
          <p:spPr>
            <a:xfrm>
              <a:off x="1150620" y="800100"/>
              <a:ext cx="723900" cy="32766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300">
                  <a:effectLst/>
                  <a:latin typeface="Times New Roman" panose="02020603050405020304" pitchFamily="18" charset="0"/>
                  <a:ea typeface="Times New Roman" panose="02020603050405020304" pitchFamily="18" charset="0"/>
                </a:rPr>
                <a:t>Hình 1</a:t>
              </a:r>
              <a:endParaRPr lang="en-US" sz="1200">
                <a:effectLst/>
                <a:latin typeface="Times New Roman" panose="02020603050405020304" pitchFamily="18" charset="0"/>
                <a:ea typeface="Times New Roman" panose="02020603050405020304" pitchFamily="18" charset="0"/>
              </a:endParaRPr>
            </a:p>
          </p:txBody>
        </p:sp>
        <p:pic>
          <p:nvPicPr>
            <p:cNvPr id="102" name="Picture 101">
              <a:extLst>
                <a:ext uri="{FF2B5EF4-FFF2-40B4-BE49-F238E27FC236}">
                  <a16:creationId xmlns:a16="http://schemas.microsoft.com/office/drawing/2014/main" xmlns="" id="{D61CB54A-B1E7-4B50-95DC-1DCBAF99971B}"/>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0"/>
              <a:ext cx="2788920" cy="990600"/>
            </a:xfrm>
            <a:prstGeom prst="rect">
              <a:avLst/>
            </a:prstGeom>
            <a:noFill/>
            <a:ln>
              <a:noFill/>
            </a:ln>
          </p:spPr>
        </p:pic>
      </p:grpSp>
      <p:sp>
        <p:nvSpPr>
          <p:cNvPr id="25" name="Rectangle 7">
            <a:extLst>
              <a:ext uri="{FF2B5EF4-FFF2-40B4-BE49-F238E27FC236}">
                <a16:creationId xmlns:a16="http://schemas.microsoft.com/office/drawing/2014/main" xmlns="" id="{61D55704-9B5C-408E-A858-F494A6803A7F}"/>
              </a:ext>
            </a:extLst>
          </p:cNvPr>
          <p:cNvSpPr>
            <a:spLocks noChangeArrowheads="1"/>
          </p:cNvSpPr>
          <p:nvPr/>
        </p:nvSpPr>
        <p:spPr bwMode="auto">
          <a:xfrm>
            <a:off x="-104163" y="1666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
            <a:extLst>
              <a:ext uri="{FF2B5EF4-FFF2-40B4-BE49-F238E27FC236}">
                <a16:creationId xmlns:a16="http://schemas.microsoft.com/office/drawing/2014/main" xmlns="" id="{7F7DE7C8-0F78-498A-AC50-6D0914659AC0}"/>
              </a:ext>
            </a:extLst>
          </p:cNvPr>
          <p:cNvGrpSpPr/>
          <p:nvPr/>
        </p:nvGrpSpPr>
        <p:grpSpPr>
          <a:xfrm>
            <a:off x="219316" y="3470429"/>
            <a:ext cx="2553840" cy="681502"/>
            <a:chOff x="219316" y="3470429"/>
            <a:chExt cx="2553840" cy="681502"/>
          </a:xfrm>
        </p:grpSpPr>
        <p:sp>
          <p:nvSpPr>
            <p:cNvPr id="21" name="Rounded Rectangle 20"/>
            <p:cNvSpPr/>
            <p:nvPr/>
          </p:nvSpPr>
          <p:spPr>
            <a:xfrm>
              <a:off x="219316" y="3470429"/>
              <a:ext cx="2553840" cy="6815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7" name="Object 26">
              <a:extLst>
                <a:ext uri="{FF2B5EF4-FFF2-40B4-BE49-F238E27FC236}">
                  <a16:creationId xmlns:a16="http://schemas.microsoft.com/office/drawing/2014/main" xmlns="" id="{3525B901-AE53-41BE-A293-0FDCE661AD34}"/>
                </a:ext>
              </a:extLst>
            </p:cNvPr>
            <p:cNvGraphicFramePr>
              <a:graphicFrameLocks noChangeAspect="1"/>
            </p:cNvGraphicFramePr>
            <p:nvPr>
              <p:extLst>
                <p:ext uri="{D42A27DB-BD31-4B8C-83A1-F6EECF244321}">
                  <p14:modId xmlns:p14="http://schemas.microsoft.com/office/powerpoint/2010/main" val="1365284577"/>
                </p:ext>
              </p:extLst>
            </p:nvPr>
          </p:nvGraphicFramePr>
          <p:xfrm>
            <a:off x="688975" y="3651334"/>
            <a:ext cx="2032000" cy="393700"/>
          </p:xfrm>
          <a:graphic>
            <a:graphicData uri="http://schemas.openxmlformats.org/presentationml/2006/ole">
              <mc:AlternateContent xmlns:mc="http://schemas.openxmlformats.org/markup-compatibility/2006">
                <mc:Choice xmlns:v="urn:schemas-microsoft-com:vml" Requires="v">
                  <p:oleObj spid="_x0000_s5122" name="Equation" r:id="rId20" imgW="2031840" imgH="393480" progId="Equation.DSMT4">
                    <p:embed/>
                  </p:oleObj>
                </mc:Choice>
                <mc:Fallback>
                  <p:oleObj name="Equation" r:id="rId20" imgW="2031840" imgH="393480" progId="Equation.DSMT4">
                    <p:embed/>
                    <p:pic>
                      <p:nvPicPr>
                        <p:cNvPr id="27" name="Object 26">
                          <a:extLst>
                            <a:ext uri="{FF2B5EF4-FFF2-40B4-BE49-F238E27FC236}">
                              <a16:creationId xmlns:a16="http://schemas.microsoft.com/office/drawing/2014/main" xmlns="" id="{3525B901-AE53-41BE-A293-0FDCE661AD34}"/>
                            </a:ext>
                          </a:extLst>
                        </p:cNvPr>
                        <p:cNvPicPr/>
                        <p:nvPr/>
                      </p:nvPicPr>
                      <p:blipFill>
                        <a:blip r:embed="rId21"/>
                        <a:stretch>
                          <a:fillRect/>
                        </a:stretch>
                      </p:blipFill>
                      <p:spPr>
                        <a:xfrm>
                          <a:off x="688975" y="3651334"/>
                          <a:ext cx="2032000" cy="393700"/>
                        </a:xfrm>
                        <a:prstGeom prst="rect">
                          <a:avLst/>
                        </a:prstGeom>
                      </p:spPr>
                    </p:pic>
                  </p:oleObj>
                </mc:Fallback>
              </mc:AlternateContent>
            </a:graphicData>
          </a:graphic>
        </p:graphicFrame>
      </p:grpSp>
      <p:grpSp>
        <p:nvGrpSpPr>
          <p:cNvPr id="3" name="Group 2">
            <a:extLst>
              <a:ext uri="{FF2B5EF4-FFF2-40B4-BE49-F238E27FC236}">
                <a16:creationId xmlns:a16="http://schemas.microsoft.com/office/drawing/2014/main" xmlns="" id="{8980CD2A-59AC-49F0-956B-084DC459E5DC}"/>
              </a:ext>
            </a:extLst>
          </p:cNvPr>
          <p:cNvGrpSpPr/>
          <p:nvPr/>
        </p:nvGrpSpPr>
        <p:grpSpPr>
          <a:xfrm>
            <a:off x="3100834" y="3470429"/>
            <a:ext cx="2711499" cy="666754"/>
            <a:chOff x="3100834" y="3470429"/>
            <a:chExt cx="2711499" cy="666754"/>
          </a:xfrm>
        </p:grpSpPr>
        <p:sp>
          <p:nvSpPr>
            <p:cNvPr id="24" name="Rounded Rectangle 23"/>
            <p:cNvSpPr/>
            <p:nvPr/>
          </p:nvSpPr>
          <p:spPr>
            <a:xfrm>
              <a:off x="3100834" y="3470429"/>
              <a:ext cx="2711499" cy="6667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a:t>
              </a:r>
              <a:endParaRPr lang="en-US" sz="2000" dirty="0">
                <a:solidFill>
                  <a:srgbClr val="0033CC"/>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xmlns="" id="{EC558404-F2D8-4508-B46F-3D3D40B42D4C}"/>
                </a:ext>
              </a:extLst>
            </p:cNvPr>
            <p:cNvGraphicFramePr>
              <a:graphicFrameLocks noChangeAspect="1"/>
            </p:cNvGraphicFramePr>
            <p:nvPr>
              <p:extLst>
                <p:ext uri="{D42A27DB-BD31-4B8C-83A1-F6EECF244321}">
                  <p14:modId xmlns:p14="http://schemas.microsoft.com/office/powerpoint/2010/main" val="3057520500"/>
                </p:ext>
              </p:extLst>
            </p:nvPr>
          </p:nvGraphicFramePr>
          <p:xfrm>
            <a:off x="3569875" y="3660581"/>
            <a:ext cx="2032000" cy="393700"/>
          </p:xfrm>
          <a:graphic>
            <a:graphicData uri="http://schemas.openxmlformats.org/presentationml/2006/ole">
              <mc:AlternateContent xmlns:mc="http://schemas.openxmlformats.org/markup-compatibility/2006">
                <mc:Choice xmlns:v="urn:schemas-microsoft-com:vml" Requires="v">
                  <p:oleObj spid="_x0000_s5123" name="Equation" r:id="rId22" imgW="2031840" imgH="393480" progId="Equation.DSMT4">
                    <p:embed/>
                  </p:oleObj>
                </mc:Choice>
                <mc:Fallback>
                  <p:oleObj name="Equation" r:id="rId22" imgW="2031840" imgH="393480" progId="Equation.DSMT4">
                    <p:embed/>
                    <p:pic>
                      <p:nvPicPr>
                        <p:cNvPr id="29" name="Object 28">
                          <a:extLst>
                            <a:ext uri="{FF2B5EF4-FFF2-40B4-BE49-F238E27FC236}">
                              <a16:creationId xmlns:a16="http://schemas.microsoft.com/office/drawing/2014/main" xmlns="" id="{EC558404-F2D8-4508-B46F-3D3D40B42D4C}"/>
                            </a:ext>
                          </a:extLst>
                        </p:cNvPr>
                        <p:cNvPicPr/>
                        <p:nvPr/>
                      </p:nvPicPr>
                      <p:blipFill>
                        <a:blip r:embed="rId23"/>
                        <a:stretch>
                          <a:fillRect/>
                        </a:stretch>
                      </p:blipFill>
                      <p:spPr>
                        <a:xfrm>
                          <a:off x="3569875" y="3660581"/>
                          <a:ext cx="2032000" cy="393700"/>
                        </a:xfrm>
                        <a:prstGeom prst="rect">
                          <a:avLst/>
                        </a:prstGeom>
                      </p:spPr>
                    </p:pic>
                  </p:oleObj>
                </mc:Fallback>
              </mc:AlternateContent>
            </a:graphicData>
          </a:graphic>
        </p:graphicFrame>
      </p:grpSp>
      <p:grpSp>
        <p:nvGrpSpPr>
          <p:cNvPr id="4" name="Group 3">
            <a:extLst>
              <a:ext uri="{FF2B5EF4-FFF2-40B4-BE49-F238E27FC236}">
                <a16:creationId xmlns:a16="http://schemas.microsoft.com/office/drawing/2014/main" xmlns="" id="{2DDA2FE8-66AF-499A-B489-FC8B5640016F}"/>
              </a:ext>
            </a:extLst>
          </p:cNvPr>
          <p:cNvGrpSpPr/>
          <p:nvPr/>
        </p:nvGrpSpPr>
        <p:grpSpPr>
          <a:xfrm>
            <a:off x="6147492" y="3492803"/>
            <a:ext cx="2626271" cy="685800"/>
            <a:chOff x="6126472" y="3503313"/>
            <a:chExt cx="2626271" cy="685800"/>
          </a:xfrm>
        </p:grpSpPr>
        <p:sp>
          <p:nvSpPr>
            <p:cNvPr id="23" name="Rounded Rectangle 22"/>
            <p:cNvSpPr/>
            <p:nvPr/>
          </p:nvSpPr>
          <p:spPr>
            <a:xfrm>
              <a:off x="6126472" y="3503313"/>
              <a:ext cx="262627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a:t>
              </a:r>
            </a:p>
          </p:txBody>
        </p:sp>
        <p:graphicFrame>
          <p:nvGraphicFramePr>
            <p:cNvPr id="30" name="Object 29">
              <a:extLst>
                <a:ext uri="{FF2B5EF4-FFF2-40B4-BE49-F238E27FC236}">
                  <a16:creationId xmlns:a16="http://schemas.microsoft.com/office/drawing/2014/main" xmlns="" id="{FAABA79A-19CB-4E3E-96D3-A0D62CE45657}"/>
                </a:ext>
              </a:extLst>
            </p:cNvPr>
            <p:cNvGraphicFramePr>
              <a:graphicFrameLocks noChangeAspect="1"/>
            </p:cNvGraphicFramePr>
            <p:nvPr>
              <p:extLst>
                <p:ext uri="{D42A27DB-BD31-4B8C-83A1-F6EECF244321}">
                  <p14:modId xmlns:p14="http://schemas.microsoft.com/office/powerpoint/2010/main" val="4180133908"/>
                </p:ext>
              </p:extLst>
            </p:nvPr>
          </p:nvGraphicFramePr>
          <p:xfrm>
            <a:off x="6578441" y="3678324"/>
            <a:ext cx="2032000" cy="393700"/>
          </p:xfrm>
          <a:graphic>
            <a:graphicData uri="http://schemas.openxmlformats.org/presentationml/2006/ole">
              <mc:AlternateContent xmlns:mc="http://schemas.openxmlformats.org/markup-compatibility/2006">
                <mc:Choice xmlns:v="urn:schemas-microsoft-com:vml" Requires="v">
                  <p:oleObj spid="_x0000_s5124" name="Equation" r:id="rId24" imgW="2031840" imgH="393480" progId="Equation.DSMT4">
                    <p:embed/>
                  </p:oleObj>
                </mc:Choice>
                <mc:Fallback>
                  <p:oleObj name="Equation" r:id="rId24" imgW="2031840" imgH="393480" progId="Equation.DSMT4">
                    <p:embed/>
                    <p:pic>
                      <p:nvPicPr>
                        <p:cNvPr id="30" name="Object 29">
                          <a:extLst>
                            <a:ext uri="{FF2B5EF4-FFF2-40B4-BE49-F238E27FC236}">
                              <a16:creationId xmlns:a16="http://schemas.microsoft.com/office/drawing/2014/main" xmlns="" id="{FAABA79A-19CB-4E3E-96D3-A0D62CE45657}"/>
                            </a:ext>
                          </a:extLst>
                        </p:cNvPr>
                        <p:cNvPicPr/>
                        <p:nvPr/>
                      </p:nvPicPr>
                      <p:blipFill>
                        <a:blip r:embed="rId25"/>
                        <a:stretch>
                          <a:fillRect/>
                        </a:stretch>
                      </p:blipFill>
                      <p:spPr>
                        <a:xfrm>
                          <a:off x="6578441" y="3678324"/>
                          <a:ext cx="2032000" cy="3937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xmlns="" id="{DE29AC46-3D25-4A05-9A6C-E7085BC44C4C}"/>
              </a:ext>
            </a:extLst>
          </p:cNvPr>
          <p:cNvGrpSpPr/>
          <p:nvPr/>
        </p:nvGrpSpPr>
        <p:grpSpPr>
          <a:xfrm>
            <a:off x="9204712" y="3514807"/>
            <a:ext cx="2504072" cy="685800"/>
            <a:chOff x="9204712" y="3514807"/>
            <a:chExt cx="2504072" cy="685800"/>
          </a:xfrm>
        </p:grpSpPr>
        <p:sp>
          <p:nvSpPr>
            <p:cNvPr id="22" name="Rounded Rectangle 21"/>
            <p:cNvSpPr/>
            <p:nvPr/>
          </p:nvSpPr>
          <p:spPr>
            <a:xfrm>
              <a:off x="9204712" y="3514807"/>
              <a:ext cx="250407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graphicFrame>
          <p:nvGraphicFramePr>
            <p:cNvPr id="2048" name="Object 2047">
              <a:extLst>
                <a:ext uri="{FF2B5EF4-FFF2-40B4-BE49-F238E27FC236}">
                  <a16:creationId xmlns:a16="http://schemas.microsoft.com/office/drawing/2014/main" xmlns="" id="{FE071E25-FA60-40D2-BE77-56FC8D51C85A}"/>
                </a:ext>
              </a:extLst>
            </p:cNvPr>
            <p:cNvGraphicFramePr>
              <a:graphicFrameLocks noChangeAspect="1"/>
            </p:cNvGraphicFramePr>
            <p:nvPr>
              <p:extLst>
                <p:ext uri="{D42A27DB-BD31-4B8C-83A1-F6EECF244321}">
                  <p14:modId xmlns:p14="http://schemas.microsoft.com/office/powerpoint/2010/main" val="1233565934"/>
                </p:ext>
              </p:extLst>
            </p:nvPr>
          </p:nvGraphicFramePr>
          <p:xfrm>
            <a:off x="9613167" y="3669180"/>
            <a:ext cx="2032000" cy="393700"/>
          </p:xfrm>
          <a:graphic>
            <a:graphicData uri="http://schemas.openxmlformats.org/presentationml/2006/ole">
              <mc:AlternateContent xmlns:mc="http://schemas.openxmlformats.org/markup-compatibility/2006">
                <mc:Choice xmlns:v="urn:schemas-microsoft-com:vml" Requires="v">
                  <p:oleObj spid="_x0000_s5125" name="Equation" r:id="rId26" imgW="2031840" imgH="393480" progId="Equation.DSMT4">
                    <p:embed/>
                  </p:oleObj>
                </mc:Choice>
                <mc:Fallback>
                  <p:oleObj name="Equation" r:id="rId26" imgW="2031840" imgH="393480" progId="Equation.DSMT4">
                    <p:embed/>
                    <p:pic>
                      <p:nvPicPr>
                        <p:cNvPr id="2048" name="Object 2047">
                          <a:extLst>
                            <a:ext uri="{FF2B5EF4-FFF2-40B4-BE49-F238E27FC236}">
                              <a16:creationId xmlns:a16="http://schemas.microsoft.com/office/drawing/2014/main" xmlns="" id="{FE071E25-FA60-40D2-BE77-56FC8D51C85A}"/>
                            </a:ext>
                          </a:extLst>
                        </p:cNvPr>
                        <p:cNvPicPr/>
                        <p:nvPr/>
                      </p:nvPicPr>
                      <p:blipFill>
                        <a:blip r:embed="rId27"/>
                        <a:stretch>
                          <a:fillRect/>
                        </a:stretch>
                      </p:blipFill>
                      <p:spPr>
                        <a:xfrm>
                          <a:off x="9613167" y="3669180"/>
                          <a:ext cx="2032000" cy="393700"/>
                        </a:xfrm>
                        <a:prstGeom prst="rect">
                          <a:avLst/>
                        </a:prstGeom>
                      </p:spPr>
                    </p:pic>
                  </p:oleObj>
                </mc:Fallback>
              </mc:AlternateContent>
            </a:graphicData>
          </a:graphic>
        </p:graphicFrame>
      </p:grpSp>
    </p:spTree>
    <p:extLst>
      <p:ext uri="{BB962C8B-B14F-4D97-AF65-F5344CB8AC3E}">
        <p14:creationId xmlns:p14="http://schemas.microsoft.com/office/powerpoint/2010/main" val="4911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seq concurrent="1" nextAc="seek">
              <p:cTn id="40" restart="whenNotActive" fill="hold" evtFilter="cancelBubble" nodeType="interactiveSeq">
                <p:stCondLst>
                  <p:cond evt="onClick" delay="0">
                    <p:tgtEl>
                      <p:spTgt spid="99"/>
                    </p:tgtEl>
                  </p:cond>
                </p:stCondLst>
                <p:endSync evt="end" delay="0">
                  <p:rtn val="all"/>
                </p:endSync>
                <p:childTnLst>
                  <p:par>
                    <p:cTn id="41" fill="hold">
                      <p:stCondLst>
                        <p:cond delay="0"/>
                      </p:stCondLst>
                      <p:childTnLst>
                        <p:par>
                          <p:cTn id="42" fill="hold">
                            <p:stCondLst>
                              <p:cond delay="0"/>
                            </p:stCondLst>
                            <p:childTnLst>
                              <p:par>
                                <p:cTn id="43" presetID="11" presetClass="entr" presetSubtype="0" fill="hold" grpId="0" nodeType="afterEffect">
                                  <p:stCondLst>
                                    <p:cond delay="0"/>
                                  </p:stCondLst>
                                  <p:childTnLst>
                                    <p:set>
                                      <p:cBhvr>
                                        <p:cTn id="44"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par>
                          <p:cTn id="45" fill="hold">
                            <p:stCondLst>
                              <p:cond delay="1000"/>
                            </p:stCondLst>
                            <p:childTnLst>
                              <p:par>
                                <p:cTn id="46" presetID="11" presetClass="entr" presetSubtype="0" fill="hold" grpId="0" nodeType="afterEffect">
                                  <p:stCondLst>
                                    <p:cond delay="0"/>
                                  </p:stCondLst>
                                  <p:childTnLst>
                                    <p:set>
                                      <p:cBhvr>
                                        <p:cTn id="47" dur="1000">
                                          <p:stCondLst>
                                            <p:cond delay="0"/>
                                          </p:stCondLst>
                                        </p:cTn>
                                        <p:tgtEl>
                                          <p:spTgt spid="54"/>
                                        </p:tgtEl>
                                        <p:attrNameLst>
                                          <p:attrName>style.visibility</p:attrName>
                                        </p:attrNameLst>
                                      </p:cBhvr>
                                      <p:to>
                                        <p:strVal val="visible"/>
                                      </p:to>
                                    </p:set>
                                  </p:childTnLst>
                                </p:cTn>
                              </p:par>
                            </p:childTnLst>
                          </p:cTn>
                        </p:par>
                        <p:par>
                          <p:cTn id="48" fill="hold">
                            <p:stCondLst>
                              <p:cond delay="2000"/>
                            </p:stCondLst>
                            <p:childTnLst>
                              <p:par>
                                <p:cTn id="49" presetID="11" presetClass="entr" presetSubtype="0" fill="hold" grpId="0" nodeType="afterEffect">
                                  <p:stCondLst>
                                    <p:cond delay="0"/>
                                  </p:stCondLst>
                                  <p:childTnLst>
                                    <p:set>
                                      <p:cBhvr>
                                        <p:cTn id="50" dur="1000">
                                          <p:stCondLst>
                                            <p:cond delay="0"/>
                                          </p:stCondLst>
                                        </p:cTn>
                                        <p:tgtEl>
                                          <p:spTgt spid="55"/>
                                        </p:tgtEl>
                                        <p:attrNameLst>
                                          <p:attrName>style.visibility</p:attrName>
                                        </p:attrNameLst>
                                      </p:cBhvr>
                                      <p:to>
                                        <p:strVal val="visible"/>
                                      </p:to>
                                    </p:set>
                                  </p:childTnLst>
                                </p:cTn>
                              </p:par>
                            </p:childTnLst>
                          </p:cTn>
                        </p:par>
                        <p:par>
                          <p:cTn id="51" fill="hold">
                            <p:stCondLst>
                              <p:cond delay="3000"/>
                            </p:stCondLst>
                            <p:childTnLst>
                              <p:par>
                                <p:cTn id="52" presetID="11" presetClass="entr" presetSubtype="0" fill="hold" grpId="0" nodeType="afterEffect">
                                  <p:stCondLst>
                                    <p:cond delay="0"/>
                                  </p:stCondLst>
                                  <p:childTnLst>
                                    <p:set>
                                      <p:cBhvr>
                                        <p:cTn id="53" dur="1000">
                                          <p:stCondLst>
                                            <p:cond delay="0"/>
                                          </p:stCondLst>
                                        </p:cTn>
                                        <p:tgtEl>
                                          <p:spTgt spid="56"/>
                                        </p:tgtEl>
                                        <p:attrNameLst>
                                          <p:attrName>style.visibility</p:attrName>
                                        </p:attrNameLst>
                                      </p:cBhvr>
                                      <p:to>
                                        <p:strVal val="visible"/>
                                      </p:to>
                                    </p:set>
                                  </p:childTnLst>
                                </p:cTn>
                              </p:par>
                            </p:childTnLst>
                          </p:cTn>
                        </p:par>
                        <p:par>
                          <p:cTn id="54" fill="hold">
                            <p:stCondLst>
                              <p:cond delay="4000"/>
                            </p:stCondLst>
                            <p:childTnLst>
                              <p:par>
                                <p:cTn id="55" presetID="11" presetClass="entr" presetSubtype="0" fill="hold" grpId="0" nodeType="afterEffect">
                                  <p:stCondLst>
                                    <p:cond delay="0"/>
                                  </p:stCondLst>
                                  <p:childTnLst>
                                    <p:set>
                                      <p:cBhvr>
                                        <p:cTn id="56" dur="1000">
                                          <p:stCondLst>
                                            <p:cond delay="0"/>
                                          </p:stCondLst>
                                        </p:cTn>
                                        <p:tgtEl>
                                          <p:spTgt spid="57"/>
                                        </p:tgtEl>
                                        <p:attrNameLst>
                                          <p:attrName>style.visibility</p:attrName>
                                        </p:attrNameLst>
                                      </p:cBhvr>
                                      <p:to>
                                        <p:strVal val="visible"/>
                                      </p:to>
                                    </p:set>
                                  </p:childTnLst>
                                </p:cTn>
                              </p:par>
                            </p:childTnLst>
                          </p:cTn>
                        </p:par>
                        <p:par>
                          <p:cTn id="57" fill="hold">
                            <p:stCondLst>
                              <p:cond delay="5000"/>
                            </p:stCondLst>
                            <p:childTnLst>
                              <p:par>
                                <p:cTn id="58" presetID="11" presetClass="entr" presetSubtype="0" fill="hold" grpId="0" nodeType="afterEffect">
                                  <p:stCondLst>
                                    <p:cond delay="0"/>
                                  </p:stCondLst>
                                  <p:childTnLst>
                                    <p:set>
                                      <p:cBhvr>
                                        <p:cTn id="59" dur="1000">
                                          <p:stCondLst>
                                            <p:cond delay="0"/>
                                          </p:stCondLst>
                                        </p:cTn>
                                        <p:tgtEl>
                                          <p:spTgt spid="58"/>
                                        </p:tgtEl>
                                        <p:attrNameLst>
                                          <p:attrName>style.visibility</p:attrName>
                                        </p:attrNameLst>
                                      </p:cBhvr>
                                      <p:to>
                                        <p:strVal val="visible"/>
                                      </p:to>
                                    </p:set>
                                  </p:childTnLst>
                                </p:cTn>
                              </p:par>
                            </p:childTnLst>
                          </p:cTn>
                        </p:par>
                        <p:par>
                          <p:cTn id="60" fill="hold">
                            <p:stCondLst>
                              <p:cond delay="6000"/>
                            </p:stCondLst>
                            <p:childTnLst>
                              <p:par>
                                <p:cTn id="61" presetID="11" presetClass="entr" presetSubtype="0" fill="hold" grpId="0" nodeType="afterEffect">
                                  <p:stCondLst>
                                    <p:cond delay="0"/>
                                  </p:stCondLst>
                                  <p:childTnLst>
                                    <p:set>
                                      <p:cBhvr>
                                        <p:cTn id="62" dur="1000">
                                          <p:stCondLst>
                                            <p:cond delay="0"/>
                                          </p:stCondLst>
                                        </p:cTn>
                                        <p:tgtEl>
                                          <p:spTgt spid="59"/>
                                        </p:tgtEl>
                                        <p:attrNameLst>
                                          <p:attrName>style.visibility</p:attrName>
                                        </p:attrNameLst>
                                      </p:cBhvr>
                                      <p:to>
                                        <p:strVal val="visible"/>
                                      </p:to>
                                    </p:set>
                                  </p:childTnLst>
                                </p:cTn>
                              </p:par>
                            </p:childTnLst>
                          </p:cTn>
                        </p:par>
                        <p:par>
                          <p:cTn id="63" fill="hold">
                            <p:stCondLst>
                              <p:cond delay="7000"/>
                            </p:stCondLst>
                            <p:childTnLst>
                              <p:par>
                                <p:cTn id="64" presetID="11" presetClass="entr" presetSubtype="0" fill="hold" grpId="0" nodeType="afterEffect">
                                  <p:stCondLst>
                                    <p:cond delay="0"/>
                                  </p:stCondLst>
                                  <p:childTnLst>
                                    <p:set>
                                      <p:cBhvr>
                                        <p:cTn id="65" dur="1000">
                                          <p:stCondLst>
                                            <p:cond delay="0"/>
                                          </p:stCondLst>
                                        </p:cTn>
                                        <p:tgtEl>
                                          <p:spTgt spid="60"/>
                                        </p:tgtEl>
                                        <p:attrNameLst>
                                          <p:attrName>style.visibility</p:attrName>
                                        </p:attrNameLst>
                                      </p:cBhvr>
                                      <p:to>
                                        <p:strVal val="visible"/>
                                      </p:to>
                                    </p:set>
                                  </p:childTnLst>
                                </p:cTn>
                              </p:par>
                            </p:childTnLst>
                          </p:cTn>
                        </p:par>
                        <p:par>
                          <p:cTn id="66" fill="hold">
                            <p:stCondLst>
                              <p:cond delay="8000"/>
                            </p:stCondLst>
                            <p:childTnLst>
                              <p:par>
                                <p:cTn id="67" presetID="11" presetClass="entr" presetSubtype="0" fill="hold" grpId="0" nodeType="afterEffect">
                                  <p:stCondLst>
                                    <p:cond delay="0"/>
                                  </p:stCondLst>
                                  <p:childTnLst>
                                    <p:set>
                                      <p:cBhvr>
                                        <p:cTn id="68" dur="1000">
                                          <p:stCondLst>
                                            <p:cond delay="0"/>
                                          </p:stCondLst>
                                        </p:cTn>
                                        <p:tgtEl>
                                          <p:spTgt spid="61"/>
                                        </p:tgtEl>
                                        <p:attrNameLst>
                                          <p:attrName>style.visibility</p:attrName>
                                        </p:attrNameLst>
                                      </p:cBhvr>
                                      <p:to>
                                        <p:strVal val="visible"/>
                                      </p:to>
                                    </p:set>
                                  </p:childTnLst>
                                </p:cTn>
                              </p:par>
                            </p:childTnLst>
                          </p:cTn>
                        </p:par>
                        <p:par>
                          <p:cTn id="69" fill="hold">
                            <p:stCondLst>
                              <p:cond delay="9000"/>
                            </p:stCondLst>
                            <p:childTnLst>
                              <p:par>
                                <p:cTn id="70" presetID="11" presetClass="entr" presetSubtype="0" fill="hold" grpId="0" nodeType="afterEffect">
                                  <p:stCondLst>
                                    <p:cond delay="0"/>
                                  </p:stCondLst>
                                  <p:childTnLst>
                                    <p:set>
                                      <p:cBhvr>
                                        <p:cTn id="71" dur="1000">
                                          <p:stCondLst>
                                            <p:cond delay="0"/>
                                          </p:stCondLst>
                                        </p:cTn>
                                        <p:tgtEl>
                                          <p:spTgt spid="62"/>
                                        </p:tgtEl>
                                        <p:attrNameLst>
                                          <p:attrName>style.visibility</p:attrName>
                                        </p:attrNameLst>
                                      </p:cBhvr>
                                      <p:to>
                                        <p:strVal val="visible"/>
                                      </p:to>
                                    </p:set>
                                  </p:childTnLst>
                                </p:cTn>
                              </p:par>
                            </p:childTnLst>
                          </p:cTn>
                        </p:par>
                        <p:par>
                          <p:cTn id="72" fill="hold">
                            <p:stCondLst>
                              <p:cond delay="10000"/>
                            </p:stCondLst>
                            <p:childTnLst>
                              <p:par>
                                <p:cTn id="73" presetID="11" presetClass="entr" presetSubtype="0" fill="hold" grpId="0" nodeType="afterEffect">
                                  <p:stCondLst>
                                    <p:cond delay="0"/>
                                  </p:stCondLst>
                                  <p:childTnLst>
                                    <p:set>
                                      <p:cBhvr>
                                        <p:cTn id="74" dur="1000">
                                          <p:stCondLst>
                                            <p:cond delay="0"/>
                                          </p:stCondLst>
                                        </p:cTn>
                                        <p:tgtEl>
                                          <p:spTgt spid="63"/>
                                        </p:tgtEl>
                                        <p:attrNameLst>
                                          <p:attrName>style.visibility</p:attrName>
                                        </p:attrNameLst>
                                      </p:cBhvr>
                                      <p:to>
                                        <p:strVal val="visible"/>
                                      </p:to>
                                    </p:set>
                                  </p:childTnLst>
                                </p:cTn>
                              </p:par>
                            </p:childTnLst>
                          </p:cTn>
                        </p:par>
                        <p:par>
                          <p:cTn id="75" fill="hold">
                            <p:stCondLst>
                              <p:cond delay="11000"/>
                            </p:stCondLst>
                            <p:childTnLst>
                              <p:par>
                                <p:cTn id="76" presetID="11" presetClass="entr" presetSubtype="0" fill="hold" grpId="0" nodeType="afterEffect">
                                  <p:stCondLst>
                                    <p:cond delay="0"/>
                                  </p:stCondLst>
                                  <p:childTnLst>
                                    <p:set>
                                      <p:cBhvr>
                                        <p:cTn id="77" dur="1000">
                                          <p:stCondLst>
                                            <p:cond delay="0"/>
                                          </p:stCondLst>
                                        </p:cTn>
                                        <p:tgtEl>
                                          <p:spTgt spid="64"/>
                                        </p:tgtEl>
                                        <p:attrNameLst>
                                          <p:attrName>style.visibility</p:attrName>
                                        </p:attrNameLst>
                                      </p:cBhvr>
                                      <p:to>
                                        <p:strVal val="visible"/>
                                      </p:to>
                                    </p:set>
                                  </p:childTnLst>
                                </p:cTn>
                              </p:par>
                            </p:childTnLst>
                          </p:cTn>
                        </p:par>
                        <p:par>
                          <p:cTn id="78" fill="hold">
                            <p:stCondLst>
                              <p:cond delay="12000"/>
                            </p:stCondLst>
                            <p:childTnLst>
                              <p:par>
                                <p:cTn id="79" presetID="11" presetClass="entr" presetSubtype="0" fill="hold" grpId="0" nodeType="afterEffect">
                                  <p:stCondLst>
                                    <p:cond delay="0"/>
                                  </p:stCondLst>
                                  <p:childTnLst>
                                    <p:set>
                                      <p:cBhvr>
                                        <p:cTn id="80" dur="1000">
                                          <p:stCondLst>
                                            <p:cond delay="0"/>
                                          </p:stCondLst>
                                        </p:cTn>
                                        <p:tgtEl>
                                          <p:spTgt spid="65"/>
                                        </p:tgtEl>
                                        <p:attrNameLst>
                                          <p:attrName>style.visibility</p:attrName>
                                        </p:attrNameLst>
                                      </p:cBhvr>
                                      <p:to>
                                        <p:strVal val="visible"/>
                                      </p:to>
                                    </p:set>
                                  </p:childTnLst>
                                </p:cTn>
                              </p:par>
                            </p:childTnLst>
                          </p:cTn>
                        </p:par>
                        <p:par>
                          <p:cTn id="81" fill="hold">
                            <p:stCondLst>
                              <p:cond delay="13000"/>
                            </p:stCondLst>
                            <p:childTnLst>
                              <p:par>
                                <p:cTn id="82" presetID="11" presetClass="entr" presetSubtype="0" fill="hold" grpId="0" nodeType="afterEffect">
                                  <p:stCondLst>
                                    <p:cond delay="0"/>
                                  </p:stCondLst>
                                  <p:childTnLst>
                                    <p:set>
                                      <p:cBhvr>
                                        <p:cTn id="83" dur="1000">
                                          <p:stCondLst>
                                            <p:cond delay="0"/>
                                          </p:stCondLst>
                                        </p:cTn>
                                        <p:tgtEl>
                                          <p:spTgt spid="66"/>
                                        </p:tgtEl>
                                        <p:attrNameLst>
                                          <p:attrName>style.visibility</p:attrName>
                                        </p:attrNameLst>
                                      </p:cBhvr>
                                      <p:to>
                                        <p:strVal val="visible"/>
                                      </p:to>
                                    </p:set>
                                  </p:childTnLst>
                                </p:cTn>
                              </p:par>
                            </p:childTnLst>
                          </p:cTn>
                        </p:par>
                        <p:par>
                          <p:cTn id="84" fill="hold">
                            <p:stCondLst>
                              <p:cond delay="14000"/>
                            </p:stCondLst>
                            <p:childTnLst>
                              <p:par>
                                <p:cTn id="85" presetID="11" presetClass="entr" presetSubtype="0" fill="hold" grpId="0" nodeType="afterEffect">
                                  <p:stCondLst>
                                    <p:cond delay="0"/>
                                  </p:stCondLst>
                                  <p:childTnLst>
                                    <p:set>
                                      <p:cBhvr>
                                        <p:cTn id="86" dur="1000">
                                          <p:stCondLst>
                                            <p:cond delay="0"/>
                                          </p:stCondLst>
                                        </p:cTn>
                                        <p:tgtEl>
                                          <p:spTgt spid="67"/>
                                        </p:tgtEl>
                                        <p:attrNameLst>
                                          <p:attrName>style.visibility</p:attrName>
                                        </p:attrNameLst>
                                      </p:cBhvr>
                                      <p:to>
                                        <p:strVal val="visible"/>
                                      </p:to>
                                    </p:set>
                                  </p:childTnLst>
                                </p:cTn>
                              </p:par>
                            </p:childTnLst>
                          </p:cTn>
                        </p:par>
                        <p:par>
                          <p:cTn id="87" fill="hold">
                            <p:stCondLst>
                              <p:cond delay="15000"/>
                            </p:stCondLst>
                            <p:childTnLst>
                              <p:par>
                                <p:cTn id="88" presetID="11" presetClass="entr" presetSubtype="0" fill="hold" grpId="0" nodeType="afterEffect">
                                  <p:stCondLst>
                                    <p:cond delay="0"/>
                                  </p:stCondLst>
                                  <p:childTnLst>
                                    <p:set>
                                      <p:cBhvr>
                                        <p:cTn id="89" dur="1000">
                                          <p:stCondLst>
                                            <p:cond delay="0"/>
                                          </p:stCondLst>
                                        </p:cTn>
                                        <p:tgtEl>
                                          <p:spTgt spid="68"/>
                                        </p:tgtEl>
                                        <p:attrNameLst>
                                          <p:attrName>style.visibility</p:attrName>
                                        </p:attrNameLst>
                                      </p:cBhvr>
                                      <p:to>
                                        <p:strVal val="visible"/>
                                      </p:to>
                                    </p:set>
                                  </p:childTnLst>
                                </p:cTn>
                              </p:par>
                            </p:childTnLst>
                          </p:cTn>
                        </p:par>
                        <p:par>
                          <p:cTn id="90" fill="hold">
                            <p:stCondLst>
                              <p:cond delay="16000"/>
                            </p:stCondLst>
                            <p:childTnLst>
                              <p:par>
                                <p:cTn id="91" presetID="11" presetClass="entr" presetSubtype="0" fill="hold" grpId="0" nodeType="afterEffect">
                                  <p:stCondLst>
                                    <p:cond delay="0"/>
                                  </p:stCondLst>
                                  <p:childTnLst>
                                    <p:set>
                                      <p:cBhvr>
                                        <p:cTn id="92" dur="1000">
                                          <p:stCondLst>
                                            <p:cond delay="0"/>
                                          </p:stCondLst>
                                        </p:cTn>
                                        <p:tgtEl>
                                          <p:spTgt spid="69"/>
                                        </p:tgtEl>
                                        <p:attrNameLst>
                                          <p:attrName>style.visibility</p:attrName>
                                        </p:attrNameLst>
                                      </p:cBhvr>
                                      <p:to>
                                        <p:strVal val="visible"/>
                                      </p:to>
                                    </p:set>
                                  </p:childTnLst>
                                </p:cTn>
                              </p:par>
                            </p:childTnLst>
                          </p:cTn>
                        </p:par>
                        <p:par>
                          <p:cTn id="93" fill="hold">
                            <p:stCondLst>
                              <p:cond delay="17000"/>
                            </p:stCondLst>
                            <p:childTnLst>
                              <p:par>
                                <p:cTn id="94" presetID="11" presetClass="entr" presetSubtype="0" fill="hold" grpId="0" nodeType="afterEffect">
                                  <p:stCondLst>
                                    <p:cond delay="0"/>
                                  </p:stCondLst>
                                  <p:childTnLst>
                                    <p:set>
                                      <p:cBhvr>
                                        <p:cTn id="95" dur="1000">
                                          <p:stCondLst>
                                            <p:cond delay="0"/>
                                          </p:stCondLst>
                                        </p:cTn>
                                        <p:tgtEl>
                                          <p:spTgt spid="70"/>
                                        </p:tgtEl>
                                        <p:attrNameLst>
                                          <p:attrName>style.visibility</p:attrName>
                                        </p:attrNameLst>
                                      </p:cBhvr>
                                      <p:to>
                                        <p:strVal val="visible"/>
                                      </p:to>
                                    </p:set>
                                  </p:childTnLst>
                                </p:cTn>
                              </p:par>
                            </p:childTnLst>
                          </p:cTn>
                        </p:par>
                        <p:par>
                          <p:cTn id="96" fill="hold">
                            <p:stCondLst>
                              <p:cond delay="18000"/>
                            </p:stCondLst>
                            <p:childTnLst>
                              <p:par>
                                <p:cTn id="97" presetID="11" presetClass="entr" presetSubtype="0" fill="hold" grpId="0" nodeType="afterEffect">
                                  <p:stCondLst>
                                    <p:cond delay="0"/>
                                  </p:stCondLst>
                                  <p:childTnLst>
                                    <p:set>
                                      <p:cBhvr>
                                        <p:cTn id="98" dur="1000">
                                          <p:stCondLst>
                                            <p:cond delay="0"/>
                                          </p:stCondLst>
                                        </p:cTn>
                                        <p:tgtEl>
                                          <p:spTgt spid="71"/>
                                        </p:tgtEl>
                                        <p:attrNameLst>
                                          <p:attrName>style.visibility</p:attrName>
                                        </p:attrNameLst>
                                      </p:cBhvr>
                                      <p:to>
                                        <p:strVal val="visible"/>
                                      </p:to>
                                    </p:set>
                                  </p:childTnLst>
                                </p:cTn>
                              </p:par>
                            </p:childTnLst>
                          </p:cTn>
                        </p:par>
                        <p:par>
                          <p:cTn id="99" fill="hold">
                            <p:stCondLst>
                              <p:cond delay="19000"/>
                            </p:stCondLst>
                            <p:childTnLst>
                              <p:par>
                                <p:cTn id="100" presetID="11" presetClass="entr" presetSubtype="0" fill="hold" grpId="0" nodeType="afterEffect">
                                  <p:stCondLst>
                                    <p:cond delay="0"/>
                                  </p:stCondLst>
                                  <p:childTnLst>
                                    <p:set>
                                      <p:cBhvr>
                                        <p:cTn id="101" dur="1000">
                                          <p:stCondLst>
                                            <p:cond delay="0"/>
                                          </p:stCondLst>
                                        </p:cTn>
                                        <p:tgtEl>
                                          <p:spTgt spid="72"/>
                                        </p:tgtEl>
                                        <p:attrNameLst>
                                          <p:attrName>style.visibility</p:attrName>
                                        </p:attrNameLst>
                                      </p:cBhvr>
                                      <p:to>
                                        <p:strVal val="visible"/>
                                      </p:to>
                                    </p:set>
                                  </p:childTnLst>
                                </p:cTn>
                              </p:par>
                            </p:childTnLst>
                          </p:cTn>
                        </p:par>
                        <p:par>
                          <p:cTn id="102" fill="hold">
                            <p:stCondLst>
                              <p:cond delay="20000"/>
                            </p:stCondLst>
                            <p:childTnLst>
                              <p:par>
                                <p:cTn id="103" presetID="11" presetClass="entr" presetSubtype="0" fill="hold" grpId="0" nodeType="afterEffect">
                                  <p:stCondLst>
                                    <p:cond delay="0"/>
                                  </p:stCondLst>
                                  <p:childTnLst>
                                    <p:set>
                                      <p:cBhvr>
                                        <p:cTn id="104" dur="1000">
                                          <p:stCondLst>
                                            <p:cond delay="0"/>
                                          </p:stCondLst>
                                        </p:cTn>
                                        <p:tgtEl>
                                          <p:spTgt spid="73"/>
                                        </p:tgtEl>
                                        <p:attrNameLst>
                                          <p:attrName>style.visibility</p:attrName>
                                        </p:attrNameLst>
                                      </p:cBhvr>
                                      <p:to>
                                        <p:strVal val="visible"/>
                                      </p:to>
                                    </p:set>
                                  </p:childTnLst>
                                </p:cTn>
                              </p:par>
                            </p:childTnLst>
                          </p:cTn>
                        </p:par>
                        <p:par>
                          <p:cTn id="105" fill="hold">
                            <p:stCondLst>
                              <p:cond delay="21000"/>
                            </p:stCondLst>
                            <p:childTnLst>
                              <p:par>
                                <p:cTn id="106" presetID="11" presetClass="entr" presetSubtype="0" fill="hold" grpId="0" nodeType="afterEffect">
                                  <p:stCondLst>
                                    <p:cond delay="0"/>
                                  </p:stCondLst>
                                  <p:childTnLst>
                                    <p:set>
                                      <p:cBhvr>
                                        <p:cTn id="107" dur="1000">
                                          <p:stCondLst>
                                            <p:cond delay="0"/>
                                          </p:stCondLst>
                                        </p:cTn>
                                        <p:tgtEl>
                                          <p:spTgt spid="74"/>
                                        </p:tgtEl>
                                        <p:attrNameLst>
                                          <p:attrName>style.visibility</p:attrName>
                                        </p:attrNameLst>
                                      </p:cBhvr>
                                      <p:to>
                                        <p:strVal val="visible"/>
                                      </p:to>
                                    </p:set>
                                  </p:childTnLst>
                                </p:cTn>
                              </p:par>
                            </p:childTnLst>
                          </p:cTn>
                        </p:par>
                        <p:par>
                          <p:cTn id="108" fill="hold">
                            <p:stCondLst>
                              <p:cond delay="22000"/>
                            </p:stCondLst>
                            <p:childTnLst>
                              <p:par>
                                <p:cTn id="109" presetID="11" presetClass="entr" presetSubtype="0" fill="hold" grpId="0" nodeType="afterEffect">
                                  <p:stCondLst>
                                    <p:cond delay="0"/>
                                  </p:stCondLst>
                                  <p:childTnLst>
                                    <p:set>
                                      <p:cBhvr>
                                        <p:cTn id="110" dur="1000">
                                          <p:stCondLst>
                                            <p:cond delay="0"/>
                                          </p:stCondLst>
                                        </p:cTn>
                                        <p:tgtEl>
                                          <p:spTgt spid="75"/>
                                        </p:tgtEl>
                                        <p:attrNameLst>
                                          <p:attrName>style.visibility</p:attrName>
                                        </p:attrNameLst>
                                      </p:cBhvr>
                                      <p:to>
                                        <p:strVal val="visible"/>
                                      </p:to>
                                    </p:set>
                                  </p:childTnLst>
                                </p:cTn>
                              </p:par>
                            </p:childTnLst>
                          </p:cTn>
                        </p:par>
                        <p:par>
                          <p:cTn id="111" fill="hold">
                            <p:stCondLst>
                              <p:cond delay="23000"/>
                            </p:stCondLst>
                            <p:childTnLst>
                              <p:par>
                                <p:cTn id="112" presetID="11" presetClass="entr" presetSubtype="0" fill="hold" grpId="0" nodeType="afterEffect">
                                  <p:stCondLst>
                                    <p:cond delay="0"/>
                                  </p:stCondLst>
                                  <p:childTnLst>
                                    <p:set>
                                      <p:cBhvr>
                                        <p:cTn id="113" dur="1000">
                                          <p:stCondLst>
                                            <p:cond delay="0"/>
                                          </p:stCondLst>
                                        </p:cTn>
                                        <p:tgtEl>
                                          <p:spTgt spid="76"/>
                                        </p:tgtEl>
                                        <p:attrNameLst>
                                          <p:attrName>style.visibility</p:attrName>
                                        </p:attrNameLst>
                                      </p:cBhvr>
                                      <p:to>
                                        <p:strVal val="visible"/>
                                      </p:to>
                                    </p:set>
                                  </p:childTnLst>
                                </p:cTn>
                              </p:par>
                            </p:childTnLst>
                          </p:cTn>
                        </p:par>
                        <p:par>
                          <p:cTn id="114" fill="hold">
                            <p:stCondLst>
                              <p:cond delay="24000"/>
                            </p:stCondLst>
                            <p:childTnLst>
                              <p:par>
                                <p:cTn id="115" presetID="11" presetClass="entr" presetSubtype="0" fill="hold" grpId="0" nodeType="afterEffect">
                                  <p:stCondLst>
                                    <p:cond delay="0"/>
                                  </p:stCondLst>
                                  <p:childTnLst>
                                    <p:set>
                                      <p:cBhvr>
                                        <p:cTn id="116" dur="1000">
                                          <p:stCondLst>
                                            <p:cond delay="0"/>
                                          </p:stCondLst>
                                        </p:cTn>
                                        <p:tgtEl>
                                          <p:spTgt spid="77"/>
                                        </p:tgtEl>
                                        <p:attrNameLst>
                                          <p:attrName>style.visibility</p:attrName>
                                        </p:attrNameLst>
                                      </p:cBhvr>
                                      <p:to>
                                        <p:strVal val="visible"/>
                                      </p:to>
                                    </p:set>
                                  </p:childTnLst>
                                </p:cTn>
                              </p:par>
                            </p:childTnLst>
                          </p:cTn>
                        </p:par>
                        <p:par>
                          <p:cTn id="117" fill="hold">
                            <p:stCondLst>
                              <p:cond delay="25000"/>
                            </p:stCondLst>
                            <p:childTnLst>
                              <p:par>
                                <p:cTn id="118" presetID="11" presetClass="entr" presetSubtype="0" fill="hold" grpId="0" nodeType="afterEffect">
                                  <p:stCondLst>
                                    <p:cond delay="0"/>
                                  </p:stCondLst>
                                  <p:childTnLst>
                                    <p:set>
                                      <p:cBhvr>
                                        <p:cTn id="119" dur="1000">
                                          <p:stCondLst>
                                            <p:cond delay="0"/>
                                          </p:stCondLst>
                                        </p:cTn>
                                        <p:tgtEl>
                                          <p:spTgt spid="78"/>
                                        </p:tgtEl>
                                        <p:attrNameLst>
                                          <p:attrName>style.visibility</p:attrName>
                                        </p:attrNameLst>
                                      </p:cBhvr>
                                      <p:to>
                                        <p:strVal val="visible"/>
                                      </p:to>
                                    </p:set>
                                  </p:childTnLst>
                                </p:cTn>
                              </p:par>
                            </p:childTnLst>
                          </p:cTn>
                        </p:par>
                        <p:par>
                          <p:cTn id="120" fill="hold">
                            <p:stCondLst>
                              <p:cond delay="26000"/>
                            </p:stCondLst>
                            <p:childTnLst>
                              <p:par>
                                <p:cTn id="121" presetID="11" presetClass="entr" presetSubtype="0" fill="hold" grpId="0" nodeType="afterEffect">
                                  <p:stCondLst>
                                    <p:cond delay="0"/>
                                  </p:stCondLst>
                                  <p:childTnLst>
                                    <p:set>
                                      <p:cBhvr>
                                        <p:cTn id="122" dur="1000">
                                          <p:stCondLst>
                                            <p:cond delay="0"/>
                                          </p:stCondLst>
                                        </p:cTn>
                                        <p:tgtEl>
                                          <p:spTgt spid="79"/>
                                        </p:tgtEl>
                                        <p:attrNameLst>
                                          <p:attrName>style.visibility</p:attrName>
                                        </p:attrNameLst>
                                      </p:cBhvr>
                                      <p:to>
                                        <p:strVal val="visible"/>
                                      </p:to>
                                    </p:set>
                                  </p:childTnLst>
                                </p:cTn>
                              </p:par>
                            </p:childTnLst>
                          </p:cTn>
                        </p:par>
                        <p:par>
                          <p:cTn id="123" fill="hold">
                            <p:stCondLst>
                              <p:cond delay="27000"/>
                            </p:stCondLst>
                            <p:childTnLst>
                              <p:par>
                                <p:cTn id="124" presetID="11" presetClass="entr" presetSubtype="0" fill="hold" grpId="0" nodeType="afterEffect">
                                  <p:stCondLst>
                                    <p:cond delay="0"/>
                                  </p:stCondLst>
                                  <p:childTnLst>
                                    <p:set>
                                      <p:cBhvr>
                                        <p:cTn id="125" dur="1000">
                                          <p:stCondLst>
                                            <p:cond delay="0"/>
                                          </p:stCondLst>
                                        </p:cTn>
                                        <p:tgtEl>
                                          <p:spTgt spid="80"/>
                                        </p:tgtEl>
                                        <p:attrNameLst>
                                          <p:attrName>style.visibility</p:attrName>
                                        </p:attrNameLst>
                                      </p:cBhvr>
                                      <p:to>
                                        <p:strVal val="visible"/>
                                      </p:to>
                                    </p:set>
                                  </p:childTnLst>
                                </p:cTn>
                              </p:par>
                            </p:childTnLst>
                          </p:cTn>
                        </p:par>
                        <p:par>
                          <p:cTn id="126" fill="hold">
                            <p:stCondLst>
                              <p:cond delay="28000"/>
                            </p:stCondLst>
                            <p:childTnLst>
                              <p:par>
                                <p:cTn id="127" presetID="11" presetClass="entr" presetSubtype="0" fill="hold" grpId="0" nodeType="afterEffect">
                                  <p:stCondLst>
                                    <p:cond delay="0"/>
                                  </p:stCondLst>
                                  <p:childTnLst>
                                    <p:set>
                                      <p:cBhvr>
                                        <p:cTn id="128" dur="1000">
                                          <p:stCondLst>
                                            <p:cond delay="0"/>
                                          </p:stCondLst>
                                        </p:cTn>
                                        <p:tgtEl>
                                          <p:spTgt spid="81"/>
                                        </p:tgtEl>
                                        <p:attrNameLst>
                                          <p:attrName>style.visibility</p:attrName>
                                        </p:attrNameLst>
                                      </p:cBhvr>
                                      <p:to>
                                        <p:strVal val="visible"/>
                                      </p:to>
                                    </p:set>
                                  </p:childTnLst>
                                </p:cTn>
                              </p:par>
                            </p:childTnLst>
                          </p:cTn>
                        </p:par>
                        <p:par>
                          <p:cTn id="129" fill="hold">
                            <p:stCondLst>
                              <p:cond delay="29000"/>
                            </p:stCondLst>
                            <p:childTnLst>
                              <p:par>
                                <p:cTn id="130" presetID="11" presetClass="entr" presetSubtype="0" fill="hold" grpId="0" nodeType="afterEffect">
                                  <p:stCondLst>
                                    <p:cond delay="0"/>
                                  </p:stCondLst>
                                  <p:childTnLst>
                                    <p:set>
                                      <p:cBhvr>
                                        <p:cTn id="131" dur="1000">
                                          <p:stCondLst>
                                            <p:cond delay="0"/>
                                          </p:stCondLst>
                                        </p:cTn>
                                        <p:tgtEl>
                                          <p:spTgt spid="82"/>
                                        </p:tgtEl>
                                        <p:attrNameLst>
                                          <p:attrName>style.visibility</p:attrName>
                                        </p:attrNameLst>
                                      </p:cBhvr>
                                      <p:to>
                                        <p:strVal val="visible"/>
                                      </p:to>
                                    </p:set>
                                  </p:childTnLst>
                                </p:cTn>
                              </p:par>
                            </p:childTnLst>
                          </p:cTn>
                        </p:par>
                        <p:par>
                          <p:cTn id="132" fill="hold">
                            <p:stCondLst>
                              <p:cond delay="30000"/>
                            </p:stCondLst>
                            <p:childTnLst>
                              <p:par>
                                <p:cTn id="133" presetID="11" presetClass="entr" presetSubtype="0" fill="hold" grpId="0" nodeType="afterEffect">
                                  <p:stCondLst>
                                    <p:cond delay="0"/>
                                  </p:stCondLst>
                                  <p:childTnLst>
                                    <p:set>
                                      <p:cBhvr>
                                        <p:cTn id="134" dur="1000">
                                          <p:stCondLst>
                                            <p:cond delay="0"/>
                                          </p:stCondLst>
                                        </p:cTn>
                                        <p:tgtEl>
                                          <p:spTgt spid="83"/>
                                        </p:tgtEl>
                                        <p:attrNameLst>
                                          <p:attrName>style.visibility</p:attrName>
                                        </p:attrNameLst>
                                      </p:cBhvr>
                                      <p:to>
                                        <p:strVal val="visible"/>
                                      </p:to>
                                    </p:set>
                                  </p:childTnLst>
                                </p:cTn>
                              </p:par>
                            </p:childTnLst>
                          </p:cTn>
                        </p:par>
                        <p:par>
                          <p:cTn id="135" fill="hold">
                            <p:stCondLst>
                              <p:cond delay="31000"/>
                            </p:stCondLst>
                            <p:childTnLst>
                              <p:par>
                                <p:cTn id="136" presetID="11" presetClass="entr" presetSubtype="0" fill="hold" grpId="0" nodeType="afterEffect">
                                  <p:stCondLst>
                                    <p:cond delay="0"/>
                                  </p:stCondLst>
                                  <p:childTnLst>
                                    <p:set>
                                      <p:cBhvr>
                                        <p:cTn id="137" dur="1000">
                                          <p:stCondLst>
                                            <p:cond delay="0"/>
                                          </p:stCondLst>
                                        </p:cTn>
                                        <p:tgtEl>
                                          <p:spTgt spid="84"/>
                                        </p:tgtEl>
                                        <p:attrNameLst>
                                          <p:attrName>style.visibility</p:attrName>
                                        </p:attrNameLst>
                                      </p:cBhvr>
                                      <p:to>
                                        <p:strVal val="visible"/>
                                      </p:to>
                                    </p:set>
                                  </p:childTnLst>
                                </p:cTn>
                              </p:par>
                            </p:childTnLst>
                          </p:cTn>
                        </p:par>
                        <p:par>
                          <p:cTn id="138" fill="hold">
                            <p:stCondLst>
                              <p:cond delay="32000"/>
                            </p:stCondLst>
                            <p:childTnLst>
                              <p:par>
                                <p:cTn id="139" presetID="11" presetClass="entr" presetSubtype="0" fill="hold" grpId="0" nodeType="afterEffect">
                                  <p:stCondLst>
                                    <p:cond delay="0"/>
                                  </p:stCondLst>
                                  <p:childTnLst>
                                    <p:set>
                                      <p:cBhvr>
                                        <p:cTn id="140" dur="1000">
                                          <p:stCondLst>
                                            <p:cond delay="0"/>
                                          </p:stCondLst>
                                        </p:cTn>
                                        <p:tgtEl>
                                          <p:spTgt spid="85"/>
                                        </p:tgtEl>
                                        <p:attrNameLst>
                                          <p:attrName>style.visibility</p:attrName>
                                        </p:attrNameLst>
                                      </p:cBhvr>
                                      <p:to>
                                        <p:strVal val="visible"/>
                                      </p:to>
                                    </p:set>
                                  </p:childTnLst>
                                </p:cTn>
                              </p:par>
                            </p:childTnLst>
                          </p:cTn>
                        </p:par>
                        <p:par>
                          <p:cTn id="141" fill="hold">
                            <p:stCondLst>
                              <p:cond delay="33000"/>
                            </p:stCondLst>
                            <p:childTnLst>
                              <p:par>
                                <p:cTn id="142" presetID="11" presetClass="entr" presetSubtype="0" fill="hold" grpId="0" nodeType="afterEffect">
                                  <p:stCondLst>
                                    <p:cond delay="0"/>
                                  </p:stCondLst>
                                  <p:childTnLst>
                                    <p:set>
                                      <p:cBhvr>
                                        <p:cTn id="143" dur="1000">
                                          <p:stCondLst>
                                            <p:cond delay="0"/>
                                          </p:stCondLst>
                                        </p:cTn>
                                        <p:tgtEl>
                                          <p:spTgt spid="86"/>
                                        </p:tgtEl>
                                        <p:attrNameLst>
                                          <p:attrName>style.visibility</p:attrName>
                                        </p:attrNameLst>
                                      </p:cBhvr>
                                      <p:to>
                                        <p:strVal val="visible"/>
                                      </p:to>
                                    </p:set>
                                  </p:childTnLst>
                                </p:cTn>
                              </p:par>
                            </p:childTnLst>
                          </p:cTn>
                        </p:par>
                        <p:par>
                          <p:cTn id="144" fill="hold">
                            <p:stCondLst>
                              <p:cond delay="34000"/>
                            </p:stCondLst>
                            <p:childTnLst>
                              <p:par>
                                <p:cTn id="145" presetID="11" presetClass="entr" presetSubtype="0" fill="hold" grpId="0" nodeType="afterEffect">
                                  <p:stCondLst>
                                    <p:cond delay="0"/>
                                  </p:stCondLst>
                                  <p:childTnLst>
                                    <p:set>
                                      <p:cBhvr>
                                        <p:cTn id="146" dur="1000">
                                          <p:stCondLst>
                                            <p:cond delay="0"/>
                                          </p:stCondLst>
                                        </p:cTn>
                                        <p:tgtEl>
                                          <p:spTgt spid="87"/>
                                        </p:tgtEl>
                                        <p:attrNameLst>
                                          <p:attrName>style.visibility</p:attrName>
                                        </p:attrNameLst>
                                      </p:cBhvr>
                                      <p:to>
                                        <p:strVal val="visible"/>
                                      </p:to>
                                    </p:set>
                                  </p:childTnLst>
                                </p:cTn>
                              </p:par>
                            </p:childTnLst>
                          </p:cTn>
                        </p:par>
                        <p:par>
                          <p:cTn id="147" fill="hold">
                            <p:stCondLst>
                              <p:cond delay="35000"/>
                            </p:stCondLst>
                            <p:childTnLst>
                              <p:par>
                                <p:cTn id="148" presetID="11" presetClass="entr" presetSubtype="0" fill="hold" grpId="0" nodeType="afterEffect">
                                  <p:stCondLst>
                                    <p:cond delay="0"/>
                                  </p:stCondLst>
                                  <p:childTnLst>
                                    <p:set>
                                      <p:cBhvr>
                                        <p:cTn id="149" dur="1000">
                                          <p:stCondLst>
                                            <p:cond delay="0"/>
                                          </p:stCondLst>
                                        </p:cTn>
                                        <p:tgtEl>
                                          <p:spTgt spid="88"/>
                                        </p:tgtEl>
                                        <p:attrNameLst>
                                          <p:attrName>style.visibility</p:attrName>
                                        </p:attrNameLst>
                                      </p:cBhvr>
                                      <p:to>
                                        <p:strVal val="visible"/>
                                      </p:to>
                                    </p:set>
                                  </p:childTnLst>
                                </p:cTn>
                              </p:par>
                            </p:childTnLst>
                          </p:cTn>
                        </p:par>
                        <p:par>
                          <p:cTn id="150" fill="hold">
                            <p:stCondLst>
                              <p:cond delay="36000"/>
                            </p:stCondLst>
                            <p:childTnLst>
                              <p:par>
                                <p:cTn id="151" presetID="11" presetClass="entr" presetSubtype="0" fill="hold" grpId="0" nodeType="afterEffect">
                                  <p:stCondLst>
                                    <p:cond delay="0"/>
                                  </p:stCondLst>
                                  <p:childTnLst>
                                    <p:set>
                                      <p:cBhvr>
                                        <p:cTn id="152" dur="1000">
                                          <p:stCondLst>
                                            <p:cond delay="0"/>
                                          </p:stCondLst>
                                        </p:cTn>
                                        <p:tgtEl>
                                          <p:spTgt spid="89"/>
                                        </p:tgtEl>
                                        <p:attrNameLst>
                                          <p:attrName>style.visibility</p:attrName>
                                        </p:attrNameLst>
                                      </p:cBhvr>
                                      <p:to>
                                        <p:strVal val="visible"/>
                                      </p:to>
                                    </p:set>
                                  </p:childTnLst>
                                </p:cTn>
                              </p:par>
                            </p:childTnLst>
                          </p:cTn>
                        </p:par>
                        <p:par>
                          <p:cTn id="153" fill="hold">
                            <p:stCondLst>
                              <p:cond delay="37000"/>
                            </p:stCondLst>
                            <p:childTnLst>
                              <p:par>
                                <p:cTn id="154" presetID="11" presetClass="entr" presetSubtype="0" fill="hold" grpId="0" nodeType="afterEffect">
                                  <p:stCondLst>
                                    <p:cond delay="0"/>
                                  </p:stCondLst>
                                  <p:childTnLst>
                                    <p:set>
                                      <p:cBhvr>
                                        <p:cTn id="155" dur="1000">
                                          <p:stCondLst>
                                            <p:cond delay="0"/>
                                          </p:stCondLst>
                                        </p:cTn>
                                        <p:tgtEl>
                                          <p:spTgt spid="90"/>
                                        </p:tgtEl>
                                        <p:attrNameLst>
                                          <p:attrName>style.visibility</p:attrName>
                                        </p:attrNameLst>
                                      </p:cBhvr>
                                      <p:to>
                                        <p:strVal val="visible"/>
                                      </p:to>
                                    </p:set>
                                  </p:childTnLst>
                                </p:cTn>
                              </p:par>
                            </p:childTnLst>
                          </p:cTn>
                        </p:par>
                        <p:par>
                          <p:cTn id="156" fill="hold">
                            <p:stCondLst>
                              <p:cond delay="38000"/>
                            </p:stCondLst>
                            <p:childTnLst>
                              <p:par>
                                <p:cTn id="157" presetID="11" presetClass="entr" presetSubtype="0" fill="hold" grpId="0" nodeType="afterEffect">
                                  <p:stCondLst>
                                    <p:cond delay="0"/>
                                  </p:stCondLst>
                                  <p:childTnLst>
                                    <p:set>
                                      <p:cBhvr>
                                        <p:cTn id="158" dur="1000">
                                          <p:stCondLst>
                                            <p:cond delay="0"/>
                                          </p:stCondLst>
                                        </p:cTn>
                                        <p:tgtEl>
                                          <p:spTgt spid="91"/>
                                        </p:tgtEl>
                                        <p:attrNameLst>
                                          <p:attrName>style.visibility</p:attrName>
                                        </p:attrNameLst>
                                      </p:cBhvr>
                                      <p:to>
                                        <p:strVal val="visible"/>
                                      </p:to>
                                    </p:set>
                                  </p:childTnLst>
                                </p:cTn>
                              </p:par>
                            </p:childTnLst>
                          </p:cTn>
                        </p:par>
                        <p:par>
                          <p:cTn id="159" fill="hold">
                            <p:stCondLst>
                              <p:cond delay="39000"/>
                            </p:stCondLst>
                            <p:childTnLst>
                              <p:par>
                                <p:cTn id="160" presetID="11" presetClass="entr" presetSubtype="0" fill="hold" grpId="0" nodeType="afterEffect">
                                  <p:stCondLst>
                                    <p:cond delay="0"/>
                                  </p:stCondLst>
                                  <p:childTnLst>
                                    <p:set>
                                      <p:cBhvr>
                                        <p:cTn id="161" dur="1000">
                                          <p:stCondLst>
                                            <p:cond delay="0"/>
                                          </p:stCondLst>
                                        </p:cTn>
                                        <p:tgtEl>
                                          <p:spTgt spid="92"/>
                                        </p:tgtEl>
                                        <p:attrNameLst>
                                          <p:attrName>style.visibility</p:attrName>
                                        </p:attrNameLst>
                                      </p:cBhvr>
                                      <p:to>
                                        <p:strVal val="visible"/>
                                      </p:to>
                                    </p:set>
                                  </p:childTnLst>
                                </p:cTn>
                              </p:par>
                            </p:childTnLst>
                          </p:cTn>
                        </p:par>
                        <p:par>
                          <p:cTn id="162" fill="hold">
                            <p:stCondLst>
                              <p:cond delay="40000"/>
                            </p:stCondLst>
                            <p:childTnLst>
                              <p:par>
                                <p:cTn id="163" presetID="11" presetClass="entr" presetSubtype="0" fill="hold" grpId="0" nodeType="afterEffect">
                                  <p:stCondLst>
                                    <p:cond delay="0"/>
                                  </p:stCondLst>
                                  <p:childTnLst>
                                    <p:set>
                                      <p:cBhvr>
                                        <p:cTn id="164" dur="1000">
                                          <p:stCondLst>
                                            <p:cond delay="0"/>
                                          </p:stCondLst>
                                        </p:cTn>
                                        <p:tgtEl>
                                          <p:spTgt spid="93"/>
                                        </p:tgtEl>
                                        <p:attrNameLst>
                                          <p:attrName>style.visibility</p:attrName>
                                        </p:attrNameLst>
                                      </p:cBhvr>
                                      <p:to>
                                        <p:strVal val="visible"/>
                                      </p:to>
                                    </p:set>
                                  </p:childTnLst>
                                </p:cTn>
                              </p:par>
                            </p:childTnLst>
                          </p:cTn>
                        </p:par>
                        <p:par>
                          <p:cTn id="165" fill="hold">
                            <p:stCondLst>
                              <p:cond delay="41000"/>
                            </p:stCondLst>
                            <p:childTnLst>
                              <p:par>
                                <p:cTn id="166" presetID="11" presetClass="entr" presetSubtype="0" fill="hold" grpId="0" nodeType="afterEffect">
                                  <p:stCondLst>
                                    <p:cond delay="0"/>
                                  </p:stCondLst>
                                  <p:childTnLst>
                                    <p:set>
                                      <p:cBhvr>
                                        <p:cTn id="167" dur="1000">
                                          <p:stCondLst>
                                            <p:cond delay="0"/>
                                          </p:stCondLst>
                                        </p:cTn>
                                        <p:tgtEl>
                                          <p:spTgt spid="94"/>
                                        </p:tgtEl>
                                        <p:attrNameLst>
                                          <p:attrName>style.visibility</p:attrName>
                                        </p:attrNameLst>
                                      </p:cBhvr>
                                      <p:to>
                                        <p:strVal val="visible"/>
                                      </p:to>
                                    </p:set>
                                  </p:childTnLst>
                                </p:cTn>
                              </p:par>
                            </p:childTnLst>
                          </p:cTn>
                        </p:par>
                        <p:par>
                          <p:cTn id="168" fill="hold">
                            <p:stCondLst>
                              <p:cond delay="42000"/>
                            </p:stCondLst>
                            <p:childTnLst>
                              <p:par>
                                <p:cTn id="169" presetID="11" presetClass="entr" presetSubtype="0" fill="hold" grpId="0" nodeType="afterEffect">
                                  <p:stCondLst>
                                    <p:cond delay="0"/>
                                  </p:stCondLst>
                                  <p:childTnLst>
                                    <p:set>
                                      <p:cBhvr>
                                        <p:cTn id="170" dur="1000">
                                          <p:stCondLst>
                                            <p:cond delay="0"/>
                                          </p:stCondLst>
                                        </p:cTn>
                                        <p:tgtEl>
                                          <p:spTgt spid="95"/>
                                        </p:tgtEl>
                                        <p:attrNameLst>
                                          <p:attrName>style.visibility</p:attrName>
                                        </p:attrNameLst>
                                      </p:cBhvr>
                                      <p:to>
                                        <p:strVal val="visible"/>
                                      </p:to>
                                    </p:set>
                                  </p:childTnLst>
                                </p:cTn>
                              </p:par>
                            </p:childTnLst>
                          </p:cTn>
                        </p:par>
                        <p:par>
                          <p:cTn id="171" fill="hold">
                            <p:stCondLst>
                              <p:cond delay="43000"/>
                            </p:stCondLst>
                            <p:childTnLst>
                              <p:par>
                                <p:cTn id="172" presetID="11" presetClass="entr" presetSubtype="0" fill="hold" grpId="0" nodeType="afterEffect">
                                  <p:stCondLst>
                                    <p:cond delay="0"/>
                                  </p:stCondLst>
                                  <p:childTnLst>
                                    <p:set>
                                      <p:cBhvr>
                                        <p:cTn id="173" dur="1000">
                                          <p:stCondLst>
                                            <p:cond delay="0"/>
                                          </p:stCondLst>
                                        </p:cTn>
                                        <p:tgtEl>
                                          <p:spTgt spid="96"/>
                                        </p:tgtEl>
                                        <p:attrNameLst>
                                          <p:attrName>style.visibility</p:attrName>
                                        </p:attrNameLst>
                                      </p:cBhvr>
                                      <p:to>
                                        <p:strVal val="visible"/>
                                      </p:to>
                                    </p:set>
                                  </p:childTnLst>
                                </p:cTn>
                              </p:par>
                            </p:childTnLst>
                          </p:cTn>
                        </p:par>
                        <p:par>
                          <p:cTn id="174" fill="hold">
                            <p:stCondLst>
                              <p:cond delay="44000"/>
                            </p:stCondLst>
                            <p:childTnLst>
                              <p:par>
                                <p:cTn id="175" presetID="11" presetClass="entr" presetSubtype="0" fill="hold" grpId="0" nodeType="afterEffect">
                                  <p:stCondLst>
                                    <p:cond delay="0"/>
                                  </p:stCondLst>
                                  <p:childTnLst>
                                    <p:set>
                                      <p:cBhvr>
                                        <p:cTn id="176" dur="1000">
                                          <p:stCondLst>
                                            <p:cond delay="0"/>
                                          </p:stCondLst>
                                        </p:cTn>
                                        <p:tgtEl>
                                          <p:spTgt spid="97"/>
                                        </p:tgtEl>
                                        <p:attrNameLst>
                                          <p:attrName>style.visibility</p:attrName>
                                        </p:attrNameLst>
                                      </p:cBhvr>
                                      <p:to>
                                        <p:strVal val="visible"/>
                                      </p:to>
                                    </p:set>
                                  </p:childTnLst>
                                </p:cTn>
                              </p:par>
                            </p:childTnLst>
                          </p:cTn>
                        </p:par>
                        <p:par>
                          <p:cTn id="177" fill="hold">
                            <p:stCondLst>
                              <p:cond delay="45000"/>
                            </p:stCondLst>
                            <p:childTnLst>
                              <p:par>
                                <p:cTn id="178" presetID="11" presetClass="entr" presetSubtype="0" fill="hold" grpId="0" nodeType="afterEffect">
                                  <p:stCondLst>
                                    <p:cond delay="0"/>
                                  </p:stCondLst>
                                  <p:childTnLst>
                                    <p:set>
                                      <p:cBhvr>
                                        <p:cTn id="179"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99"/>
                  </p:tgtEl>
                </p:cond>
              </p:nextCondLst>
            </p:seq>
            <p:seq concurrent="1" nextAc="seek">
              <p:cTn id="180" restart="whenNotActive" fill="hold" evtFilter="cancelBubble" nodeType="interactiveSeq">
                <p:stCondLst>
                  <p:cond evt="onClick" delay="0">
                    <p:tgtEl>
                      <p:spTgt spid="2"/>
                    </p:tgtEl>
                  </p:cond>
                </p:stCondLst>
                <p:endSync evt="end" delay="0">
                  <p:rtn val="all"/>
                </p:endSync>
                <p:childTnLst>
                  <p:par>
                    <p:cTn id="181" fill="hold">
                      <p:stCondLst>
                        <p:cond delay="0"/>
                      </p:stCondLst>
                      <p:childTnLst>
                        <p:par>
                          <p:cTn id="182" fill="hold">
                            <p:stCondLst>
                              <p:cond delay="0"/>
                            </p:stCondLst>
                            <p:childTnLst>
                              <p:par>
                                <p:cTn id="183" presetID="6" presetClass="exit" presetSubtype="32" fill="hold" nodeType="clickEffect">
                                  <p:stCondLst>
                                    <p:cond delay="0"/>
                                  </p:stCondLst>
                                  <p:childTnLst>
                                    <p:animEffect transition="out" filter="circle(out)">
                                      <p:cBhvr>
                                        <p:cTn id="184" dur="2000"/>
                                        <p:tgtEl>
                                          <p:spTgt spid="2"/>
                                        </p:tgtEl>
                                      </p:cBhvr>
                                    </p:animEffect>
                                    <p:set>
                                      <p:cBhvr>
                                        <p:cTn id="185"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86" restart="whenNotActive" fill="hold" evtFilter="cancelBubble" nodeType="interactiveSeq">
                <p:stCondLst>
                  <p:cond evt="onClick" delay="0">
                    <p:tgtEl>
                      <p:spTgt spid="3"/>
                    </p:tgtEl>
                  </p:cond>
                </p:stCondLst>
                <p:endSync evt="end" delay="0">
                  <p:rtn val="all"/>
                </p:endSync>
                <p:childTnLst>
                  <p:par>
                    <p:cTn id="187" fill="hold">
                      <p:stCondLst>
                        <p:cond delay="0"/>
                      </p:stCondLst>
                      <p:childTnLst>
                        <p:par>
                          <p:cTn id="188" fill="hold">
                            <p:stCondLst>
                              <p:cond delay="0"/>
                            </p:stCondLst>
                            <p:childTnLst>
                              <p:par>
                                <p:cTn id="189" presetID="35" presetClass="path" presetSubtype="0" accel="50000" decel="50000" fill="hold" nodeType="clickEffect">
                                  <p:stCondLst>
                                    <p:cond delay="0"/>
                                  </p:stCondLst>
                                  <p:childTnLst>
                                    <p:animMotion origin="layout" path="M -1.11111E-6 -3.58025E-6 L -0.19028 0.07439 " pathEditMode="relative" rAng="0" ptsTypes="AA">
                                      <p:cBhvr>
                                        <p:cTn id="190" dur="3000" fill="hold"/>
                                        <p:tgtEl>
                                          <p:spTgt spid="2052"/>
                                        </p:tgtEl>
                                        <p:attrNameLst>
                                          <p:attrName>ppt_x</p:attrName>
                                          <p:attrName>ppt_y</p:attrName>
                                        </p:attrNameLst>
                                      </p:cBhvr>
                                      <p:rCtr x="-9514" y="3704"/>
                                    </p:animMotion>
                                  </p:childTnLst>
                                </p:cTn>
                              </p:par>
                              <p:par>
                                <p:cTn id="191" presetID="2" presetClass="exit" presetSubtype="1" fill="hold" nodeType="withEffect">
                                  <p:stCondLst>
                                    <p:cond delay="0"/>
                                  </p:stCondLst>
                                  <p:childTnLst>
                                    <p:anim calcmode="lin" valueType="num">
                                      <p:cBhvr additive="base">
                                        <p:cTn id="192" dur="2000"/>
                                        <p:tgtEl>
                                          <p:spTgt spid="18"/>
                                        </p:tgtEl>
                                        <p:attrNameLst>
                                          <p:attrName>ppt_x</p:attrName>
                                        </p:attrNameLst>
                                      </p:cBhvr>
                                      <p:tavLst>
                                        <p:tav tm="0">
                                          <p:val>
                                            <p:strVal val="ppt_x"/>
                                          </p:val>
                                        </p:tav>
                                        <p:tav tm="100000">
                                          <p:val>
                                            <p:strVal val="ppt_x"/>
                                          </p:val>
                                        </p:tav>
                                      </p:tavLst>
                                    </p:anim>
                                    <p:anim calcmode="lin" valueType="num">
                                      <p:cBhvr additive="base">
                                        <p:cTn id="193" dur="2000"/>
                                        <p:tgtEl>
                                          <p:spTgt spid="18"/>
                                        </p:tgtEl>
                                        <p:attrNameLst>
                                          <p:attrName>ppt_y</p:attrName>
                                        </p:attrNameLst>
                                      </p:cBhvr>
                                      <p:tavLst>
                                        <p:tav tm="0">
                                          <p:val>
                                            <p:strVal val="ppt_y"/>
                                          </p:val>
                                        </p:tav>
                                        <p:tav tm="100000">
                                          <p:val>
                                            <p:strVal val="0-ppt_h/2"/>
                                          </p:val>
                                        </p:tav>
                                      </p:tavLst>
                                    </p:anim>
                                    <p:set>
                                      <p:cBhvr>
                                        <p:cTn id="194" dur="1" fill="hold">
                                          <p:stCondLst>
                                            <p:cond delay="1999"/>
                                          </p:stCondLst>
                                        </p:cTn>
                                        <p:tgtEl>
                                          <p:spTgt spid="18"/>
                                        </p:tgtEl>
                                        <p:attrNameLst>
                                          <p:attrName>style.visibility</p:attrName>
                                        </p:attrNameLst>
                                      </p:cBhvr>
                                      <p:to>
                                        <p:strVal val="hidden"/>
                                      </p:to>
                                    </p:set>
                                  </p:childTnLst>
                                </p:cTn>
                              </p:par>
                              <p:par>
                                <p:cTn id="195" presetID="1" presetClass="mediacall" presetSubtype="0" fill="hold" nodeType="withEffect">
                                  <p:stCondLst>
                                    <p:cond delay="0"/>
                                  </p:stCondLst>
                                  <p:childTnLst>
                                    <p:cmd type="call" cmd="playFrom(0.0)">
                                      <p:cBhvr>
                                        <p:cTn id="196" dur="4744" fill="hold"/>
                                        <p:tgtEl>
                                          <p:spTgt spid="13"/>
                                        </p:tgtEl>
                                      </p:cBhvr>
                                    </p:cmd>
                                  </p:childTnLst>
                                </p:cTn>
                              </p:par>
                              <p:par>
                                <p:cTn id="197" presetID="26" presetClass="emph" presetSubtype="0" repeatCount="indefinite" fill="hold" nodeType="withEffect">
                                  <p:stCondLst>
                                    <p:cond delay="0"/>
                                  </p:stCondLst>
                                  <p:endCondLst>
                                    <p:cond evt="onNext" delay="0">
                                      <p:tgtEl>
                                        <p:sldTgt/>
                                      </p:tgtEl>
                                    </p:cond>
                                  </p:endCondLst>
                                  <p:childTnLst>
                                    <p:animEffect transition="out" filter="fade">
                                      <p:cBhvr>
                                        <p:cTn id="198" dur="500" tmFilter="0, 0; .2, .5; .8, .5; 1, 0"/>
                                        <p:tgtEl>
                                          <p:spTgt spid="3"/>
                                        </p:tgtEl>
                                      </p:cBhvr>
                                    </p:animEffect>
                                    <p:animScale>
                                      <p:cBhvr>
                                        <p:cTn id="19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200" restart="whenNotActive" fill="hold" evtFilter="cancelBubble" nodeType="interactiveSeq">
                <p:stCondLst>
                  <p:cond evt="onClick" delay="0">
                    <p:tgtEl>
                      <p:spTgt spid="4"/>
                    </p:tgtEl>
                  </p:cond>
                </p:stCondLst>
                <p:endSync evt="end" delay="0">
                  <p:rtn val="all"/>
                </p:endSync>
                <p:childTnLst>
                  <p:par>
                    <p:cTn id="201" fill="hold">
                      <p:stCondLst>
                        <p:cond delay="0"/>
                      </p:stCondLst>
                      <p:childTnLst>
                        <p:par>
                          <p:cTn id="202" fill="hold">
                            <p:stCondLst>
                              <p:cond delay="0"/>
                            </p:stCondLst>
                            <p:childTnLst>
                              <p:par>
                                <p:cTn id="203" presetID="6" presetClass="exit" presetSubtype="32" fill="hold" nodeType="clickEffect">
                                  <p:stCondLst>
                                    <p:cond delay="0"/>
                                  </p:stCondLst>
                                  <p:childTnLst>
                                    <p:animEffect transition="out" filter="circle(out)">
                                      <p:cBhvr>
                                        <p:cTn id="204" dur="1000"/>
                                        <p:tgtEl>
                                          <p:spTgt spid="4"/>
                                        </p:tgtEl>
                                      </p:cBhvr>
                                    </p:animEffect>
                                    <p:set>
                                      <p:cBhvr>
                                        <p:cTn id="20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6" restart="whenNotActive" fill="hold" evtFilter="cancelBubble" nodeType="interactiveSeq">
                <p:stCondLst>
                  <p:cond evt="onClick" delay="0">
                    <p:tgtEl>
                      <p:spTgt spid="5"/>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nodeType="clickEffect">
                                  <p:stCondLst>
                                    <p:cond delay="0"/>
                                  </p:stCondLst>
                                  <p:childTnLst>
                                    <p:animEffect transition="out" filter="circle(out)">
                                      <p:cBhvr>
                                        <p:cTn id="210" dur="1250"/>
                                        <p:tgtEl>
                                          <p:spTgt spid="5"/>
                                        </p:tgtEl>
                                      </p:cBhvr>
                                    </p:animEffect>
                                    <p:set>
                                      <p:cBhvr>
                                        <p:cTn id="211" dur="1" fill="hold">
                                          <p:stCondLst>
                                            <p:cond delay="124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0" grpId="0"/>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74" y="-29499"/>
            <a:ext cx="12248304" cy="6887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6188220" y="4339366"/>
            <a:ext cx="1268787" cy="19575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1"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757319" y="3977532"/>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203614" y="4378754"/>
            <a:ext cx="1123633" cy="16092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083766" y="-52614"/>
            <a:ext cx="5963991" cy="68452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72603"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2954000" y="3751036"/>
            <a:ext cx="609600" cy="609600"/>
          </a:xfrm>
          <a:prstGeom prst="rect">
            <a:avLst/>
          </a:prstGeom>
        </p:spPr>
      </p:pic>
      <p:grpSp>
        <p:nvGrpSpPr>
          <p:cNvPr id="6" name="Group 5">
            <a:extLst>
              <a:ext uri="{FF2B5EF4-FFF2-40B4-BE49-F238E27FC236}">
                <a16:creationId xmlns:a16="http://schemas.microsoft.com/office/drawing/2014/main" xmlns="" id="{31295787-7126-49BC-A1F9-394966D6A885}"/>
              </a:ext>
            </a:extLst>
          </p:cNvPr>
          <p:cNvGrpSpPr/>
          <p:nvPr/>
        </p:nvGrpSpPr>
        <p:grpSpPr>
          <a:xfrm>
            <a:off x="9070" y="3199481"/>
            <a:ext cx="3930454" cy="856355"/>
            <a:chOff x="9070" y="3370036"/>
            <a:chExt cx="3930454" cy="685800"/>
          </a:xfrm>
        </p:grpSpPr>
        <p:sp>
          <p:nvSpPr>
            <p:cNvPr id="28" name="Rounded Rectangle 27"/>
            <p:cNvSpPr/>
            <p:nvPr/>
          </p:nvSpPr>
          <p:spPr>
            <a:xfrm>
              <a:off x="9070" y="3370036"/>
              <a:ext cx="3930454"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A</a:t>
              </a:r>
              <a:r>
                <a:rPr lang="en-US" sz="2400" dirty="0">
                  <a:solidFill>
                    <a:srgbClr val="0033CC"/>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1319752809"/>
                </p:ext>
              </p:extLst>
            </p:nvPr>
          </p:nvGraphicFramePr>
          <p:xfrm>
            <a:off x="475168" y="3508140"/>
            <a:ext cx="3228975" cy="457200"/>
          </p:xfrm>
          <a:graphic>
            <a:graphicData uri="http://schemas.openxmlformats.org/presentationml/2006/ole">
              <mc:AlternateContent xmlns:mc="http://schemas.openxmlformats.org/markup-compatibility/2006">
                <mc:Choice xmlns:v="urn:schemas-microsoft-com:vml" Requires="v">
                  <p:oleObj spid="_x0000_s6146" name="Equation" r:id="rId19" imgW="1434960" imgH="203040" progId="Equation.DSMT4">
                    <p:embed/>
                  </p:oleObj>
                </mc:Choice>
                <mc:Fallback>
                  <p:oleObj name="Equation" r:id="rId19" imgW="1434960" imgH="203040" progId="Equation.DSMT4">
                    <p:embed/>
                    <p:pic>
                      <p:nvPicPr>
                        <p:cNvPr id="2" name="Object 1"/>
                        <p:cNvPicPr/>
                        <p:nvPr/>
                      </p:nvPicPr>
                      <p:blipFill>
                        <a:blip r:embed="rId20"/>
                        <a:stretch>
                          <a:fillRect/>
                        </a:stretch>
                      </p:blipFill>
                      <p:spPr>
                        <a:xfrm>
                          <a:off x="475168" y="3508140"/>
                          <a:ext cx="3228975" cy="457200"/>
                        </a:xfrm>
                        <a:prstGeom prst="rect">
                          <a:avLst/>
                        </a:prstGeom>
                      </p:spPr>
                    </p:pic>
                  </p:oleObj>
                </mc:Fallback>
              </mc:AlternateContent>
            </a:graphicData>
          </a:graphic>
        </p:graphicFrame>
      </p:grpSp>
      <p:sp>
        <p:nvSpPr>
          <p:cNvPr id="58" name="Rounded Rectangle 5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59" name="Rounded Rectangle 5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60" name="Rounded Rectangle 5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00:43</a:t>
            </a:r>
          </a:p>
        </p:txBody>
      </p:sp>
      <p:sp>
        <p:nvSpPr>
          <p:cNvPr id="61" name="Rounded Rectangle 6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62" name="Rounded Rectangle 6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63" name="Rounded Rectangle 6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64" name="Rounded Rectangle 6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65" name="Rounded Rectangle 6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66" name="Rounded Rectangle 6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67" name="Rounded Rectangle 6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68" name="Rounded Rectangle 6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69" name="Rounded Rectangle 6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70" name="Rounded Rectangle 6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71" name="Rounded Rectangle 7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72" name="Rounded Rectangle 7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00:31</a:t>
            </a:r>
          </a:p>
        </p:txBody>
      </p:sp>
      <p:sp>
        <p:nvSpPr>
          <p:cNvPr id="73" name="Rounded Rectangle 7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74" name="Rounded Rectangle 7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00:29</a:t>
            </a:r>
          </a:p>
        </p:txBody>
      </p:sp>
      <p:sp>
        <p:nvSpPr>
          <p:cNvPr id="75" name="Rounded Rectangle 7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76" name="Rounded Rectangle 7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77" name="Rounded Rectangle 7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78" name="Rounded Rectangle 7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00:25</a:t>
            </a:r>
          </a:p>
        </p:txBody>
      </p:sp>
      <p:sp>
        <p:nvSpPr>
          <p:cNvPr id="79" name="Rounded Rectangle 7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80" name="Rounded Rectangle 7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81" name="Rounded Rectangle 8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82" name="Rounded Rectangle 8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83" name="Rounded Rectangle 8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00:20</a:t>
            </a:r>
          </a:p>
        </p:txBody>
      </p:sp>
      <p:sp>
        <p:nvSpPr>
          <p:cNvPr id="84" name="Rounded Rectangle 8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85" name="Rounded Rectangle 8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86" name="Rounded Rectangle 8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87" name="Rounded Rectangle 8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00:16</a:t>
            </a:r>
          </a:p>
        </p:txBody>
      </p:sp>
      <p:sp>
        <p:nvSpPr>
          <p:cNvPr id="88" name="Rounded Rectangle 8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89" name="Rounded Rectangle 8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90" name="Rounded Rectangle 8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00:13</a:t>
            </a:r>
          </a:p>
        </p:txBody>
      </p:sp>
      <p:sp>
        <p:nvSpPr>
          <p:cNvPr id="91" name="Rounded Rectangle 9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00:12</a:t>
            </a:r>
          </a:p>
        </p:txBody>
      </p:sp>
      <p:sp>
        <p:nvSpPr>
          <p:cNvPr id="92" name="Rounded Rectangle 9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93" name="Rounded Rectangle 9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94" name="Rounded Rectangle 93"/>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95" name="Rounded Rectangle 94"/>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96" name="Rounded Rectangle 95"/>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00:07</a:t>
            </a:r>
          </a:p>
        </p:txBody>
      </p:sp>
      <p:sp>
        <p:nvSpPr>
          <p:cNvPr id="97" name="Rounded Rectangle 96"/>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98" name="Rounded Rectangle 97"/>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00:05</a:t>
            </a:r>
          </a:p>
        </p:txBody>
      </p:sp>
      <p:sp>
        <p:nvSpPr>
          <p:cNvPr id="99" name="Rounded Rectangle 98"/>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100" name="Rounded Rectangle 99"/>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101" name="Rounded Rectangle 100"/>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102" name="Rounded Rectangle 101"/>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103" name="Rounded Rectangle 102"/>
          <p:cNvSpPr/>
          <p:nvPr/>
        </p:nvSpPr>
        <p:spPr>
          <a:xfrm>
            <a:off x="1791669" y="686292"/>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pic>
        <p:nvPicPr>
          <p:cNvPr id="104" name="Picture 2" descr="Káº¿t quáº£ hÃ¬nh áº£nh cho icon Äá»ng há»"/>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579" b="96316" l="2632" r="97895"/>
                    </a14:imgEffect>
                  </a14:imgLayer>
                </a14:imgProps>
              </a:ext>
              <a:ext uri="{28A0092B-C50C-407E-A947-70E740481C1C}">
                <a14:useLocalDpi xmlns:a14="http://schemas.microsoft.com/office/drawing/2010/main" val="0"/>
              </a:ext>
            </a:extLst>
          </a:blip>
          <a:srcRect/>
          <a:stretch>
            <a:fillRect/>
          </a:stretch>
        </p:blipFill>
        <p:spPr bwMode="auto">
          <a:xfrm>
            <a:off x="2030452" y="1451675"/>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337584" y="4811487"/>
            <a:ext cx="3979325" cy="8120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D</a:t>
            </a:r>
            <a:r>
              <a:rPr lang="en-US" sz="2400" dirty="0">
                <a:solidFill>
                  <a:srgbClr val="0033CC"/>
                </a:solidFill>
              </a:rPr>
              <a:t>.</a:t>
            </a:r>
          </a:p>
        </p:txBody>
      </p:sp>
      <p:grpSp>
        <p:nvGrpSpPr>
          <p:cNvPr id="9" name="Group 8">
            <a:extLst>
              <a:ext uri="{FF2B5EF4-FFF2-40B4-BE49-F238E27FC236}">
                <a16:creationId xmlns:a16="http://schemas.microsoft.com/office/drawing/2014/main" xmlns="" id="{B68F562C-C7D1-4614-A5DE-CD17219EC0CE}"/>
              </a:ext>
            </a:extLst>
          </p:cNvPr>
          <p:cNvGrpSpPr/>
          <p:nvPr/>
        </p:nvGrpSpPr>
        <p:grpSpPr>
          <a:xfrm>
            <a:off x="6231747" y="3199481"/>
            <a:ext cx="4152903" cy="885155"/>
            <a:chOff x="6231747" y="3199481"/>
            <a:chExt cx="4152903" cy="885155"/>
          </a:xfrm>
        </p:grpSpPr>
        <p:sp>
          <p:nvSpPr>
            <p:cNvPr id="33" name="Rounded Rectangle 32"/>
            <p:cNvSpPr/>
            <p:nvPr/>
          </p:nvSpPr>
          <p:spPr>
            <a:xfrm>
              <a:off x="6231747" y="3199481"/>
              <a:ext cx="4152903" cy="8851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rPr>
                <a:t>.</a:t>
              </a:r>
            </a:p>
          </p:txBody>
        </p:sp>
        <p:graphicFrame>
          <p:nvGraphicFramePr>
            <p:cNvPr id="7" name="Object 6">
              <a:extLst>
                <a:ext uri="{FF2B5EF4-FFF2-40B4-BE49-F238E27FC236}">
                  <a16:creationId xmlns:a16="http://schemas.microsoft.com/office/drawing/2014/main" xmlns="" id="{4BF42DD6-90BC-4934-8C2D-D54AE8873C7D}"/>
                </a:ext>
              </a:extLst>
            </p:cNvPr>
            <p:cNvGraphicFramePr>
              <a:graphicFrameLocks noChangeAspect="1"/>
            </p:cNvGraphicFramePr>
            <p:nvPr>
              <p:extLst>
                <p:ext uri="{D42A27DB-BD31-4B8C-83A1-F6EECF244321}">
                  <p14:modId xmlns:p14="http://schemas.microsoft.com/office/powerpoint/2010/main" val="1353017380"/>
                </p:ext>
              </p:extLst>
            </p:nvPr>
          </p:nvGraphicFramePr>
          <p:xfrm>
            <a:off x="6680228" y="3404674"/>
            <a:ext cx="3373128" cy="477611"/>
          </p:xfrm>
          <a:graphic>
            <a:graphicData uri="http://schemas.openxmlformats.org/presentationml/2006/ole">
              <mc:AlternateContent xmlns:mc="http://schemas.openxmlformats.org/markup-compatibility/2006">
                <mc:Choice xmlns:v="urn:schemas-microsoft-com:vml" Requires="v">
                  <p:oleObj spid="_x0000_s6147" name="Equation" r:id="rId23" imgW="1434960" imgH="203040" progId="Equation.DSMT4">
                    <p:embed/>
                  </p:oleObj>
                </mc:Choice>
                <mc:Fallback>
                  <p:oleObj name="Equation" r:id="rId23" imgW="1434960" imgH="203040" progId="Equation.DSMT4">
                    <p:embed/>
                    <p:pic>
                      <p:nvPicPr>
                        <p:cNvPr id="0" name=""/>
                        <p:cNvPicPr/>
                        <p:nvPr/>
                      </p:nvPicPr>
                      <p:blipFill>
                        <a:blip r:embed="rId24"/>
                        <a:stretch>
                          <a:fillRect/>
                        </a:stretch>
                      </p:blipFill>
                      <p:spPr>
                        <a:xfrm>
                          <a:off x="6680228" y="3404674"/>
                          <a:ext cx="3373128" cy="477611"/>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xmlns="" id="{8E0046A7-C2D0-4CC0-B069-993023F135A4}"/>
              </a:ext>
            </a:extLst>
          </p:cNvPr>
          <p:cNvGrpSpPr/>
          <p:nvPr/>
        </p:nvGrpSpPr>
        <p:grpSpPr>
          <a:xfrm>
            <a:off x="-53940" y="4726326"/>
            <a:ext cx="3868696" cy="730592"/>
            <a:chOff x="-53940" y="4726326"/>
            <a:chExt cx="3868696" cy="730592"/>
          </a:xfrm>
        </p:grpSpPr>
        <p:sp>
          <p:nvSpPr>
            <p:cNvPr id="39" name="Rounded Rectangle 38"/>
            <p:cNvSpPr/>
            <p:nvPr/>
          </p:nvSpPr>
          <p:spPr>
            <a:xfrm>
              <a:off x="-53940" y="4726326"/>
              <a:ext cx="3863943" cy="7305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33CC"/>
                  </a:solidFill>
                  <a:latin typeface="Times New Roman" panose="02020603050405020304" pitchFamily="18" charset="0"/>
                  <a:cs typeface="Times New Roman" panose="02020603050405020304" pitchFamily="18" charset="0"/>
                </a:rPr>
                <a:t>C</a:t>
              </a:r>
              <a:r>
                <a:rPr lang="en-US" sz="2400" dirty="0">
                  <a:solidFill>
                    <a:srgbClr val="0033CC"/>
                  </a:solidFill>
                </a:rPr>
                <a:t>. </a:t>
              </a:r>
              <a:endParaRPr lang="en-US" sz="2000" dirty="0">
                <a:solidFill>
                  <a:srgbClr val="0033CC"/>
                </a:solidFill>
              </a:endParaRPr>
            </a:p>
          </p:txBody>
        </p:sp>
        <p:graphicFrame>
          <p:nvGraphicFramePr>
            <p:cNvPr id="10" name="Object 9">
              <a:extLst>
                <a:ext uri="{FF2B5EF4-FFF2-40B4-BE49-F238E27FC236}">
                  <a16:creationId xmlns:a16="http://schemas.microsoft.com/office/drawing/2014/main" xmlns="" id="{B24998BD-1C3C-49FE-B572-B5DB55824CB9}"/>
                </a:ext>
              </a:extLst>
            </p:cNvPr>
            <p:cNvGraphicFramePr>
              <a:graphicFrameLocks noChangeAspect="1"/>
            </p:cNvGraphicFramePr>
            <p:nvPr>
              <p:extLst>
                <p:ext uri="{D42A27DB-BD31-4B8C-83A1-F6EECF244321}">
                  <p14:modId xmlns:p14="http://schemas.microsoft.com/office/powerpoint/2010/main" val="1753311602"/>
                </p:ext>
              </p:extLst>
            </p:nvPr>
          </p:nvGraphicFramePr>
          <p:xfrm>
            <a:off x="357544" y="4880232"/>
            <a:ext cx="3457212" cy="489517"/>
          </p:xfrm>
          <a:graphic>
            <a:graphicData uri="http://schemas.openxmlformats.org/presentationml/2006/ole">
              <mc:AlternateContent xmlns:mc="http://schemas.openxmlformats.org/markup-compatibility/2006">
                <mc:Choice xmlns:v="urn:schemas-microsoft-com:vml" Requires="v">
                  <p:oleObj spid="_x0000_s6148" name="Equation" r:id="rId25" imgW="1434960" imgH="203040" progId="Equation.DSMT4">
                    <p:embed/>
                  </p:oleObj>
                </mc:Choice>
                <mc:Fallback>
                  <p:oleObj name="Equation" r:id="rId25" imgW="1434960" imgH="203040" progId="Equation.DSMT4">
                    <p:embed/>
                    <p:pic>
                      <p:nvPicPr>
                        <p:cNvPr id="0" name=""/>
                        <p:cNvPicPr/>
                        <p:nvPr/>
                      </p:nvPicPr>
                      <p:blipFill>
                        <a:blip r:embed="rId26"/>
                        <a:stretch>
                          <a:fillRect/>
                        </a:stretch>
                      </p:blipFill>
                      <p:spPr>
                        <a:xfrm>
                          <a:off x="357544" y="4880232"/>
                          <a:ext cx="3457212" cy="489517"/>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xmlns="" id="{A615181D-2E31-4E41-9A98-4DF2B20F5289}"/>
              </a:ext>
            </a:extLst>
          </p:cNvPr>
          <p:cNvGraphicFramePr>
            <a:graphicFrameLocks noChangeAspect="1"/>
          </p:cNvGraphicFramePr>
          <p:nvPr>
            <p:extLst>
              <p:ext uri="{D42A27DB-BD31-4B8C-83A1-F6EECF244321}">
                <p14:modId xmlns:p14="http://schemas.microsoft.com/office/powerpoint/2010/main" val="78815583"/>
              </p:ext>
            </p:extLst>
          </p:nvPr>
        </p:nvGraphicFramePr>
        <p:xfrm>
          <a:off x="6917954" y="5008236"/>
          <a:ext cx="3168817" cy="448682"/>
        </p:xfrm>
        <a:graphic>
          <a:graphicData uri="http://schemas.openxmlformats.org/presentationml/2006/ole">
            <mc:AlternateContent xmlns:mc="http://schemas.openxmlformats.org/markup-compatibility/2006">
              <mc:Choice xmlns:v="urn:schemas-microsoft-com:vml" Requires="v">
                <p:oleObj spid="_x0000_s6149" name="Equation" r:id="rId27" imgW="1434960" imgH="203040" progId="Equation.DSMT4">
                  <p:embed/>
                </p:oleObj>
              </mc:Choice>
              <mc:Fallback>
                <p:oleObj name="Equation" r:id="rId27" imgW="1434960" imgH="203040" progId="Equation.DSMT4">
                  <p:embed/>
                  <p:pic>
                    <p:nvPicPr>
                      <p:cNvPr id="0" name=""/>
                      <p:cNvPicPr/>
                      <p:nvPr/>
                    </p:nvPicPr>
                    <p:blipFill>
                      <a:blip r:embed="rId28"/>
                      <a:stretch>
                        <a:fillRect/>
                      </a:stretch>
                    </p:blipFill>
                    <p:spPr>
                      <a:xfrm>
                        <a:off x="6917954" y="5008236"/>
                        <a:ext cx="3168817" cy="44868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xmlns="" id="{6C0072A2-B95B-4079-B316-014FB12B1FC4}"/>
              </a:ext>
            </a:extLst>
          </p:cNvPr>
          <p:cNvGrpSpPr/>
          <p:nvPr/>
        </p:nvGrpSpPr>
        <p:grpSpPr>
          <a:xfrm>
            <a:off x="3270921" y="130763"/>
            <a:ext cx="6019800" cy="2833622"/>
            <a:chOff x="3270921" y="130763"/>
            <a:chExt cx="6019800" cy="2833622"/>
          </a:xfrm>
        </p:grpSpPr>
        <p:pic>
          <p:nvPicPr>
            <p:cNvPr id="40" name="Picture 11" descr="C:\Users\ADMIN\Desktop\Giai cuu dai duong 2\seashell-border-382756.jpg"/>
            <p:cNvPicPr>
              <a:picLocks noChangeAspect="1" noChangeArrowheads="1"/>
            </p:cNvPicPr>
            <p:nvPr/>
          </p:nvPicPr>
          <p:blipFill>
            <a:blip r:embed="rId29">
              <a:extLst>
                <a:ext uri="{BEBA8EAE-BF5A-486C-A8C5-ECC9F3942E4B}">
                  <a14:imgProps xmlns:a14="http://schemas.microsoft.com/office/drawing/2010/main">
                    <a14:imgLayer r:embed="rId3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0921" y="130763"/>
              <a:ext cx="6019800" cy="2833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106">
              <a:extLst>
                <a:ext uri="{FF2B5EF4-FFF2-40B4-BE49-F238E27FC236}">
                  <a16:creationId xmlns:a16="http://schemas.microsoft.com/office/drawing/2014/main" xmlns="" id="{BABBD1A8-BBDC-48C7-AB44-8C5ADB7C3E2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7770"/>
            <a:stretch/>
          </p:blipFill>
          <p:spPr bwMode="auto">
            <a:xfrm>
              <a:off x="4339876" y="806184"/>
              <a:ext cx="3375690" cy="1851047"/>
            </a:xfrm>
            <a:prstGeom prst="rect">
              <a:avLst/>
            </a:prstGeom>
            <a:noFill/>
            <a:ln>
              <a:noFill/>
            </a:ln>
            <a:extLst>
              <a:ext uri="{53640926-AAD7-44D8-BBD7-CCE9431645EC}">
                <a14:shadowObscured xmlns:a14="http://schemas.microsoft.com/office/drawing/2010/main"/>
              </a:ext>
            </a:extLst>
          </p:spPr>
        </p:pic>
        <p:sp>
          <p:nvSpPr>
            <p:cNvPr id="41" name="TextBox 40"/>
            <p:cNvSpPr txBox="1"/>
            <p:nvPr/>
          </p:nvSpPr>
          <p:spPr>
            <a:xfrm>
              <a:off x="3410110" y="344519"/>
              <a:ext cx="536752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Cho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endParaRPr lang="en-US" sz="3600" b="1" dirty="0">
                <a:solidFill>
                  <a:srgbClr val="0033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2" presetClass="entr" presetSubtype="4"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5"/>
                </p:tgtEl>
              </p:cMediaNode>
            </p:audio>
            <p:seq concurrent="1" nextAc="seek">
              <p:cTn id="43" restart="whenNotActive" fill="hold" evtFilter="cancelBubble" nodeType="interactiveSeq">
                <p:stCondLst>
                  <p:cond evt="onClick" delay="0">
                    <p:tgtEl>
                      <p:spTgt spid="104"/>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59"/>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60"/>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61"/>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62"/>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63"/>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64"/>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65"/>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66"/>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67"/>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68"/>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69"/>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70"/>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71"/>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72"/>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73"/>
                                        </p:tgtEl>
                                        <p:attrNameLst>
                                          <p:attrName>style.visibility</p:attrName>
                                        </p:attrNameLst>
                                      </p:cBhvr>
                                      <p:to>
                                        <p:strVal val="visible"/>
                                      </p:to>
                                    </p:set>
                                  </p:childTnLst>
                                </p:cTn>
                              </p:par>
                            </p:childTnLst>
                          </p:cTn>
                        </p:par>
                        <p:par>
                          <p:cTn id="93" fill="hold">
                            <p:stCondLst>
                              <p:cond delay="16000"/>
                            </p:stCondLst>
                            <p:childTnLst>
                              <p:par>
                                <p:cTn id="94" presetID="11" presetClass="entr" presetSubtype="0" fill="hold" grpId="0" nodeType="afterEffect">
                                  <p:stCondLst>
                                    <p:cond delay="0"/>
                                  </p:stCondLst>
                                  <p:childTnLst>
                                    <p:set>
                                      <p:cBhvr>
                                        <p:cTn id="95" dur="1000">
                                          <p:stCondLst>
                                            <p:cond delay="0"/>
                                          </p:stCondLst>
                                        </p:cTn>
                                        <p:tgtEl>
                                          <p:spTgt spid="74"/>
                                        </p:tgtEl>
                                        <p:attrNameLst>
                                          <p:attrName>style.visibility</p:attrName>
                                        </p:attrNameLst>
                                      </p:cBhvr>
                                      <p:to>
                                        <p:strVal val="visible"/>
                                      </p:to>
                                    </p:set>
                                  </p:childTnLst>
                                </p:cTn>
                              </p:par>
                            </p:childTnLst>
                          </p:cTn>
                        </p:par>
                        <p:par>
                          <p:cTn id="96" fill="hold">
                            <p:stCondLst>
                              <p:cond delay="17000"/>
                            </p:stCondLst>
                            <p:childTnLst>
                              <p:par>
                                <p:cTn id="97" presetID="11" presetClass="entr" presetSubtype="0" fill="hold" grpId="0" nodeType="afterEffect">
                                  <p:stCondLst>
                                    <p:cond delay="0"/>
                                  </p:stCondLst>
                                  <p:childTnLst>
                                    <p:set>
                                      <p:cBhvr>
                                        <p:cTn id="98" dur="1000">
                                          <p:stCondLst>
                                            <p:cond delay="0"/>
                                          </p:stCondLst>
                                        </p:cTn>
                                        <p:tgtEl>
                                          <p:spTgt spid="75"/>
                                        </p:tgtEl>
                                        <p:attrNameLst>
                                          <p:attrName>style.visibility</p:attrName>
                                        </p:attrNameLst>
                                      </p:cBhvr>
                                      <p:to>
                                        <p:strVal val="visible"/>
                                      </p:to>
                                    </p:set>
                                  </p:childTnLst>
                                </p:cTn>
                              </p:par>
                            </p:childTnLst>
                          </p:cTn>
                        </p:par>
                        <p:par>
                          <p:cTn id="99" fill="hold">
                            <p:stCondLst>
                              <p:cond delay="18000"/>
                            </p:stCondLst>
                            <p:childTnLst>
                              <p:par>
                                <p:cTn id="100" presetID="11" presetClass="entr" presetSubtype="0" fill="hold" grpId="0" nodeType="afterEffect">
                                  <p:stCondLst>
                                    <p:cond delay="0"/>
                                  </p:stCondLst>
                                  <p:childTnLst>
                                    <p:set>
                                      <p:cBhvr>
                                        <p:cTn id="101" dur="1000">
                                          <p:stCondLst>
                                            <p:cond delay="0"/>
                                          </p:stCondLst>
                                        </p:cTn>
                                        <p:tgtEl>
                                          <p:spTgt spid="76"/>
                                        </p:tgtEl>
                                        <p:attrNameLst>
                                          <p:attrName>style.visibility</p:attrName>
                                        </p:attrNameLst>
                                      </p:cBhvr>
                                      <p:to>
                                        <p:strVal val="visible"/>
                                      </p:to>
                                    </p:set>
                                  </p:childTnLst>
                                </p:cTn>
                              </p:par>
                            </p:childTnLst>
                          </p:cTn>
                        </p:par>
                        <p:par>
                          <p:cTn id="102" fill="hold">
                            <p:stCondLst>
                              <p:cond delay="19000"/>
                            </p:stCondLst>
                            <p:childTnLst>
                              <p:par>
                                <p:cTn id="103" presetID="11" presetClass="entr" presetSubtype="0" fill="hold" grpId="0" nodeType="afterEffect">
                                  <p:stCondLst>
                                    <p:cond delay="0"/>
                                  </p:stCondLst>
                                  <p:childTnLst>
                                    <p:set>
                                      <p:cBhvr>
                                        <p:cTn id="104" dur="1000">
                                          <p:stCondLst>
                                            <p:cond delay="0"/>
                                          </p:stCondLst>
                                        </p:cTn>
                                        <p:tgtEl>
                                          <p:spTgt spid="77"/>
                                        </p:tgtEl>
                                        <p:attrNameLst>
                                          <p:attrName>style.visibility</p:attrName>
                                        </p:attrNameLst>
                                      </p:cBhvr>
                                      <p:to>
                                        <p:strVal val="visible"/>
                                      </p:to>
                                    </p:set>
                                  </p:childTnLst>
                                </p:cTn>
                              </p:par>
                            </p:childTnLst>
                          </p:cTn>
                        </p:par>
                        <p:par>
                          <p:cTn id="105" fill="hold">
                            <p:stCondLst>
                              <p:cond delay="20000"/>
                            </p:stCondLst>
                            <p:childTnLst>
                              <p:par>
                                <p:cTn id="106" presetID="11" presetClass="entr" presetSubtype="0" fill="hold" grpId="0" nodeType="afterEffect">
                                  <p:stCondLst>
                                    <p:cond delay="0"/>
                                  </p:stCondLst>
                                  <p:childTnLst>
                                    <p:set>
                                      <p:cBhvr>
                                        <p:cTn id="107" dur="1000">
                                          <p:stCondLst>
                                            <p:cond delay="0"/>
                                          </p:stCondLst>
                                        </p:cTn>
                                        <p:tgtEl>
                                          <p:spTgt spid="78"/>
                                        </p:tgtEl>
                                        <p:attrNameLst>
                                          <p:attrName>style.visibility</p:attrName>
                                        </p:attrNameLst>
                                      </p:cBhvr>
                                      <p:to>
                                        <p:strVal val="visible"/>
                                      </p:to>
                                    </p:set>
                                  </p:childTnLst>
                                </p:cTn>
                              </p:par>
                            </p:childTnLst>
                          </p:cTn>
                        </p:par>
                        <p:par>
                          <p:cTn id="108" fill="hold">
                            <p:stCondLst>
                              <p:cond delay="21000"/>
                            </p:stCondLst>
                            <p:childTnLst>
                              <p:par>
                                <p:cTn id="109" presetID="11" presetClass="entr" presetSubtype="0" fill="hold" grpId="0" nodeType="afterEffect">
                                  <p:stCondLst>
                                    <p:cond delay="0"/>
                                  </p:stCondLst>
                                  <p:childTnLst>
                                    <p:set>
                                      <p:cBhvr>
                                        <p:cTn id="110" dur="1000">
                                          <p:stCondLst>
                                            <p:cond delay="0"/>
                                          </p:stCondLst>
                                        </p:cTn>
                                        <p:tgtEl>
                                          <p:spTgt spid="79"/>
                                        </p:tgtEl>
                                        <p:attrNameLst>
                                          <p:attrName>style.visibility</p:attrName>
                                        </p:attrNameLst>
                                      </p:cBhvr>
                                      <p:to>
                                        <p:strVal val="visible"/>
                                      </p:to>
                                    </p:set>
                                  </p:childTnLst>
                                </p:cTn>
                              </p:par>
                            </p:childTnLst>
                          </p:cTn>
                        </p:par>
                        <p:par>
                          <p:cTn id="111" fill="hold">
                            <p:stCondLst>
                              <p:cond delay="22000"/>
                            </p:stCondLst>
                            <p:childTnLst>
                              <p:par>
                                <p:cTn id="112" presetID="11" presetClass="entr" presetSubtype="0" fill="hold" grpId="0" nodeType="afterEffect">
                                  <p:stCondLst>
                                    <p:cond delay="0"/>
                                  </p:stCondLst>
                                  <p:childTnLst>
                                    <p:set>
                                      <p:cBhvr>
                                        <p:cTn id="113" dur="1000">
                                          <p:stCondLst>
                                            <p:cond delay="0"/>
                                          </p:stCondLst>
                                        </p:cTn>
                                        <p:tgtEl>
                                          <p:spTgt spid="80"/>
                                        </p:tgtEl>
                                        <p:attrNameLst>
                                          <p:attrName>style.visibility</p:attrName>
                                        </p:attrNameLst>
                                      </p:cBhvr>
                                      <p:to>
                                        <p:strVal val="visible"/>
                                      </p:to>
                                    </p:set>
                                  </p:childTnLst>
                                </p:cTn>
                              </p:par>
                            </p:childTnLst>
                          </p:cTn>
                        </p:par>
                        <p:par>
                          <p:cTn id="114" fill="hold">
                            <p:stCondLst>
                              <p:cond delay="23000"/>
                            </p:stCondLst>
                            <p:childTnLst>
                              <p:par>
                                <p:cTn id="115" presetID="11" presetClass="entr" presetSubtype="0" fill="hold" grpId="0" nodeType="afterEffect">
                                  <p:stCondLst>
                                    <p:cond delay="0"/>
                                  </p:stCondLst>
                                  <p:childTnLst>
                                    <p:set>
                                      <p:cBhvr>
                                        <p:cTn id="116" dur="1000">
                                          <p:stCondLst>
                                            <p:cond delay="0"/>
                                          </p:stCondLst>
                                        </p:cTn>
                                        <p:tgtEl>
                                          <p:spTgt spid="81"/>
                                        </p:tgtEl>
                                        <p:attrNameLst>
                                          <p:attrName>style.visibility</p:attrName>
                                        </p:attrNameLst>
                                      </p:cBhvr>
                                      <p:to>
                                        <p:strVal val="visible"/>
                                      </p:to>
                                    </p:set>
                                  </p:childTnLst>
                                </p:cTn>
                              </p:par>
                            </p:childTnLst>
                          </p:cTn>
                        </p:par>
                        <p:par>
                          <p:cTn id="117" fill="hold">
                            <p:stCondLst>
                              <p:cond delay="24000"/>
                            </p:stCondLst>
                            <p:childTnLst>
                              <p:par>
                                <p:cTn id="118" presetID="11" presetClass="entr" presetSubtype="0" fill="hold" grpId="0" nodeType="afterEffect">
                                  <p:stCondLst>
                                    <p:cond delay="0"/>
                                  </p:stCondLst>
                                  <p:childTnLst>
                                    <p:set>
                                      <p:cBhvr>
                                        <p:cTn id="119" dur="1000">
                                          <p:stCondLst>
                                            <p:cond delay="0"/>
                                          </p:stCondLst>
                                        </p:cTn>
                                        <p:tgtEl>
                                          <p:spTgt spid="82"/>
                                        </p:tgtEl>
                                        <p:attrNameLst>
                                          <p:attrName>style.visibility</p:attrName>
                                        </p:attrNameLst>
                                      </p:cBhvr>
                                      <p:to>
                                        <p:strVal val="visible"/>
                                      </p:to>
                                    </p:set>
                                  </p:childTnLst>
                                </p:cTn>
                              </p:par>
                            </p:childTnLst>
                          </p:cTn>
                        </p:par>
                        <p:par>
                          <p:cTn id="120" fill="hold">
                            <p:stCondLst>
                              <p:cond delay="25000"/>
                            </p:stCondLst>
                            <p:childTnLst>
                              <p:par>
                                <p:cTn id="121" presetID="11" presetClass="entr" presetSubtype="0" fill="hold" grpId="0" nodeType="afterEffect">
                                  <p:stCondLst>
                                    <p:cond delay="0"/>
                                  </p:stCondLst>
                                  <p:childTnLst>
                                    <p:set>
                                      <p:cBhvr>
                                        <p:cTn id="122" dur="1000">
                                          <p:stCondLst>
                                            <p:cond delay="0"/>
                                          </p:stCondLst>
                                        </p:cTn>
                                        <p:tgtEl>
                                          <p:spTgt spid="83"/>
                                        </p:tgtEl>
                                        <p:attrNameLst>
                                          <p:attrName>style.visibility</p:attrName>
                                        </p:attrNameLst>
                                      </p:cBhvr>
                                      <p:to>
                                        <p:strVal val="visible"/>
                                      </p:to>
                                    </p:set>
                                  </p:childTnLst>
                                </p:cTn>
                              </p:par>
                            </p:childTnLst>
                          </p:cTn>
                        </p:par>
                        <p:par>
                          <p:cTn id="123" fill="hold">
                            <p:stCondLst>
                              <p:cond delay="26000"/>
                            </p:stCondLst>
                            <p:childTnLst>
                              <p:par>
                                <p:cTn id="124" presetID="11" presetClass="entr" presetSubtype="0" fill="hold" grpId="0" nodeType="afterEffect">
                                  <p:stCondLst>
                                    <p:cond delay="0"/>
                                  </p:stCondLst>
                                  <p:childTnLst>
                                    <p:set>
                                      <p:cBhvr>
                                        <p:cTn id="125" dur="1000">
                                          <p:stCondLst>
                                            <p:cond delay="0"/>
                                          </p:stCondLst>
                                        </p:cTn>
                                        <p:tgtEl>
                                          <p:spTgt spid="84"/>
                                        </p:tgtEl>
                                        <p:attrNameLst>
                                          <p:attrName>style.visibility</p:attrName>
                                        </p:attrNameLst>
                                      </p:cBhvr>
                                      <p:to>
                                        <p:strVal val="visible"/>
                                      </p:to>
                                    </p:set>
                                  </p:childTnLst>
                                </p:cTn>
                              </p:par>
                            </p:childTnLst>
                          </p:cTn>
                        </p:par>
                        <p:par>
                          <p:cTn id="126" fill="hold">
                            <p:stCondLst>
                              <p:cond delay="27000"/>
                            </p:stCondLst>
                            <p:childTnLst>
                              <p:par>
                                <p:cTn id="127" presetID="11" presetClass="entr" presetSubtype="0" fill="hold" grpId="0" nodeType="afterEffect">
                                  <p:stCondLst>
                                    <p:cond delay="0"/>
                                  </p:stCondLst>
                                  <p:childTnLst>
                                    <p:set>
                                      <p:cBhvr>
                                        <p:cTn id="128" dur="1000">
                                          <p:stCondLst>
                                            <p:cond delay="0"/>
                                          </p:stCondLst>
                                        </p:cTn>
                                        <p:tgtEl>
                                          <p:spTgt spid="85"/>
                                        </p:tgtEl>
                                        <p:attrNameLst>
                                          <p:attrName>style.visibility</p:attrName>
                                        </p:attrNameLst>
                                      </p:cBhvr>
                                      <p:to>
                                        <p:strVal val="visible"/>
                                      </p:to>
                                    </p:set>
                                  </p:childTnLst>
                                </p:cTn>
                              </p:par>
                            </p:childTnLst>
                          </p:cTn>
                        </p:par>
                        <p:par>
                          <p:cTn id="129" fill="hold">
                            <p:stCondLst>
                              <p:cond delay="28000"/>
                            </p:stCondLst>
                            <p:childTnLst>
                              <p:par>
                                <p:cTn id="130" presetID="11" presetClass="entr" presetSubtype="0" fill="hold" grpId="0" nodeType="afterEffect">
                                  <p:stCondLst>
                                    <p:cond delay="0"/>
                                  </p:stCondLst>
                                  <p:childTnLst>
                                    <p:set>
                                      <p:cBhvr>
                                        <p:cTn id="131" dur="1000">
                                          <p:stCondLst>
                                            <p:cond delay="0"/>
                                          </p:stCondLst>
                                        </p:cTn>
                                        <p:tgtEl>
                                          <p:spTgt spid="86"/>
                                        </p:tgtEl>
                                        <p:attrNameLst>
                                          <p:attrName>style.visibility</p:attrName>
                                        </p:attrNameLst>
                                      </p:cBhvr>
                                      <p:to>
                                        <p:strVal val="visible"/>
                                      </p:to>
                                    </p:set>
                                  </p:childTnLst>
                                </p:cTn>
                              </p:par>
                            </p:childTnLst>
                          </p:cTn>
                        </p:par>
                        <p:par>
                          <p:cTn id="132" fill="hold">
                            <p:stCondLst>
                              <p:cond delay="29000"/>
                            </p:stCondLst>
                            <p:childTnLst>
                              <p:par>
                                <p:cTn id="133" presetID="11" presetClass="entr" presetSubtype="0" fill="hold" grpId="0" nodeType="afterEffect">
                                  <p:stCondLst>
                                    <p:cond delay="0"/>
                                  </p:stCondLst>
                                  <p:childTnLst>
                                    <p:set>
                                      <p:cBhvr>
                                        <p:cTn id="134" dur="1000">
                                          <p:stCondLst>
                                            <p:cond delay="0"/>
                                          </p:stCondLst>
                                        </p:cTn>
                                        <p:tgtEl>
                                          <p:spTgt spid="87"/>
                                        </p:tgtEl>
                                        <p:attrNameLst>
                                          <p:attrName>style.visibility</p:attrName>
                                        </p:attrNameLst>
                                      </p:cBhvr>
                                      <p:to>
                                        <p:strVal val="visible"/>
                                      </p:to>
                                    </p:set>
                                  </p:childTnLst>
                                </p:cTn>
                              </p:par>
                            </p:childTnLst>
                          </p:cTn>
                        </p:par>
                        <p:par>
                          <p:cTn id="135" fill="hold">
                            <p:stCondLst>
                              <p:cond delay="30000"/>
                            </p:stCondLst>
                            <p:childTnLst>
                              <p:par>
                                <p:cTn id="136" presetID="11" presetClass="entr" presetSubtype="0" fill="hold" grpId="0" nodeType="afterEffect">
                                  <p:stCondLst>
                                    <p:cond delay="0"/>
                                  </p:stCondLst>
                                  <p:childTnLst>
                                    <p:set>
                                      <p:cBhvr>
                                        <p:cTn id="137" dur="1000">
                                          <p:stCondLst>
                                            <p:cond delay="0"/>
                                          </p:stCondLst>
                                        </p:cTn>
                                        <p:tgtEl>
                                          <p:spTgt spid="88"/>
                                        </p:tgtEl>
                                        <p:attrNameLst>
                                          <p:attrName>style.visibility</p:attrName>
                                        </p:attrNameLst>
                                      </p:cBhvr>
                                      <p:to>
                                        <p:strVal val="visible"/>
                                      </p:to>
                                    </p:set>
                                  </p:childTnLst>
                                </p:cTn>
                              </p:par>
                            </p:childTnLst>
                          </p:cTn>
                        </p:par>
                        <p:par>
                          <p:cTn id="138" fill="hold">
                            <p:stCondLst>
                              <p:cond delay="31000"/>
                            </p:stCondLst>
                            <p:childTnLst>
                              <p:par>
                                <p:cTn id="139" presetID="11" presetClass="entr" presetSubtype="0" fill="hold" grpId="0" nodeType="afterEffect">
                                  <p:stCondLst>
                                    <p:cond delay="0"/>
                                  </p:stCondLst>
                                  <p:childTnLst>
                                    <p:set>
                                      <p:cBhvr>
                                        <p:cTn id="140" dur="1000">
                                          <p:stCondLst>
                                            <p:cond delay="0"/>
                                          </p:stCondLst>
                                        </p:cTn>
                                        <p:tgtEl>
                                          <p:spTgt spid="89"/>
                                        </p:tgtEl>
                                        <p:attrNameLst>
                                          <p:attrName>style.visibility</p:attrName>
                                        </p:attrNameLst>
                                      </p:cBhvr>
                                      <p:to>
                                        <p:strVal val="visible"/>
                                      </p:to>
                                    </p:set>
                                  </p:childTnLst>
                                </p:cTn>
                              </p:par>
                            </p:childTnLst>
                          </p:cTn>
                        </p:par>
                        <p:par>
                          <p:cTn id="141" fill="hold">
                            <p:stCondLst>
                              <p:cond delay="32000"/>
                            </p:stCondLst>
                            <p:childTnLst>
                              <p:par>
                                <p:cTn id="142" presetID="11" presetClass="entr" presetSubtype="0" fill="hold" grpId="0" nodeType="afterEffect">
                                  <p:stCondLst>
                                    <p:cond delay="0"/>
                                  </p:stCondLst>
                                  <p:childTnLst>
                                    <p:set>
                                      <p:cBhvr>
                                        <p:cTn id="143" dur="1000">
                                          <p:stCondLst>
                                            <p:cond delay="0"/>
                                          </p:stCondLst>
                                        </p:cTn>
                                        <p:tgtEl>
                                          <p:spTgt spid="90"/>
                                        </p:tgtEl>
                                        <p:attrNameLst>
                                          <p:attrName>style.visibility</p:attrName>
                                        </p:attrNameLst>
                                      </p:cBhvr>
                                      <p:to>
                                        <p:strVal val="visible"/>
                                      </p:to>
                                    </p:set>
                                  </p:childTnLst>
                                </p:cTn>
                              </p:par>
                            </p:childTnLst>
                          </p:cTn>
                        </p:par>
                        <p:par>
                          <p:cTn id="144" fill="hold">
                            <p:stCondLst>
                              <p:cond delay="33000"/>
                            </p:stCondLst>
                            <p:childTnLst>
                              <p:par>
                                <p:cTn id="145" presetID="11" presetClass="entr" presetSubtype="0" fill="hold" grpId="0" nodeType="afterEffect">
                                  <p:stCondLst>
                                    <p:cond delay="0"/>
                                  </p:stCondLst>
                                  <p:childTnLst>
                                    <p:set>
                                      <p:cBhvr>
                                        <p:cTn id="146" dur="1000">
                                          <p:stCondLst>
                                            <p:cond delay="0"/>
                                          </p:stCondLst>
                                        </p:cTn>
                                        <p:tgtEl>
                                          <p:spTgt spid="91"/>
                                        </p:tgtEl>
                                        <p:attrNameLst>
                                          <p:attrName>style.visibility</p:attrName>
                                        </p:attrNameLst>
                                      </p:cBhvr>
                                      <p:to>
                                        <p:strVal val="visible"/>
                                      </p:to>
                                    </p:set>
                                  </p:childTnLst>
                                </p:cTn>
                              </p:par>
                            </p:childTnLst>
                          </p:cTn>
                        </p:par>
                        <p:par>
                          <p:cTn id="147" fill="hold">
                            <p:stCondLst>
                              <p:cond delay="34000"/>
                            </p:stCondLst>
                            <p:childTnLst>
                              <p:par>
                                <p:cTn id="148" presetID="11" presetClass="entr" presetSubtype="0" fill="hold" grpId="0" nodeType="afterEffect">
                                  <p:stCondLst>
                                    <p:cond delay="0"/>
                                  </p:stCondLst>
                                  <p:childTnLst>
                                    <p:set>
                                      <p:cBhvr>
                                        <p:cTn id="149" dur="1000">
                                          <p:stCondLst>
                                            <p:cond delay="0"/>
                                          </p:stCondLst>
                                        </p:cTn>
                                        <p:tgtEl>
                                          <p:spTgt spid="92"/>
                                        </p:tgtEl>
                                        <p:attrNameLst>
                                          <p:attrName>style.visibility</p:attrName>
                                        </p:attrNameLst>
                                      </p:cBhvr>
                                      <p:to>
                                        <p:strVal val="visible"/>
                                      </p:to>
                                    </p:set>
                                  </p:childTnLst>
                                </p:cTn>
                              </p:par>
                            </p:childTnLst>
                          </p:cTn>
                        </p:par>
                        <p:par>
                          <p:cTn id="150" fill="hold">
                            <p:stCondLst>
                              <p:cond delay="35000"/>
                            </p:stCondLst>
                            <p:childTnLst>
                              <p:par>
                                <p:cTn id="151" presetID="11" presetClass="entr" presetSubtype="0" fill="hold" grpId="0" nodeType="afterEffect">
                                  <p:stCondLst>
                                    <p:cond delay="0"/>
                                  </p:stCondLst>
                                  <p:childTnLst>
                                    <p:set>
                                      <p:cBhvr>
                                        <p:cTn id="152" dur="1000">
                                          <p:stCondLst>
                                            <p:cond delay="0"/>
                                          </p:stCondLst>
                                        </p:cTn>
                                        <p:tgtEl>
                                          <p:spTgt spid="93"/>
                                        </p:tgtEl>
                                        <p:attrNameLst>
                                          <p:attrName>style.visibility</p:attrName>
                                        </p:attrNameLst>
                                      </p:cBhvr>
                                      <p:to>
                                        <p:strVal val="visible"/>
                                      </p:to>
                                    </p:set>
                                  </p:childTnLst>
                                </p:cTn>
                              </p:par>
                            </p:childTnLst>
                          </p:cTn>
                        </p:par>
                        <p:par>
                          <p:cTn id="153" fill="hold">
                            <p:stCondLst>
                              <p:cond delay="36000"/>
                            </p:stCondLst>
                            <p:childTnLst>
                              <p:par>
                                <p:cTn id="154" presetID="11" presetClass="entr" presetSubtype="0" fill="hold" grpId="0" nodeType="afterEffect">
                                  <p:stCondLst>
                                    <p:cond delay="0"/>
                                  </p:stCondLst>
                                  <p:childTnLst>
                                    <p:set>
                                      <p:cBhvr>
                                        <p:cTn id="155" dur="1000">
                                          <p:stCondLst>
                                            <p:cond delay="0"/>
                                          </p:stCondLst>
                                        </p:cTn>
                                        <p:tgtEl>
                                          <p:spTgt spid="94"/>
                                        </p:tgtEl>
                                        <p:attrNameLst>
                                          <p:attrName>style.visibility</p:attrName>
                                        </p:attrNameLst>
                                      </p:cBhvr>
                                      <p:to>
                                        <p:strVal val="visible"/>
                                      </p:to>
                                    </p:set>
                                  </p:childTnLst>
                                </p:cTn>
                              </p:par>
                            </p:childTnLst>
                          </p:cTn>
                        </p:par>
                        <p:par>
                          <p:cTn id="156" fill="hold">
                            <p:stCondLst>
                              <p:cond delay="37000"/>
                            </p:stCondLst>
                            <p:childTnLst>
                              <p:par>
                                <p:cTn id="157" presetID="11" presetClass="entr" presetSubtype="0" fill="hold" grpId="0" nodeType="afterEffect">
                                  <p:stCondLst>
                                    <p:cond delay="0"/>
                                  </p:stCondLst>
                                  <p:childTnLst>
                                    <p:set>
                                      <p:cBhvr>
                                        <p:cTn id="158" dur="1000">
                                          <p:stCondLst>
                                            <p:cond delay="0"/>
                                          </p:stCondLst>
                                        </p:cTn>
                                        <p:tgtEl>
                                          <p:spTgt spid="95"/>
                                        </p:tgtEl>
                                        <p:attrNameLst>
                                          <p:attrName>style.visibility</p:attrName>
                                        </p:attrNameLst>
                                      </p:cBhvr>
                                      <p:to>
                                        <p:strVal val="visible"/>
                                      </p:to>
                                    </p:set>
                                  </p:childTnLst>
                                </p:cTn>
                              </p:par>
                            </p:childTnLst>
                          </p:cTn>
                        </p:par>
                        <p:par>
                          <p:cTn id="159" fill="hold">
                            <p:stCondLst>
                              <p:cond delay="38000"/>
                            </p:stCondLst>
                            <p:childTnLst>
                              <p:par>
                                <p:cTn id="160" presetID="11" presetClass="entr" presetSubtype="0" fill="hold" grpId="0" nodeType="afterEffect">
                                  <p:stCondLst>
                                    <p:cond delay="0"/>
                                  </p:stCondLst>
                                  <p:childTnLst>
                                    <p:set>
                                      <p:cBhvr>
                                        <p:cTn id="161" dur="1000">
                                          <p:stCondLst>
                                            <p:cond delay="0"/>
                                          </p:stCondLst>
                                        </p:cTn>
                                        <p:tgtEl>
                                          <p:spTgt spid="96"/>
                                        </p:tgtEl>
                                        <p:attrNameLst>
                                          <p:attrName>style.visibility</p:attrName>
                                        </p:attrNameLst>
                                      </p:cBhvr>
                                      <p:to>
                                        <p:strVal val="visible"/>
                                      </p:to>
                                    </p:set>
                                  </p:childTnLst>
                                </p:cTn>
                              </p:par>
                            </p:childTnLst>
                          </p:cTn>
                        </p:par>
                        <p:par>
                          <p:cTn id="162" fill="hold">
                            <p:stCondLst>
                              <p:cond delay="39000"/>
                            </p:stCondLst>
                            <p:childTnLst>
                              <p:par>
                                <p:cTn id="163" presetID="11" presetClass="entr" presetSubtype="0" fill="hold" grpId="0" nodeType="afterEffect">
                                  <p:stCondLst>
                                    <p:cond delay="0"/>
                                  </p:stCondLst>
                                  <p:childTnLst>
                                    <p:set>
                                      <p:cBhvr>
                                        <p:cTn id="164" dur="1000">
                                          <p:stCondLst>
                                            <p:cond delay="0"/>
                                          </p:stCondLst>
                                        </p:cTn>
                                        <p:tgtEl>
                                          <p:spTgt spid="97"/>
                                        </p:tgtEl>
                                        <p:attrNameLst>
                                          <p:attrName>style.visibility</p:attrName>
                                        </p:attrNameLst>
                                      </p:cBhvr>
                                      <p:to>
                                        <p:strVal val="visible"/>
                                      </p:to>
                                    </p:set>
                                  </p:childTnLst>
                                </p:cTn>
                              </p:par>
                            </p:childTnLst>
                          </p:cTn>
                        </p:par>
                        <p:par>
                          <p:cTn id="165" fill="hold">
                            <p:stCondLst>
                              <p:cond delay="40000"/>
                            </p:stCondLst>
                            <p:childTnLst>
                              <p:par>
                                <p:cTn id="166" presetID="11" presetClass="entr" presetSubtype="0" fill="hold" grpId="0" nodeType="afterEffect">
                                  <p:stCondLst>
                                    <p:cond delay="0"/>
                                  </p:stCondLst>
                                  <p:childTnLst>
                                    <p:set>
                                      <p:cBhvr>
                                        <p:cTn id="167" dur="1000">
                                          <p:stCondLst>
                                            <p:cond delay="0"/>
                                          </p:stCondLst>
                                        </p:cTn>
                                        <p:tgtEl>
                                          <p:spTgt spid="98"/>
                                        </p:tgtEl>
                                        <p:attrNameLst>
                                          <p:attrName>style.visibility</p:attrName>
                                        </p:attrNameLst>
                                      </p:cBhvr>
                                      <p:to>
                                        <p:strVal val="visible"/>
                                      </p:to>
                                    </p:set>
                                  </p:childTnLst>
                                </p:cTn>
                              </p:par>
                            </p:childTnLst>
                          </p:cTn>
                        </p:par>
                        <p:par>
                          <p:cTn id="168" fill="hold">
                            <p:stCondLst>
                              <p:cond delay="41000"/>
                            </p:stCondLst>
                            <p:childTnLst>
                              <p:par>
                                <p:cTn id="169" presetID="11" presetClass="entr" presetSubtype="0" fill="hold" grpId="0" nodeType="afterEffect">
                                  <p:stCondLst>
                                    <p:cond delay="0"/>
                                  </p:stCondLst>
                                  <p:childTnLst>
                                    <p:set>
                                      <p:cBhvr>
                                        <p:cTn id="170" dur="1000">
                                          <p:stCondLst>
                                            <p:cond delay="0"/>
                                          </p:stCondLst>
                                        </p:cTn>
                                        <p:tgtEl>
                                          <p:spTgt spid="99"/>
                                        </p:tgtEl>
                                        <p:attrNameLst>
                                          <p:attrName>style.visibility</p:attrName>
                                        </p:attrNameLst>
                                      </p:cBhvr>
                                      <p:to>
                                        <p:strVal val="visible"/>
                                      </p:to>
                                    </p:set>
                                  </p:childTnLst>
                                </p:cTn>
                              </p:par>
                            </p:childTnLst>
                          </p:cTn>
                        </p:par>
                        <p:par>
                          <p:cTn id="171" fill="hold">
                            <p:stCondLst>
                              <p:cond delay="42000"/>
                            </p:stCondLst>
                            <p:childTnLst>
                              <p:par>
                                <p:cTn id="172" presetID="11" presetClass="entr" presetSubtype="0" fill="hold" grpId="0" nodeType="afterEffect">
                                  <p:stCondLst>
                                    <p:cond delay="0"/>
                                  </p:stCondLst>
                                  <p:childTnLst>
                                    <p:set>
                                      <p:cBhvr>
                                        <p:cTn id="173" dur="1000">
                                          <p:stCondLst>
                                            <p:cond delay="0"/>
                                          </p:stCondLst>
                                        </p:cTn>
                                        <p:tgtEl>
                                          <p:spTgt spid="100"/>
                                        </p:tgtEl>
                                        <p:attrNameLst>
                                          <p:attrName>style.visibility</p:attrName>
                                        </p:attrNameLst>
                                      </p:cBhvr>
                                      <p:to>
                                        <p:strVal val="visible"/>
                                      </p:to>
                                    </p:set>
                                  </p:childTnLst>
                                </p:cTn>
                              </p:par>
                            </p:childTnLst>
                          </p:cTn>
                        </p:par>
                        <p:par>
                          <p:cTn id="174" fill="hold">
                            <p:stCondLst>
                              <p:cond delay="43000"/>
                            </p:stCondLst>
                            <p:childTnLst>
                              <p:par>
                                <p:cTn id="175" presetID="11" presetClass="entr" presetSubtype="0" fill="hold" grpId="0" nodeType="afterEffect">
                                  <p:stCondLst>
                                    <p:cond delay="0"/>
                                  </p:stCondLst>
                                  <p:childTnLst>
                                    <p:set>
                                      <p:cBhvr>
                                        <p:cTn id="176" dur="1000">
                                          <p:stCondLst>
                                            <p:cond delay="0"/>
                                          </p:stCondLst>
                                        </p:cTn>
                                        <p:tgtEl>
                                          <p:spTgt spid="101"/>
                                        </p:tgtEl>
                                        <p:attrNameLst>
                                          <p:attrName>style.visibility</p:attrName>
                                        </p:attrNameLst>
                                      </p:cBhvr>
                                      <p:to>
                                        <p:strVal val="visible"/>
                                      </p:to>
                                    </p:set>
                                  </p:childTnLst>
                                </p:cTn>
                              </p:par>
                            </p:childTnLst>
                          </p:cTn>
                        </p:par>
                        <p:par>
                          <p:cTn id="177" fill="hold">
                            <p:stCondLst>
                              <p:cond delay="44000"/>
                            </p:stCondLst>
                            <p:childTnLst>
                              <p:par>
                                <p:cTn id="178" presetID="11" presetClass="entr" presetSubtype="0" fill="hold" grpId="0" nodeType="afterEffect">
                                  <p:stCondLst>
                                    <p:cond delay="0"/>
                                  </p:stCondLst>
                                  <p:childTnLst>
                                    <p:set>
                                      <p:cBhvr>
                                        <p:cTn id="179" dur="1000">
                                          <p:stCondLst>
                                            <p:cond delay="0"/>
                                          </p:stCondLst>
                                        </p:cTn>
                                        <p:tgtEl>
                                          <p:spTgt spid="102"/>
                                        </p:tgtEl>
                                        <p:attrNameLst>
                                          <p:attrName>style.visibility</p:attrName>
                                        </p:attrNameLst>
                                      </p:cBhvr>
                                      <p:to>
                                        <p:strVal val="visible"/>
                                      </p:to>
                                    </p:set>
                                  </p:childTnLst>
                                </p:cTn>
                              </p:par>
                            </p:childTnLst>
                          </p:cTn>
                        </p:par>
                        <p:par>
                          <p:cTn id="180" fill="hold">
                            <p:stCondLst>
                              <p:cond delay="45000"/>
                            </p:stCondLst>
                            <p:childTnLst>
                              <p:par>
                                <p:cTn id="181" presetID="11" presetClass="entr" presetSubtype="0" fill="hold" grpId="0" nodeType="afterEffect">
                                  <p:stCondLst>
                                    <p:cond delay="0"/>
                                  </p:stCondLst>
                                  <p:childTnLst>
                                    <p:set>
                                      <p:cBhvr>
                                        <p:cTn id="182"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4"/>
                  </p:tgtEl>
                </p:cond>
              </p:nextCondLst>
            </p:seq>
            <p:seq concurrent="1" nextAc="seek">
              <p:cTn id="183" restart="whenNotActive" fill="hold" evtFilter="cancelBubble" nodeType="interactiveSeq">
                <p:stCondLst>
                  <p:cond evt="onClick" delay="0">
                    <p:tgtEl>
                      <p:spTgt spid="6"/>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nodeType="clickEffect">
                                  <p:stCondLst>
                                    <p:cond delay="0"/>
                                  </p:stCondLst>
                                  <p:childTnLst>
                                    <p:animEffect transition="out" filter="fade">
                                      <p:cBhvr>
                                        <p:cTn id="187" dur="1000"/>
                                        <p:tgtEl>
                                          <p:spTgt spid="6"/>
                                        </p:tgtEl>
                                      </p:cBhvr>
                                    </p:animEffect>
                                    <p:anim calcmode="lin" valueType="num">
                                      <p:cBhvr>
                                        <p:cTn id="188" dur="1000"/>
                                        <p:tgtEl>
                                          <p:spTgt spid="6"/>
                                        </p:tgtEl>
                                        <p:attrNameLst>
                                          <p:attrName>ppt_x</p:attrName>
                                        </p:attrNameLst>
                                      </p:cBhvr>
                                      <p:tavLst>
                                        <p:tav tm="0">
                                          <p:val>
                                            <p:strVal val="ppt_x"/>
                                          </p:val>
                                        </p:tav>
                                        <p:tav tm="100000">
                                          <p:val>
                                            <p:strVal val="ppt_x"/>
                                          </p:val>
                                        </p:tav>
                                      </p:tavLst>
                                    </p:anim>
                                    <p:anim calcmode="lin" valueType="num">
                                      <p:cBhvr>
                                        <p:cTn id="189" dur="1000"/>
                                        <p:tgtEl>
                                          <p:spTgt spid="6"/>
                                        </p:tgtEl>
                                        <p:attrNameLst>
                                          <p:attrName>ppt_y</p:attrName>
                                        </p:attrNameLst>
                                      </p:cBhvr>
                                      <p:tavLst>
                                        <p:tav tm="0">
                                          <p:val>
                                            <p:strVal val="ppt_y"/>
                                          </p:val>
                                        </p:tav>
                                        <p:tav tm="100000">
                                          <p:val>
                                            <p:strVal val="ppt_y+.1"/>
                                          </p:val>
                                        </p:tav>
                                      </p:tavLst>
                                    </p:anim>
                                    <p:set>
                                      <p:cBhvr>
                                        <p:cTn id="19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 presetClass="mediacall" presetSubtype="0" fill="hold" nodeType="clickEffect">
                                  <p:stCondLst>
                                    <p:cond delay="0"/>
                                  </p:stCondLst>
                                  <p:childTnLst>
                                    <p:cmd type="call" cmd="playFrom(0.0)">
                                      <p:cBhvr>
                                        <p:cTn id="195" dur="4744" fill="hold"/>
                                        <p:tgtEl>
                                          <p:spTgt spid="15"/>
                                        </p:tgtEl>
                                      </p:cBhvr>
                                    </p:cmd>
                                  </p:childTnLst>
                                </p:cTn>
                              </p:par>
                              <p:par>
                                <p:cTn id="196" presetID="63" presetClass="path" presetSubtype="0" accel="50000" decel="50000" fill="hold" nodeType="withEffect">
                                  <p:stCondLst>
                                    <p:cond delay="0"/>
                                  </p:stCondLst>
                                  <p:childTnLst>
                                    <p:animMotion origin="layout" path="M 3.61111E-6 3.33333E-6 L 0.18559 0.04444 " pathEditMode="relative" rAng="0" ptsTypes="AA">
                                      <p:cBhvr>
                                        <p:cTn id="197" dur="3000" fill="hold"/>
                                        <p:tgtEl>
                                          <p:spTgt spid="32"/>
                                        </p:tgtEl>
                                        <p:attrNameLst>
                                          <p:attrName>ppt_x</p:attrName>
                                          <p:attrName>ppt_y</p:attrName>
                                        </p:attrNameLst>
                                      </p:cBhvr>
                                      <p:rCtr x="9271" y="2222"/>
                                    </p:animMotion>
                                  </p:childTnLst>
                                </p:cTn>
                              </p:par>
                              <p:par>
                                <p:cTn id="198" presetID="35" presetClass="path" presetSubtype="0" accel="50000" decel="50000" fill="hold" nodeType="withEffect">
                                  <p:stCondLst>
                                    <p:cond delay="0"/>
                                  </p:stCondLst>
                                  <p:childTnLst>
                                    <p:animMotion origin="layout" path="M -2.5E-6 -2.22222E-6 L -0.07239 0.00834 " pathEditMode="relative" rAng="0" ptsTypes="AA">
                                      <p:cBhvr>
                                        <p:cTn id="199" dur="3000" fill="hold"/>
                                        <p:tgtEl>
                                          <p:spTgt spid="36"/>
                                        </p:tgtEl>
                                        <p:attrNameLst>
                                          <p:attrName>ppt_x</p:attrName>
                                          <p:attrName>ppt_y</p:attrName>
                                        </p:attrNameLst>
                                      </p:cBhvr>
                                      <p:rCtr x="-3628" y="401"/>
                                    </p:animMotion>
                                  </p:childTnLst>
                                </p:cTn>
                              </p:par>
                              <p:par>
                                <p:cTn id="200" presetID="35" presetClass="path" presetSubtype="0" accel="50000" decel="50000" fill="hold" nodeType="withEffect">
                                  <p:stCondLst>
                                    <p:cond delay="0"/>
                                  </p:stCondLst>
                                  <p:childTnLst>
                                    <p:animMotion origin="layout" path="M 3.33333E-6 2.59259E-6 L -0.10261 0.13981 " pathEditMode="relative" rAng="0" ptsTypes="AA">
                                      <p:cBhvr>
                                        <p:cTn id="201" dur="3000" fill="hold"/>
                                        <p:tgtEl>
                                          <p:spTgt spid="35"/>
                                        </p:tgtEl>
                                        <p:attrNameLst>
                                          <p:attrName>ppt_x</p:attrName>
                                          <p:attrName>ppt_y</p:attrName>
                                        </p:attrNameLst>
                                      </p:cBhvr>
                                      <p:rCtr x="-5139" y="6975"/>
                                    </p:animMotion>
                                  </p:childTnLst>
                                </p:cTn>
                              </p:par>
                              <p:par>
                                <p:cTn id="202" presetID="2" presetClass="exit" presetSubtype="1" fill="hold" nodeType="withEffect">
                                  <p:stCondLst>
                                    <p:cond delay="0"/>
                                  </p:stCondLst>
                                  <p:childTnLst>
                                    <p:anim calcmode="lin" valueType="num">
                                      <p:cBhvr additive="base">
                                        <p:cTn id="203" dur="2000"/>
                                        <p:tgtEl>
                                          <p:spTgt spid="37"/>
                                        </p:tgtEl>
                                        <p:attrNameLst>
                                          <p:attrName>ppt_x</p:attrName>
                                        </p:attrNameLst>
                                      </p:cBhvr>
                                      <p:tavLst>
                                        <p:tav tm="0">
                                          <p:val>
                                            <p:strVal val="ppt_x"/>
                                          </p:val>
                                        </p:tav>
                                        <p:tav tm="100000">
                                          <p:val>
                                            <p:strVal val="ppt_x"/>
                                          </p:val>
                                        </p:tav>
                                      </p:tavLst>
                                    </p:anim>
                                    <p:anim calcmode="lin" valueType="num">
                                      <p:cBhvr additive="base">
                                        <p:cTn id="204" dur="2000"/>
                                        <p:tgtEl>
                                          <p:spTgt spid="37"/>
                                        </p:tgtEl>
                                        <p:attrNameLst>
                                          <p:attrName>ppt_y</p:attrName>
                                        </p:attrNameLst>
                                      </p:cBhvr>
                                      <p:tavLst>
                                        <p:tav tm="0">
                                          <p:val>
                                            <p:strVal val="ppt_y"/>
                                          </p:val>
                                        </p:tav>
                                        <p:tav tm="100000">
                                          <p:val>
                                            <p:strVal val="0-ppt_h/2"/>
                                          </p:val>
                                        </p:tav>
                                      </p:tavLst>
                                    </p:anim>
                                    <p:set>
                                      <p:cBhvr>
                                        <p:cTn id="205"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6" restart="whenNotActive" fill="hold" evtFilter="cancelBubble" nodeType="interactiveSeq">
                <p:stCondLst>
                  <p:cond evt="onClick" delay="0">
                    <p:tgtEl>
                      <p:spTgt spid="38"/>
                    </p:tgtEl>
                  </p:cond>
                </p:stCondLst>
                <p:endSync evt="end" delay="0">
                  <p:rtn val="all"/>
                </p:endSync>
                <p:childTnLst>
                  <p:par>
                    <p:cTn id="207" fill="hold">
                      <p:stCondLst>
                        <p:cond delay="0"/>
                      </p:stCondLst>
                      <p:childTnLst>
                        <p:par>
                          <p:cTn id="208" fill="hold">
                            <p:stCondLst>
                              <p:cond delay="0"/>
                            </p:stCondLst>
                            <p:childTnLst>
                              <p:par>
                                <p:cTn id="209" presetID="6" presetClass="exit" presetSubtype="32" fill="hold" grpId="1" nodeType="clickEffect">
                                  <p:stCondLst>
                                    <p:cond delay="0"/>
                                  </p:stCondLst>
                                  <p:childTnLst>
                                    <p:animEffect transition="out" filter="circle(out)">
                                      <p:cBhvr>
                                        <p:cTn id="210" dur="1250"/>
                                        <p:tgtEl>
                                          <p:spTgt spid="38"/>
                                        </p:tgtEl>
                                      </p:cBhvr>
                                    </p:animEffect>
                                    <p:set>
                                      <p:cBhvr>
                                        <p:cTn id="211" dur="1" fill="hold">
                                          <p:stCondLst>
                                            <p:cond delay="1249"/>
                                          </p:stCondLst>
                                        </p:cTn>
                                        <p:tgtEl>
                                          <p:spTgt spid="38"/>
                                        </p:tgtEl>
                                        <p:attrNameLst>
                                          <p:attrName>style.visibility</p:attrName>
                                        </p:attrNameLst>
                                      </p:cBhvr>
                                      <p:to>
                                        <p:strVal val="hidden"/>
                                      </p:to>
                                    </p:set>
                                  </p:childTnLst>
                                </p:cTn>
                              </p:par>
                              <p:par>
                                <p:cTn id="212" presetID="6" presetClass="exit" presetSubtype="32" fill="hold" nodeType="withEffect">
                                  <p:stCondLst>
                                    <p:cond delay="0"/>
                                  </p:stCondLst>
                                  <p:childTnLst>
                                    <p:animEffect transition="out" filter="circle(out)">
                                      <p:cBhvr>
                                        <p:cTn id="213" dur="750"/>
                                        <p:tgtEl>
                                          <p:spTgt spid="11"/>
                                        </p:tgtEl>
                                      </p:cBhvr>
                                    </p:animEffect>
                                    <p:set>
                                      <p:cBhvr>
                                        <p:cTn id="214"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5" restart="whenNotActive" fill="hold" evtFilter="cancelBubble" nodeType="interactiveSeq">
                <p:stCondLst>
                  <p:cond evt="onClick" delay="0">
                    <p:tgtEl>
                      <p:spTgt spid="9"/>
                    </p:tgtEl>
                  </p:cond>
                </p:stCondLst>
                <p:endSync evt="end" delay="0">
                  <p:rtn val="all"/>
                </p:endSync>
                <p:childTnLst>
                  <p:par>
                    <p:cTn id="216" fill="hold">
                      <p:stCondLst>
                        <p:cond delay="0"/>
                      </p:stCondLst>
                      <p:childTnLst>
                        <p:par>
                          <p:cTn id="217" fill="hold">
                            <p:stCondLst>
                              <p:cond delay="0"/>
                            </p:stCondLst>
                            <p:childTnLst>
                              <p:par>
                                <p:cTn id="218" presetID="6" presetClass="exit" presetSubtype="32" fill="hold" nodeType="clickEffect">
                                  <p:stCondLst>
                                    <p:cond delay="0"/>
                                  </p:stCondLst>
                                  <p:childTnLst>
                                    <p:animEffect transition="out" filter="circle(out)">
                                      <p:cBhvr>
                                        <p:cTn id="219" dur="1000"/>
                                        <p:tgtEl>
                                          <p:spTgt spid="9"/>
                                        </p:tgtEl>
                                      </p:cBhvr>
                                    </p:animEffect>
                                    <p:set>
                                      <p:cBhvr>
                                        <p:cTn id="22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xmlns=""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xmlns=""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xmlns=""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xmlns=""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xmlns=""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xmlns=""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xmlns=""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xmlns=""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xmlns=""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xmlns=""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xmlns=""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xmlns=""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xmlns=""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xmlns=""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xmlns=""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xmlns=""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xmlns="" id="{D345B281-83E0-4C6E-AAB1-7917D00B8B0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xmlns=""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xmlns=""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xmlns="" id="{D1FF1110-F682-4860-886C-CA9F6C700389}"/>
              </a:ext>
            </a:extLst>
          </p:cNvPr>
          <p:cNvPicPr preferRelativeResize="0">
            <a:picLocks noChangeAspect="1" noChangeArrowheads="1"/>
          </p:cNvPicPr>
          <p:nvPr/>
        </p:nvPicPr>
        <p:blipFill>
          <a:blip r:embed="rId4" cstate="print">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xmlns=""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xmlns=""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xmlns=""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xmlns=""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xmlns=""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xmlns=""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xmlns=""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xmlns=""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DE421350-773F-4CFC-B4CB-A02E9F93C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xmlns=""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xmlns=""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xmlns=""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xmlns="" id="{EBD9AE19-C19B-47AE-95CE-B27FAA14DA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xmlns=""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xmlns=""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xmlns=""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xmlns=""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xmlns=""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xmlns=""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xmlns=""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xmlns=""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xmlns=""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DFF6ABC-5089-4CD5-A956-804F14E0CE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xmlns=""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xmlns=""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xmlns=""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xmlns=""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xmlns=""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xmlns=""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xmlns="" id="{89C6AC0D-3B4B-48AF-AB55-FB0F3010202D}"/>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xmlns="" id="{F0650AF5-6871-4906-8371-A55CBF97670B}"/>
              </a:ext>
            </a:extLst>
          </p:cNvPr>
          <p:cNvPicPr preferRelativeResize="0">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xmlns=""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xmlns=""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xmlns=""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xmlns=""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xmlns=""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xmlns=""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xmlns=""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xmlns=""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xmlns=""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xmlns=""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xmlns=""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xmlns=""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xmlns=""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xmlns="" id="{446A9019-4F0A-4DA8-85B2-00AB88CD90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xmlns=""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xmlns=""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xmlns=""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8125"/>
          <a:stretch/>
        </p:blipFill>
        <p:spPr>
          <a:xfrm>
            <a:off x="3809991" y="0"/>
            <a:ext cx="4932242" cy="6840000"/>
          </a:xfrm>
          <a:prstGeom prst="rect">
            <a:avLst/>
          </a:prstGeom>
        </p:spPr>
      </p:pic>
      <p:pic>
        <p:nvPicPr>
          <p:cNvPr id="7" name="Victory-Bond_3wf7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7200" y="279400"/>
            <a:ext cx="609600" cy="609600"/>
          </a:xfrm>
          <a:prstGeom prst="rect">
            <a:avLst/>
          </a:prstGeom>
        </p:spPr>
      </p:pic>
    </p:spTree>
    <p:extLst>
      <p:ext uri="{BB962C8B-B14F-4D97-AF65-F5344CB8AC3E}">
        <p14:creationId xmlns:p14="http://schemas.microsoft.com/office/powerpoint/2010/main" val="428217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9">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1"/>
            <a:ext cx="7315200" cy="584775"/>
          </a:xfrm>
          <a:prstGeom prst="rect">
            <a:avLst/>
          </a:prstGeom>
          <a:noFill/>
        </p:spPr>
        <p:txBody>
          <a:bodyPr wrap="square" rtlCol="0">
            <a:spAutoFit/>
          </a:bodyPr>
          <a:lstStyle/>
          <a:p>
            <a:pPr algn="ctr"/>
            <a:r>
              <a:rPr lang="en-US" sz="3200" b="1">
                <a:solidFill>
                  <a:schemeClr val="accent5"/>
                </a:solidFill>
                <a:latin typeface="Times New Roman" pitchFamily="18" charset="0"/>
                <a:cs typeface="Times New Roman" pitchFamily="18" charset="0"/>
              </a:rPr>
              <a:t>GIỚI THIỆU – LUẬT CHƠI</a:t>
            </a:r>
          </a:p>
        </p:txBody>
      </p:sp>
      <p:sp>
        <p:nvSpPr>
          <p:cNvPr id="6" name="TextBox 5"/>
          <p:cNvSpPr txBox="1"/>
          <p:nvPr/>
        </p:nvSpPr>
        <p:spPr>
          <a:xfrm>
            <a:off x="1828800" y="1371600"/>
            <a:ext cx="8686800" cy="2308324"/>
          </a:xfrm>
          <a:prstGeom prst="rect">
            <a:avLst/>
          </a:prstGeom>
          <a:noFill/>
        </p:spPr>
        <p:txBody>
          <a:bodyPr wrap="square" rtlCol="0">
            <a:spAutoFit/>
          </a:bodyPr>
          <a:lstStyle/>
          <a:p>
            <a:pPr algn="just">
              <a:lnSpc>
                <a:spcPct val="150000"/>
              </a:lnSpc>
            </a:pPr>
            <a:r>
              <a:rPr lang="en-US" sz="2400">
                <a:latin typeface="Times New Roman" pitchFamily="18" charset="0"/>
                <a:cs typeface="Times New Roman" pitchFamily="18" charset="0"/>
              </a:rPr>
              <a:t>Có 5 câu hỏi ứng với thông điệp </a:t>
            </a:r>
            <a:r>
              <a:rPr lang="en-US" sz="2400" b="1">
                <a:solidFill>
                  <a:srgbClr val="FF0000"/>
                </a:solidFill>
                <a:latin typeface="Times New Roman" pitchFamily="18" charset="0"/>
                <a:cs typeface="Times New Roman" pitchFamily="18" charset="0"/>
              </a:rPr>
              <a:t>5K</a:t>
            </a:r>
            <a:r>
              <a:rPr lang="en-US" sz="2400">
                <a:latin typeface="Times New Roman" pitchFamily="18" charset="0"/>
                <a:cs typeface="Times New Roman" pitchFamily="18" charset="0"/>
              </a:rPr>
              <a:t> của Bộ y tế.</a:t>
            </a:r>
          </a:p>
          <a:p>
            <a:pPr algn="just">
              <a:lnSpc>
                <a:spcPct val="150000"/>
              </a:lnSpc>
            </a:pPr>
            <a:r>
              <a:rPr lang="en-US" sz="2400">
                <a:latin typeface="Times New Roman" pitchFamily="18" charset="0"/>
                <a:cs typeface="Times New Roman" pitchFamily="18" charset="0"/>
              </a:rPr>
              <a:t>Mỗi một thông điệp sẽ có một câu hỏi tương ứng.</a:t>
            </a:r>
          </a:p>
          <a:p>
            <a:pPr algn="just">
              <a:lnSpc>
                <a:spcPct val="150000"/>
              </a:lnSpc>
            </a:pPr>
            <a:r>
              <a:rPr lang="en-US" sz="2400">
                <a:latin typeface="Times New Roman" pitchFamily="18" charset="0"/>
                <a:cs typeface="Times New Roman" pitchFamily="18" charset="0"/>
              </a:rPr>
              <a:t>Bằng hiểu biết của mình, em hãy vượt qua câu hỏi để có thêm kiến thức nhé!</a:t>
            </a:r>
          </a:p>
        </p:txBody>
      </p:sp>
      <p:pic>
        <p:nvPicPr>
          <p:cNvPr id="8196" name="Picture 4" descr="Kết quả hình ảnh cho chống covid"/>
          <p:cNvPicPr>
            <a:picLocks noChangeAspect="1" noChangeArrowheads="1"/>
          </p:cNvPicPr>
          <p:nvPr/>
        </p:nvPicPr>
        <p:blipFill rotWithShape="1">
          <a:blip r:embed="rId2">
            <a:extLst>
              <a:ext uri="{28A0092B-C50C-407E-A947-70E740481C1C}">
                <a14:useLocalDpi xmlns:a14="http://schemas.microsoft.com/office/drawing/2010/main" val="0"/>
              </a:ext>
            </a:extLst>
          </a:blip>
          <a:srcRect b="54790"/>
          <a:stretch/>
        </p:blipFill>
        <p:spPr bwMode="auto">
          <a:xfrm>
            <a:off x="1645270" y="4173084"/>
            <a:ext cx="9022730" cy="26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1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8"/>
          <p:cNvSpPr txBox="1"/>
          <p:nvPr/>
        </p:nvSpPr>
        <p:spPr>
          <a:xfrm>
            <a:off x="2734874" y="78454"/>
            <a:ext cx="1627369" cy="523220"/>
          </a:xfrm>
          <a:prstGeom prst="rect">
            <a:avLst/>
          </a:prstGeom>
          <a:noFill/>
        </p:spPr>
        <p:txBody>
          <a:bodyPr wrap="none" rtlCol="0">
            <a:spAutoFit/>
          </a:bodyPr>
          <a:lstStyle/>
          <a:p>
            <a:r>
              <a:rPr lang="zh-CN" altLang="en-US" sz="2800" b="1" dirty="0">
                <a:solidFill>
                  <a:srgbClr val="FDFDFD"/>
                </a:solidFill>
                <a:latin typeface="Times New Roman" panose="02020603050405020304" pitchFamily="18" charset="0"/>
                <a:ea typeface="幼圆" panose="02010509060101010101" pitchFamily="49" charset="-122"/>
                <a:cs typeface="Times New Roman" panose="02020603050405020304" pitchFamily="18" charset="0"/>
              </a:rPr>
              <a:t>教学方法</a:t>
            </a:r>
          </a:p>
        </p:txBody>
      </p:sp>
      <p:grpSp>
        <p:nvGrpSpPr>
          <p:cNvPr id="33" name="组合 6"/>
          <p:cNvGrpSpPr/>
          <p:nvPr/>
        </p:nvGrpSpPr>
        <p:grpSpPr>
          <a:xfrm>
            <a:off x="5814754" y="2887893"/>
            <a:ext cx="863618" cy="3502696"/>
            <a:chOff x="5633797" y="2887893"/>
            <a:chExt cx="863618" cy="3502696"/>
          </a:xfrm>
        </p:grpSpPr>
        <p:cxnSp>
          <p:nvCxnSpPr>
            <p:cNvPr id="34"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5"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6"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37"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38"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3110726" y="281851"/>
            <a:ext cx="6235618" cy="1323439"/>
          </a:xfrm>
          <a:prstGeom prst="rect">
            <a:avLst/>
          </a:prstGeom>
          <a:noFill/>
        </p:spPr>
        <p:txBody>
          <a:bodyPr wrap="none" lIns="91440" tIns="45720" rIns="91440" bIns="45720">
            <a:spAutoFit/>
          </a:bodyPr>
          <a:lstStyle/>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CHUNG SỐNG AN TOÀN </a:t>
            </a:r>
          </a:p>
          <a:p>
            <a:pPr algn="ctr"/>
            <a:r>
              <a:rPr lang="en-US" sz="4000" b="1">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VỚI ĐẠI DỊCH COVID 19</a:t>
            </a:r>
          </a:p>
        </p:txBody>
      </p:sp>
      <p:grpSp>
        <p:nvGrpSpPr>
          <p:cNvPr id="62" name="Group 61"/>
          <p:cNvGrpSpPr/>
          <p:nvPr/>
        </p:nvGrpSpPr>
        <p:grpSpPr>
          <a:xfrm>
            <a:off x="5321145" y="5242415"/>
            <a:ext cx="1988424" cy="1504900"/>
            <a:chOff x="3797145" y="5242415"/>
            <a:chExt cx="1988424" cy="1504900"/>
          </a:xfrm>
        </p:grpSpPr>
        <p:sp>
          <p:nvSpPr>
            <p:cNvPr id="39" name="任意多边形 14"/>
            <p:cNvSpPr>
              <a:spLocks/>
            </p:cNvSpPr>
            <p:nvPr/>
          </p:nvSpPr>
          <p:spPr bwMode="auto">
            <a:xfrm>
              <a:off x="3797145"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2"/>
              <a:stretch>
                <a:fillRect/>
              </a:stretch>
            </a:blipFill>
            <a:ln w="25400">
              <a:noFill/>
            </a:ln>
            <a:effectLst>
              <a:softEdge rad="0"/>
            </a:effectLst>
          </p:spPr>
          <p:txBody>
            <a:bodyPr vert="horz" wrap="square" lIns="91440" tIns="45720" rIns="91440" bIns="45720" numCol="1" anchor="t" anchorCtr="0" compatLnSpc="1">
              <a:prstTxWarp prst="textNoShape">
                <a:avLst/>
              </a:prstTxWarp>
              <a:noAutofit/>
            </a:bodyPr>
            <a:lstStyle/>
            <a:p>
              <a:endParaRPr lang="zh-CN" altLang="en-US" sz="28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TextBox 60"/>
            <p:cNvSpPr txBox="1"/>
            <p:nvPr/>
          </p:nvSpPr>
          <p:spPr>
            <a:xfrm>
              <a:off x="4252912" y="5390845"/>
              <a:ext cx="1297246" cy="923330"/>
            </a:xfrm>
            <a:prstGeom prst="rect">
              <a:avLst/>
            </a:prstGeom>
            <a:noFill/>
          </p:spPr>
          <p:txBody>
            <a:bodyPr wrap="square" rtlCol="0">
              <a:spAutoFit/>
            </a:bodyPr>
            <a:lstStyle/>
            <a:p>
              <a:r>
                <a:rPr lang="en-US" sz="5400" b="1">
                  <a:solidFill>
                    <a:srgbClr val="FF0000"/>
                  </a:solidFill>
                  <a:latin typeface="Times New Roman" panose="02020603050405020304" pitchFamily="18" charset="0"/>
                  <a:cs typeface="Times New Roman" panose="02020603050405020304" pitchFamily="18" charset="0"/>
                </a:rPr>
                <a:t>5K</a:t>
              </a:r>
            </a:p>
          </p:txBody>
        </p:sp>
      </p:grpSp>
      <p:pic>
        <p:nvPicPr>
          <p:cNvPr id="67" name="Picture 6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3822" y="3244191"/>
            <a:ext cx="3218967" cy="755970"/>
          </a:xfrm>
          <a:prstGeom prst="rect">
            <a:avLst/>
          </a:prstGeom>
        </p:spPr>
      </p:pic>
      <p:pic>
        <p:nvPicPr>
          <p:cNvPr id="68" name="Picture 6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500" y="2261325"/>
            <a:ext cx="3036071" cy="762066"/>
          </a:xfrm>
          <a:prstGeom prst="rect">
            <a:avLst/>
          </a:prstGeom>
        </p:spPr>
      </p:pic>
      <p:pic>
        <p:nvPicPr>
          <p:cNvPr id="69" name="Picture 68">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7697" y="3249766"/>
            <a:ext cx="3218967" cy="755970"/>
          </a:xfrm>
          <a:prstGeom prst="rect">
            <a:avLst/>
          </a:prstGeom>
        </p:spPr>
      </p:pic>
      <p:pic>
        <p:nvPicPr>
          <p:cNvPr id="70" name="Picture 69">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2201" y="4029082"/>
            <a:ext cx="2548349" cy="762066"/>
          </a:xfrm>
          <a:prstGeom prst="rect">
            <a:avLst/>
          </a:prstGeom>
        </p:spPr>
      </p:pic>
      <p:pic>
        <p:nvPicPr>
          <p:cNvPr id="71" name="Picture 7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9182" y="4029082"/>
            <a:ext cx="2499577" cy="755970"/>
          </a:xfrm>
          <a:prstGeom prst="rect">
            <a:avLst/>
          </a:prstGeom>
        </p:spPr>
      </p:pic>
    </p:spTree>
    <p:extLst>
      <p:ext uri="{BB962C8B-B14F-4D97-AF65-F5344CB8AC3E}">
        <p14:creationId xmlns:p14="http://schemas.microsoft.com/office/powerpoint/2010/main" val="6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down)">
                                      <p:cBhvr>
                                        <p:cTn id="15" dur="500"/>
                                        <p:tgtEl>
                                          <p:spTgt spid="6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p:cNvSpPr txBox="1"/>
          <p:nvPr/>
        </p:nvSpPr>
        <p:spPr>
          <a:xfrm>
            <a:off x="2352621" y="184629"/>
            <a:ext cx="6686605" cy="1200329"/>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KHẨU TRANG: </a:t>
            </a:r>
            <a:r>
              <a:rPr lang="vi-VN" sz="2400">
                <a:latin typeface="Times New Roman" panose="02020603050405020304" pitchFamily="18" charset="0"/>
                <a:cs typeface="Times New Roman" panose="02020603050405020304" pitchFamily="18" charset="0"/>
              </a:rPr>
              <a:t>Đeo </a:t>
            </a:r>
            <a:r>
              <a:rPr lang="vi-VN" sz="2400" b="1">
                <a:latin typeface="Times New Roman" panose="02020603050405020304" pitchFamily="18" charset="0"/>
                <a:cs typeface="Times New Roman" panose="02020603050405020304" pitchFamily="18" charset="0"/>
              </a:rPr>
              <a:t>khẩu trang vải </a:t>
            </a:r>
            <a:r>
              <a:rPr lang="vi-VN" sz="2400">
                <a:latin typeface="Times New Roman" panose="02020603050405020304" pitchFamily="18" charset="0"/>
                <a:cs typeface="Times New Roman" panose="02020603050405020304" pitchFamily="18" charset="0"/>
              </a:rPr>
              <a:t>thường xuyên tại nơi công cộng, nơi tập trung đông người; đeo </a:t>
            </a:r>
            <a:r>
              <a:rPr lang="vi-VN" sz="2400" b="1">
                <a:latin typeface="Times New Roman" panose="02020603050405020304" pitchFamily="18" charset="0"/>
                <a:cs typeface="Times New Roman" panose="02020603050405020304" pitchFamily="18" charset="0"/>
              </a:rPr>
              <a:t>khẩu trang y tế </a:t>
            </a:r>
            <a:r>
              <a:rPr lang="vi-VN" sz="2400">
                <a:latin typeface="Times New Roman" panose="02020603050405020304" pitchFamily="18" charset="0"/>
                <a:cs typeface="Times New Roman" panose="02020603050405020304" pitchFamily="18" charset="0"/>
              </a:rPr>
              <a:t>tại các cơ sở y tế, khu cách ly.</a:t>
            </a:r>
            <a:endParaRPr lang="en-US" sz="2400">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xmlns=""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xmlns=""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B37850D7-366F-436E-8003-3C743E51459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xmlns=""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xmlns=""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xmlns=""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xmlns=""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xmlns=""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82DD9027-03EF-4C24-8057-1D1C85EBBF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xmlns=""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xmlns=""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xmlns=""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xmlns=""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xmlns=""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xmlns=""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xmlns=""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xmlns=""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xmlns=""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xmlns=""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993C4419-8B83-4CD5-B164-8B0E27C8BB9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xmlns=""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23863" y="217713"/>
            <a:ext cx="7196140" cy="1446550"/>
          </a:xfrm>
          <a:prstGeom prst="rect">
            <a:avLst/>
          </a:prstGeom>
        </p:spPr>
        <p:txBody>
          <a:bodyPr wrap="square">
            <a:spAutoFit/>
          </a:bodyPr>
          <a:lstStyle/>
          <a:p>
            <a:r>
              <a:rPr lang="vi-VN" sz="2200" b="1">
                <a:solidFill>
                  <a:srgbClr val="292929"/>
                </a:solidFill>
                <a:latin typeface="+mj-lt"/>
              </a:rPr>
              <a:t>KHỬ KHUẨN</a:t>
            </a:r>
            <a:r>
              <a:rPr lang="vi-VN" sz="2200">
                <a:solidFill>
                  <a:srgbClr val="292929"/>
                </a:solidFill>
                <a:latin typeface="+mj-lt"/>
              </a:rPr>
              <a:t>: Rửa tay thường xuyên bằng xà phòng hoặc dung dịch sát khuẩn tay. Vệ sinh các bề mặt/ vật dụng thường xuyên tiếp xúc (tay nắm cửa, điện thoại, máy tính bảng, mặt bàn, ghế…). Giữ vệ sinh, lau rửa và để nhà cửa thông thoáng.</a:t>
            </a:r>
            <a:endParaRPr lang="en-US" sz="2200">
              <a:latin typeface="+mj-lt"/>
            </a:endParaRPr>
          </a:p>
        </p:txBody>
      </p:sp>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a16="http://schemas.microsoft.com/office/drawing/2014/main" xmlns=""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xmlns=""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xmlns=""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xmlns=""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xmlns="" id="{4C439B2C-D60D-48CE-81F5-BBDCF679D98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a16="http://schemas.microsoft.com/office/drawing/2014/main" xmlns=""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a16="http://schemas.microsoft.com/office/drawing/2014/main" xmlns=""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7170"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xmlns=""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a16="http://schemas.microsoft.com/office/drawing/2014/main" xmlns=""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a16="http://schemas.microsoft.com/office/drawing/2014/main" xmlns=""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7171"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a16="http://schemas.microsoft.com/office/drawing/2014/main" xmlns=""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7172" name="Equation" r:id="rId22" imgW="215180" imgH="280482" progId="Equation.DSMT4">
                        <p:embed/>
                      </p:oleObj>
                    </mc:Choice>
                    <mc:Fallback>
                      <p:oleObj name="Equation" r:id="rId22" imgW="215180" imgH="280482" progId="Equation.DSMT4">
                        <p:embed/>
                        <p:pic>
                          <p:nvPicPr>
                            <p:cNvPr id="0" name=""/>
                            <p:cNvPicPr/>
                            <p:nvPr/>
                          </p:nvPicPr>
                          <p:blipFill>
                            <a:blip r:embed="rId23"/>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4" imgW="215180" imgH="280482" progId="Equation.DSMT4">
                        <p:embed/>
                      </p:oleObj>
                    </mc:Choice>
                    <mc:Fallback>
                      <p:oleObj name="Equation" r:id="rId24" imgW="215180" imgH="280482" progId="Equation.DSMT4">
                        <p:embed/>
                        <p:pic>
                          <p:nvPicPr>
                            <p:cNvPr id="0" name=""/>
                            <p:cNvPicPr/>
                            <p:nvPr/>
                          </p:nvPicPr>
                          <p:blipFill>
                            <a:blip r:embed="rId25"/>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xmlns=""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a16="http://schemas.microsoft.com/office/drawing/2014/main" xmlns=""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a16="http://schemas.microsoft.com/office/drawing/2014/main" xmlns=""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7173" name="Equation" r:id="rId27" imgW="215180" imgH="280482" progId="Equation.DSMT4">
                        <p:embed/>
                      </p:oleObj>
                    </mc:Choice>
                    <mc:Fallback>
                      <p:oleObj name="Equation" r:id="rId27" imgW="215180" imgH="280482" progId="Equation.DSMT4">
                        <p:embed/>
                        <p:pic>
                          <p:nvPicPr>
                            <p:cNvPr id="0" name=""/>
                            <p:cNvPicPr/>
                            <p:nvPr/>
                          </p:nvPicPr>
                          <p:blipFill>
                            <a:blip r:embed="rId28"/>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9" imgW="215180" imgH="280482" progId="Equation.DSMT4">
                        <p:embed/>
                      </p:oleObj>
                    </mc:Choice>
                    <mc:Fallback>
                      <p:oleObj name="Equation" r:id="rId29" imgW="215180" imgH="280482" progId="Equation.DSMT4">
                        <p:embed/>
                        <p:pic>
                          <p:nvPicPr>
                            <p:cNvPr id="0" name=""/>
                            <p:cNvPicPr/>
                            <p:nvPr/>
                          </p:nvPicPr>
                          <p:blipFill>
                            <a:blip r:embed="rId30"/>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xmlns="" id="{AC5F83A2-2940-4E8F-AD84-00F3E307DC3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xmlns=""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50" y="292552"/>
            <a:ext cx="6673394" cy="1200329"/>
          </a:xfrm>
          <a:prstGeom prst="rect">
            <a:avLst/>
          </a:prstGeom>
          <a:ln>
            <a:solidFill>
              <a:srgbClr val="C00000"/>
            </a:solidFill>
          </a:ln>
        </p:spPr>
        <p:txBody>
          <a:bodyPr wrap="square">
            <a:spAutoFit/>
          </a:bodyPr>
          <a:lstStyle/>
          <a:p>
            <a:pPr algn="just"/>
            <a:r>
              <a:rPr lang="vi-VN" sz="2400" b="1" dirty="0">
                <a:solidFill>
                  <a:srgbClr val="292929"/>
                </a:solidFill>
                <a:latin typeface="+mj-lt"/>
              </a:rPr>
              <a:t>KHAI BÁO Y TẾ</a:t>
            </a:r>
            <a:r>
              <a:rPr lang="vi-VN" sz="2400" dirty="0">
                <a:solidFill>
                  <a:srgbClr val="292929"/>
                </a:solidFill>
                <a:latin typeface="+mj-lt"/>
              </a:rPr>
              <a:t>: thực hiện khai báo y tế trên App NCOVI; cài đặt ứng dụng BlueZone để được cảnh báo nguy cơ lây nhiễm COVID-19.</a:t>
            </a:r>
            <a:endParaRPr lang="en-US" sz="2400" dirty="0">
              <a:latin typeface="+mj-lt"/>
            </a:endParaRPr>
          </a:p>
        </p:txBody>
      </p:sp>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xmlns=""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xmlns=""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xmlns=""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xmlns=""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xmlns=""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xmlns=""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xmlns=""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xmlns=""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xmlns=""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xmlns=""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xmlns=""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xmlns=""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xmlns=""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xmlns=""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xmlns=""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xmlns=""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xmlns=""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xmlns=""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xmlns=""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xmlns=""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xmlns=""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xmlns=""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xmlns=""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xmlns=""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xmlns=""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xmlns=""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xmlns=""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xmlns=""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xmlns=""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xmlns=""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xmlns=""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xmlns=""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xmlns=""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xmlns=""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xmlns="" id="{CBF20EA8-5C3A-4A48-A371-A37B5AFCEFA0}"/>
              </a:ext>
            </a:extLst>
          </p:cNvPr>
          <p:cNvSpPr txBox="1"/>
          <p:nvPr/>
        </p:nvSpPr>
        <p:spPr>
          <a:xfrm>
            <a:off x="157654" y="1156138"/>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a16="http://schemas.microsoft.com/office/drawing/2014/main" xmlns="" id="{6253E276-625E-4271-A2D2-B166F9F5B79F}"/>
              </a:ext>
            </a:extLst>
          </p:cNvPr>
          <p:cNvSpPr/>
          <p:nvPr/>
        </p:nvSpPr>
        <p:spPr>
          <a:xfrm>
            <a:off x="1524000" y="5583670"/>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a:latin typeface="Times New Roman" panose="02020603050405020304" pitchFamily="18" charset="0"/>
                <a:cs typeface="Times New Roman" panose="02020603050405020304" pitchFamily="18" charset="0"/>
              </a:rPr>
              <a:t>Thời lượng: 03 tiết</a:t>
            </a:r>
            <a:endParaRPr lang="vi-VN" sz="2200" b="1" i="1">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0A5B69B-8275-4282-810E-EADC37DB1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xmlns=""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xmlns=""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a16="http://schemas.microsoft.com/office/drawing/2014/main" xmlns=""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xmlns=""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xmlns=""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xmlns=""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ết quả hình ảnh cho thank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1"/>
            <a:ext cx="12265573" cy="689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xmlns=""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xmlns=""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xmlns=""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spid="_x0000_s1026"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a16="http://schemas.microsoft.com/office/drawing/2014/main" xmlns="" id="{A121FC8E-0686-4F13-BA8A-7AFEC9B5628B}"/>
                            </a:ext>
                          </a:extLst>
                        </p:cNvPr>
                        <p:cNvPicPr/>
                        <p:nvPr/>
                      </p:nvPicPr>
                      <p:blipFill>
                        <a:blip r:embed="rId4"/>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xmlns=""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xmlns=""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xmlns=""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spid="_x0000_s1027"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a16="http://schemas.microsoft.com/office/drawing/2014/main" xmlns="" id="{44A50C5C-0B9B-4A39-A395-0B8237DDD13D}"/>
                            </a:ext>
                          </a:extLst>
                        </p:cNvPr>
                        <p:cNvPicPr/>
                        <p:nvPr/>
                      </p:nvPicPr>
                      <p:blipFill>
                        <a:blip r:embed="rId6"/>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xmlns=""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xmlns="" id="{08A85C37-9DA3-4B4C-BBA8-E739E56F5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xmlns=""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xmlns=""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xmlns=""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0"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a16="http://schemas.microsoft.com/office/drawing/2014/main" xmlns="" id="{A121FC8E-0686-4F13-BA8A-7AFEC9B5628B}"/>
                            </a:ext>
                          </a:extLst>
                        </p:cNvPr>
                        <p:cNvPicPr/>
                        <p:nvPr/>
                      </p:nvPicPr>
                      <p:blipFill>
                        <a:blip r:embed="rId4"/>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xmlns=""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xmlns=""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xmlns=""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spid="_x0000_s2051"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a16="http://schemas.microsoft.com/office/drawing/2014/main" xmlns="" id="{44A50C5C-0B9B-4A39-A395-0B8237DDD13D}"/>
                            </a:ext>
                          </a:extLst>
                        </p:cNvPr>
                        <p:cNvPicPr/>
                        <p:nvPr/>
                      </p:nvPicPr>
                      <p:blipFill>
                        <a:blip r:embed="rId6"/>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xmlns=""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xmlns=""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xmlns=""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xmlns=""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xmlns=""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xmlns="" id="{1E18E5D0-1329-4811-9CF1-1BA0BB8A50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xmlns=""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xmlns=""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xmlns=""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xmlns=""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xmlns=""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xmlns=""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xmlns=""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xmlns=""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2"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a16="http://schemas.microsoft.com/office/drawing/2014/main" xmlns="" id="{BD689319-AD0A-4E8E-9369-4A62FB3D7014}"/>
                            </a:ext>
                          </a:extLst>
                        </p:cNvPr>
                        <p:cNvPicPr/>
                        <p:nvPr/>
                      </p:nvPicPr>
                      <p:blipFill>
                        <a:blip r:embed="rId12"/>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xmlns="" id="{D1FF1110-F682-4860-886C-CA9F6C700389}"/>
              </a:ext>
            </a:extLst>
          </p:cNvPr>
          <p:cNvPicPr preferRelativeResize="0">
            <a:picLocks noChangeAspect="1" noChangeArrowheads="1"/>
          </p:cNvPicPr>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xmlns=""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xmlns=""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xmlns=""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xmlns="" id="{8DFA7BCE-9423-4246-910B-383102DAD97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xmlns=""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xmlns=""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xmlns=""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xmlns=""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1571</Words>
  <Application>Microsoft Office PowerPoint</Application>
  <PresentationFormat>Custom</PresentationFormat>
  <Paragraphs>423</Paragraphs>
  <Slides>41</Slides>
  <Notes>0</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Dell</cp:lastModifiedBy>
  <cp:revision>36</cp:revision>
  <dcterms:created xsi:type="dcterms:W3CDTF">2021-07-14T09:53:21Z</dcterms:created>
  <dcterms:modified xsi:type="dcterms:W3CDTF">2021-08-23T02:40:57Z</dcterms:modified>
</cp:coreProperties>
</file>