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67" r:id="rId3"/>
  </p:sldMasterIdLst>
  <p:notesMasterIdLst>
    <p:notesMasterId r:id="rId33"/>
  </p:notesMasterIdLst>
  <p:sldIdLst>
    <p:sldId id="256" r:id="rId4"/>
    <p:sldId id="263" r:id="rId5"/>
    <p:sldId id="265" r:id="rId6"/>
    <p:sldId id="289" r:id="rId7"/>
    <p:sldId id="290" r:id="rId8"/>
    <p:sldId id="295" r:id="rId9"/>
    <p:sldId id="296" r:id="rId10"/>
    <p:sldId id="294" r:id="rId11"/>
    <p:sldId id="259" r:id="rId12"/>
    <p:sldId id="293" r:id="rId13"/>
    <p:sldId id="275" r:id="rId14"/>
    <p:sldId id="266" r:id="rId15"/>
    <p:sldId id="297" r:id="rId16"/>
    <p:sldId id="298" r:id="rId17"/>
    <p:sldId id="267" r:id="rId18"/>
    <p:sldId id="272" r:id="rId19"/>
    <p:sldId id="285" r:id="rId20"/>
    <p:sldId id="277" r:id="rId21"/>
    <p:sldId id="273" r:id="rId22"/>
    <p:sldId id="299" r:id="rId23"/>
    <p:sldId id="274" r:id="rId24"/>
    <p:sldId id="515" r:id="rId25"/>
    <p:sldId id="271" r:id="rId26"/>
    <p:sldId id="518" r:id="rId27"/>
    <p:sldId id="519" r:id="rId28"/>
    <p:sldId id="520" r:id="rId29"/>
    <p:sldId id="521" r:id="rId30"/>
    <p:sldId id="522" r:id="rId31"/>
    <p:sldId id="264" r:id="rId32"/>
  </p:sldIdLst>
  <p:sldSz cx="12192000" cy="6858000"/>
  <p:notesSz cx="6858000" cy="9144000"/>
  <p:embeddedFontLst>
    <p:embeddedFont>
      <p:font typeface="等线" panose="02010600030101010101" pitchFamily="2" charset="-122"/>
      <p:regular r:id="rId34"/>
    </p:embeddedFont>
    <p:embeddedFont>
      <p:font typeface="等线 Light" panose="02010600030101010101" pitchFamily="2" charset="-122"/>
      <p:regular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Montserrat Medium" panose="00000600000000000000" pitchFamily="2" charset="0"/>
      <p:regular r:id="rId42"/>
    </p:embeddedFont>
  </p:embeddedFontLst>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7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F43"/>
    <a:srgbClr val="66A1BD"/>
    <a:srgbClr val="5DA2B1"/>
    <a:srgbClr val="2889C0"/>
    <a:srgbClr val="4B796E"/>
    <a:srgbClr val="F4F9FF"/>
    <a:srgbClr val="54AEA1"/>
    <a:srgbClr val="856595"/>
    <a:srgbClr val="4C7962"/>
    <a:srgbClr val="3F88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inimized" horzBarState="minimized">
    <p:restoredLeft sz="0" autoAdjust="0"/>
    <p:restoredTop sz="0" autoAdjust="0"/>
  </p:normalViewPr>
  <p:slideViewPr>
    <p:cSldViewPr snapToGrid="0">
      <p:cViewPr varScale="1">
        <p:scale>
          <a:sx n="18" d="100"/>
          <a:sy n="18" d="100"/>
        </p:scale>
        <p:origin x="3084" y="36"/>
      </p:cViewPr>
      <p:guideLst>
        <p:guide orient="horz" pos="2160"/>
        <p:guide pos="3877"/>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6.fntdata"/><Relationship Id="rId21" Type="http://schemas.openxmlformats.org/officeDocument/2006/relationships/slide" Target="slides/slide18.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font" Target="fonts/font2.fntdata"/><Relationship Id="rId43" Type="http://schemas.openxmlformats.org/officeDocument/2006/relationships/tags" Target="tags/tag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C73A6B-BB26-4B12-BFB8-2B873AE12267}" type="datetimeFigureOut">
              <a:rPr lang="zh-CN" altLang="en-US" smtClean="0"/>
              <a:t>2023/12/6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5701FA-A99B-4EA7-BD9A-49A04217BC0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39939"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zh-CN" altLang="en-US"/>
          </a:p>
        </p:txBody>
      </p:sp>
      <p:sp>
        <p:nvSpPr>
          <p:cNvPr id="39940"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1900">
                <a:solidFill>
                  <a:schemeClr val="tx1"/>
                </a:solidFill>
                <a:latin typeface="Arial" panose="020B0604020202020204" pitchFamily="34" charset="0"/>
                <a:ea typeface="Microsoft YaHei" panose="020B0503020204020204" charset="-122"/>
              </a:defRPr>
            </a:lvl1pPr>
            <a:lvl2pPr marL="742950" indent="-285750">
              <a:defRPr sz="1900">
                <a:solidFill>
                  <a:schemeClr val="tx1"/>
                </a:solidFill>
                <a:latin typeface="Arial" panose="020B0604020202020204" pitchFamily="34" charset="0"/>
                <a:ea typeface="Microsoft YaHei" panose="020B0503020204020204" charset="-122"/>
              </a:defRPr>
            </a:lvl2pPr>
            <a:lvl3pPr marL="1143000" indent="-228600">
              <a:defRPr sz="1900">
                <a:solidFill>
                  <a:schemeClr val="tx1"/>
                </a:solidFill>
                <a:latin typeface="Arial" panose="020B0604020202020204" pitchFamily="34" charset="0"/>
                <a:ea typeface="Microsoft YaHei" panose="020B0503020204020204" charset="-122"/>
              </a:defRPr>
            </a:lvl3pPr>
            <a:lvl4pPr marL="1600200" indent="-228600">
              <a:defRPr sz="1900">
                <a:solidFill>
                  <a:schemeClr val="tx1"/>
                </a:solidFill>
                <a:latin typeface="Arial" panose="020B0604020202020204" pitchFamily="34" charset="0"/>
                <a:ea typeface="Microsoft YaHei" panose="020B0503020204020204" charset="-122"/>
              </a:defRPr>
            </a:lvl4pPr>
            <a:lvl5pPr marL="2057400" indent="-228600">
              <a:defRPr sz="1900">
                <a:solidFill>
                  <a:schemeClr val="tx1"/>
                </a:solidFill>
                <a:latin typeface="Arial" panose="020B0604020202020204" pitchFamily="34" charset="0"/>
                <a:ea typeface="Microsoft YaHei"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Microsoft YaHei"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Microsoft YaHei"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Microsoft YaHei"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Microsoft YaHei" panose="020B0503020204020204" charset="-122"/>
              </a:defRPr>
            </a:lvl9pPr>
          </a:lstStyle>
          <a:p>
            <a:pPr marL="0" marR="0" lvl="0" indent="0" algn="r" defTabSz="966470" rtl="0" eaLnBrk="1" fontAlgn="base" latinLnBrk="0" hangingPunct="1">
              <a:lnSpc>
                <a:spcPct val="100000"/>
              </a:lnSpc>
              <a:spcBef>
                <a:spcPct val="0"/>
              </a:spcBef>
              <a:spcAft>
                <a:spcPct val="0"/>
              </a:spcAft>
              <a:buClrTx/>
              <a:buSzTx/>
              <a:buFontTx/>
              <a:buNone/>
              <a:defRPr/>
            </a:pPr>
            <a:fld id="{96C9ECDE-F88C-48CF-9D13-2DBE889E7255}"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rPr>
              <a:t>22</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SimSun" panose="02010600030101010101" pitchFamily="2" charset="-122"/>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E5701FA-A99B-4EA7-BD9A-49A04217BC0C}"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5" name="文本框 4"/>
          <p:cNvSpPr txBox="1"/>
          <p:nvPr userDrawn="1"/>
        </p:nvSpPr>
        <p:spPr>
          <a:xfrm>
            <a:off x="1990175" y="374841"/>
            <a:ext cx="8211651" cy="461665"/>
          </a:xfrm>
          <a:prstGeom prst="rect">
            <a:avLst/>
          </a:prstGeom>
          <a:solidFill>
            <a:schemeClr val="accent2"/>
          </a:solidFill>
        </p:spPr>
        <p:txBody>
          <a:bodyPr wrap="square" rtlCol="0">
            <a:spAutoFit/>
          </a:bodyPr>
          <a:lstStyle/>
          <a:p>
            <a:pPr algn="ctr"/>
            <a:r>
              <a:rPr lang="zh-CN" altLang="en-US" sz="2400" b="1" dirty="0">
                <a:solidFill>
                  <a:schemeClr val="accent3"/>
                </a:solidFill>
                <a:latin typeface="Elsie" panose="02000000000000000000" charset="0"/>
                <a:ea typeface="Elsie" panose="02000000000000000000" charset="0"/>
                <a:cs typeface="Elsie" panose="02000000000000000000" charset="0"/>
                <a:sym typeface="Arial" panose="020B0604020202020204"/>
              </a:rPr>
              <a:t>FILL IN THE TEXT OF THE TITLE</a:t>
            </a:r>
          </a:p>
        </p:txBody>
      </p:sp>
    </p:spTree>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1CDB847-4859-4C3B-B35E-9979C00EAAD1}" type="datetimeFigureOut">
              <a:rPr lang="zh-CN" altLang="en-US" smtClean="0"/>
              <a:t>2023/12/6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F887385-1B83-46C5-9FE9-AA094176AE7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1CDB847-4859-4C3B-B35E-9979C00EAAD1}" type="datetimeFigureOut">
              <a:rPr lang="zh-CN" altLang="en-US" smtClean="0"/>
              <a:t>2023/12/6</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F887385-1B83-46C5-9FE9-AA094176AE7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transition spd="med">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8"/>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dirty="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transition spd="med">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1"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1" y="1825626"/>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transition spd="med">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6"/>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90" y="1681164"/>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90" y="2505076"/>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4"/>
            <a:ext cx="518318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0" y="2505076"/>
            <a:ext cx="5183189"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12/6/2023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transition spd="med">
    <p:pull/>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12/6/2023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transition spd="med">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12/6/2023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transition spd="med">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1"/>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7" y="987425"/>
            <a:ext cx="6172201"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1"/>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7" y="987425"/>
            <a:ext cx="6172201"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399"/>
            <a:ext cx="3932237" cy="38115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dirty="0"/>
              <a:t>12/6/2023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transition spd="med">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7"/>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5"/>
            <a:ext cx="7734300" cy="581183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12/6/2023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transition spd="med">
    <p:pul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F86BAB08-D03A-4FEF-8092-001CB785BBAB}" type="datetimeFigureOut">
              <a:rPr lang="zh-CN" altLang="en-US" smtClean="0"/>
              <a:t>2023/12/6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5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8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9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0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1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2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3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4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5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6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7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8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9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F86BAB08-D03A-4FEF-8092-001CB785BBAB}" type="datetimeFigureOut">
              <a:rPr lang="zh-CN" altLang="en-US" smtClean="0"/>
              <a:t>2023/12/6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21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2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3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4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25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6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7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8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29_仅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F86BAB08-D03A-4FEF-8092-001CB785BBAB}" type="datetimeFigureOut">
              <a:rPr lang="zh-CN" altLang="en-US" smtClean="0"/>
              <a:t>2023/12/6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F86BAB08-D03A-4FEF-8092-001CB785BBAB}" type="datetimeFigureOut">
              <a:rPr lang="zh-CN" altLang="en-US" smtClean="0"/>
              <a:t>2023/12/6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F86BAB08-D03A-4FEF-8092-001CB785BBAB}" type="datetimeFigureOut">
              <a:rPr lang="zh-CN" altLang="en-US" smtClean="0"/>
              <a:t>2023/12/6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B8AB37BB-E8A6-440B-8775-2A002C97BC55}" type="slidenum">
              <a:rPr lang="zh-CN" altLang="en-US" smtClean="0"/>
              <a:t>‹#›</a:t>
            </a:fld>
            <a:endParaRPr lang="zh-CN" altLang="en-US"/>
          </a:p>
        </p:txBody>
      </p:sp>
    </p:spTree>
  </p:cSld>
  <p:clrMapOvr>
    <a:masterClrMapping/>
  </p:clrMapOvr>
  <p:transition spd="slow" advClick="0" advTm="1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theme" Target="../theme/theme3.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41" Type="http://schemas.openxmlformats.org/officeDocument/2006/relationships/slideLayout" Target="../slideLayouts/slideLayout58.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4" Type="http://schemas.openxmlformats.org/officeDocument/2006/relationships/image" Target="../media/image2.jpeg"/><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image" Target="../media/image1.jpeg"/><Relationship Id="rId8" Type="http://schemas.openxmlformats.org/officeDocument/2006/relationships/slideLayout" Target="../slideLayouts/slideLayout25.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2023/12/6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mc:AlternateContent xmlns:mc="http://schemas.openxmlformats.org/markup-compatibility/2006" xmlns:p14="http://schemas.microsoft.com/office/powerpoint/2010/main">
    <mc:Choice Requires="p14">
      <p:transition spd="slow" p14:dur="1250" advClick="0" advTm="0">
        <p14:prism isInverted="1"/>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6"/>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1" y="1825626"/>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12/6/2023</a:t>
            </a:fld>
            <a:endParaRPr lang="en-US" dirty="0"/>
          </a:p>
        </p:txBody>
      </p:sp>
      <p:sp>
        <p:nvSpPr>
          <p:cNvPr id="5" name="Footer Placeholder 4"/>
          <p:cNvSpPr>
            <a:spLocks noGrp="1"/>
          </p:cNvSpPr>
          <p:nvPr>
            <p:ph type="ftr" sz="quarter" idx="3"/>
          </p:nvPr>
        </p:nvSpPr>
        <p:spPr>
          <a:xfrm>
            <a:off x="4038601"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1"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图片 6"/>
          <p:cNvPicPr>
            <a:picLocks noChangeAspect="1"/>
          </p:cNvPicPr>
          <p:nvPr userDrawn="1"/>
        </p:nvPicPr>
        <p:blipFill>
          <a:blip r:embed="rId43">
            <a:extLst>
              <a:ext uri="{28A0092B-C50C-407E-A947-70E740481C1C}">
                <a14:useLocalDpi xmlns:a14="http://schemas.microsoft.com/office/drawing/2010/main" val="0"/>
              </a:ext>
            </a:extLst>
          </a:blip>
          <a:stretch>
            <a:fillRect/>
          </a:stretch>
        </p:blipFill>
        <p:spPr>
          <a:xfrm>
            <a:off x="1115" y="725"/>
            <a:ext cx="12189770" cy="6856549"/>
          </a:xfrm>
          <a:prstGeom prst="rect">
            <a:avLst/>
          </a:prstGeom>
        </p:spPr>
      </p:pic>
      <p:pic>
        <p:nvPicPr>
          <p:cNvPr id="8" name="图片 7"/>
          <p:cNvPicPr>
            <a:picLocks noChangeAspect="1"/>
          </p:cNvPicPr>
          <p:nvPr userDrawn="1"/>
        </p:nvPicPr>
        <p:blipFill>
          <a:blip r:embed="rId44">
            <a:extLst>
              <a:ext uri="{28A0092B-C50C-407E-A947-70E740481C1C}">
                <a14:useLocalDpi xmlns:a14="http://schemas.microsoft.com/office/drawing/2010/main" val="0"/>
              </a:ext>
            </a:extLst>
          </a:blip>
          <a:stretch>
            <a:fillRect/>
          </a:stretch>
        </p:blipFill>
        <p:spPr>
          <a:xfrm>
            <a:off x="1115" y="725"/>
            <a:ext cx="12189770" cy="6856549"/>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 id="2147483688" r:id="rId21"/>
    <p:sldLayoutId id="2147483689" r:id="rId22"/>
    <p:sldLayoutId id="2147483690" r:id="rId23"/>
    <p:sldLayoutId id="2147483691" r:id="rId24"/>
    <p:sldLayoutId id="2147483692" r:id="rId25"/>
    <p:sldLayoutId id="2147483693" r:id="rId26"/>
    <p:sldLayoutId id="2147483694" r:id="rId27"/>
    <p:sldLayoutId id="2147483695" r:id="rId28"/>
    <p:sldLayoutId id="2147483696" r:id="rId29"/>
    <p:sldLayoutId id="2147483697" r:id="rId30"/>
    <p:sldLayoutId id="2147483698" r:id="rId31"/>
    <p:sldLayoutId id="2147483699" r:id="rId32"/>
    <p:sldLayoutId id="2147483700" r:id="rId33"/>
    <p:sldLayoutId id="2147483701" r:id="rId34"/>
    <p:sldLayoutId id="2147483702" r:id="rId35"/>
    <p:sldLayoutId id="2147483703" r:id="rId36"/>
    <p:sldLayoutId id="2147483704" r:id="rId37"/>
    <p:sldLayoutId id="2147483705" r:id="rId38"/>
    <p:sldLayoutId id="2147483706" r:id="rId39"/>
    <p:sldLayoutId id="2147483707" r:id="rId40"/>
    <p:sldLayoutId id="2147483708" r:id="rId4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6" name="6-轻音乐-钢琴弦乐铃-欢快可爱配乐-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075" y="-1241425"/>
            <a:ext cx="609600" cy="609600"/>
          </a:xfrm>
          <a:prstGeom prst="rect">
            <a:avLst/>
          </a:prstGeom>
        </p:spPr>
      </p:pic>
      <p:sp>
        <p:nvSpPr>
          <p:cNvPr id="17" name="文本框 7"/>
          <p:cNvSpPr txBox="1">
            <a:spLocks noChangeArrowheads="1"/>
          </p:cNvSpPr>
          <p:nvPr/>
        </p:nvSpPr>
        <p:spPr bwMode="auto">
          <a:xfrm>
            <a:off x="2487051" y="1545592"/>
            <a:ext cx="721789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algn="ctr" defTabSz="685800"/>
            <a:r>
              <a:rPr lang="en-US" altLang="zh-CN" sz="5400" b="1" dirty="0">
                <a:solidFill>
                  <a:schemeClr val="bg1"/>
                </a:solidFill>
                <a:latin typeface="Calibri Light" panose="020F0302020204030204" pitchFamily="34" charset="0"/>
                <a:ea typeface="字魂35号-经典雅黑" panose="02000000000000000000"/>
                <a:cs typeface="Calibri Light" panose="020F0302020204030204" pitchFamily="34" charset="0"/>
              </a:rPr>
              <a:t>CHỦ ĐỀ:</a:t>
            </a:r>
          </a:p>
          <a:p>
            <a:pPr algn="ctr" defTabSz="685800"/>
            <a:r>
              <a:rPr lang="en-US" altLang="zh-CN" sz="5400" b="1" dirty="0">
                <a:solidFill>
                  <a:schemeClr val="bg1"/>
                </a:solidFill>
                <a:latin typeface="Calibri Light" panose="020F0302020204030204" pitchFamily="34" charset="0"/>
                <a:ea typeface="字魂35号-经典雅黑" panose="02000000000000000000"/>
                <a:cs typeface="Calibri Light" panose="020F0302020204030204" pitchFamily="34" charset="0"/>
              </a:rPr>
              <a:t>RÈN LUYỆN BẢN THÂN</a:t>
            </a:r>
          </a:p>
        </p:txBody>
      </p:sp>
      <p:sp>
        <p:nvSpPr>
          <p:cNvPr id="2" name="TextBox 1"/>
          <p:cNvSpPr txBox="1"/>
          <p:nvPr/>
        </p:nvSpPr>
        <p:spPr>
          <a:xfrm>
            <a:off x="-247135" y="2854411"/>
            <a:ext cx="184731" cy="369332"/>
          </a:xfrm>
          <a:prstGeom prst="rect">
            <a:avLst/>
          </a:prstGeom>
          <a:noFill/>
        </p:spPr>
        <p:txBody>
          <a:bodyPr wrap="none" rtlCol="0">
            <a:spAutoFit/>
          </a:bodyPr>
          <a:lstStyle/>
          <a:p>
            <a:endParaRPr lang="x-none"/>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par>
                                <p:cTn id="7" presetID="16" presetClass="entr" presetSubtype="21"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barn(inVertical)">
                                      <p:cBhvr>
                                        <p:cTn id="9" dur="500"/>
                                        <p:tgtEl>
                                          <p:spTgt spid="8"/>
                                        </p:tgtEl>
                                      </p:cBhvr>
                                    </p:animEffect>
                                  </p:childTnLst>
                                </p:cTn>
                              </p:par>
                            </p:childTnLst>
                          </p:cTn>
                        </p:par>
                        <p:par>
                          <p:cTn id="10" fill="hold">
                            <p:stCondLst>
                              <p:cond delay="0"/>
                            </p:stCondLst>
                            <p:childTnLst>
                              <p:par>
                                <p:cTn id="11" presetID="2" presetClass="entr" presetSubtype="1"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5" repeatCount="indefinite" fill="remove" display="0">
                  <p:stCondLst>
                    <p:cond delay="indefinite"/>
                  </p:stCondLst>
                  <p:endCondLst>
                    <p:cond evt="onStopAudio" delay="0">
                      <p:tgtEl>
                        <p:sldTgt/>
                      </p:tgtEl>
                    </p:cond>
                  </p:endCondLst>
                </p:cTn>
                <p:tgtEl>
                  <p:spTgt spid="16"/>
                </p:tgtEl>
              </p:cMediaNode>
            </p:audio>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44679" y="2858157"/>
            <a:ext cx="5051376" cy="3367855"/>
          </a:xfrm>
          <a:prstGeom prst="rect">
            <a:avLst/>
          </a:prstGeom>
        </p:spPr>
      </p:pic>
      <p:grpSp>
        <p:nvGrpSpPr>
          <p:cNvPr id="3" name="íŝḻiḑè"/>
          <p:cNvGrpSpPr/>
          <p:nvPr/>
        </p:nvGrpSpPr>
        <p:grpSpPr>
          <a:xfrm>
            <a:off x="-110996" y="877850"/>
            <a:ext cx="7539628" cy="4396899"/>
            <a:chOff x="503602" y="2132856"/>
            <a:chExt cx="5859098" cy="3239723"/>
          </a:xfrm>
        </p:grpSpPr>
        <p:grpSp>
          <p:nvGrpSpPr>
            <p:cNvPr id="4" name="iṧļîďé"/>
            <p:cNvGrpSpPr/>
            <p:nvPr/>
          </p:nvGrpSpPr>
          <p:grpSpPr>
            <a:xfrm>
              <a:off x="503602" y="5249660"/>
              <a:ext cx="5859098" cy="122919"/>
              <a:chOff x="-1348120" y="5777968"/>
              <a:chExt cx="9361040" cy="187524"/>
            </a:xfrm>
          </p:grpSpPr>
          <p:sp>
            <p:nvSpPr>
              <p:cNvPr id="12" name="íśḷidé"/>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sp>
            <p:nvSpPr>
              <p:cNvPr id="13" name="iṧľïḑè"/>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grpSp>
        <p:grpSp>
          <p:nvGrpSpPr>
            <p:cNvPr id="5" name="ïṥľïḓé"/>
            <p:cNvGrpSpPr/>
            <p:nvPr/>
          </p:nvGrpSpPr>
          <p:grpSpPr>
            <a:xfrm>
              <a:off x="1002671" y="2132856"/>
              <a:ext cx="4860960" cy="3080807"/>
              <a:chOff x="-375492" y="1139528"/>
              <a:chExt cx="7415785" cy="4700016"/>
            </a:xfrm>
          </p:grpSpPr>
          <p:grpSp>
            <p:nvGrpSpPr>
              <p:cNvPr id="7" name="îşḻïḍé"/>
              <p:cNvGrpSpPr/>
              <p:nvPr/>
            </p:nvGrpSpPr>
            <p:grpSpPr>
              <a:xfrm>
                <a:off x="-375492" y="1139528"/>
                <a:ext cx="7415785" cy="4700016"/>
                <a:chOff x="-375492" y="1139528"/>
                <a:chExt cx="7415785" cy="4700016"/>
              </a:xfrm>
            </p:grpSpPr>
            <p:sp>
              <p:nvSpPr>
                <p:cNvPr id="9" name="išļîdè"/>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sp>
              <p:nvSpPr>
                <p:cNvPr id="10" name="íSlïḋè"/>
                <p:cNvSpPr/>
                <p:nvPr/>
              </p:nvSpPr>
              <p:spPr>
                <a:xfrm>
                  <a:off x="-358011" y="1160080"/>
                  <a:ext cx="7380820" cy="4658913"/>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200"/>
                  <a:endParaRPr lang="en-US" sz="1095" dirty="0">
                    <a:solidFill>
                      <a:prstClr val="white"/>
                    </a:solidFill>
                    <a:latin typeface="Elsie" panose="02000000000000000000" charset="0"/>
                    <a:ea typeface="Elsie" panose="02000000000000000000" charset="0"/>
                    <a:sym typeface="Elsie" panose="02000000000000000000" charset="0"/>
                  </a:endParaRPr>
                </a:p>
              </p:txBody>
            </p:sp>
            <p:sp>
              <p:nvSpPr>
                <p:cNvPr id="11" name="ïşlîďe" hidden="1"/>
                <p:cNvSpPr/>
                <p:nvPr/>
              </p:nvSpPr>
              <p:spPr>
                <a:xfrm>
                  <a:off x="4509683"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200"/>
                  <a:endParaRPr lang="en-US" sz="1095" dirty="0">
                    <a:solidFill>
                      <a:prstClr val="white"/>
                    </a:solidFill>
                    <a:latin typeface="Elsie" panose="02000000000000000000" charset="0"/>
                    <a:ea typeface="Elsie" panose="02000000000000000000" charset="0"/>
                    <a:sym typeface="Elsie" panose="02000000000000000000" charset="0"/>
                  </a:endParaRPr>
                </a:p>
              </p:txBody>
            </p:sp>
          </p:grpSp>
          <p:sp>
            <p:nvSpPr>
              <p:cNvPr id="8" name="îşļîḋé"/>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grpSp>
        <p:sp>
          <p:nvSpPr>
            <p:cNvPr id="6" name="íS1îde"/>
            <p:cNvSpPr/>
            <p:nvPr/>
          </p:nvSpPr>
          <p:spPr>
            <a:xfrm>
              <a:off x="1166336" y="2313357"/>
              <a:ext cx="4515875" cy="2699819"/>
            </a:xfrm>
            <a:prstGeom prst="rect">
              <a:avLst/>
            </a:prstGeom>
            <a:solidFill>
              <a:schemeClr val="bg1"/>
            </a:solidFill>
            <a:ln w="635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457200"/>
              <a:endParaRPr>
                <a:solidFill>
                  <a:prstClr val="white"/>
                </a:solidFill>
                <a:latin typeface="Elsie" panose="02000000000000000000" charset="0"/>
                <a:ea typeface="Elsie" panose="02000000000000000000" charset="0"/>
                <a:sym typeface="Elsie" panose="02000000000000000000" charset="0"/>
              </a:endParaRPr>
            </a:p>
          </p:txBody>
        </p:sp>
      </p:grpSp>
      <p:sp>
        <p:nvSpPr>
          <p:cNvPr id="16" name="文本框 15"/>
          <p:cNvSpPr txBox="1"/>
          <p:nvPr/>
        </p:nvSpPr>
        <p:spPr>
          <a:xfrm>
            <a:off x="1039123" y="1782557"/>
            <a:ext cx="4747722" cy="2554545"/>
          </a:xfrm>
          <a:prstGeom prst="rect">
            <a:avLst/>
          </a:prstGeom>
          <a:noFill/>
        </p:spPr>
        <p:txBody>
          <a:bodyPr wrap="square" rtlCol="0">
            <a:spAutoFit/>
          </a:bodyPr>
          <a:lstStyle/>
          <a:p>
            <a:pPr algn="just" defTabSz="457200"/>
            <a:r>
              <a:rPr lang="en-US" altLang="zh-CN" sz="4000" b="1" dirty="0">
                <a:solidFill>
                  <a:srgbClr val="2F4E44"/>
                </a:solidFill>
                <a:latin typeface="Times New Roman" panose="02020603050405020304" pitchFamily="18" charset="0"/>
                <a:ea typeface="Elsie" panose="02000000000000000000" charset="0"/>
                <a:cs typeface="Times New Roman" panose="02020603050405020304" pitchFamily="18" charset="0"/>
                <a:sym typeface="Elsie" panose="02000000000000000000" charset="0"/>
              </a:rPr>
              <a:t>CHIA SẺ CÁCH SẮP XẾP NƠI Ở GỌN GÀNG NGĂN NẮP </a:t>
            </a:r>
          </a:p>
        </p:txBody>
      </p:sp>
      <p:sp>
        <p:nvSpPr>
          <p:cNvPr id="33" name="等腰三角形 32"/>
          <p:cNvSpPr/>
          <p:nvPr/>
        </p:nvSpPr>
        <p:spPr>
          <a:xfrm rot="10800000">
            <a:off x="3035606" y="4175289"/>
            <a:ext cx="358148" cy="243069"/>
          </a:xfrm>
          <a:prstGeom prst="triangle">
            <a:avLst/>
          </a:prstGeom>
          <a:solidFill>
            <a:srgbClr val="2F4E44"/>
          </a:solidFill>
          <a:ln>
            <a:solidFill>
              <a:srgbClr val="2F4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latin typeface="Elsie" panose="02000000000000000000" charset="0"/>
              <a:ea typeface="Elsie" panose="02000000000000000000" charset="0"/>
              <a:sym typeface="Elsie" panose="02000000000000000000" charset="0"/>
            </a:endParaRPr>
          </a:p>
        </p:txBody>
      </p:sp>
      <p:sp>
        <p:nvSpPr>
          <p:cNvPr id="17" name="矩形 16"/>
          <p:cNvSpPr/>
          <p:nvPr/>
        </p:nvSpPr>
        <p:spPr>
          <a:xfrm>
            <a:off x="7432393" y="1698990"/>
            <a:ext cx="4220707" cy="830997"/>
          </a:xfrm>
          <a:prstGeom prst="rect">
            <a:avLst/>
          </a:prstGeom>
        </p:spPr>
        <p:txBody>
          <a:bodyPr wrap="none">
            <a:spAutoFit/>
          </a:bodyPr>
          <a:lstStyle/>
          <a:p>
            <a:pPr defTabSz="457200"/>
            <a:r>
              <a:rPr lang="en-US" altLang="zh-CN" sz="4800" b="1" dirty="0">
                <a:solidFill>
                  <a:srgbClr val="2F4E44"/>
                </a:solidFill>
                <a:latin typeface="Times New Roman" panose="02020603050405020304" pitchFamily="18" charset="0"/>
                <a:ea typeface="Elsie" panose="02000000000000000000" charset="0"/>
                <a:cs typeface="Times New Roman" panose="02020603050405020304" pitchFamily="18" charset="0"/>
                <a:sym typeface="Elsie" panose="02000000000000000000" charset="0"/>
              </a:rPr>
              <a:t>GÓC CHIA SẺ</a:t>
            </a:r>
          </a:p>
        </p:txBody>
      </p:sp>
    </p:spTree>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a:off x="0" y="0"/>
            <a:ext cx="12192000" cy="6858000"/>
            <a:chOff x="0" y="0"/>
            <a:chExt cx="12192000" cy="6858000"/>
          </a:xfrm>
        </p:grpSpPr>
        <p:pic>
          <p:nvPicPr>
            <p:cNvPr id="19" name="图片 18"/>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20" name="组合 19"/>
            <p:cNvGrpSpPr/>
            <p:nvPr/>
          </p:nvGrpSpPr>
          <p:grpSpPr>
            <a:xfrm>
              <a:off x="0" y="247725"/>
              <a:ext cx="12192000" cy="6455060"/>
              <a:chOff x="0" y="247725"/>
              <a:chExt cx="12192000" cy="6455060"/>
            </a:xfrm>
          </p:grpSpPr>
          <p:sp>
            <p:nvSpPr>
              <p:cNvPr id="21" name="矩形 20"/>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2" name="标题 1"/>
              <p:cNvSpPr txBox="1"/>
              <p:nvPr/>
            </p:nvSpPr>
            <p:spPr>
              <a:xfrm>
                <a:off x="1445741" y="247725"/>
                <a:ext cx="9255210"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lvl="0"/>
                <a:r>
                  <a:rPr lang="x-none" sz="2800" dirty="0">
                    <a:solidFill>
                      <a:schemeClr val="bg1"/>
                    </a:solidFill>
                    <a:latin typeface="Times New Roman" panose="02020603050405020304" pitchFamily="18" charset="0"/>
                    <a:cs typeface="Times New Roman" panose="02020603050405020304" pitchFamily="18" charset="0"/>
                  </a:rPr>
                  <a:t>SUY NGẪM VÀ VIẾT RA GIẤY CÁCH SẮP XẾP NƠI Ở CỦA EM</a:t>
                </a:r>
              </a:p>
            </p:txBody>
          </p:sp>
        </p:grpSp>
      </p:grpSp>
      <p:sp>
        <p:nvSpPr>
          <p:cNvPr id="3" name="箭头2"/>
          <p:cNvSpPr>
            <a:spLocks noChangeArrowheads="1"/>
          </p:cNvSpPr>
          <p:nvPr/>
        </p:nvSpPr>
        <p:spPr bwMode="ltGray">
          <a:xfrm>
            <a:off x="1788029" y="1859546"/>
            <a:ext cx="2258490" cy="3283777"/>
          </a:xfrm>
          <a:prstGeom prst="flowChartOffpageConnector">
            <a:avLst/>
          </a:prstGeom>
          <a:solidFill>
            <a:srgbClr val="1F4F43"/>
          </a:solidFill>
          <a:ln w="3175" cap="flat" cmpd="sng" algn="ctr">
            <a:noFill/>
            <a:prstDash val="solid"/>
          </a:ln>
          <a:effectLst/>
        </p:spPr>
        <p:txBody>
          <a:bodyPr anchor="ctr"/>
          <a:lstStyle/>
          <a:p>
            <a:pPr algn="just"/>
            <a:r>
              <a:rPr lang="x-none" sz="2400" dirty="0">
                <a:solidFill>
                  <a:schemeClr val="bg1"/>
                </a:solidFill>
                <a:latin typeface="Times New Roman" panose="02020603050405020304" pitchFamily="18" charset="0"/>
                <a:cs typeface="Times New Roman" panose="02020603050405020304" pitchFamily="18" charset="0"/>
              </a:rPr>
              <a:t>Cách sắp xếp các đồ dùng cá nhân của em trong gia đình như thế nào?</a:t>
            </a:r>
          </a:p>
        </p:txBody>
      </p:sp>
      <p:sp>
        <p:nvSpPr>
          <p:cNvPr id="4" name="椭圆2"/>
          <p:cNvSpPr>
            <a:spLocks noChangeArrowheads="1"/>
          </p:cNvSpPr>
          <p:nvPr/>
        </p:nvSpPr>
        <p:spPr bwMode="gray">
          <a:xfrm>
            <a:off x="2001498" y="5382874"/>
            <a:ext cx="1831551" cy="565019"/>
          </a:xfrm>
          <a:prstGeom prst="ellipse">
            <a:avLst/>
          </a:prstGeom>
          <a:solidFill>
            <a:srgbClr val="1F4F43"/>
          </a:solidFill>
          <a:ln w="25400" cap="flat" cmpd="sng" algn="ctr">
            <a:noFill/>
            <a:prstDash val="solid"/>
          </a:ln>
          <a:effectLst/>
        </p:spPr>
        <p:txBody>
          <a:bodyPr anchor="ctr"/>
          <a:lstStyle/>
          <a:p>
            <a:pPr algn="ctr" defTabSz="914400" fontAlgn="base">
              <a:spcBef>
                <a:spcPct val="0"/>
              </a:spcBef>
              <a:spcAft>
                <a:spcPct val="0"/>
              </a:spcAft>
              <a:defRPr/>
            </a:pPr>
            <a:r>
              <a:rPr lang="en-US" altLang="zh-CN" b="1" kern="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GỢI Ý 1</a:t>
            </a:r>
          </a:p>
        </p:txBody>
      </p:sp>
      <p:sp>
        <p:nvSpPr>
          <p:cNvPr id="5" name="箭头3"/>
          <p:cNvSpPr>
            <a:spLocks noChangeArrowheads="1"/>
          </p:cNvSpPr>
          <p:nvPr/>
        </p:nvSpPr>
        <p:spPr bwMode="ltGray">
          <a:xfrm>
            <a:off x="5079895" y="1859546"/>
            <a:ext cx="2193417" cy="3302822"/>
          </a:xfrm>
          <a:prstGeom prst="flowChartOffpageConnector">
            <a:avLst/>
          </a:prstGeom>
          <a:solidFill>
            <a:srgbClr val="1F4F43"/>
          </a:solidFill>
          <a:ln w="3175" cap="flat" cmpd="sng" algn="ctr">
            <a:noFill/>
            <a:prstDash val="solid"/>
          </a:ln>
          <a:effectLst/>
        </p:spPr>
        <p:txBody>
          <a:bodyPr anchor="ctr"/>
          <a:lstStyle/>
          <a:p>
            <a:pPr algn="just"/>
            <a:r>
              <a:rPr lang="x-none" sz="2400" dirty="0">
                <a:solidFill>
                  <a:schemeClr val="bg1"/>
                </a:solidFill>
                <a:latin typeface="Times New Roman" panose="02020603050405020304" pitchFamily="18" charset="0"/>
                <a:cs typeface="Times New Roman" panose="02020603050405020304" pitchFamily="18" charset="0"/>
              </a:rPr>
              <a:t>Nêu những việc nên làm đê nơi ở của em luôn gọn gàng, ngăn nắp.</a:t>
            </a:r>
          </a:p>
        </p:txBody>
      </p:sp>
      <p:sp>
        <p:nvSpPr>
          <p:cNvPr id="6" name="椭圆3"/>
          <p:cNvSpPr>
            <a:spLocks noChangeArrowheads="1"/>
          </p:cNvSpPr>
          <p:nvPr/>
        </p:nvSpPr>
        <p:spPr bwMode="gray">
          <a:xfrm>
            <a:off x="5270804" y="5382874"/>
            <a:ext cx="1828377" cy="565019"/>
          </a:xfrm>
          <a:prstGeom prst="ellipse">
            <a:avLst/>
          </a:prstGeom>
          <a:solidFill>
            <a:srgbClr val="1F4F43"/>
          </a:solidFill>
          <a:ln w="25400" cap="flat" cmpd="sng" algn="ctr">
            <a:noFill/>
            <a:prstDash val="solid"/>
          </a:ln>
          <a:effectLst/>
        </p:spPr>
        <p:txBody>
          <a:bodyPr anchor="ctr"/>
          <a:lstStyle/>
          <a:p>
            <a:pPr algn="ctr" fontAlgn="base">
              <a:spcBef>
                <a:spcPct val="0"/>
              </a:spcBef>
              <a:spcAft>
                <a:spcPct val="0"/>
              </a:spcAft>
              <a:defRPr/>
            </a:pPr>
            <a:r>
              <a:rPr lang="en-US" altLang="zh-CN" b="1" kern="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GỢI Ý 2</a:t>
            </a:r>
          </a:p>
        </p:txBody>
      </p:sp>
      <p:sp>
        <p:nvSpPr>
          <p:cNvPr id="8" name="箭头3"/>
          <p:cNvSpPr>
            <a:spLocks noChangeArrowheads="1"/>
          </p:cNvSpPr>
          <p:nvPr/>
        </p:nvSpPr>
        <p:spPr bwMode="ltGray">
          <a:xfrm>
            <a:off x="8276935" y="1859546"/>
            <a:ext cx="2193417" cy="3302822"/>
          </a:xfrm>
          <a:prstGeom prst="flowChartOffpageConnector">
            <a:avLst/>
          </a:prstGeom>
          <a:solidFill>
            <a:srgbClr val="1F4F43"/>
          </a:solidFill>
          <a:ln w="3175" cap="flat" cmpd="sng" algn="ctr">
            <a:noFill/>
            <a:prstDash val="solid"/>
          </a:ln>
          <a:effectLst/>
        </p:spPr>
        <p:txBody>
          <a:bodyPr anchor="ctr"/>
          <a:lstStyle/>
          <a:p>
            <a:pPr algn="just"/>
            <a:r>
              <a:rPr lang="x-none" sz="2400" dirty="0">
                <a:solidFill>
                  <a:schemeClr val="bg1"/>
                </a:solidFill>
                <a:latin typeface="Times New Roman" panose="02020603050405020304" pitchFamily="18" charset="0"/>
                <a:cs typeface="Times New Roman" panose="02020603050405020304" pitchFamily="18" charset="0"/>
              </a:rPr>
              <a:t>Nêu được thay đổi cách sắp xếp nơi ở của mình, em sẽ thay đối như thế nào?</a:t>
            </a:r>
          </a:p>
        </p:txBody>
      </p:sp>
      <p:sp>
        <p:nvSpPr>
          <p:cNvPr id="9" name="椭圆3"/>
          <p:cNvSpPr>
            <a:spLocks noChangeArrowheads="1"/>
          </p:cNvSpPr>
          <p:nvPr/>
        </p:nvSpPr>
        <p:spPr bwMode="gray">
          <a:xfrm>
            <a:off x="8467844" y="5382874"/>
            <a:ext cx="1828377" cy="565019"/>
          </a:xfrm>
          <a:prstGeom prst="ellipse">
            <a:avLst/>
          </a:prstGeom>
          <a:solidFill>
            <a:srgbClr val="1F4F43"/>
          </a:solidFill>
          <a:ln w="25400" cap="flat" cmpd="sng" algn="ctr">
            <a:noFill/>
            <a:prstDash val="solid"/>
          </a:ln>
          <a:effectLst/>
        </p:spPr>
        <p:txBody>
          <a:bodyPr anchor="ctr"/>
          <a:lstStyle/>
          <a:p>
            <a:pPr algn="ctr" fontAlgn="base">
              <a:spcBef>
                <a:spcPct val="0"/>
              </a:spcBef>
              <a:spcAft>
                <a:spcPct val="0"/>
              </a:spcAft>
              <a:defRPr/>
            </a:pPr>
            <a:r>
              <a:rPr lang="en-US" altLang="zh-CN" b="1" kern="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GỢI Ý 3</a:t>
            </a:r>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ppt_w*0.70"/>
                                              </p:val>
                                            </p:tav>
                                            <p:tav tm="100000">
                                              <p:val>
                                                <p:strVal val="#ppt_w"/>
                                              </p:val>
                                            </p:tav>
                                          </p:tavLst>
                                        </p:anim>
                                        <p:anim calcmode="lin" valueType="num">
                                          <p:cBhvr>
                                            <p:cTn id="8" dur="750" fill="hold"/>
                                            <p:tgtEl>
                                              <p:spTgt spid="4"/>
                                            </p:tgtEl>
                                            <p:attrNameLst>
                                              <p:attrName>ppt_h</p:attrName>
                                            </p:attrNameLst>
                                          </p:cBhvr>
                                          <p:tavLst>
                                            <p:tav tm="0">
                                              <p:val>
                                                <p:strVal val="#ppt_h"/>
                                              </p:val>
                                            </p:tav>
                                            <p:tav tm="100000">
                                              <p:val>
                                                <p:strVal val="#ppt_h"/>
                                              </p:val>
                                            </p:tav>
                                          </p:tavLst>
                                        </p:anim>
                                        <p:animEffect transition="in" filter="fade">
                                          <p:cBhvr>
                                            <p:cTn id="9" dur="750"/>
                                            <p:tgtEl>
                                              <p:spTgt spid="4"/>
                                            </p:tgtEl>
                                          </p:cBhvr>
                                        </p:animEffect>
                                      </p:childTnLst>
                                    </p:cTn>
                                  </p:par>
                                </p:childTnLst>
                              </p:cTn>
                            </p:par>
                            <p:par>
                              <p:cTn id="10" fill="hold">
                                <p:stCondLst>
                                  <p:cond delay="1000"/>
                                </p:stCondLst>
                                <p:childTnLst>
                                  <p:par>
                                    <p:cTn id="11" presetID="2" presetClass="entr" presetSubtype="1" fill="hold" grpId="0" nodeType="afterEffect" p14:presetBounceEnd="50000">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14:bounceEnd="50000">
                                          <p:cBhvr additive="base">
                                            <p:cTn id="13" dur="500" fill="hold"/>
                                            <p:tgtEl>
                                              <p:spTgt spid="3"/>
                                            </p:tgtEl>
                                            <p:attrNameLst>
                                              <p:attrName>ppt_x</p:attrName>
                                            </p:attrNameLst>
                                          </p:cBhvr>
                                          <p:tavLst>
                                            <p:tav tm="0">
                                              <p:val>
                                                <p:strVal val="#ppt_x"/>
                                              </p:val>
                                            </p:tav>
                                            <p:tav tm="100000">
                                              <p:val>
                                                <p:strVal val="#ppt_x"/>
                                              </p:val>
                                            </p:tav>
                                          </p:tavLst>
                                        </p:anim>
                                        <p:anim calcmode="lin" valueType="num" p14:bounceEnd="50000">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5"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750" fill="hold"/>
                                            <p:tgtEl>
                                              <p:spTgt spid="6"/>
                                            </p:tgtEl>
                                            <p:attrNameLst>
                                              <p:attrName>ppt_w</p:attrName>
                                            </p:attrNameLst>
                                          </p:cBhvr>
                                          <p:tavLst>
                                            <p:tav tm="0">
                                              <p:val>
                                                <p:strVal val="#ppt_w*0.70"/>
                                              </p:val>
                                            </p:tav>
                                            <p:tav tm="100000">
                                              <p:val>
                                                <p:strVal val="#ppt_w"/>
                                              </p:val>
                                            </p:tav>
                                          </p:tavLst>
                                        </p:anim>
                                        <p:anim calcmode="lin" valueType="num">
                                          <p:cBhvr>
                                            <p:cTn id="19" dur="750" fill="hold"/>
                                            <p:tgtEl>
                                              <p:spTgt spid="6"/>
                                            </p:tgtEl>
                                            <p:attrNameLst>
                                              <p:attrName>ppt_h</p:attrName>
                                            </p:attrNameLst>
                                          </p:cBhvr>
                                          <p:tavLst>
                                            <p:tav tm="0">
                                              <p:val>
                                                <p:strVal val="#ppt_h"/>
                                              </p:val>
                                            </p:tav>
                                            <p:tav tm="100000">
                                              <p:val>
                                                <p:strVal val="#ppt_h"/>
                                              </p:val>
                                            </p:tav>
                                          </p:tavLst>
                                        </p:anim>
                                        <p:animEffect transition="in" filter="fade">
                                          <p:cBhvr>
                                            <p:cTn id="20" dur="750"/>
                                            <p:tgtEl>
                                              <p:spTgt spid="6"/>
                                            </p:tgtEl>
                                          </p:cBhvr>
                                        </p:animEffect>
                                      </p:childTnLst>
                                    </p:cTn>
                                  </p:par>
                                </p:childTnLst>
                              </p:cTn>
                            </p:par>
                            <p:par>
                              <p:cTn id="21" fill="hold">
                                <p:stCondLst>
                                  <p:cond delay="2500"/>
                                </p:stCondLst>
                                <p:childTnLst>
                                  <p:par>
                                    <p:cTn id="22" presetID="2" presetClass="entr" presetSubtype="1" fill="hold" grpId="0" nodeType="afterEffect" p14:presetBounceEnd="50000">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14:bounceEnd="50000">
                                          <p:cBhvr additive="base">
                                            <p:cTn id="24"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5"/>
                                            </p:tgtEl>
                                            <p:attrNameLst>
                                              <p:attrName>ppt_y</p:attrName>
                                            </p:attrNameLst>
                                          </p:cBhvr>
                                          <p:tavLst>
                                            <p:tav tm="0">
                                              <p:val>
                                                <p:strVal val="0-#ppt_h/2"/>
                                              </p:val>
                                            </p:tav>
                                            <p:tav tm="100000">
                                              <p:val>
                                                <p:strVal val="#ppt_y"/>
                                              </p:val>
                                            </p:tav>
                                          </p:tavLst>
                                        </p:anim>
                                      </p:childTnLst>
                                    </p:cTn>
                                  </p:par>
                                </p:childTnLst>
                              </p:cTn>
                            </p:par>
                            <p:par>
                              <p:cTn id="26" fill="hold">
                                <p:stCondLst>
                                  <p:cond delay="3000"/>
                                </p:stCondLst>
                                <p:childTnLst>
                                  <p:par>
                                    <p:cTn id="27" presetID="55"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750" fill="hold"/>
                                            <p:tgtEl>
                                              <p:spTgt spid="9"/>
                                            </p:tgtEl>
                                            <p:attrNameLst>
                                              <p:attrName>ppt_w</p:attrName>
                                            </p:attrNameLst>
                                          </p:cBhvr>
                                          <p:tavLst>
                                            <p:tav tm="0">
                                              <p:val>
                                                <p:strVal val="#ppt_w*0.70"/>
                                              </p:val>
                                            </p:tav>
                                            <p:tav tm="100000">
                                              <p:val>
                                                <p:strVal val="#ppt_w"/>
                                              </p:val>
                                            </p:tav>
                                          </p:tavLst>
                                        </p:anim>
                                        <p:anim calcmode="lin" valueType="num">
                                          <p:cBhvr>
                                            <p:cTn id="30" dur="750" fill="hold"/>
                                            <p:tgtEl>
                                              <p:spTgt spid="9"/>
                                            </p:tgtEl>
                                            <p:attrNameLst>
                                              <p:attrName>ppt_h</p:attrName>
                                            </p:attrNameLst>
                                          </p:cBhvr>
                                          <p:tavLst>
                                            <p:tav tm="0">
                                              <p:val>
                                                <p:strVal val="#ppt_h"/>
                                              </p:val>
                                            </p:tav>
                                            <p:tav tm="100000">
                                              <p:val>
                                                <p:strVal val="#ppt_h"/>
                                              </p:val>
                                            </p:tav>
                                          </p:tavLst>
                                        </p:anim>
                                        <p:animEffect transition="in" filter="fade">
                                          <p:cBhvr>
                                            <p:cTn id="31" dur="750"/>
                                            <p:tgtEl>
                                              <p:spTgt spid="9"/>
                                            </p:tgtEl>
                                          </p:cBhvr>
                                        </p:animEffect>
                                      </p:childTnLst>
                                    </p:cTn>
                                  </p:par>
                                </p:childTnLst>
                              </p:cTn>
                            </p:par>
                            <p:par>
                              <p:cTn id="32" fill="hold">
                                <p:stCondLst>
                                  <p:cond delay="4000"/>
                                </p:stCondLst>
                                <p:childTnLst>
                                  <p:par>
                                    <p:cTn id="33" presetID="2" presetClass="entr" presetSubtype="1" fill="hold" grpId="0" nodeType="afterEffect" p14:presetBounceEnd="50000">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14:bounceEnd="50000">
                                          <p:cBhvr additive="base">
                                            <p:cTn id="35"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3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strVal val="#ppt_w*0.70"/>
                                              </p:val>
                                            </p:tav>
                                            <p:tav tm="100000">
                                              <p:val>
                                                <p:strVal val="#ppt_w"/>
                                              </p:val>
                                            </p:tav>
                                          </p:tavLst>
                                        </p:anim>
                                        <p:anim calcmode="lin" valueType="num">
                                          <p:cBhvr>
                                            <p:cTn id="8" dur="750" fill="hold"/>
                                            <p:tgtEl>
                                              <p:spTgt spid="4"/>
                                            </p:tgtEl>
                                            <p:attrNameLst>
                                              <p:attrName>ppt_h</p:attrName>
                                            </p:attrNameLst>
                                          </p:cBhvr>
                                          <p:tavLst>
                                            <p:tav tm="0">
                                              <p:val>
                                                <p:strVal val="#ppt_h"/>
                                              </p:val>
                                            </p:tav>
                                            <p:tav tm="100000">
                                              <p:val>
                                                <p:strVal val="#ppt_h"/>
                                              </p:val>
                                            </p:tav>
                                          </p:tavLst>
                                        </p:anim>
                                        <p:animEffect transition="in" filter="fade">
                                          <p:cBhvr>
                                            <p:cTn id="9" dur="750"/>
                                            <p:tgtEl>
                                              <p:spTgt spid="4"/>
                                            </p:tgtEl>
                                          </p:cBhvr>
                                        </p:animEffect>
                                      </p:childTnLst>
                                    </p:cTn>
                                  </p:par>
                                </p:childTnLst>
                              </p:cTn>
                            </p:par>
                            <p:par>
                              <p:cTn id="10" fill="hold">
                                <p:stCondLst>
                                  <p:cond delay="1000"/>
                                </p:stCondLst>
                                <p:childTnLst>
                                  <p:par>
                                    <p:cTn id="11" presetID="2" presetClass="entr" presetSubtype="1"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55"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750" fill="hold"/>
                                            <p:tgtEl>
                                              <p:spTgt spid="6"/>
                                            </p:tgtEl>
                                            <p:attrNameLst>
                                              <p:attrName>ppt_w</p:attrName>
                                            </p:attrNameLst>
                                          </p:cBhvr>
                                          <p:tavLst>
                                            <p:tav tm="0">
                                              <p:val>
                                                <p:strVal val="#ppt_w*0.70"/>
                                              </p:val>
                                            </p:tav>
                                            <p:tav tm="100000">
                                              <p:val>
                                                <p:strVal val="#ppt_w"/>
                                              </p:val>
                                            </p:tav>
                                          </p:tavLst>
                                        </p:anim>
                                        <p:anim calcmode="lin" valueType="num">
                                          <p:cBhvr>
                                            <p:cTn id="19" dur="750" fill="hold"/>
                                            <p:tgtEl>
                                              <p:spTgt spid="6"/>
                                            </p:tgtEl>
                                            <p:attrNameLst>
                                              <p:attrName>ppt_h</p:attrName>
                                            </p:attrNameLst>
                                          </p:cBhvr>
                                          <p:tavLst>
                                            <p:tav tm="0">
                                              <p:val>
                                                <p:strVal val="#ppt_h"/>
                                              </p:val>
                                            </p:tav>
                                            <p:tav tm="100000">
                                              <p:val>
                                                <p:strVal val="#ppt_h"/>
                                              </p:val>
                                            </p:tav>
                                          </p:tavLst>
                                        </p:anim>
                                        <p:animEffect transition="in" filter="fade">
                                          <p:cBhvr>
                                            <p:cTn id="20" dur="750"/>
                                            <p:tgtEl>
                                              <p:spTgt spid="6"/>
                                            </p:tgtEl>
                                          </p:cBhvr>
                                        </p:animEffect>
                                      </p:childTnLst>
                                    </p:cTn>
                                  </p:par>
                                </p:childTnLst>
                              </p:cTn>
                            </p:par>
                            <p:par>
                              <p:cTn id="21" fill="hold">
                                <p:stCondLst>
                                  <p:cond delay="2500"/>
                                </p:stCondLst>
                                <p:childTnLst>
                                  <p:par>
                                    <p:cTn id="22" presetID="2" presetClass="entr" presetSubtype="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childTnLst>
                              </p:cTn>
                            </p:par>
                            <p:par>
                              <p:cTn id="26" fill="hold">
                                <p:stCondLst>
                                  <p:cond delay="3000"/>
                                </p:stCondLst>
                                <p:childTnLst>
                                  <p:par>
                                    <p:cTn id="27" presetID="55"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750" fill="hold"/>
                                            <p:tgtEl>
                                              <p:spTgt spid="9"/>
                                            </p:tgtEl>
                                            <p:attrNameLst>
                                              <p:attrName>ppt_w</p:attrName>
                                            </p:attrNameLst>
                                          </p:cBhvr>
                                          <p:tavLst>
                                            <p:tav tm="0">
                                              <p:val>
                                                <p:strVal val="#ppt_w*0.70"/>
                                              </p:val>
                                            </p:tav>
                                            <p:tav tm="100000">
                                              <p:val>
                                                <p:strVal val="#ppt_w"/>
                                              </p:val>
                                            </p:tav>
                                          </p:tavLst>
                                        </p:anim>
                                        <p:anim calcmode="lin" valueType="num">
                                          <p:cBhvr>
                                            <p:cTn id="30" dur="750" fill="hold"/>
                                            <p:tgtEl>
                                              <p:spTgt spid="9"/>
                                            </p:tgtEl>
                                            <p:attrNameLst>
                                              <p:attrName>ppt_h</p:attrName>
                                            </p:attrNameLst>
                                          </p:cBhvr>
                                          <p:tavLst>
                                            <p:tav tm="0">
                                              <p:val>
                                                <p:strVal val="#ppt_h"/>
                                              </p:val>
                                            </p:tav>
                                            <p:tav tm="100000">
                                              <p:val>
                                                <p:strVal val="#ppt_h"/>
                                              </p:val>
                                            </p:tav>
                                          </p:tavLst>
                                        </p:anim>
                                        <p:animEffect transition="in" filter="fade">
                                          <p:cBhvr>
                                            <p:cTn id="31" dur="750"/>
                                            <p:tgtEl>
                                              <p:spTgt spid="9"/>
                                            </p:tgtEl>
                                          </p:cBhvr>
                                        </p:animEffect>
                                      </p:childTnLst>
                                    </p:cTn>
                                  </p:par>
                                </p:childTnLst>
                              </p:cTn>
                            </p:par>
                            <p:par>
                              <p:cTn id="32" fill="hold">
                                <p:stCondLst>
                                  <p:cond delay="4000"/>
                                </p:stCondLst>
                                <p:childTnLst>
                                  <p:par>
                                    <p:cTn id="33" presetID="2" presetClass="entr" presetSubtype="1"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ppt_x"/>
                                              </p:val>
                                            </p:tav>
                                            <p:tav tm="100000">
                                              <p:val>
                                                <p:strVal val="#ppt_x"/>
                                              </p:val>
                                            </p:tav>
                                          </p:tavLst>
                                        </p:anim>
                                        <p:anim calcmode="lin" valueType="num">
                                          <p:cBhvr additive="base">
                                            <p:cTn id="36"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8" grpId="0" animBg="1"/>
          <p:bldP spid="9"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0"/>
            <a:ext cx="12192000" cy="6858000"/>
            <a:chOff x="0" y="0"/>
            <a:chExt cx="12192000" cy="6858000"/>
          </a:xfrm>
        </p:grpSpPr>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31" name="组合 30"/>
            <p:cNvGrpSpPr/>
            <p:nvPr/>
          </p:nvGrpSpPr>
          <p:grpSpPr>
            <a:xfrm>
              <a:off x="0" y="247725"/>
              <a:ext cx="12192000" cy="6455060"/>
              <a:chOff x="0" y="247725"/>
              <a:chExt cx="12192000" cy="6455060"/>
            </a:xfrm>
          </p:grpSpPr>
          <p:sp>
            <p:nvSpPr>
              <p:cNvPr id="33" name="矩形 32"/>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36" name="标题 1"/>
              <p:cNvSpPr txBox="1"/>
              <p:nvPr/>
            </p:nvSpPr>
            <p:spPr>
              <a:xfrm>
                <a:off x="3405809" y="247725"/>
                <a:ext cx="5406887"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2800" spc="6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GÓC HÙNG BIỆN</a:t>
                </a:r>
              </a:p>
            </p:txBody>
          </p:sp>
        </p:grpSp>
      </p:grpSp>
      <p:grpSp>
        <p:nvGrpSpPr>
          <p:cNvPr id="6" name="Group 5"/>
          <p:cNvGrpSpPr/>
          <p:nvPr/>
        </p:nvGrpSpPr>
        <p:grpSpPr>
          <a:xfrm>
            <a:off x="1070470" y="2359542"/>
            <a:ext cx="725768" cy="725766"/>
            <a:chOff x="1105079" y="1849004"/>
            <a:chExt cx="831273" cy="831273"/>
          </a:xfrm>
        </p:grpSpPr>
        <p:sp>
          <p:nvSpPr>
            <p:cNvPr id="9" name="Oval 3"/>
            <p:cNvSpPr/>
            <p:nvPr/>
          </p:nvSpPr>
          <p:spPr>
            <a:xfrm>
              <a:off x="1105079" y="1849004"/>
              <a:ext cx="831273" cy="831273"/>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sp>
          <p:nvSpPr>
            <p:cNvPr id="11" name="Freeform 5"/>
            <p:cNvSpPr/>
            <p:nvPr/>
          </p:nvSpPr>
          <p:spPr bwMode="auto">
            <a:xfrm>
              <a:off x="1363206" y="212305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19" tIns="45709" rIns="91419" bIns="45709" numCol="1" anchor="t" anchorCtr="0" compatLnSpc="1"/>
            <a:lstStyle/>
            <a:p>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grpSp>
      <p:grpSp>
        <p:nvGrpSpPr>
          <p:cNvPr id="12" name="Group 9"/>
          <p:cNvGrpSpPr/>
          <p:nvPr/>
        </p:nvGrpSpPr>
        <p:grpSpPr>
          <a:xfrm>
            <a:off x="1979270" y="1928655"/>
            <a:ext cx="3733075" cy="1440617"/>
            <a:chOff x="2765115" y="2081379"/>
            <a:chExt cx="4275760" cy="1650047"/>
          </a:xfrm>
        </p:grpSpPr>
        <p:sp>
          <p:nvSpPr>
            <p:cNvPr id="13" name="TextBox 11"/>
            <p:cNvSpPr txBox="1"/>
            <p:nvPr/>
          </p:nvSpPr>
          <p:spPr>
            <a:xfrm>
              <a:off x="2765115" y="2081379"/>
              <a:ext cx="857796" cy="493527"/>
            </a:xfrm>
            <a:prstGeom prst="rect">
              <a:avLst/>
            </a:prstGeom>
            <a:noFill/>
          </p:spPr>
          <p:txBody>
            <a:bodyPr wrap="none" rtlCol="0">
              <a:spAutoFit/>
            </a:bodyPr>
            <a:lstStyle/>
            <a:p>
              <a:pPr algn="just"/>
              <a:r>
                <a:rPr lang="en-US" altLang="zh-CN" sz="2200" b="1" dirty="0">
                  <a:solidFill>
                    <a:schemeClr val="bg1">
                      <a:lumMod val="50000"/>
                    </a:schemeClr>
                  </a:solidFill>
                  <a:latin typeface="Times New Roman" panose="02020603050405020304" pitchFamily="18" charset="0"/>
                  <a:ea typeface="字魂35号-经典雅黑" panose="02000000000000000000" pitchFamily="2" charset="-122"/>
                  <a:cs typeface="Times New Roman" panose="02020603050405020304" pitchFamily="18" charset="0"/>
                  <a:sym typeface="Microsoft YaHei" panose="020B0503020204020204" charset="-122"/>
                </a:rPr>
                <a:t>YK1</a:t>
              </a:r>
            </a:p>
          </p:txBody>
        </p:sp>
        <p:sp>
          <p:nvSpPr>
            <p:cNvPr id="14" name="Rectangle 7"/>
            <p:cNvSpPr/>
            <p:nvPr/>
          </p:nvSpPr>
          <p:spPr>
            <a:xfrm>
              <a:off x="2926684" y="2462355"/>
              <a:ext cx="4114191" cy="1269071"/>
            </a:xfrm>
            <a:prstGeom prst="rect">
              <a:avLst/>
            </a:prstGeom>
          </p:spPr>
          <p:txBody>
            <a:bodyPr wrap="square">
              <a:spAutoFit/>
            </a:bodyPr>
            <a:lstStyle/>
            <a:p>
              <a:pPr algn="just"/>
              <a:r>
                <a:rPr lang="x-none" sz="2200" dirty="0">
                  <a:latin typeface="Times New Roman" panose="02020603050405020304" pitchFamily="18" charset="0"/>
                  <a:cs typeface="Times New Roman" panose="02020603050405020304" pitchFamily="18" charset="0"/>
                </a:rPr>
                <a:t>Nơi ở là không gian cùa riêng em nên không cần phải sắp xếp gọn gàng, ngăn năp</a:t>
              </a:r>
              <a:r>
                <a:rPr lang="x-none" sz="2200" dirty="0">
                  <a:latin typeface="Calibri" panose="020F0502020204030204" pitchFamily="34" charset="0"/>
                  <a:cs typeface="Calibri" panose="020F0502020204030204" pitchFamily="34" charset="0"/>
                </a:rPr>
                <a:t>.</a:t>
              </a:r>
            </a:p>
          </p:txBody>
        </p:sp>
      </p:grpSp>
      <p:grpSp>
        <p:nvGrpSpPr>
          <p:cNvPr id="15" name="Group 10"/>
          <p:cNvGrpSpPr/>
          <p:nvPr/>
        </p:nvGrpSpPr>
        <p:grpSpPr>
          <a:xfrm>
            <a:off x="1103441" y="4368992"/>
            <a:ext cx="725768" cy="725766"/>
            <a:chOff x="1105079" y="3477054"/>
            <a:chExt cx="831273" cy="831273"/>
          </a:xfrm>
        </p:grpSpPr>
        <p:sp>
          <p:nvSpPr>
            <p:cNvPr id="16" name="Oval 11"/>
            <p:cNvSpPr/>
            <p:nvPr/>
          </p:nvSpPr>
          <p:spPr>
            <a:xfrm>
              <a:off x="1105079" y="3477054"/>
              <a:ext cx="831273" cy="831273"/>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sp>
          <p:nvSpPr>
            <p:cNvPr id="17" name="Freeform 5"/>
            <p:cNvSpPr/>
            <p:nvPr/>
          </p:nvSpPr>
          <p:spPr bwMode="auto">
            <a:xfrm>
              <a:off x="1363206" y="3751100"/>
              <a:ext cx="315017" cy="283178"/>
            </a:xfrm>
            <a:custGeom>
              <a:avLst/>
              <a:gdLst>
                <a:gd name="T0" fmla="*/ 885 w 907"/>
                <a:gd name="T1" fmla="*/ 197 h 740"/>
                <a:gd name="T2" fmla="*/ 885 w 907"/>
                <a:gd name="T3" fmla="*/ 118 h 740"/>
                <a:gd name="T4" fmla="*/ 789 w 907"/>
                <a:gd name="T5" fmla="*/ 22 h 740"/>
                <a:gd name="T6" fmla="*/ 710 w 907"/>
                <a:gd name="T7" fmla="*/ 22 h 740"/>
                <a:gd name="T8" fmla="*/ 365 w 907"/>
                <a:gd name="T9" fmla="*/ 366 h 740"/>
                <a:gd name="T10" fmla="*/ 285 w 907"/>
                <a:gd name="T11" fmla="*/ 366 h 740"/>
                <a:gd name="T12" fmla="*/ 198 w 907"/>
                <a:gd name="T13" fmla="*/ 279 h 740"/>
                <a:gd name="T14" fmla="*/ 118 w 907"/>
                <a:gd name="T15" fmla="*/ 279 h 740"/>
                <a:gd name="T16" fmla="*/ 22 w 907"/>
                <a:gd name="T17" fmla="*/ 375 h 740"/>
                <a:gd name="T18" fmla="*/ 22 w 907"/>
                <a:gd name="T19" fmla="*/ 454 h 740"/>
                <a:gd name="T20" fmla="*/ 285 w 907"/>
                <a:gd name="T21" fmla="*/ 718 h 740"/>
                <a:gd name="T22" fmla="*/ 365 w 907"/>
                <a:gd name="T23" fmla="*/ 718 h 740"/>
                <a:gd name="T24" fmla="*/ 885 w 907"/>
                <a:gd name="T25" fmla="*/ 197 h 7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7" h="740">
                  <a:moveTo>
                    <a:pt x="885" y="197"/>
                  </a:moveTo>
                  <a:cubicBezTo>
                    <a:pt x="907" y="176"/>
                    <a:pt x="907" y="140"/>
                    <a:pt x="885" y="118"/>
                  </a:cubicBezTo>
                  <a:cubicBezTo>
                    <a:pt x="789" y="22"/>
                    <a:pt x="789" y="22"/>
                    <a:pt x="789" y="22"/>
                  </a:cubicBezTo>
                  <a:cubicBezTo>
                    <a:pt x="767" y="0"/>
                    <a:pt x="731" y="0"/>
                    <a:pt x="710" y="22"/>
                  </a:cubicBezTo>
                  <a:cubicBezTo>
                    <a:pt x="365" y="366"/>
                    <a:pt x="365" y="366"/>
                    <a:pt x="365" y="366"/>
                  </a:cubicBezTo>
                  <a:cubicBezTo>
                    <a:pt x="343" y="388"/>
                    <a:pt x="307" y="388"/>
                    <a:pt x="285" y="366"/>
                  </a:cubicBezTo>
                  <a:cubicBezTo>
                    <a:pt x="198" y="279"/>
                    <a:pt x="198" y="279"/>
                    <a:pt x="198" y="279"/>
                  </a:cubicBezTo>
                  <a:cubicBezTo>
                    <a:pt x="176" y="257"/>
                    <a:pt x="140" y="257"/>
                    <a:pt x="118" y="279"/>
                  </a:cubicBezTo>
                  <a:cubicBezTo>
                    <a:pt x="22" y="375"/>
                    <a:pt x="22" y="375"/>
                    <a:pt x="22" y="375"/>
                  </a:cubicBezTo>
                  <a:cubicBezTo>
                    <a:pt x="0" y="397"/>
                    <a:pt x="0" y="432"/>
                    <a:pt x="22" y="454"/>
                  </a:cubicBezTo>
                  <a:cubicBezTo>
                    <a:pt x="285" y="718"/>
                    <a:pt x="285" y="718"/>
                    <a:pt x="285" y="718"/>
                  </a:cubicBezTo>
                  <a:cubicBezTo>
                    <a:pt x="307" y="740"/>
                    <a:pt x="343" y="740"/>
                    <a:pt x="365" y="718"/>
                  </a:cubicBezTo>
                  <a:lnTo>
                    <a:pt x="885" y="197"/>
                  </a:lnTo>
                  <a:close/>
                </a:path>
              </a:pathLst>
            </a:custGeom>
            <a:solidFill>
              <a:schemeClr val="bg2"/>
            </a:solidFill>
            <a:ln>
              <a:noFill/>
            </a:ln>
          </p:spPr>
          <p:txBody>
            <a:bodyPr vert="horz" wrap="square" lIns="91419" tIns="45709" rIns="91419" bIns="45709" numCol="1" anchor="t" anchorCtr="0" compatLnSpc="1"/>
            <a:lstStyle/>
            <a:p>
              <a:endParaRPr lang="en-GB"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Microsoft YaHei" panose="020B0503020204020204" charset="-122"/>
              </a:endParaRPr>
            </a:p>
          </p:txBody>
        </p:sp>
      </p:grpSp>
      <p:grpSp>
        <p:nvGrpSpPr>
          <p:cNvPr id="24" name="Group 20"/>
          <p:cNvGrpSpPr/>
          <p:nvPr/>
        </p:nvGrpSpPr>
        <p:grpSpPr>
          <a:xfrm>
            <a:off x="1979270" y="3823166"/>
            <a:ext cx="3733075" cy="1779171"/>
            <a:chOff x="2765115" y="2081379"/>
            <a:chExt cx="4275760" cy="2037815"/>
          </a:xfrm>
        </p:grpSpPr>
        <p:sp>
          <p:nvSpPr>
            <p:cNvPr id="25" name="TextBox 25"/>
            <p:cNvSpPr txBox="1"/>
            <p:nvPr/>
          </p:nvSpPr>
          <p:spPr>
            <a:xfrm>
              <a:off x="2765115" y="2081379"/>
              <a:ext cx="857796" cy="493526"/>
            </a:xfrm>
            <a:prstGeom prst="rect">
              <a:avLst/>
            </a:prstGeom>
            <a:noFill/>
          </p:spPr>
          <p:txBody>
            <a:bodyPr wrap="none" rtlCol="0">
              <a:spAutoFit/>
            </a:bodyPr>
            <a:lstStyle/>
            <a:p>
              <a:pPr algn="just"/>
              <a:r>
                <a:rPr lang="en-US" altLang="zh-CN" sz="2200" b="1" dirty="0">
                  <a:solidFill>
                    <a:schemeClr val="bg1">
                      <a:lumMod val="50000"/>
                    </a:schemeClr>
                  </a:solidFill>
                  <a:latin typeface="Times New Roman" panose="02020603050405020304" pitchFamily="18" charset="0"/>
                  <a:ea typeface="字魂35号-经典雅黑" panose="02000000000000000000" pitchFamily="2" charset="-122"/>
                  <a:cs typeface="Times New Roman" panose="02020603050405020304" pitchFamily="18" charset="0"/>
                  <a:sym typeface="Microsoft YaHei" panose="020B0503020204020204" charset="-122"/>
                </a:rPr>
                <a:t>YK2</a:t>
              </a:r>
            </a:p>
          </p:txBody>
        </p:sp>
        <p:sp>
          <p:nvSpPr>
            <p:cNvPr id="26" name="Rectangle 22"/>
            <p:cNvSpPr/>
            <p:nvPr/>
          </p:nvSpPr>
          <p:spPr>
            <a:xfrm>
              <a:off x="2926686" y="2462354"/>
              <a:ext cx="4114189" cy="1656840"/>
            </a:xfrm>
            <a:prstGeom prst="rect">
              <a:avLst/>
            </a:prstGeom>
          </p:spPr>
          <p:txBody>
            <a:bodyPr wrap="square">
              <a:spAutoFit/>
            </a:bodyPr>
            <a:lstStyle/>
            <a:p>
              <a:pPr algn="just"/>
              <a:r>
                <a:rPr lang="vi-VN" sz="2200" dirty="0">
                  <a:latin typeface="+mj-lt"/>
                  <a:cs typeface="Calibri" panose="020F0502020204030204" pitchFamily="34" charset="0"/>
                </a:rPr>
                <a:t>Ý kiến 2: sắp xếp vật dụng cá nhân làm mất thời gian của em. Chỉ cần để vật dụng cá nhân sao cho tiện sử dụng.</a:t>
              </a:r>
              <a:r>
                <a:rPr lang="x-none" sz="2200" dirty="0">
                  <a:effectLst/>
                  <a:latin typeface="+mj-lt"/>
                  <a:cs typeface="Calibri" panose="020F0502020204030204" pitchFamily="34" charset="0"/>
                </a:rPr>
                <a:t> </a:t>
              </a:r>
              <a:endParaRPr lang="en-US" altLang="zh-CN" sz="2200" dirty="0">
                <a:solidFill>
                  <a:schemeClr val="bg1">
                    <a:lumMod val="50000"/>
                  </a:schemeClr>
                </a:solidFill>
                <a:latin typeface="+mj-lt"/>
                <a:ea typeface="字魂35号-经典雅黑" panose="02000000000000000000" pitchFamily="2" charset="-122"/>
                <a:cs typeface="Calibri" panose="020F0502020204030204" pitchFamily="34" charset="0"/>
              </a:endParaRPr>
            </a:p>
          </p:txBody>
        </p:sp>
      </p:grpSp>
      <p:sp>
        <p:nvSpPr>
          <p:cNvPr id="4" name="矩形 3"/>
          <p:cNvSpPr/>
          <p:nvPr/>
        </p:nvSpPr>
        <p:spPr>
          <a:xfrm>
            <a:off x="5987302" y="1909380"/>
            <a:ext cx="5260454" cy="3684723"/>
          </a:xfrm>
          <a:prstGeom prst="rect">
            <a:avLst/>
          </a:prstGeom>
          <a:blipFill dpi="0" rotWithShape="1">
            <a:blip r:embed="rId3"/>
            <a:srcRect/>
            <a:tile tx="0" ty="0" sx="55000" sy="55000" flip="none" algn="b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cs typeface="Montserrat Medium" panose="000006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12" presetClass="entr" presetSubtype="4" fill="hold"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p:tgtEl>
                                          <p:spTgt spid="12"/>
                                        </p:tgtEl>
                                        <p:attrNameLst>
                                          <p:attrName>ppt_y</p:attrName>
                                        </p:attrNameLst>
                                      </p:cBhvr>
                                      <p:tavLst>
                                        <p:tav tm="0">
                                          <p:val>
                                            <p:strVal val="#ppt_y+#ppt_h*1.125000"/>
                                          </p:val>
                                        </p:tav>
                                        <p:tav tm="100000">
                                          <p:val>
                                            <p:strVal val="#ppt_y"/>
                                          </p:val>
                                        </p:tav>
                                      </p:tavLst>
                                    </p:anim>
                                    <p:animEffect transition="in" filter="wipe(up)">
                                      <p:cBhvr>
                                        <p:cTn id="14" dur="500"/>
                                        <p:tgtEl>
                                          <p:spTgt spid="12"/>
                                        </p:tgtEl>
                                      </p:cBhvr>
                                    </p:animEffect>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fltVal val="0"/>
                                          </p:val>
                                        </p:tav>
                                        <p:tav tm="100000">
                                          <p:val>
                                            <p:strVal val="#ppt_w"/>
                                          </p:val>
                                        </p:tav>
                                      </p:tavLst>
                                    </p:anim>
                                    <p:anim calcmode="lin" valueType="num">
                                      <p:cBhvr>
                                        <p:cTn id="19" dur="500" fill="hold"/>
                                        <p:tgtEl>
                                          <p:spTgt spid="15"/>
                                        </p:tgtEl>
                                        <p:attrNameLst>
                                          <p:attrName>ppt_h</p:attrName>
                                        </p:attrNameLst>
                                      </p:cBhvr>
                                      <p:tavLst>
                                        <p:tav tm="0">
                                          <p:val>
                                            <p:fltVal val="0"/>
                                          </p:val>
                                        </p:tav>
                                        <p:tav tm="100000">
                                          <p:val>
                                            <p:strVal val="#ppt_h"/>
                                          </p:val>
                                        </p:tav>
                                      </p:tavLst>
                                    </p:anim>
                                    <p:animEffect transition="in" filter="fade">
                                      <p:cBhvr>
                                        <p:cTn id="20" dur="500"/>
                                        <p:tgtEl>
                                          <p:spTgt spid="15"/>
                                        </p:tgtEl>
                                      </p:cBhvr>
                                    </p:animEffect>
                                  </p:childTnLst>
                                </p:cTn>
                              </p:par>
                            </p:childTnLst>
                          </p:cTn>
                        </p:par>
                        <p:par>
                          <p:cTn id="21" fill="hold">
                            <p:stCondLst>
                              <p:cond delay="1500"/>
                            </p:stCondLst>
                            <p:childTnLst>
                              <p:par>
                                <p:cTn id="22" presetID="12" presetClass="entr" presetSubtype="4" fill="hold" nodeType="afterEffect">
                                  <p:stCondLst>
                                    <p:cond delay="0"/>
                                  </p:stCondLst>
                                  <p:childTnLst>
                                    <p:set>
                                      <p:cBhvr>
                                        <p:cTn id="23" dur="1" fill="hold">
                                          <p:stCondLst>
                                            <p:cond delay="0"/>
                                          </p:stCondLst>
                                        </p:cTn>
                                        <p:tgtEl>
                                          <p:spTgt spid="24"/>
                                        </p:tgtEl>
                                        <p:attrNameLst>
                                          <p:attrName>style.visibility</p:attrName>
                                        </p:attrNameLst>
                                      </p:cBhvr>
                                      <p:to>
                                        <p:strVal val="visible"/>
                                      </p:to>
                                    </p:set>
                                    <p:anim calcmode="lin" valueType="num">
                                      <p:cBhvr additive="base">
                                        <p:cTn id="24" dur="500"/>
                                        <p:tgtEl>
                                          <p:spTgt spid="24"/>
                                        </p:tgtEl>
                                        <p:attrNameLst>
                                          <p:attrName>ppt_y</p:attrName>
                                        </p:attrNameLst>
                                      </p:cBhvr>
                                      <p:tavLst>
                                        <p:tav tm="0">
                                          <p:val>
                                            <p:strVal val="#ppt_y+#ppt_h*1.125000"/>
                                          </p:val>
                                        </p:tav>
                                        <p:tav tm="100000">
                                          <p:val>
                                            <p:strVal val="#ppt_y"/>
                                          </p:val>
                                        </p:tav>
                                      </p:tavLst>
                                    </p:anim>
                                    <p:animEffect transition="in" filter="wipe(up)">
                                      <p:cBhvr>
                                        <p:cTn id="25" dur="500"/>
                                        <p:tgtEl>
                                          <p:spTgt spid="24"/>
                                        </p:tgtEl>
                                      </p:cBhvr>
                                    </p:animEffect>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组合 25"/>
          <p:cNvGrpSpPr/>
          <p:nvPr/>
        </p:nvGrpSpPr>
        <p:grpSpPr>
          <a:xfrm>
            <a:off x="0" y="0"/>
            <a:ext cx="12192000" cy="6858000"/>
            <a:chOff x="0" y="0"/>
            <a:chExt cx="12192000" cy="6858000"/>
          </a:xfrm>
        </p:grpSpPr>
        <p:pic>
          <p:nvPicPr>
            <p:cNvPr id="32" name="图片 31"/>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33" name="组合 32"/>
            <p:cNvGrpSpPr/>
            <p:nvPr/>
          </p:nvGrpSpPr>
          <p:grpSpPr>
            <a:xfrm>
              <a:off x="0" y="247725"/>
              <a:ext cx="12192000" cy="6455060"/>
              <a:chOff x="0" y="247725"/>
              <a:chExt cx="12192000" cy="6455060"/>
            </a:xfrm>
          </p:grpSpPr>
          <p:sp>
            <p:nvSpPr>
              <p:cNvPr id="34" name="矩形 33"/>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35" name="标题 1"/>
              <p:cNvSpPr txBox="1"/>
              <p:nvPr/>
            </p:nvSpPr>
            <p:spPr>
              <a:xfrm>
                <a:off x="4291894" y="247725"/>
                <a:ext cx="3608212"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Times New Roman" panose="02020603050405020304" pitchFamily="18" charset="0"/>
                    <a:ea typeface="字魂35号-经典雅黑" panose="02000000000000000000" pitchFamily="2" charset="-122"/>
                    <a:cs typeface="Times New Roman" panose="02020603050405020304" pitchFamily="18" charset="0"/>
                  </a:rPr>
                  <a:t>_KẾT LUẬN_</a:t>
                </a:r>
              </a:p>
            </p:txBody>
          </p:sp>
        </p:grpSp>
      </p:grpSp>
      <p:sp>
        <p:nvSpPr>
          <p:cNvPr id="3" name="任意多边形 6"/>
          <p:cNvSpPr/>
          <p:nvPr/>
        </p:nvSpPr>
        <p:spPr>
          <a:xfrm>
            <a:off x="1395603" y="1802049"/>
            <a:ext cx="2896291" cy="1449664"/>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4" name="任意多边形 9"/>
          <p:cNvSpPr/>
          <p:nvPr/>
        </p:nvSpPr>
        <p:spPr>
          <a:xfrm>
            <a:off x="7835626" y="1785724"/>
            <a:ext cx="2896291" cy="1449664"/>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5" name="任意多边形 10"/>
          <p:cNvSpPr/>
          <p:nvPr/>
        </p:nvSpPr>
        <p:spPr>
          <a:xfrm flipV="1">
            <a:off x="4607451" y="3254662"/>
            <a:ext cx="2896291" cy="1449664"/>
          </a:xfrm>
          <a:custGeom>
            <a:avLst/>
            <a:gdLst>
              <a:gd name="connsiteX0" fmla="*/ 1411502 w 2823004"/>
              <a:gd name="connsiteY0" fmla="*/ 0 h 1412983"/>
              <a:gd name="connsiteX1" fmla="*/ 2823004 w 2823004"/>
              <a:gd name="connsiteY1" fmla="*/ 1411502 h 1412983"/>
              <a:gd name="connsiteX2" fmla="*/ 2822929 w 2823004"/>
              <a:gd name="connsiteY2" fmla="*/ 1412983 h 1412983"/>
              <a:gd name="connsiteX3" fmla="*/ 75 w 2823004"/>
              <a:gd name="connsiteY3" fmla="*/ 1412983 h 1412983"/>
              <a:gd name="connsiteX4" fmla="*/ 0 w 2823004"/>
              <a:gd name="connsiteY4" fmla="*/ 1411502 h 1412983"/>
              <a:gd name="connsiteX5" fmla="*/ 1411502 w 2823004"/>
              <a:gd name="connsiteY5" fmla="*/ 0 h 1412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004" h="1412983">
                <a:moveTo>
                  <a:pt x="1411502" y="0"/>
                </a:moveTo>
                <a:cubicBezTo>
                  <a:pt x="2191053" y="0"/>
                  <a:pt x="2823004" y="631951"/>
                  <a:pt x="2823004" y="1411502"/>
                </a:cubicBezTo>
                <a:lnTo>
                  <a:pt x="2822929" y="1412983"/>
                </a:lnTo>
                <a:lnTo>
                  <a:pt x="75" y="1412983"/>
                </a:lnTo>
                <a:lnTo>
                  <a:pt x="0" y="1411502"/>
                </a:lnTo>
                <a:cubicBezTo>
                  <a:pt x="0" y="631951"/>
                  <a:pt x="631951" y="0"/>
                  <a:pt x="1411502" y="0"/>
                </a:cubicBezTo>
                <a:close/>
              </a:path>
            </a:pathLst>
          </a:cu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6" name="文本框 5"/>
          <p:cNvSpPr txBox="1"/>
          <p:nvPr/>
        </p:nvSpPr>
        <p:spPr>
          <a:xfrm>
            <a:off x="2646337" y="2681002"/>
            <a:ext cx="340158" cy="461665"/>
          </a:xfrm>
          <a:prstGeom prst="rect">
            <a:avLst/>
          </a:prstGeom>
          <a:noFill/>
          <a:effectLst/>
        </p:spPr>
        <p:txBody>
          <a:bodyPr wrap="none" rtlCol="0">
            <a:spAutoFit/>
          </a:bodyPr>
          <a:lstStyle/>
          <a:p>
            <a:r>
              <a:rPr lang="en-US" altLang="zh-CN" sz="24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1</a:t>
            </a:r>
          </a:p>
        </p:txBody>
      </p:sp>
      <p:sp>
        <p:nvSpPr>
          <p:cNvPr id="8" name="文本框 24"/>
          <p:cNvSpPr txBox="1"/>
          <p:nvPr/>
        </p:nvSpPr>
        <p:spPr>
          <a:xfrm>
            <a:off x="5765523" y="4062730"/>
            <a:ext cx="340158" cy="461665"/>
          </a:xfrm>
          <a:prstGeom prst="rect">
            <a:avLst/>
          </a:prstGeom>
          <a:noFill/>
          <a:effectLst/>
        </p:spPr>
        <p:txBody>
          <a:bodyPr wrap="none" rtlCol="0">
            <a:spAutoFit/>
          </a:bodyPr>
          <a:lstStyle/>
          <a:p>
            <a:pPr lvl="0"/>
            <a:r>
              <a:rPr lang="en-US" altLang="zh-CN" sz="2400" dirty="0">
                <a:solidFill>
                  <a:srgbClr val="FFFFFF"/>
                </a:solidFill>
                <a:latin typeface="Montserrat Medium" panose="00000600000000000000" pitchFamily="2" charset="0"/>
                <a:ea typeface="字魂35号-经典雅黑" panose="02000000000000000000" pitchFamily="2" charset="-122"/>
                <a:cs typeface="Montserrat Medium" panose="00000600000000000000" pitchFamily="2" charset="0"/>
              </a:rPr>
              <a:t>2</a:t>
            </a:r>
          </a:p>
        </p:txBody>
      </p:sp>
      <p:sp>
        <p:nvSpPr>
          <p:cNvPr id="9" name="文本框 25"/>
          <p:cNvSpPr txBox="1"/>
          <p:nvPr/>
        </p:nvSpPr>
        <p:spPr>
          <a:xfrm>
            <a:off x="9110871" y="2692970"/>
            <a:ext cx="340158" cy="461665"/>
          </a:xfrm>
          <a:prstGeom prst="rect">
            <a:avLst/>
          </a:prstGeom>
          <a:noFill/>
          <a:effectLst/>
        </p:spPr>
        <p:txBody>
          <a:bodyPr wrap="none" rtlCol="0">
            <a:spAutoFit/>
          </a:bodyPr>
          <a:lstStyle/>
          <a:p>
            <a:pPr lvl="0"/>
            <a:r>
              <a:rPr lang="en-US" altLang="zh-CN" sz="2400" dirty="0">
                <a:solidFill>
                  <a:srgbClr val="FFFFFF"/>
                </a:solidFill>
                <a:latin typeface="Montserrat Medium" panose="00000600000000000000" pitchFamily="2" charset="0"/>
                <a:ea typeface="字魂35号-经典雅黑" panose="02000000000000000000" pitchFamily="2" charset="-122"/>
                <a:cs typeface="Montserrat Medium" panose="00000600000000000000" pitchFamily="2" charset="0"/>
              </a:rPr>
              <a:t>3</a:t>
            </a:r>
          </a:p>
        </p:txBody>
      </p:sp>
      <p:sp>
        <p:nvSpPr>
          <p:cNvPr id="10" name="文本框 26"/>
          <p:cNvSpPr txBox="1"/>
          <p:nvPr/>
        </p:nvSpPr>
        <p:spPr>
          <a:xfrm>
            <a:off x="4643878" y="1831196"/>
            <a:ext cx="2749174" cy="1323439"/>
          </a:xfrm>
          <a:prstGeom prst="rect">
            <a:avLst/>
          </a:prstGeom>
          <a:noFill/>
          <a:effectLst/>
        </p:spPr>
        <p:txBody>
          <a:bodyPr wrap="square" rtlCol="0">
            <a:spAutoFit/>
          </a:bodyPr>
          <a:lstStyle/>
          <a:p>
            <a:pPr lvl="0" algn="just"/>
            <a:r>
              <a:rPr lang="x-none" sz="2000" dirty="0">
                <a:latin typeface="Times New Roman" panose="02020603050405020304" pitchFamily="18" charset="0"/>
                <a:cs typeface="Times New Roman" panose="02020603050405020304" pitchFamily="18" charset="0"/>
              </a:rPr>
              <a:t>Cách sắp xếp nơi ở của mỗi người khác nhau do sở thích, điều kiện, khả năng khác nhau.</a:t>
            </a:r>
          </a:p>
        </p:txBody>
      </p:sp>
      <p:sp>
        <p:nvSpPr>
          <p:cNvPr id="11" name="文本框 27"/>
          <p:cNvSpPr txBox="1"/>
          <p:nvPr/>
        </p:nvSpPr>
        <p:spPr>
          <a:xfrm>
            <a:off x="729049" y="3396181"/>
            <a:ext cx="3720624" cy="2554545"/>
          </a:xfrm>
          <a:prstGeom prst="rect">
            <a:avLst/>
          </a:prstGeom>
          <a:noFill/>
          <a:effectLst/>
        </p:spPr>
        <p:txBody>
          <a:bodyPr wrap="square" rtlCol="0">
            <a:spAutoFit/>
          </a:bodyPr>
          <a:lstStyle/>
          <a:p>
            <a:pPr lvl="0" algn="just"/>
            <a:r>
              <a:rPr lang="x-none" sz="2000" dirty="0">
                <a:latin typeface="Times New Roman" panose="02020603050405020304" pitchFamily="18" charset="0"/>
                <a:cs typeface="Times New Roman" panose="02020603050405020304" pitchFamily="18" charset="0"/>
              </a:rPr>
              <a:t>Mồi người đêu có những đồ dùng cá nhân và nơi ở của mình. Nơi ở của mồi cá nhân ngăn nắp, gọn gàng, không chỉ giúp ta nhanh chóng tìm được những đồ dùng cá nhân khi cần sử dụng mà còn góp phần tạo không gian sống thông thoáng, đẹp mắt trong gia đình.</a:t>
            </a:r>
          </a:p>
        </p:txBody>
      </p:sp>
      <p:sp>
        <p:nvSpPr>
          <p:cNvPr id="12" name="文本框 28"/>
          <p:cNvSpPr txBox="1"/>
          <p:nvPr/>
        </p:nvSpPr>
        <p:spPr>
          <a:xfrm>
            <a:off x="7761689" y="3332384"/>
            <a:ext cx="3544743" cy="2861310"/>
          </a:xfrm>
          <a:prstGeom prst="rect">
            <a:avLst/>
          </a:prstGeom>
          <a:noFill/>
          <a:effectLst/>
        </p:spPr>
        <p:txBody>
          <a:bodyPr wrap="square" rtlCol="0">
            <a:spAutoFit/>
          </a:bodyPr>
          <a:lstStyle/>
          <a:p>
            <a:pPr algn="just"/>
            <a:r>
              <a:rPr lang="vi-VN" sz="2000" dirty="0">
                <a:latin typeface="+mj-lt"/>
                <a:cs typeface="Calibri" panose="020F0502020204030204" pitchFamily="34" charset="0"/>
              </a:rPr>
              <a:t>Để nơi sinh hoạt cá nhân luôn gọn gàng, ngăn nắp, mỗi chúng ta cẩn biết cách sắp xếp và tự giác thực hiện nhũng việc nên làm như: </a:t>
            </a:r>
            <a:r>
              <a:rPr lang="en-US" altLang="vi-VN" sz="2000" dirty="0">
                <a:latin typeface="+mj-lt"/>
                <a:cs typeface="Calibri" panose="020F0502020204030204" pitchFamily="34" charset="0"/>
              </a:rPr>
              <a:t>g</a:t>
            </a:r>
            <a:r>
              <a:rPr lang="vi-VN" sz="2000" dirty="0">
                <a:latin typeface="+mj-lt"/>
                <a:cs typeface="Calibri" panose="020F0502020204030204" pitchFamily="34" charset="0"/>
              </a:rPr>
              <a:t>ấp, xếp chăn màn gọn gàng sau khi ngủ dậy; gấp quần áo, khăn, tất </a:t>
            </a:r>
            <a:r>
              <a:rPr lang="en-US" altLang="vi-VN" sz="2000" dirty="0">
                <a:latin typeface="+mj-lt"/>
                <a:cs typeface="Calibri" panose="020F0502020204030204" pitchFamily="34" charset="0"/>
              </a:rPr>
              <a:t>đ</a:t>
            </a:r>
            <a:r>
              <a:rPr lang="vi-VN" sz="2000" dirty="0">
                <a:latin typeface="+mj-lt"/>
                <a:cs typeface="Calibri" panose="020F0502020204030204" pitchFamily="34" charset="0"/>
              </a:rPr>
              <a:t>ã phơi khô và cất riêng từng thứ vào nơi dành riêng cho mình; đồ dùng cá</a:t>
            </a:r>
            <a:r>
              <a:rPr lang="x-none" sz="2000" dirty="0">
                <a:effectLst/>
                <a:latin typeface="+mj-lt"/>
                <a:cs typeface="Calibri" panose="020F0502020204030204" pitchFamily="34" charset="0"/>
              </a:rPr>
              <a:t> </a:t>
            </a:r>
            <a:endParaRPr lang="en-US" altLang="zh-CN" sz="2000" dirty="0">
              <a:solidFill>
                <a:schemeClr val="bg1">
                  <a:lumMod val="50000"/>
                </a:schemeClr>
              </a:solidFill>
              <a:latin typeface="+mj-lt"/>
              <a:ea typeface="字魂35号-经典雅黑" panose="02000000000000000000" pitchFamily="2" charset="-122"/>
              <a:cs typeface="Calibri" panose="020F0502020204030204" pitchFamily="34" charset="0"/>
            </a:endParaRPr>
          </a:p>
        </p:txBody>
      </p:sp>
      <p:grpSp>
        <p:nvGrpSpPr>
          <p:cNvPr id="13" name="组合 12"/>
          <p:cNvGrpSpPr/>
          <p:nvPr/>
        </p:nvGrpSpPr>
        <p:grpSpPr>
          <a:xfrm>
            <a:off x="5710624" y="3361494"/>
            <a:ext cx="689944" cy="524225"/>
            <a:chOff x="4268086" y="4221191"/>
            <a:chExt cx="509646" cy="387231"/>
          </a:xfrm>
          <a:solidFill>
            <a:schemeClr val="bg1"/>
          </a:solidFill>
        </p:grpSpPr>
        <p:sp>
          <p:nvSpPr>
            <p:cNvPr id="14" name="Freeform 20"/>
            <p:cNvSpPr>
              <a:spLocks noEditPoints="1"/>
            </p:cNvSpPr>
            <p:nvPr/>
          </p:nvSpPr>
          <p:spPr bwMode="auto">
            <a:xfrm>
              <a:off x="4268086" y="4273030"/>
              <a:ext cx="337890" cy="335392"/>
            </a:xfrm>
            <a:custGeom>
              <a:avLst/>
              <a:gdLst>
                <a:gd name="T0" fmla="*/ 229 w 229"/>
                <a:gd name="T1" fmla="*/ 128 h 227"/>
                <a:gd name="T2" fmla="*/ 229 w 229"/>
                <a:gd name="T3" fmla="*/ 98 h 227"/>
                <a:gd name="T4" fmla="*/ 206 w 229"/>
                <a:gd name="T5" fmla="*/ 93 h 227"/>
                <a:gd name="T6" fmla="*/ 200 w 229"/>
                <a:gd name="T7" fmla="*/ 76 h 227"/>
                <a:gd name="T8" fmla="*/ 216 w 229"/>
                <a:gd name="T9" fmla="*/ 58 h 227"/>
                <a:gd name="T10" fmla="*/ 198 w 229"/>
                <a:gd name="T11" fmla="*/ 34 h 227"/>
                <a:gd name="T12" fmla="*/ 176 w 229"/>
                <a:gd name="T13" fmla="*/ 44 h 227"/>
                <a:gd name="T14" fmla="*/ 161 w 229"/>
                <a:gd name="T15" fmla="*/ 33 h 227"/>
                <a:gd name="T16" fmla="*/ 164 w 229"/>
                <a:gd name="T17" fmla="*/ 9 h 227"/>
                <a:gd name="T18" fmla="*/ 135 w 229"/>
                <a:gd name="T19" fmla="*/ 0 h 227"/>
                <a:gd name="T20" fmla="*/ 123 w 229"/>
                <a:gd name="T21" fmla="*/ 20 h 227"/>
                <a:gd name="T22" fmla="*/ 114 w 229"/>
                <a:gd name="T23" fmla="*/ 20 h 227"/>
                <a:gd name="T24" fmla="*/ 105 w 229"/>
                <a:gd name="T25" fmla="*/ 20 h 227"/>
                <a:gd name="T26" fmla="*/ 93 w 229"/>
                <a:gd name="T27" fmla="*/ 0 h 227"/>
                <a:gd name="T28" fmla="*/ 65 w 229"/>
                <a:gd name="T29" fmla="*/ 9 h 227"/>
                <a:gd name="T30" fmla="*/ 67 w 229"/>
                <a:gd name="T31" fmla="*/ 33 h 227"/>
                <a:gd name="T32" fmla="*/ 52 w 229"/>
                <a:gd name="T33" fmla="*/ 44 h 227"/>
                <a:gd name="T34" fmla="*/ 30 w 229"/>
                <a:gd name="T35" fmla="*/ 34 h 227"/>
                <a:gd name="T36" fmla="*/ 13 w 229"/>
                <a:gd name="T37" fmla="*/ 58 h 227"/>
                <a:gd name="T38" fmla="*/ 29 w 229"/>
                <a:gd name="T39" fmla="*/ 76 h 227"/>
                <a:gd name="T40" fmla="*/ 23 w 229"/>
                <a:gd name="T41" fmla="*/ 94 h 227"/>
                <a:gd name="T42" fmla="*/ 0 w 229"/>
                <a:gd name="T43" fmla="*/ 98 h 227"/>
                <a:gd name="T44" fmla="*/ 0 w 229"/>
                <a:gd name="T45" fmla="*/ 128 h 227"/>
                <a:gd name="T46" fmla="*/ 23 w 229"/>
                <a:gd name="T47" fmla="*/ 133 h 227"/>
                <a:gd name="T48" fmla="*/ 29 w 229"/>
                <a:gd name="T49" fmla="*/ 151 h 227"/>
                <a:gd name="T50" fmla="*/ 13 w 229"/>
                <a:gd name="T51" fmla="*/ 169 h 227"/>
                <a:gd name="T52" fmla="*/ 31 w 229"/>
                <a:gd name="T53" fmla="*/ 193 h 227"/>
                <a:gd name="T54" fmla="*/ 52 w 229"/>
                <a:gd name="T55" fmla="*/ 183 h 227"/>
                <a:gd name="T56" fmla="*/ 67 w 229"/>
                <a:gd name="T57" fmla="*/ 194 h 227"/>
                <a:gd name="T58" fmla="*/ 65 w 229"/>
                <a:gd name="T59" fmla="*/ 218 h 227"/>
                <a:gd name="T60" fmla="*/ 93 w 229"/>
                <a:gd name="T61" fmla="*/ 227 h 227"/>
                <a:gd name="T62" fmla="*/ 105 w 229"/>
                <a:gd name="T63" fmla="*/ 206 h 227"/>
                <a:gd name="T64" fmla="*/ 114 w 229"/>
                <a:gd name="T65" fmla="*/ 207 h 227"/>
                <a:gd name="T66" fmla="*/ 124 w 229"/>
                <a:gd name="T67" fmla="*/ 206 h 227"/>
                <a:gd name="T68" fmla="*/ 135 w 229"/>
                <a:gd name="T69" fmla="*/ 227 h 227"/>
                <a:gd name="T70" fmla="*/ 164 w 229"/>
                <a:gd name="T71" fmla="*/ 217 h 227"/>
                <a:gd name="T72" fmla="*/ 161 w 229"/>
                <a:gd name="T73" fmla="*/ 194 h 227"/>
                <a:gd name="T74" fmla="*/ 176 w 229"/>
                <a:gd name="T75" fmla="*/ 183 h 227"/>
                <a:gd name="T76" fmla="*/ 198 w 229"/>
                <a:gd name="T77" fmla="*/ 193 h 227"/>
                <a:gd name="T78" fmla="*/ 216 w 229"/>
                <a:gd name="T79" fmla="*/ 168 h 227"/>
                <a:gd name="T80" fmla="*/ 200 w 229"/>
                <a:gd name="T81" fmla="*/ 151 h 227"/>
                <a:gd name="T82" fmla="*/ 206 w 229"/>
                <a:gd name="T83" fmla="*/ 133 h 227"/>
                <a:gd name="T84" fmla="*/ 229 w 229"/>
                <a:gd name="T85" fmla="*/ 128 h 227"/>
                <a:gd name="T86" fmla="*/ 114 w 229"/>
                <a:gd name="T87" fmla="*/ 180 h 227"/>
                <a:gd name="T88" fmla="*/ 47 w 229"/>
                <a:gd name="T89" fmla="*/ 113 h 227"/>
                <a:gd name="T90" fmla="*/ 114 w 229"/>
                <a:gd name="T91" fmla="*/ 46 h 227"/>
                <a:gd name="T92" fmla="*/ 181 w 229"/>
                <a:gd name="T93" fmla="*/ 113 h 227"/>
                <a:gd name="T94" fmla="*/ 114 w 229"/>
                <a:gd name="T95" fmla="*/ 18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sz="2000"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5" name="Freeform 21"/>
            <p:cNvSpPr>
              <a:spLocks noEditPoints="1"/>
            </p:cNvSpPr>
            <p:nvPr/>
          </p:nvSpPr>
          <p:spPr bwMode="auto">
            <a:xfrm>
              <a:off x="4577871" y="4221191"/>
              <a:ext cx="199861" cy="199861"/>
            </a:xfrm>
            <a:custGeom>
              <a:avLst/>
              <a:gdLst>
                <a:gd name="T0" fmla="*/ 135 w 135"/>
                <a:gd name="T1" fmla="*/ 76 h 135"/>
                <a:gd name="T2" fmla="*/ 135 w 135"/>
                <a:gd name="T3" fmla="*/ 58 h 135"/>
                <a:gd name="T4" fmla="*/ 122 w 135"/>
                <a:gd name="T5" fmla="*/ 55 h 135"/>
                <a:gd name="T6" fmla="*/ 118 w 135"/>
                <a:gd name="T7" fmla="*/ 45 h 135"/>
                <a:gd name="T8" fmla="*/ 128 w 135"/>
                <a:gd name="T9" fmla="*/ 34 h 135"/>
                <a:gd name="T10" fmla="*/ 117 w 135"/>
                <a:gd name="T11" fmla="*/ 20 h 135"/>
                <a:gd name="T12" fmla="*/ 104 w 135"/>
                <a:gd name="T13" fmla="*/ 26 h 135"/>
                <a:gd name="T14" fmla="*/ 96 w 135"/>
                <a:gd name="T15" fmla="*/ 19 h 135"/>
                <a:gd name="T16" fmla="*/ 97 w 135"/>
                <a:gd name="T17" fmla="*/ 5 h 135"/>
                <a:gd name="T18" fmla="*/ 80 w 135"/>
                <a:gd name="T19" fmla="*/ 0 h 135"/>
                <a:gd name="T20" fmla="*/ 73 w 135"/>
                <a:gd name="T21" fmla="*/ 12 h 135"/>
                <a:gd name="T22" fmla="*/ 67 w 135"/>
                <a:gd name="T23" fmla="*/ 12 h 135"/>
                <a:gd name="T24" fmla="*/ 62 w 135"/>
                <a:gd name="T25" fmla="*/ 12 h 135"/>
                <a:gd name="T26" fmla="*/ 55 w 135"/>
                <a:gd name="T27" fmla="*/ 0 h 135"/>
                <a:gd name="T28" fmla="*/ 38 w 135"/>
                <a:gd name="T29" fmla="*/ 5 h 135"/>
                <a:gd name="T30" fmla="*/ 39 w 135"/>
                <a:gd name="T31" fmla="*/ 19 h 135"/>
                <a:gd name="T32" fmla="*/ 30 w 135"/>
                <a:gd name="T33" fmla="*/ 26 h 135"/>
                <a:gd name="T34" fmla="*/ 18 w 135"/>
                <a:gd name="T35" fmla="*/ 20 h 135"/>
                <a:gd name="T36" fmla="*/ 7 w 135"/>
                <a:gd name="T37" fmla="*/ 34 h 135"/>
                <a:gd name="T38" fmla="*/ 17 w 135"/>
                <a:gd name="T39" fmla="*/ 45 h 135"/>
                <a:gd name="T40" fmla="*/ 13 w 135"/>
                <a:gd name="T41" fmla="*/ 55 h 135"/>
                <a:gd name="T42" fmla="*/ 0 w 135"/>
                <a:gd name="T43" fmla="*/ 58 h 135"/>
                <a:gd name="T44" fmla="*/ 0 w 135"/>
                <a:gd name="T45" fmla="*/ 76 h 135"/>
                <a:gd name="T46" fmla="*/ 13 w 135"/>
                <a:gd name="T47" fmla="*/ 79 h 135"/>
                <a:gd name="T48" fmla="*/ 17 w 135"/>
                <a:gd name="T49" fmla="*/ 90 h 135"/>
                <a:gd name="T50" fmla="*/ 7 w 135"/>
                <a:gd name="T51" fmla="*/ 100 h 135"/>
                <a:gd name="T52" fmla="*/ 18 w 135"/>
                <a:gd name="T53" fmla="*/ 114 h 135"/>
                <a:gd name="T54" fmla="*/ 31 w 135"/>
                <a:gd name="T55" fmla="*/ 109 h 135"/>
                <a:gd name="T56" fmla="*/ 39 w 135"/>
                <a:gd name="T57" fmla="*/ 115 h 135"/>
                <a:gd name="T58" fmla="*/ 38 w 135"/>
                <a:gd name="T59" fmla="*/ 129 h 135"/>
                <a:gd name="T60" fmla="*/ 55 w 135"/>
                <a:gd name="T61" fmla="*/ 135 h 135"/>
                <a:gd name="T62" fmla="*/ 62 w 135"/>
                <a:gd name="T63" fmla="*/ 122 h 135"/>
                <a:gd name="T64" fmla="*/ 68 w 135"/>
                <a:gd name="T65" fmla="*/ 123 h 135"/>
                <a:gd name="T66" fmla="*/ 73 w 135"/>
                <a:gd name="T67" fmla="*/ 122 h 135"/>
                <a:gd name="T68" fmla="*/ 80 w 135"/>
                <a:gd name="T69" fmla="*/ 135 h 135"/>
                <a:gd name="T70" fmla="*/ 97 w 135"/>
                <a:gd name="T71" fmla="*/ 129 h 135"/>
                <a:gd name="T72" fmla="*/ 96 w 135"/>
                <a:gd name="T73" fmla="*/ 115 h 135"/>
                <a:gd name="T74" fmla="*/ 104 w 135"/>
                <a:gd name="T75" fmla="*/ 109 h 135"/>
                <a:gd name="T76" fmla="*/ 117 w 135"/>
                <a:gd name="T77" fmla="*/ 114 h 135"/>
                <a:gd name="T78" fmla="*/ 128 w 135"/>
                <a:gd name="T79" fmla="*/ 100 h 135"/>
                <a:gd name="T80" fmla="*/ 118 w 135"/>
                <a:gd name="T81" fmla="*/ 89 h 135"/>
                <a:gd name="T82" fmla="*/ 122 w 135"/>
                <a:gd name="T83" fmla="*/ 79 h 135"/>
                <a:gd name="T84" fmla="*/ 135 w 135"/>
                <a:gd name="T85" fmla="*/ 76 h 135"/>
                <a:gd name="T86" fmla="*/ 67 w 135"/>
                <a:gd name="T87" fmla="*/ 107 h 135"/>
                <a:gd name="T88" fmla="*/ 28 w 135"/>
                <a:gd name="T89" fmla="*/ 67 h 135"/>
                <a:gd name="T90" fmla="*/ 67 w 135"/>
                <a:gd name="T91" fmla="*/ 27 h 135"/>
                <a:gd name="T92" fmla="*/ 107 w 135"/>
                <a:gd name="T93" fmla="*/ 67 h 135"/>
                <a:gd name="T94" fmla="*/ 67 w 135"/>
                <a:gd name="T95" fmla="*/ 10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sz="2000"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grpSp>
        <p:nvGrpSpPr>
          <p:cNvPr id="16" name="组合 15"/>
          <p:cNvGrpSpPr/>
          <p:nvPr/>
        </p:nvGrpSpPr>
        <p:grpSpPr>
          <a:xfrm>
            <a:off x="2558375" y="2052610"/>
            <a:ext cx="516083" cy="493572"/>
            <a:chOff x="1004888" y="993775"/>
            <a:chExt cx="2438400" cy="2332038"/>
          </a:xfrm>
          <a:solidFill>
            <a:schemeClr val="bg1"/>
          </a:solidFill>
        </p:grpSpPr>
        <p:sp>
          <p:nvSpPr>
            <p:cNvPr id="17" name="Freeform 25"/>
            <p:cNvSpPr/>
            <p:nvPr/>
          </p:nvSpPr>
          <p:spPr bwMode="auto">
            <a:xfrm>
              <a:off x="1898651" y="2670175"/>
              <a:ext cx="655638" cy="655638"/>
            </a:xfrm>
            <a:custGeom>
              <a:avLst/>
              <a:gdLst>
                <a:gd name="T0" fmla="*/ 206 w 413"/>
                <a:gd name="T1" fmla="*/ 413 h 413"/>
                <a:gd name="T2" fmla="*/ 0 w 413"/>
                <a:gd name="T3" fmla="*/ 0 h 413"/>
                <a:gd name="T4" fmla="*/ 413 w 413"/>
                <a:gd name="T5" fmla="*/ 0 h 413"/>
                <a:gd name="T6" fmla="*/ 206 w 413"/>
                <a:gd name="T7" fmla="*/ 413 h 413"/>
              </a:gdLst>
              <a:ahLst/>
              <a:cxnLst>
                <a:cxn ang="0">
                  <a:pos x="T0" y="T1"/>
                </a:cxn>
                <a:cxn ang="0">
                  <a:pos x="T2" y="T3"/>
                </a:cxn>
                <a:cxn ang="0">
                  <a:pos x="T4" y="T5"/>
                </a:cxn>
                <a:cxn ang="0">
                  <a:pos x="T6" y="T7"/>
                </a:cxn>
              </a:cxnLst>
              <a:rect l="0" t="0" r="r" b="b"/>
              <a:pathLst>
                <a:path w="413" h="413">
                  <a:moveTo>
                    <a:pt x="206" y="413"/>
                  </a:moveTo>
                  <a:lnTo>
                    <a:pt x="0" y="0"/>
                  </a:lnTo>
                  <a:lnTo>
                    <a:pt x="413" y="0"/>
                  </a:lnTo>
                  <a:lnTo>
                    <a:pt x="206" y="4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sz="2000"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8" name="任意多边形 22"/>
            <p:cNvSpPr>
              <a:spLocks noChangeArrowheads="1"/>
            </p:cNvSpPr>
            <p:nvPr/>
          </p:nvSpPr>
          <p:spPr bwMode="auto">
            <a:xfrm>
              <a:off x="1004888" y="993775"/>
              <a:ext cx="2438400" cy="1774825"/>
            </a:xfrm>
            <a:custGeom>
              <a:avLst/>
              <a:gdLst>
                <a:gd name="connsiteX0" fmla="*/ 290196 w 2438400"/>
                <a:gd name="connsiteY0" fmla="*/ 0 h 1774825"/>
                <a:gd name="connsiteX1" fmla="*/ 2151973 w 2438400"/>
                <a:gd name="connsiteY1" fmla="*/ 0 h 1774825"/>
                <a:gd name="connsiteX2" fmla="*/ 2438400 w 2438400"/>
                <a:gd name="connsiteY2" fmla="*/ 286384 h 1774825"/>
                <a:gd name="connsiteX3" fmla="*/ 2438400 w 2438400"/>
                <a:gd name="connsiteY3" fmla="*/ 1484673 h 1774825"/>
                <a:gd name="connsiteX4" fmla="*/ 2151973 w 2438400"/>
                <a:gd name="connsiteY4" fmla="*/ 1774825 h 1774825"/>
                <a:gd name="connsiteX5" fmla="*/ 290196 w 2438400"/>
                <a:gd name="connsiteY5" fmla="*/ 1774825 h 1774825"/>
                <a:gd name="connsiteX6" fmla="*/ 0 w 2438400"/>
                <a:gd name="connsiteY6" fmla="*/ 1484673 h 1774825"/>
                <a:gd name="connsiteX7" fmla="*/ 0 w 2438400"/>
                <a:gd name="connsiteY7" fmla="*/ 286384 h 1774825"/>
                <a:gd name="connsiteX8" fmla="*/ 290196 w 2438400"/>
                <a:gd name="connsiteY8" fmla="*/ 0 h 1774825"/>
                <a:gd name="connsiteX9" fmla="*/ 471488 w 2438400"/>
                <a:gd name="connsiteY9" fmla="*/ 425450 h 1774825"/>
                <a:gd name="connsiteX10" fmla="*/ 471488 w 2438400"/>
                <a:gd name="connsiteY10" fmla="*/ 598488 h 1774825"/>
                <a:gd name="connsiteX11" fmla="*/ 1971676 w 2438400"/>
                <a:gd name="connsiteY11" fmla="*/ 598488 h 1774825"/>
                <a:gd name="connsiteX12" fmla="*/ 1971676 w 2438400"/>
                <a:gd name="connsiteY12" fmla="*/ 425450 h 1774825"/>
                <a:gd name="connsiteX13" fmla="*/ 471488 w 2438400"/>
                <a:gd name="connsiteY13" fmla="*/ 425450 h 1774825"/>
                <a:gd name="connsiteX14" fmla="*/ 471488 w 2438400"/>
                <a:gd name="connsiteY14" fmla="*/ 801688 h 1774825"/>
                <a:gd name="connsiteX15" fmla="*/ 471488 w 2438400"/>
                <a:gd name="connsiteY15" fmla="*/ 971551 h 1774825"/>
                <a:gd name="connsiteX16" fmla="*/ 1971676 w 2438400"/>
                <a:gd name="connsiteY16" fmla="*/ 971551 h 1774825"/>
                <a:gd name="connsiteX17" fmla="*/ 1971676 w 2438400"/>
                <a:gd name="connsiteY17" fmla="*/ 801688 h 1774825"/>
                <a:gd name="connsiteX18" fmla="*/ 471488 w 2438400"/>
                <a:gd name="connsiteY18" fmla="*/ 801688 h 1774825"/>
                <a:gd name="connsiteX19" fmla="*/ 471488 w 2438400"/>
                <a:gd name="connsiteY19" fmla="*/ 1174750 h 1774825"/>
                <a:gd name="connsiteX20" fmla="*/ 471488 w 2438400"/>
                <a:gd name="connsiteY20" fmla="*/ 1347788 h 1774825"/>
                <a:gd name="connsiteX21" fmla="*/ 1971676 w 2438400"/>
                <a:gd name="connsiteY21" fmla="*/ 1347788 h 1774825"/>
                <a:gd name="connsiteX22" fmla="*/ 1971676 w 2438400"/>
                <a:gd name="connsiteY22" fmla="*/ 1174750 h 1774825"/>
                <a:gd name="connsiteX23" fmla="*/ 471488 w 2438400"/>
                <a:gd name="connsiteY23" fmla="*/ 1174750 h 177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38400" h="1774825">
                  <a:moveTo>
                    <a:pt x="290196" y="0"/>
                  </a:moveTo>
                  <a:cubicBezTo>
                    <a:pt x="2151973" y="0"/>
                    <a:pt x="2151973" y="0"/>
                    <a:pt x="2151973" y="0"/>
                  </a:cubicBezTo>
                  <a:cubicBezTo>
                    <a:pt x="2310262" y="0"/>
                    <a:pt x="2438400" y="128119"/>
                    <a:pt x="2438400" y="286384"/>
                  </a:cubicBezTo>
                  <a:lnTo>
                    <a:pt x="2438400" y="1484673"/>
                  </a:lnTo>
                  <a:cubicBezTo>
                    <a:pt x="2438400" y="1646706"/>
                    <a:pt x="2310262" y="1774825"/>
                    <a:pt x="2151973" y="1774825"/>
                  </a:cubicBezTo>
                  <a:cubicBezTo>
                    <a:pt x="290196" y="1774825"/>
                    <a:pt x="290196" y="1774825"/>
                    <a:pt x="290196" y="1774825"/>
                  </a:cubicBezTo>
                  <a:cubicBezTo>
                    <a:pt x="131907" y="1774825"/>
                    <a:pt x="0" y="1646706"/>
                    <a:pt x="0" y="1484673"/>
                  </a:cubicBezTo>
                  <a:cubicBezTo>
                    <a:pt x="0" y="286384"/>
                    <a:pt x="0" y="286384"/>
                    <a:pt x="0" y="286384"/>
                  </a:cubicBezTo>
                  <a:cubicBezTo>
                    <a:pt x="0" y="128119"/>
                    <a:pt x="131907" y="0"/>
                    <a:pt x="290196" y="0"/>
                  </a:cubicBezTo>
                  <a:close/>
                  <a:moveTo>
                    <a:pt x="471488" y="425450"/>
                  </a:moveTo>
                  <a:lnTo>
                    <a:pt x="471488" y="598488"/>
                  </a:lnTo>
                  <a:lnTo>
                    <a:pt x="1971676" y="598488"/>
                  </a:lnTo>
                  <a:lnTo>
                    <a:pt x="1971676" y="425450"/>
                  </a:lnTo>
                  <a:lnTo>
                    <a:pt x="471488" y="425450"/>
                  </a:lnTo>
                  <a:close/>
                  <a:moveTo>
                    <a:pt x="471488" y="801688"/>
                  </a:moveTo>
                  <a:lnTo>
                    <a:pt x="471488" y="971551"/>
                  </a:lnTo>
                  <a:lnTo>
                    <a:pt x="1971676" y="971551"/>
                  </a:lnTo>
                  <a:lnTo>
                    <a:pt x="1971676" y="801688"/>
                  </a:lnTo>
                  <a:lnTo>
                    <a:pt x="471488" y="801688"/>
                  </a:lnTo>
                  <a:close/>
                  <a:moveTo>
                    <a:pt x="471488" y="1174750"/>
                  </a:moveTo>
                  <a:lnTo>
                    <a:pt x="471488" y="1347788"/>
                  </a:lnTo>
                  <a:lnTo>
                    <a:pt x="1971676" y="1347788"/>
                  </a:lnTo>
                  <a:lnTo>
                    <a:pt x="1971676" y="1174750"/>
                  </a:lnTo>
                  <a:lnTo>
                    <a:pt x="471488" y="1174750"/>
                  </a:lnTo>
                  <a:close/>
                </a:path>
              </a:pathLst>
            </a:cu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noAutofit/>
            </a:bodyPr>
            <a:lstStyle/>
            <a:p>
              <a:endParaRPr lang="zh-CN" altLang="en-US" sz="2000"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grpSp>
        <p:nvGrpSpPr>
          <p:cNvPr id="19" name="组合 18"/>
          <p:cNvGrpSpPr/>
          <p:nvPr/>
        </p:nvGrpSpPr>
        <p:grpSpPr>
          <a:xfrm>
            <a:off x="9059708" y="1949730"/>
            <a:ext cx="448126" cy="573100"/>
            <a:chOff x="1605186" y="572440"/>
            <a:chExt cx="563562" cy="720725"/>
          </a:xfrm>
          <a:solidFill>
            <a:schemeClr val="bg1"/>
          </a:solidFill>
        </p:grpSpPr>
        <p:sp>
          <p:nvSpPr>
            <p:cNvPr id="20" name="Freeform 32"/>
            <p:cNvSpPr/>
            <p:nvPr/>
          </p:nvSpPr>
          <p:spPr bwMode="auto">
            <a:xfrm>
              <a:off x="1814736" y="572440"/>
              <a:ext cx="142875" cy="720725"/>
            </a:xfrm>
            <a:custGeom>
              <a:avLst/>
              <a:gdLst>
                <a:gd name="T0" fmla="*/ 64 w 64"/>
                <a:gd name="T1" fmla="*/ 289 h 321"/>
                <a:gd name="T2" fmla="*/ 32 w 64"/>
                <a:gd name="T3" fmla="*/ 321 h 321"/>
                <a:gd name="T4" fmla="*/ 0 w 64"/>
                <a:gd name="T5" fmla="*/ 289 h 321"/>
                <a:gd name="T6" fmla="*/ 0 w 64"/>
                <a:gd name="T7" fmla="*/ 32 h 321"/>
                <a:gd name="T8" fmla="*/ 32 w 64"/>
                <a:gd name="T9" fmla="*/ 0 h 321"/>
                <a:gd name="T10" fmla="*/ 64 w 64"/>
                <a:gd name="T11" fmla="*/ 32 h 321"/>
                <a:gd name="T12" fmla="*/ 64 w 64"/>
                <a:gd name="T13" fmla="*/ 289 h 321"/>
              </a:gdLst>
              <a:ahLst/>
              <a:cxnLst>
                <a:cxn ang="0">
                  <a:pos x="T0" y="T1"/>
                </a:cxn>
                <a:cxn ang="0">
                  <a:pos x="T2" y="T3"/>
                </a:cxn>
                <a:cxn ang="0">
                  <a:pos x="T4" y="T5"/>
                </a:cxn>
                <a:cxn ang="0">
                  <a:pos x="T6" y="T7"/>
                </a:cxn>
                <a:cxn ang="0">
                  <a:pos x="T8" y="T9"/>
                </a:cxn>
                <a:cxn ang="0">
                  <a:pos x="T10" y="T11"/>
                </a:cxn>
                <a:cxn ang="0">
                  <a:pos x="T12" y="T13"/>
                </a:cxn>
              </a:cxnLst>
              <a:rect l="0" t="0" r="r" b="b"/>
              <a:pathLst>
                <a:path w="64" h="321">
                  <a:moveTo>
                    <a:pt x="64" y="289"/>
                  </a:moveTo>
                  <a:cubicBezTo>
                    <a:pt x="64" y="307"/>
                    <a:pt x="49" y="321"/>
                    <a:pt x="32" y="321"/>
                  </a:cubicBezTo>
                  <a:cubicBezTo>
                    <a:pt x="14" y="321"/>
                    <a:pt x="0" y="307"/>
                    <a:pt x="0" y="289"/>
                  </a:cubicBezTo>
                  <a:cubicBezTo>
                    <a:pt x="0" y="32"/>
                    <a:pt x="0" y="32"/>
                    <a:pt x="0" y="32"/>
                  </a:cubicBezTo>
                  <a:cubicBezTo>
                    <a:pt x="0" y="14"/>
                    <a:pt x="14" y="0"/>
                    <a:pt x="32" y="0"/>
                  </a:cubicBezTo>
                  <a:cubicBezTo>
                    <a:pt x="49" y="0"/>
                    <a:pt x="64" y="14"/>
                    <a:pt x="64" y="32"/>
                  </a:cubicBezTo>
                  <a:lnTo>
                    <a:pt x="64" y="28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1" name="Freeform 33"/>
            <p:cNvSpPr/>
            <p:nvPr/>
          </p:nvSpPr>
          <p:spPr bwMode="auto">
            <a:xfrm>
              <a:off x="1605186" y="1012177"/>
              <a:ext cx="141288" cy="280988"/>
            </a:xfrm>
            <a:custGeom>
              <a:avLst/>
              <a:gdLst>
                <a:gd name="T0" fmla="*/ 63 w 63"/>
                <a:gd name="T1" fmla="*/ 93 h 125"/>
                <a:gd name="T2" fmla="*/ 32 w 63"/>
                <a:gd name="T3" fmla="*/ 125 h 125"/>
                <a:gd name="T4" fmla="*/ 0 w 63"/>
                <a:gd name="T5" fmla="*/ 93 h 125"/>
                <a:gd name="T6" fmla="*/ 0 w 63"/>
                <a:gd name="T7" fmla="*/ 32 h 125"/>
                <a:gd name="T8" fmla="*/ 32 w 63"/>
                <a:gd name="T9" fmla="*/ 0 h 125"/>
                <a:gd name="T10" fmla="*/ 63 w 63"/>
                <a:gd name="T11" fmla="*/ 32 h 125"/>
                <a:gd name="T12" fmla="*/ 63 w 63"/>
                <a:gd name="T13" fmla="*/ 93 h 125"/>
              </a:gdLst>
              <a:ahLst/>
              <a:cxnLst>
                <a:cxn ang="0">
                  <a:pos x="T0" y="T1"/>
                </a:cxn>
                <a:cxn ang="0">
                  <a:pos x="T2" y="T3"/>
                </a:cxn>
                <a:cxn ang="0">
                  <a:pos x="T4" y="T5"/>
                </a:cxn>
                <a:cxn ang="0">
                  <a:pos x="T6" y="T7"/>
                </a:cxn>
                <a:cxn ang="0">
                  <a:pos x="T8" y="T9"/>
                </a:cxn>
                <a:cxn ang="0">
                  <a:pos x="T10" y="T11"/>
                </a:cxn>
                <a:cxn ang="0">
                  <a:pos x="T12" y="T13"/>
                </a:cxn>
              </a:cxnLst>
              <a:rect l="0" t="0" r="r" b="b"/>
              <a:pathLst>
                <a:path w="63" h="125">
                  <a:moveTo>
                    <a:pt x="63" y="93"/>
                  </a:moveTo>
                  <a:cubicBezTo>
                    <a:pt x="63" y="111"/>
                    <a:pt x="49" y="125"/>
                    <a:pt x="32" y="125"/>
                  </a:cubicBezTo>
                  <a:cubicBezTo>
                    <a:pt x="14" y="125"/>
                    <a:pt x="0" y="111"/>
                    <a:pt x="0" y="93"/>
                  </a:cubicBezTo>
                  <a:cubicBezTo>
                    <a:pt x="0" y="32"/>
                    <a:pt x="0" y="32"/>
                    <a:pt x="0" y="32"/>
                  </a:cubicBezTo>
                  <a:cubicBezTo>
                    <a:pt x="0" y="14"/>
                    <a:pt x="14" y="0"/>
                    <a:pt x="32" y="0"/>
                  </a:cubicBezTo>
                  <a:cubicBezTo>
                    <a:pt x="49" y="0"/>
                    <a:pt x="63" y="14"/>
                    <a:pt x="63" y="32"/>
                  </a:cubicBezTo>
                  <a:lnTo>
                    <a:pt x="63" y="9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2" name="Freeform 34"/>
            <p:cNvSpPr/>
            <p:nvPr/>
          </p:nvSpPr>
          <p:spPr bwMode="auto">
            <a:xfrm>
              <a:off x="2025873" y="804215"/>
              <a:ext cx="142875" cy="488950"/>
            </a:xfrm>
            <a:custGeom>
              <a:avLst/>
              <a:gdLst>
                <a:gd name="T0" fmla="*/ 64 w 64"/>
                <a:gd name="T1" fmla="*/ 186 h 218"/>
                <a:gd name="T2" fmla="*/ 32 w 64"/>
                <a:gd name="T3" fmla="*/ 218 h 218"/>
                <a:gd name="T4" fmla="*/ 0 w 64"/>
                <a:gd name="T5" fmla="*/ 186 h 218"/>
                <a:gd name="T6" fmla="*/ 0 w 64"/>
                <a:gd name="T7" fmla="*/ 32 h 218"/>
                <a:gd name="T8" fmla="*/ 32 w 64"/>
                <a:gd name="T9" fmla="*/ 0 h 218"/>
                <a:gd name="T10" fmla="*/ 64 w 64"/>
                <a:gd name="T11" fmla="*/ 32 h 218"/>
                <a:gd name="T12" fmla="*/ 64 w 64"/>
                <a:gd name="T13" fmla="*/ 186 h 218"/>
              </a:gdLst>
              <a:ahLst/>
              <a:cxnLst>
                <a:cxn ang="0">
                  <a:pos x="T0" y="T1"/>
                </a:cxn>
                <a:cxn ang="0">
                  <a:pos x="T2" y="T3"/>
                </a:cxn>
                <a:cxn ang="0">
                  <a:pos x="T4" y="T5"/>
                </a:cxn>
                <a:cxn ang="0">
                  <a:pos x="T6" y="T7"/>
                </a:cxn>
                <a:cxn ang="0">
                  <a:pos x="T8" y="T9"/>
                </a:cxn>
                <a:cxn ang="0">
                  <a:pos x="T10" y="T11"/>
                </a:cxn>
                <a:cxn ang="0">
                  <a:pos x="T12" y="T13"/>
                </a:cxn>
              </a:cxnLst>
              <a:rect l="0" t="0" r="r" b="b"/>
              <a:pathLst>
                <a:path w="64" h="218">
                  <a:moveTo>
                    <a:pt x="64" y="186"/>
                  </a:moveTo>
                  <a:cubicBezTo>
                    <a:pt x="64" y="204"/>
                    <a:pt x="49" y="218"/>
                    <a:pt x="32" y="218"/>
                  </a:cubicBezTo>
                  <a:cubicBezTo>
                    <a:pt x="14" y="218"/>
                    <a:pt x="0" y="204"/>
                    <a:pt x="0" y="186"/>
                  </a:cubicBezTo>
                  <a:cubicBezTo>
                    <a:pt x="0" y="32"/>
                    <a:pt x="0" y="32"/>
                    <a:pt x="0" y="32"/>
                  </a:cubicBezTo>
                  <a:cubicBezTo>
                    <a:pt x="0" y="14"/>
                    <a:pt x="14" y="0"/>
                    <a:pt x="32" y="0"/>
                  </a:cubicBezTo>
                  <a:cubicBezTo>
                    <a:pt x="49" y="0"/>
                    <a:pt x="64" y="14"/>
                    <a:pt x="64" y="32"/>
                  </a:cubicBezTo>
                  <a:lnTo>
                    <a:pt x="64" y="18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19" tIns="45709" rIns="91419" bIns="45709" numCol="1" anchor="t" anchorCtr="0" compatLnSpc="1"/>
            <a:lstStyle/>
            <a:p>
              <a:endParaRPr lang="zh-CN" altLang="en-US" dirty="0">
                <a:solidFill>
                  <a:prstClr val="black"/>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50"/>
                                        <p:tgtEl>
                                          <p:spTgt spid="3"/>
                                        </p:tgtEl>
                                      </p:cBhvr>
                                    </p:animEffect>
                                    <p:anim calcmode="lin" valueType="num">
                                      <p:cBhvr>
                                        <p:cTn id="8" dur="250" fill="hold"/>
                                        <p:tgtEl>
                                          <p:spTgt spid="3"/>
                                        </p:tgtEl>
                                        <p:attrNameLst>
                                          <p:attrName>ppt_x</p:attrName>
                                        </p:attrNameLst>
                                      </p:cBhvr>
                                      <p:tavLst>
                                        <p:tav tm="0">
                                          <p:val>
                                            <p:strVal val="#ppt_x"/>
                                          </p:val>
                                        </p:tav>
                                        <p:tav tm="100000">
                                          <p:val>
                                            <p:strVal val="#ppt_x"/>
                                          </p:val>
                                        </p:tav>
                                      </p:tavLst>
                                    </p:anim>
                                    <p:anim calcmode="lin" valueType="num">
                                      <p:cBhvr>
                                        <p:cTn id="9" dur="2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50"/>
                                        <p:tgtEl>
                                          <p:spTgt spid="4"/>
                                        </p:tgtEl>
                                      </p:cBhvr>
                                    </p:animEffect>
                                    <p:anim calcmode="lin" valueType="num">
                                      <p:cBhvr>
                                        <p:cTn id="14" dur="250" fill="hold"/>
                                        <p:tgtEl>
                                          <p:spTgt spid="4"/>
                                        </p:tgtEl>
                                        <p:attrNameLst>
                                          <p:attrName>ppt_x</p:attrName>
                                        </p:attrNameLst>
                                      </p:cBhvr>
                                      <p:tavLst>
                                        <p:tav tm="0">
                                          <p:val>
                                            <p:strVal val="#ppt_x"/>
                                          </p:val>
                                        </p:tav>
                                        <p:tav tm="100000">
                                          <p:val>
                                            <p:strVal val="#ppt_x"/>
                                          </p:val>
                                        </p:tav>
                                      </p:tavLst>
                                    </p:anim>
                                    <p:anim calcmode="lin" valueType="num">
                                      <p:cBhvr>
                                        <p:cTn id="15" dur="2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anim calcmode="lin" valueType="num">
                                      <p:cBhvr>
                                        <p:cTn id="20" dur="250" fill="hold"/>
                                        <p:tgtEl>
                                          <p:spTgt spid="5"/>
                                        </p:tgtEl>
                                        <p:attrNameLst>
                                          <p:attrName>ppt_x</p:attrName>
                                        </p:attrNameLst>
                                      </p:cBhvr>
                                      <p:tavLst>
                                        <p:tav tm="0">
                                          <p:val>
                                            <p:strVal val="#ppt_x"/>
                                          </p:val>
                                        </p:tav>
                                        <p:tav tm="100000">
                                          <p:val>
                                            <p:strVal val="#ppt_x"/>
                                          </p:val>
                                        </p:tav>
                                      </p:tavLst>
                                    </p:anim>
                                    <p:anim calcmode="lin" valueType="num">
                                      <p:cBhvr>
                                        <p:cTn id="21" dur="25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anim calcmode="lin" valueType="num">
                                      <p:cBhvr>
                                        <p:cTn id="26" dur="250" fill="hold"/>
                                        <p:tgtEl>
                                          <p:spTgt spid="6"/>
                                        </p:tgtEl>
                                        <p:attrNameLst>
                                          <p:attrName>ppt_x</p:attrName>
                                        </p:attrNameLst>
                                      </p:cBhvr>
                                      <p:tavLst>
                                        <p:tav tm="0">
                                          <p:val>
                                            <p:strVal val="#ppt_x"/>
                                          </p:val>
                                        </p:tav>
                                        <p:tav tm="100000">
                                          <p:val>
                                            <p:strVal val="#ppt_x"/>
                                          </p:val>
                                        </p:tav>
                                      </p:tavLst>
                                    </p:anim>
                                    <p:anim calcmode="lin" valueType="num">
                                      <p:cBhvr>
                                        <p:cTn id="27" dur="25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50"/>
                                        <p:tgtEl>
                                          <p:spTgt spid="8"/>
                                        </p:tgtEl>
                                      </p:cBhvr>
                                    </p:animEffect>
                                    <p:anim calcmode="lin" valueType="num">
                                      <p:cBhvr>
                                        <p:cTn id="32" dur="250" fill="hold"/>
                                        <p:tgtEl>
                                          <p:spTgt spid="8"/>
                                        </p:tgtEl>
                                        <p:attrNameLst>
                                          <p:attrName>ppt_x</p:attrName>
                                        </p:attrNameLst>
                                      </p:cBhvr>
                                      <p:tavLst>
                                        <p:tav tm="0">
                                          <p:val>
                                            <p:strVal val="#ppt_x"/>
                                          </p:val>
                                        </p:tav>
                                        <p:tav tm="100000">
                                          <p:val>
                                            <p:strVal val="#ppt_x"/>
                                          </p:val>
                                        </p:tav>
                                      </p:tavLst>
                                    </p:anim>
                                    <p:anim calcmode="lin" valueType="num">
                                      <p:cBhvr>
                                        <p:cTn id="33" dur="25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250"/>
                                        <p:tgtEl>
                                          <p:spTgt spid="9"/>
                                        </p:tgtEl>
                                      </p:cBhvr>
                                    </p:animEffect>
                                    <p:anim calcmode="lin" valueType="num">
                                      <p:cBhvr>
                                        <p:cTn id="38" dur="250" fill="hold"/>
                                        <p:tgtEl>
                                          <p:spTgt spid="9"/>
                                        </p:tgtEl>
                                        <p:attrNameLst>
                                          <p:attrName>ppt_x</p:attrName>
                                        </p:attrNameLst>
                                      </p:cBhvr>
                                      <p:tavLst>
                                        <p:tav tm="0">
                                          <p:val>
                                            <p:strVal val="#ppt_x"/>
                                          </p:val>
                                        </p:tav>
                                        <p:tav tm="100000">
                                          <p:val>
                                            <p:strVal val="#ppt_x"/>
                                          </p:val>
                                        </p:tav>
                                      </p:tavLst>
                                    </p:anim>
                                    <p:anim calcmode="lin" valueType="num">
                                      <p:cBhvr>
                                        <p:cTn id="39" dur="250" fill="hold"/>
                                        <p:tgtEl>
                                          <p:spTgt spid="9"/>
                                        </p:tgtEl>
                                        <p:attrNameLst>
                                          <p:attrName>ppt_y</p:attrName>
                                        </p:attrNameLst>
                                      </p:cBhvr>
                                      <p:tavLst>
                                        <p:tav tm="0">
                                          <p:val>
                                            <p:strVal val="#ppt_y+.1"/>
                                          </p:val>
                                        </p:tav>
                                        <p:tav tm="100000">
                                          <p:val>
                                            <p:strVal val="#ppt_y"/>
                                          </p:val>
                                        </p:tav>
                                      </p:tavLst>
                                    </p:anim>
                                  </p:childTnLst>
                                </p:cTn>
                              </p:par>
                            </p:childTnLst>
                          </p:cTn>
                        </p:par>
                        <p:par>
                          <p:cTn id="40" fill="hold">
                            <p:stCondLst>
                              <p:cond delay="3000"/>
                            </p:stCondLst>
                            <p:childTnLst>
                              <p:par>
                                <p:cTn id="41" presetID="42" presetClass="entr" presetSubtype="0"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anim calcmode="lin" valueType="num">
                                      <p:cBhvr>
                                        <p:cTn id="44" dur="250" fill="hold"/>
                                        <p:tgtEl>
                                          <p:spTgt spid="10"/>
                                        </p:tgtEl>
                                        <p:attrNameLst>
                                          <p:attrName>ppt_x</p:attrName>
                                        </p:attrNameLst>
                                      </p:cBhvr>
                                      <p:tavLst>
                                        <p:tav tm="0">
                                          <p:val>
                                            <p:strVal val="#ppt_x"/>
                                          </p:val>
                                        </p:tav>
                                        <p:tav tm="100000">
                                          <p:val>
                                            <p:strVal val="#ppt_x"/>
                                          </p:val>
                                        </p:tav>
                                      </p:tavLst>
                                    </p:anim>
                                    <p:anim calcmode="lin" valueType="num">
                                      <p:cBhvr>
                                        <p:cTn id="45" dur="25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3500"/>
                            </p:stCondLst>
                            <p:childTnLst>
                              <p:par>
                                <p:cTn id="47" presetID="42" presetClass="entr" presetSubtype="0"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250"/>
                                        <p:tgtEl>
                                          <p:spTgt spid="11"/>
                                        </p:tgtEl>
                                      </p:cBhvr>
                                    </p:animEffect>
                                    <p:anim calcmode="lin" valueType="num">
                                      <p:cBhvr>
                                        <p:cTn id="50" dur="250" fill="hold"/>
                                        <p:tgtEl>
                                          <p:spTgt spid="11"/>
                                        </p:tgtEl>
                                        <p:attrNameLst>
                                          <p:attrName>ppt_x</p:attrName>
                                        </p:attrNameLst>
                                      </p:cBhvr>
                                      <p:tavLst>
                                        <p:tav tm="0">
                                          <p:val>
                                            <p:strVal val="#ppt_x"/>
                                          </p:val>
                                        </p:tav>
                                        <p:tav tm="100000">
                                          <p:val>
                                            <p:strVal val="#ppt_x"/>
                                          </p:val>
                                        </p:tav>
                                      </p:tavLst>
                                    </p:anim>
                                    <p:anim calcmode="lin" valueType="num">
                                      <p:cBhvr>
                                        <p:cTn id="51" dur="250" fill="hold"/>
                                        <p:tgtEl>
                                          <p:spTgt spid="11"/>
                                        </p:tgtEl>
                                        <p:attrNameLst>
                                          <p:attrName>ppt_y</p:attrName>
                                        </p:attrNameLst>
                                      </p:cBhvr>
                                      <p:tavLst>
                                        <p:tav tm="0">
                                          <p:val>
                                            <p:strVal val="#ppt_y+.1"/>
                                          </p:val>
                                        </p:tav>
                                        <p:tav tm="100000">
                                          <p:val>
                                            <p:strVal val="#ppt_y"/>
                                          </p:val>
                                        </p:tav>
                                      </p:tavLst>
                                    </p:anim>
                                  </p:childTnLst>
                                </p:cTn>
                              </p:par>
                            </p:childTnLst>
                          </p:cTn>
                        </p:par>
                        <p:par>
                          <p:cTn id="52" fill="hold">
                            <p:stCondLst>
                              <p:cond delay="4000"/>
                            </p:stCondLst>
                            <p:childTnLst>
                              <p:par>
                                <p:cTn id="53" presetID="42"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250"/>
                                        <p:tgtEl>
                                          <p:spTgt spid="12"/>
                                        </p:tgtEl>
                                      </p:cBhvr>
                                    </p:animEffect>
                                    <p:anim calcmode="lin" valueType="num">
                                      <p:cBhvr>
                                        <p:cTn id="56" dur="250" fill="hold"/>
                                        <p:tgtEl>
                                          <p:spTgt spid="12"/>
                                        </p:tgtEl>
                                        <p:attrNameLst>
                                          <p:attrName>ppt_x</p:attrName>
                                        </p:attrNameLst>
                                      </p:cBhvr>
                                      <p:tavLst>
                                        <p:tav tm="0">
                                          <p:val>
                                            <p:strVal val="#ppt_x"/>
                                          </p:val>
                                        </p:tav>
                                        <p:tav tm="100000">
                                          <p:val>
                                            <p:strVal val="#ppt_x"/>
                                          </p:val>
                                        </p:tav>
                                      </p:tavLst>
                                    </p:anim>
                                    <p:anim calcmode="lin" valueType="num">
                                      <p:cBhvr>
                                        <p:cTn id="57" dur="250" fill="hold"/>
                                        <p:tgtEl>
                                          <p:spTgt spid="12"/>
                                        </p:tgtEl>
                                        <p:attrNameLst>
                                          <p:attrName>ppt_y</p:attrName>
                                        </p:attrNameLst>
                                      </p:cBhvr>
                                      <p:tavLst>
                                        <p:tav tm="0">
                                          <p:val>
                                            <p:strVal val="#ppt_y+.1"/>
                                          </p:val>
                                        </p:tav>
                                        <p:tav tm="100000">
                                          <p:val>
                                            <p:strVal val="#ppt_y"/>
                                          </p:val>
                                        </p:tav>
                                      </p:tavLst>
                                    </p:anim>
                                  </p:childTnLst>
                                </p:cTn>
                              </p:par>
                            </p:childTnLst>
                          </p:cTn>
                        </p:par>
                        <p:par>
                          <p:cTn id="58" fill="hold">
                            <p:stCondLst>
                              <p:cond delay="4500"/>
                            </p:stCondLst>
                            <p:childTnLst>
                              <p:par>
                                <p:cTn id="59" presetID="42" presetClass="entr" presetSubtype="0" fill="hold" nodeType="after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fade">
                                      <p:cBhvr>
                                        <p:cTn id="61" dur="250"/>
                                        <p:tgtEl>
                                          <p:spTgt spid="13"/>
                                        </p:tgtEl>
                                      </p:cBhvr>
                                    </p:animEffect>
                                    <p:anim calcmode="lin" valueType="num">
                                      <p:cBhvr>
                                        <p:cTn id="62" dur="250" fill="hold"/>
                                        <p:tgtEl>
                                          <p:spTgt spid="13"/>
                                        </p:tgtEl>
                                        <p:attrNameLst>
                                          <p:attrName>ppt_x</p:attrName>
                                        </p:attrNameLst>
                                      </p:cBhvr>
                                      <p:tavLst>
                                        <p:tav tm="0">
                                          <p:val>
                                            <p:strVal val="#ppt_x"/>
                                          </p:val>
                                        </p:tav>
                                        <p:tav tm="100000">
                                          <p:val>
                                            <p:strVal val="#ppt_x"/>
                                          </p:val>
                                        </p:tav>
                                      </p:tavLst>
                                    </p:anim>
                                    <p:anim calcmode="lin" valueType="num">
                                      <p:cBhvr>
                                        <p:cTn id="63" dur="250" fill="hold"/>
                                        <p:tgtEl>
                                          <p:spTgt spid="13"/>
                                        </p:tgtEl>
                                        <p:attrNameLst>
                                          <p:attrName>ppt_y</p:attrName>
                                        </p:attrNameLst>
                                      </p:cBhvr>
                                      <p:tavLst>
                                        <p:tav tm="0">
                                          <p:val>
                                            <p:strVal val="#ppt_y+.1"/>
                                          </p:val>
                                        </p:tav>
                                        <p:tav tm="100000">
                                          <p:val>
                                            <p:strVal val="#ppt_y"/>
                                          </p:val>
                                        </p:tav>
                                      </p:tavLst>
                                    </p:anim>
                                  </p:childTnLst>
                                </p:cTn>
                              </p:par>
                            </p:childTnLst>
                          </p:cTn>
                        </p:par>
                        <p:par>
                          <p:cTn id="64" fill="hold">
                            <p:stCondLst>
                              <p:cond delay="5000"/>
                            </p:stCondLst>
                            <p:childTnLst>
                              <p:par>
                                <p:cTn id="65" presetID="42" presetClass="entr" presetSubtype="0" fill="hold" nodeType="after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250"/>
                                        <p:tgtEl>
                                          <p:spTgt spid="16"/>
                                        </p:tgtEl>
                                      </p:cBhvr>
                                    </p:animEffect>
                                    <p:anim calcmode="lin" valueType="num">
                                      <p:cBhvr>
                                        <p:cTn id="68" dur="250" fill="hold"/>
                                        <p:tgtEl>
                                          <p:spTgt spid="16"/>
                                        </p:tgtEl>
                                        <p:attrNameLst>
                                          <p:attrName>ppt_x</p:attrName>
                                        </p:attrNameLst>
                                      </p:cBhvr>
                                      <p:tavLst>
                                        <p:tav tm="0">
                                          <p:val>
                                            <p:strVal val="#ppt_x"/>
                                          </p:val>
                                        </p:tav>
                                        <p:tav tm="100000">
                                          <p:val>
                                            <p:strVal val="#ppt_x"/>
                                          </p:val>
                                        </p:tav>
                                      </p:tavLst>
                                    </p:anim>
                                    <p:anim calcmode="lin" valueType="num">
                                      <p:cBhvr>
                                        <p:cTn id="69" dur="250" fill="hold"/>
                                        <p:tgtEl>
                                          <p:spTgt spid="16"/>
                                        </p:tgtEl>
                                        <p:attrNameLst>
                                          <p:attrName>ppt_y</p:attrName>
                                        </p:attrNameLst>
                                      </p:cBhvr>
                                      <p:tavLst>
                                        <p:tav tm="0">
                                          <p:val>
                                            <p:strVal val="#ppt_y+.1"/>
                                          </p:val>
                                        </p:tav>
                                        <p:tav tm="100000">
                                          <p:val>
                                            <p:strVal val="#ppt_y"/>
                                          </p:val>
                                        </p:tav>
                                      </p:tavLst>
                                    </p:anim>
                                  </p:childTnLst>
                                </p:cTn>
                              </p:par>
                            </p:childTnLst>
                          </p:cTn>
                        </p:par>
                        <p:par>
                          <p:cTn id="70" fill="hold">
                            <p:stCondLst>
                              <p:cond delay="5500"/>
                            </p:stCondLst>
                            <p:childTnLst>
                              <p:par>
                                <p:cTn id="71" presetID="42" presetClass="entr" presetSubtype="0" fill="hold" nodeType="after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fade">
                                      <p:cBhvr>
                                        <p:cTn id="73" dur="250"/>
                                        <p:tgtEl>
                                          <p:spTgt spid="19"/>
                                        </p:tgtEl>
                                      </p:cBhvr>
                                    </p:animEffect>
                                    <p:anim calcmode="lin" valueType="num">
                                      <p:cBhvr>
                                        <p:cTn id="74" dur="250" fill="hold"/>
                                        <p:tgtEl>
                                          <p:spTgt spid="19"/>
                                        </p:tgtEl>
                                        <p:attrNameLst>
                                          <p:attrName>ppt_x</p:attrName>
                                        </p:attrNameLst>
                                      </p:cBhvr>
                                      <p:tavLst>
                                        <p:tav tm="0">
                                          <p:val>
                                            <p:strVal val="#ppt_x"/>
                                          </p:val>
                                        </p:tav>
                                        <p:tav tm="100000">
                                          <p:val>
                                            <p:strVal val="#ppt_x"/>
                                          </p:val>
                                        </p:tav>
                                      </p:tavLst>
                                    </p:anim>
                                    <p:anim calcmode="lin" valueType="num">
                                      <p:cBhvr>
                                        <p:cTn id="75" dur="2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8" grpId="0"/>
      <p:bldP spid="9" grpId="0"/>
      <p:bldP spid="10" grpId="0"/>
      <p:bldP spid="11" grpId="0"/>
      <p:bldP spid="12"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4608" y="2729234"/>
            <a:ext cx="5051376" cy="3367855"/>
          </a:xfrm>
          <a:prstGeom prst="rect">
            <a:avLst/>
          </a:prstGeom>
        </p:spPr>
      </p:pic>
      <p:grpSp>
        <p:nvGrpSpPr>
          <p:cNvPr id="3" name="íŝḻiḑè"/>
          <p:cNvGrpSpPr/>
          <p:nvPr/>
        </p:nvGrpSpPr>
        <p:grpSpPr>
          <a:xfrm>
            <a:off x="-111376" y="1230551"/>
            <a:ext cx="7539628" cy="4396899"/>
            <a:chOff x="503602" y="2132856"/>
            <a:chExt cx="5859098" cy="3239723"/>
          </a:xfrm>
        </p:grpSpPr>
        <p:grpSp>
          <p:nvGrpSpPr>
            <p:cNvPr id="4" name="iṧļîďé"/>
            <p:cNvGrpSpPr/>
            <p:nvPr/>
          </p:nvGrpSpPr>
          <p:grpSpPr>
            <a:xfrm>
              <a:off x="503602" y="5249660"/>
              <a:ext cx="5859098" cy="122919"/>
              <a:chOff x="-1348120" y="5777968"/>
              <a:chExt cx="9361040" cy="187524"/>
            </a:xfrm>
          </p:grpSpPr>
          <p:sp>
            <p:nvSpPr>
              <p:cNvPr id="12" name="íśḷidé"/>
              <p:cNvSpPr/>
              <p:nvPr/>
            </p:nvSpPr>
            <p:spPr>
              <a:xfrm flipV="1">
                <a:off x="-1348120" y="5928916"/>
                <a:ext cx="9361040" cy="36576"/>
              </a:xfrm>
              <a:prstGeom prst="trapezoid">
                <a:avLst>
                  <a:gd name="adj" fmla="val 814192"/>
                </a:avLst>
              </a:prstGeom>
              <a:solidFill>
                <a:srgbClr val="80808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sp>
            <p:nvSpPr>
              <p:cNvPr id="13" name="iṧľïḑè"/>
              <p:cNvSpPr/>
              <p:nvPr/>
            </p:nvSpPr>
            <p:spPr>
              <a:xfrm>
                <a:off x="-1348120" y="5777968"/>
                <a:ext cx="9361040" cy="151090"/>
              </a:xfrm>
              <a:prstGeom prst="rect">
                <a:avLst/>
              </a:prstGeom>
              <a:solidFill>
                <a:srgbClr val="DDDDDD"/>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grpSp>
        <p:grpSp>
          <p:nvGrpSpPr>
            <p:cNvPr id="5" name="ïṥľïḓé"/>
            <p:cNvGrpSpPr/>
            <p:nvPr/>
          </p:nvGrpSpPr>
          <p:grpSpPr>
            <a:xfrm>
              <a:off x="1002671" y="2132856"/>
              <a:ext cx="4860960" cy="3080807"/>
              <a:chOff x="-375492" y="1139528"/>
              <a:chExt cx="7415785" cy="4700016"/>
            </a:xfrm>
          </p:grpSpPr>
          <p:grpSp>
            <p:nvGrpSpPr>
              <p:cNvPr id="7" name="îşḻïḍé"/>
              <p:cNvGrpSpPr/>
              <p:nvPr/>
            </p:nvGrpSpPr>
            <p:grpSpPr>
              <a:xfrm>
                <a:off x="-375492" y="1139528"/>
                <a:ext cx="7415785" cy="4700016"/>
                <a:chOff x="-375492" y="1139528"/>
                <a:chExt cx="7415785" cy="4700016"/>
              </a:xfrm>
            </p:grpSpPr>
            <p:sp>
              <p:nvSpPr>
                <p:cNvPr id="9" name="išļîdè"/>
                <p:cNvSpPr/>
                <p:nvPr/>
              </p:nvSpPr>
              <p:spPr>
                <a:xfrm>
                  <a:off x="-375492" y="1139528"/>
                  <a:ext cx="7415784" cy="4700016"/>
                </a:xfrm>
                <a:custGeom>
                  <a:avLst/>
                  <a:gdLst>
                    <a:gd name="connsiteX0" fmla="*/ 224028 w 7415784"/>
                    <a:gd name="connsiteY0" fmla="*/ 269748 h 4700016"/>
                    <a:gd name="connsiteX1" fmla="*/ 224028 w 7415784"/>
                    <a:gd name="connsiteY1" fmla="*/ 4430268 h 4700016"/>
                    <a:gd name="connsiteX2" fmla="*/ 7191756 w 7415784"/>
                    <a:gd name="connsiteY2" fmla="*/ 4430268 h 4700016"/>
                    <a:gd name="connsiteX3" fmla="*/ 7191756 w 7415784"/>
                    <a:gd name="connsiteY3" fmla="*/ 269748 h 4700016"/>
                    <a:gd name="connsiteX4" fmla="*/ 266867 w 7415784"/>
                    <a:gd name="connsiteY4" fmla="*/ 0 h 4700016"/>
                    <a:gd name="connsiteX5" fmla="*/ 7148917 w 7415784"/>
                    <a:gd name="connsiteY5" fmla="*/ 0 h 4700016"/>
                    <a:gd name="connsiteX6" fmla="*/ 7415784 w 7415784"/>
                    <a:gd name="connsiteY6" fmla="*/ 266867 h 4700016"/>
                    <a:gd name="connsiteX7" fmla="*/ 7415784 w 7415784"/>
                    <a:gd name="connsiteY7" fmla="*/ 4433149 h 4700016"/>
                    <a:gd name="connsiteX8" fmla="*/ 7148917 w 7415784"/>
                    <a:gd name="connsiteY8" fmla="*/ 4700016 h 4700016"/>
                    <a:gd name="connsiteX9" fmla="*/ 266867 w 7415784"/>
                    <a:gd name="connsiteY9" fmla="*/ 4700016 h 4700016"/>
                    <a:gd name="connsiteX10" fmla="*/ 0 w 7415784"/>
                    <a:gd name="connsiteY10" fmla="*/ 4433149 h 4700016"/>
                    <a:gd name="connsiteX11" fmla="*/ 0 w 7415784"/>
                    <a:gd name="connsiteY11" fmla="*/ 266867 h 4700016"/>
                    <a:gd name="connsiteX12" fmla="*/ 266867 w 7415784"/>
                    <a:gd name="connsiteY12" fmla="*/ 0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15784" h="4700016">
                      <a:moveTo>
                        <a:pt x="224028" y="269748"/>
                      </a:moveTo>
                      <a:lnTo>
                        <a:pt x="224028" y="4430268"/>
                      </a:lnTo>
                      <a:lnTo>
                        <a:pt x="7191756" y="4430268"/>
                      </a:lnTo>
                      <a:lnTo>
                        <a:pt x="7191756" y="269748"/>
                      </a:lnTo>
                      <a:close/>
                      <a:moveTo>
                        <a:pt x="266867" y="0"/>
                      </a:moveTo>
                      <a:lnTo>
                        <a:pt x="7148917" y="0"/>
                      </a:lnTo>
                      <a:cubicBezTo>
                        <a:pt x="7296304" y="0"/>
                        <a:pt x="7415784" y="119480"/>
                        <a:pt x="7415784" y="266867"/>
                      </a:cubicBezTo>
                      <a:lnTo>
                        <a:pt x="7415784" y="4433149"/>
                      </a:lnTo>
                      <a:cubicBezTo>
                        <a:pt x="7415784" y="4580536"/>
                        <a:pt x="7296304" y="4700016"/>
                        <a:pt x="7148917" y="4700016"/>
                      </a:cubicBezTo>
                      <a:lnTo>
                        <a:pt x="266867" y="4700016"/>
                      </a:lnTo>
                      <a:cubicBezTo>
                        <a:pt x="119480" y="4700016"/>
                        <a:pt x="0" y="4580536"/>
                        <a:pt x="0" y="4433149"/>
                      </a:cubicBezTo>
                      <a:lnTo>
                        <a:pt x="0" y="266867"/>
                      </a:lnTo>
                      <a:cubicBezTo>
                        <a:pt x="0" y="119480"/>
                        <a:pt x="119480" y="0"/>
                        <a:pt x="266867" y="0"/>
                      </a:cubicBezTo>
                      <a:close/>
                    </a:path>
                  </a:pathLst>
                </a:custGeom>
                <a:solidFill>
                  <a:schemeClr val="bg1">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sp>
              <p:nvSpPr>
                <p:cNvPr id="10" name="íSlïḋè"/>
                <p:cNvSpPr/>
                <p:nvPr/>
              </p:nvSpPr>
              <p:spPr>
                <a:xfrm>
                  <a:off x="-358011" y="1160080"/>
                  <a:ext cx="7380820" cy="4658913"/>
                </a:xfrm>
                <a:custGeom>
                  <a:avLst/>
                  <a:gdLst>
                    <a:gd name="connsiteX0" fmla="*/ 252028 w 7380820"/>
                    <a:gd name="connsiteY0" fmla="*/ 295230 h 4658912"/>
                    <a:gd name="connsiteX1" fmla="*/ 252028 w 7380820"/>
                    <a:gd name="connsiteY1" fmla="*/ 4363682 h 4658912"/>
                    <a:gd name="connsiteX2" fmla="*/ 7128792 w 7380820"/>
                    <a:gd name="connsiteY2" fmla="*/ 4363682 h 4658912"/>
                    <a:gd name="connsiteX3" fmla="*/ 7128792 w 7380820"/>
                    <a:gd name="connsiteY3" fmla="*/ 295230 h 4658912"/>
                    <a:gd name="connsiteX4" fmla="*/ 264533 w 7380820"/>
                    <a:gd name="connsiteY4" fmla="*/ 0 h 4658912"/>
                    <a:gd name="connsiteX5" fmla="*/ 7116287 w 7380820"/>
                    <a:gd name="connsiteY5" fmla="*/ 0 h 4658912"/>
                    <a:gd name="connsiteX6" fmla="*/ 7380820 w 7380820"/>
                    <a:gd name="connsiteY6" fmla="*/ 264533 h 4658912"/>
                    <a:gd name="connsiteX7" fmla="*/ 7380820 w 7380820"/>
                    <a:gd name="connsiteY7" fmla="*/ 4394379 h 4658912"/>
                    <a:gd name="connsiteX8" fmla="*/ 7116287 w 7380820"/>
                    <a:gd name="connsiteY8" fmla="*/ 4658912 h 4658912"/>
                    <a:gd name="connsiteX9" fmla="*/ 264533 w 7380820"/>
                    <a:gd name="connsiteY9" fmla="*/ 4658912 h 4658912"/>
                    <a:gd name="connsiteX10" fmla="*/ 0 w 7380820"/>
                    <a:gd name="connsiteY10" fmla="*/ 4394379 h 4658912"/>
                    <a:gd name="connsiteX11" fmla="*/ 0 w 7380820"/>
                    <a:gd name="connsiteY11" fmla="*/ 264533 h 4658912"/>
                    <a:gd name="connsiteX12" fmla="*/ 264533 w 7380820"/>
                    <a:gd name="connsiteY12" fmla="*/ 0 h 4658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80820" h="4658912">
                      <a:moveTo>
                        <a:pt x="252028" y="295230"/>
                      </a:moveTo>
                      <a:lnTo>
                        <a:pt x="252028" y="4363682"/>
                      </a:lnTo>
                      <a:lnTo>
                        <a:pt x="7128792" y="4363682"/>
                      </a:lnTo>
                      <a:lnTo>
                        <a:pt x="7128792" y="295230"/>
                      </a:lnTo>
                      <a:close/>
                      <a:moveTo>
                        <a:pt x="264533" y="0"/>
                      </a:moveTo>
                      <a:lnTo>
                        <a:pt x="7116287" y="0"/>
                      </a:lnTo>
                      <a:cubicBezTo>
                        <a:pt x="7262385" y="0"/>
                        <a:pt x="7380820" y="118435"/>
                        <a:pt x="7380820" y="264533"/>
                      </a:cubicBezTo>
                      <a:lnTo>
                        <a:pt x="7380820" y="4394379"/>
                      </a:lnTo>
                      <a:cubicBezTo>
                        <a:pt x="7380820" y="4540477"/>
                        <a:pt x="7262385" y="4658912"/>
                        <a:pt x="7116287" y="4658912"/>
                      </a:cubicBezTo>
                      <a:lnTo>
                        <a:pt x="264533" y="4658912"/>
                      </a:lnTo>
                      <a:cubicBezTo>
                        <a:pt x="118435" y="4658912"/>
                        <a:pt x="0" y="4540477"/>
                        <a:pt x="0" y="4394379"/>
                      </a:cubicBezTo>
                      <a:lnTo>
                        <a:pt x="0" y="264533"/>
                      </a:lnTo>
                      <a:cubicBezTo>
                        <a:pt x="0" y="118435"/>
                        <a:pt x="118435" y="0"/>
                        <a:pt x="264533" y="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200"/>
                  <a:endParaRPr lang="en-US" sz="1095" dirty="0">
                    <a:solidFill>
                      <a:prstClr val="white"/>
                    </a:solidFill>
                    <a:latin typeface="Elsie" panose="02000000000000000000" charset="0"/>
                    <a:ea typeface="Elsie" panose="02000000000000000000" charset="0"/>
                    <a:sym typeface="Elsie" panose="02000000000000000000" charset="0"/>
                  </a:endParaRPr>
                </a:p>
              </p:txBody>
            </p:sp>
            <p:sp>
              <p:nvSpPr>
                <p:cNvPr id="11" name="ïşlîďe" hidden="1"/>
                <p:cNvSpPr/>
                <p:nvPr/>
              </p:nvSpPr>
              <p:spPr>
                <a:xfrm>
                  <a:off x="4509683" y="1139528"/>
                  <a:ext cx="2530610" cy="4700016"/>
                </a:xfrm>
                <a:custGeom>
                  <a:avLst/>
                  <a:gdLst>
                    <a:gd name="connsiteX0" fmla="*/ 0 w 2530610"/>
                    <a:gd name="connsiteY0" fmla="*/ 0 h 4700016"/>
                    <a:gd name="connsiteX1" fmla="*/ 2263743 w 2530610"/>
                    <a:gd name="connsiteY1" fmla="*/ 0 h 4700016"/>
                    <a:gd name="connsiteX2" fmla="*/ 2530610 w 2530610"/>
                    <a:gd name="connsiteY2" fmla="*/ 266867 h 4700016"/>
                    <a:gd name="connsiteX3" fmla="*/ 2530610 w 2530610"/>
                    <a:gd name="connsiteY3" fmla="*/ 4433149 h 4700016"/>
                    <a:gd name="connsiteX4" fmla="*/ 2263743 w 2530610"/>
                    <a:gd name="connsiteY4" fmla="*/ 4700016 h 4700016"/>
                    <a:gd name="connsiteX5" fmla="*/ 1961175 w 2530610"/>
                    <a:gd name="connsiteY5" fmla="*/ 4700016 h 4700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30610" h="4700016">
                      <a:moveTo>
                        <a:pt x="0" y="0"/>
                      </a:moveTo>
                      <a:lnTo>
                        <a:pt x="2263743" y="0"/>
                      </a:lnTo>
                      <a:cubicBezTo>
                        <a:pt x="2411130" y="0"/>
                        <a:pt x="2530610" y="119480"/>
                        <a:pt x="2530610" y="266867"/>
                      </a:cubicBezTo>
                      <a:lnTo>
                        <a:pt x="2530610" y="4433149"/>
                      </a:lnTo>
                      <a:cubicBezTo>
                        <a:pt x="2530610" y="4580536"/>
                        <a:pt x="2411130" y="4700016"/>
                        <a:pt x="2263743" y="4700016"/>
                      </a:cubicBezTo>
                      <a:lnTo>
                        <a:pt x="1961175" y="4700016"/>
                      </a:lnTo>
                      <a:close/>
                    </a:path>
                  </a:pathLst>
                </a:custGeom>
                <a:gradFill>
                  <a:gsLst>
                    <a:gs pos="0">
                      <a:srgbClr val="FFFFFF">
                        <a:alpha val="30000"/>
                      </a:srgbClr>
                    </a:gs>
                    <a:gs pos="100000">
                      <a:srgbClr val="FFFFFF">
                        <a:alpha val="0"/>
                      </a:srgb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a:bodyPr>
                <a:lstStyle/>
                <a:p>
                  <a:pPr algn="ctr" defTabSz="457200"/>
                  <a:endParaRPr lang="en-US" sz="1095" dirty="0">
                    <a:solidFill>
                      <a:prstClr val="white"/>
                    </a:solidFill>
                    <a:latin typeface="Elsie" panose="02000000000000000000" charset="0"/>
                    <a:ea typeface="Elsie" panose="02000000000000000000" charset="0"/>
                    <a:sym typeface="Elsie" panose="02000000000000000000" charset="0"/>
                  </a:endParaRPr>
                </a:p>
              </p:txBody>
            </p:sp>
          </p:grpSp>
          <p:sp>
            <p:nvSpPr>
              <p:cNvPr id="8" name="îşļîḋé"/>
              <p:cNvSpPr/>
              <p:nvPr/>
            </p:nvSpPr>
            <p:spPr>
              <a:xfrm>
                <a:off x="3260392" y="1241052"/>
                <a:ext cx="144016" cy="144016"/>
              </a:xfrm>
              <a:prstGeom prst="ellipse">
                <a:avLst/>
              </a:prstGeom>
              <a:gradFill flip="none" rotWithShape="1">
                <a:gsLst>
                  <a:gs pos="17000">
                    <a:schemeClr val="tx1"/>
                  </a:gs>
                  <a:gs pos="34000">
                    <a:srgbClr val="000000">
                      <a:lumMod val="84000"/>
                      <a:lumOff val="16000"/>
                    </a:srgbClr>
                  </a:gs>
                  <a:gs pos="100000">
                    <a:schemeClr val="bg1">
                      <a:lumMod val="50000"/>
                      <a:lumOff val="5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wrap="square" lIns="91440" tIns="45720" rIns="91440" bIns="45720" rtlCol="0" anchor="ctr">
                <a:normAutofit fontScale="25000" lnSpcReduction="20000"/>
              </a:bodyPr>
              <a:lstStyle/>
              <a:p>
                <a:pPr algn="ctr" defTabSz="457200"/>
                <a:endParaRPr lang="en-US" sz="1095">
                  <a:solidFill>
                    <a:prstClr val="white"/>
                  </a:solidFill>
                  <a:latin typeface="Elsie" panose="02000000000000000000" charset="0"/>
                  <a:ea typeface="Elsie" panose="02000000000000000000" charset="0"/>
                  <a:sym typeface="Elsie" panose="02000000000000000000" charset="0"/>
                </a:endParaRPr>
              </a:p>
            </p:txBody>
          </p:sp>
        </p:grpSp>
        <p:sp>
          <p:nvSpPr>
            <p:cNvPr id="6" name="íS1îde"/>
            <p:cNvSpPr/>
            <p:nvPr/>
          </p:nvSpPr>
          <p:spPr>
            <a:xfrm>
              <a:off x="1166336" y="2313357"/>
              <a:ext cx="4515875" cy="2699819"/>
            </a:xfrm>
            <a:prstGeom prst="rect">
              <a:avLst/>
            </a:prstGeom>
            <a:solidFill>
              <a:schemeClr val="bg1"/>
            </a:solidFill>
            <a:ln w="6350" cap="flat" cmpd="sng" algn="ctr">
              <a:solidFill>
                <a:schemeClr val="tx1"/>
              </a:solid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lIns="91440" tIns="45720" rIns="91440" bIns="45720" anchor="ctr">
              <a:normAutofit/>
            </a:bodyPr>
            <a:lstStyle/>
            <a:p>
              <a:pPr algn="ctr" defTabSz="457200"/>
              <a:endParaRPr>
                <a:solidFill>
                  <a:prstClr val="white"/>
                </a:solidFill>
                <a:latin typeface="Elsie" panose="02000000000000000000" charset="0"/>
                <a:ea typeface="Elsie" panose="02000000000000000000" charset="0"/>
                <a:sym typeface="Elsie" panose="02000000000000000000" charset="0"/>
              </a:endParaRPr>
            </a:p>
          </p:txBody>
        </p:sp>
      </p:grpSp>
      <p:sp>
        <p:nvSpPr>
          <p:cNvPr id="16" name="文本框 15"/>
          <p:cNvSpPr txBox="1"/>
          <p:nvPr/>
        </p:nvSpPr>
        <p:spPr>
          <a:xfrm>
            <a:off x="1247748" y="2135258"/>
            <a:ext cx="4914513" cy="1198880"/>
          </a:xfrm>
          <a:prstGeom prst="rect">
            <a:avLst/>
          </a:prstGeom>
          <a:noFill/>
        </p:spPr>
        <p:txBody>
          <a:bodyPr wrap="square" rtlCol="0">
            <a:spAutoFit/>
          </a:bodyPr>
          <a:lstStyle/>
          <a:p>
            <a:pPr algn="ctr" defTabSz="457200"/>
            <a:r>
              <a:rPr lang="en-US" altLang="zh-CN" sz="3600" b="1" dirty="0">
                <a:solidFill>
                  <a:srgbClr val="2F4E44"/>
                </a:solidFill>
                <a:latin typeface="Times New Roman" panose="02020603050405020304" pitchFamily="18" charset="0"/>
                <a:ea typeface="Elsie" panose="02000000000000000000" charset="0"/>
                <a:cs typeface="Times New Roman" panose="02020603050405020304" pitchFamily="18" charset="0"/>
                <a:sym typeface="Elsie" panose="02000000000000000000" charset="0"/>
              </a:rPr>
              <a:t>SẮP XẾP NƠI Ở CỦA EM VÀ LỚP HỌC </a:t>
            </a:r>
          </a:p>
        </p:txBody>
      </p:sp>
      <p:sp>
        <p:nvSpPr>
          <p:cNvPr id="33" name="等腰三角形 32"/>
          <p:cNvSpPr/>
          <p:nvPr/>
        </p:nvSpPr>
        <p:spPr>
          <a:xfrm rot="10800000">
            <a:off x="3349871" y="3840011"/>
            <a:ext cx="358148" cy="243069"/>
          </a:xfrm>
          <a:prstGeom prst="triangle">
            <a:avLst/>
          </a:prstGeom>
          <a:solidFill>
            <a:srgbClr val="2F4E44"/>
          </a:solidFill>
          <a:ln>
            <a:solidFill>
              <a:srgbClr val="2F4E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dirty="0">
              <a:solidFill>
                <a:prstClr val="white"/>
              </a:solidFill>
              <a:latin typeface="Elsie" panose="02000000000000000000" charset="0"/>
              <a:ea typeface="Elsie" panose="02000000000000000000" charset="0"/>
              <a:sym typeface="Elsie" panose="02000000000000000000" charset="0"/>
            </a:endParaRPr>
          </a:p>
        </p:txBody>
      </p:sp>
      <p:sp>
        <p:nvSpPr>
          <p:cNvPr id="17" name="矩形 16"/>
          <p:cNvSpPr/>
          <p:nvPr/>
        </p:nvSpPr>
        <p:spPr>
          <a:xfrm>
            <a:off x="7191393" y="1664154"/>
            <a:ext cx="4658968" cy="707886"/>
          </a:xfrm>
          <a:prstGeom prst="rect">
            <a:avLst/>
          </a:prstGeom>
        </p:spPr>
        <p:txBody>
          <a:bodyPr wrap="none">
            <a:spAutoFit/>
          </a:bodyPr>
          <a:lstStyle/>
          <a:p>
            <a:pPr defTabSz="457200"/>
            <a:r>
              <a:rPr lang="en-US" altLang="zh-CN" sz="4000" b="1" dirty="0">
                <a:solidFill>
                  <a:srgbClr val="2F4E44"/>
                </a:solidFill>
                <a:latin typeface="Times New Roman" panose="02020603050405020304" pitchFamily="18" charset="0"/>
                <a:ea typeface="Elsie" panose="02000000000000000000" charset="0"/>
                <a:cs typeface="Times New Roman" panose="02020603050405020304" pitchFamily="18" charset="0"/>
                <a:sym typeface="Elsie" panose="02000000000000000000" charset="0"/>
              </a:rPr>
              <a:t>GÓC THỰC HÀNH</a:t>
            </a:r>
          </a:p>
        </p:txBody>
      </p:sp>
    </p:spTree>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par>
                          <p:cTn id="14" fill="hold">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矩形 12"/>
          <p:cNvSpPr/>
          <p:nvPr/>
        </p:nvSpPr>
        <p:spPr>
          <a:xfrm>
            <a:off x="5741295" y="1307804"/>
            <a:ext cx="1177936" cy="1140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4" name="矩形 13"/>
          <p:cNvSpPr/>
          <p:nvPr/>
        </p:nvSpPr>
        <p:spPr>
          <a:xfrm>
            <a:off x="5890802" y="1421919"/>
            <a:ext cx="874852" cy="911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44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3</a:t>
            </a:r>
          </a:p>
        </p:txBody>
      </p:sp>
      <p:sp>
        <p:nvSpPr>
          <p:cNvPr id="15" name="标题 1"/>
          <p:cNvSpPr txBox="1"/>
          <p:nvPr/>
        </p:nvSpPr>
        <p:spPr>
          <a:xfrm>
            <a:off x="3905676" y="2761544"/>
            <a:ext cx="5127113" cy="66745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4000"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GIAO TIẾP PHÙ HỢP</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750"/>
                                        <p:tgtEl>
                                          <p:spTgt spid="14"/>
                                        </p:tgtEl>
                                      </p:cBhvr>
                                    </p:animEffect>
                                    <p:anim calcmode="lin" valueType="num">
                                      <p:cBhvr>
                                        <p:cTn id="17" dur="750" fill="hold"/>
                                        <p:tgtEl>
                                          <p:spTgt spid="14"/>
                                        </p:tgtEl>
                                        <p:attrNameLst>
                                          <p:attrName>ppt_x</p:attrName>
                                        </p:attrNameLst>
                                      </p:cBhvr>
                                      <p:tavLst>
                                        <p:tav tm="0">
                                          <p:val>
                                            <p:strVal val="#ppt_x"/>
                                          </p:val>
                                        </p:tav>
                                        <p:tav tm="100000">
                                          <p:val>
                                            <p:strVal val="#ppt_x"/>
                                          </p:val>
                                        </p:tav>
                                      </p:tavLst>
                                    </p:anim>
                                    <p:anim calcmode="lin" valueType="num">
                                      <p:cBhvr>
                                        <p:cTn id="18" dur="750" fill="hold"/>
                                        <p:tgtEl>
                                          <p:spTgt spid="14"/>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anim calcmode="lin" valueType="num">
                                      <p:cBhvr>
                                        <p:cTn id="23" dur="500" fill="hold"/>
                                        <p:tgtEl>
                                          <p:spTgt spid="15"/>
                                        </p:tgtEl>
                                        <p:attrNameLst>
                                          <p:attrName>ppt_x</p:attrName>
                                        </p:attrNameLst>
                                      </p:cBhvr>
                                      <p:tavLst>
                                        <p:tav tm="0">
                                          <p:val>
                                            <p:strVal val="#ppt_x"/>
                                          </p:val>
                                        </p:tav>
                                        <p:tav tm="100000">
                                          <p:val>
                                            <p:strVal val="#ppt_x"/>
                                          </p:val>
                                        </p:tav>
                                      </p:tavLst>
                                    </p:anim>
                                    <p:anim calcmode="lin" valueType="num">
                                      <p:cBhvr>
                                        <p:cTn id="24"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 name="组合 64"/>
          <p:cNvGrpSpPr/>
          <p:nvPr/>
        </p:nvGrpSpPr>
        <p:grpSpPr>
          <a:xfrm>
            <a:off x="0" y="0"/>
            <a:ext cx="12192000" cy="6858000"/>
            <a:chOff x="0" y="0"/>
            <a:chExt cx="12192000" cy="6858000"/>
          </a:xfrm>
        </p:grpSpPr>
        <p:pic>
          <p:nvPicPr>
            <p:cNvPr id="71" name="图片 70"/>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72" name="组合 71"/>
            <p:cNvGrpSpPr/>
            <p:nvPr/>
          </p:nvGrpSpPr>
          <p:grpSpPr>
            <a:xfrm>
              <a:off x="0" y="247932"/>
              <a:ext cx="12192000" cy="6454853"/>
              <a:chOff x="0" y="247932"/>
              <a:chExt cx="12192000" cy="6454853"/>
            </a:xfrm>
          </p:grpSpPr>
          <p:sp>
            <p:nvSpPr>
              <p:cNvPr id="73" name="矩形 72"/>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74" name="标题 1"/>
              <p:cNvSpPr txBox="1"/>
              <p:nvPr/>
            </p:nvSpPr>
            <p:spPr>
              <a:xfrm>
                <a:off x="3627978" y="247932"/>
                <a:ext cx="5287649"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XỬ LÝ TÌNH HUỐNG</a:t>
                </a:r>
              </a:p>
            </p:txBody>
          </p:sp>
        </p:grpSp>
      </p:grpSp>
      <p:grpSp>
        <p:nvGrpSpPr>
          <p:cNvPr id="3" name="îŝ1ïḍé"/>
          <p:cNvGrpSpPr/>
          <p:nvPr/>
        </p:nvGrpSpPr>
        <p:grpSpPr>
          <a:xfrm>
            <a:off x="2289628" y="3456235"/>
            <a:ext cx="1742384" cy="510800"/>
            <a:chOff x="2193925" y="492126"/>
            <a:chExt cx="1500188" cy="439738"/>
          </a:xfrm>
          <a:solidFill>
            <a:srgbClr val="1F4F43"/>
          </a:solidFill>
        </p:grpSpPr>
        <p:sp>
          <p:nvSpPr>
            <p:cNvPr id="4" name="ïṥļîḑe"/>
            <p:cNvSpPr/>
            <p:nvPr/>
          </p:nvSpPr>
          <p:spPr bwMode="auto">
            <a:xfrm>
              <a:off x="3394075" y="492126"/>
              <a:ext cx="300038" cy="266700"/>
            </a:xfrm>
            <a:custGeom>
              <a:avLst/>
              <a:gdLst/>
              <a:ahLst/>
              <a:cxnLst>
                <a:cxn ang="0">
                  <a:pos x="186" y="97"/>
                </a:cxn>
                <a:cxn ang="0">
                  <a:pos x="186" y="97"/>
                </a:cxn>
                <a:cxn ang="0">
                  <a:pos x="183" y="94"/>
                </a:cxn>
                <a:cxn ang="0">
                  <a:pos x="178" y="92"/>
                </a:cxn>
                <a:cxn ang="0">
                  <a:pos x="161" y="88"/>
                </a:cxn>
                <a:cxn ang="0">
                  <a:pos x="130" y="81"/>
                </a:cxn>
                <a:cxn ang="0">
                  <a:pos x="90" y="4"/>
                </a:cxn>
                <a:cxn ang="0">
                  <a:pos x="75" y="0"/>
                </a:cxn>
                <a:cxn ang="0">
                  <a:pos x="83" y="72"/>
                </a:cxn>
                <a:cxn ang="0">
                  <a:pos x="43" y="64"/>
                </a:cxn>
                <a:cxn ang="0">
                  <a:pos x="26" y="32"/>
                </a:cxn>
                <a:cxn ang="0">
                  <a:pos x="18" y="31"/>
                </a:cxn>
                <a:cxn ang="0">
                  <a:pos x="18" y="34"/>
                </a:cxn>
                <a:cxn ang="0">
                  <a:pos x="16" y="33"/>
                </a:cxn>
                <a:cxn ang="0">
                  <a:pos x="19" y="69"/>
                </a:cxn>
                <a:cxn ang="0">
                  <a:pos x="19" y="75"/>
                </a:cxn>
                <a:cxn ang="0">
                  <a:pos x="17" y="80"/>
                </a:cxn>
                <a:cxn ang="0">
                  <a:pos x="0" y="111"/>
                </a:cxn>
                <a:cxn ang="0">
                  <a:pos x="2" y="112"/>
                </a:cxn>
                <a:cxn ang="0">
                  <a:pos x="0" y="114"/>
                </a:cxn>
                <a:cxn ang="0">
                  <a:pos x="9" y="117"/>
                </a:cxn>
                <a:cxn ang="0">
                  <a:pos x="38" y="95"/>
                </a:cxn>
                <a:cxn ang="0">
                  <a:pos x="77" y="102"/>
                </a:cxn>
                <a:cxn ang="0">
                  <a:pos x="41" y="165"/>
                </a:cxn>
                <a:cxn ang="0">
                  <a:pos x="57" y="168"/>
                </a:cxn>
                <a:cxn ang="0">
                  <a:pos x="124" y="111"/>
                </a:cxn>
                <a:cxn ang="0">
                  <a:pos x="155" y="118"/>
                </a:cxn>
                <a:cxn ang="0">
                  <a:pos x="173" y="121"/>
                </a:cxn>
                <a:cxn ang="0">
                  <a:pos x="173" y="121"/>
                </a:cxn>
                <a:cxn ang="0">
                  <a:pos x="177" y="121"/>
                </a:cxn>
                <a:cxn ang="0">
                  <a:pos x="181" y="119"/>
                </a:cxn>
                <a:cxn ang="0">
                  <a:pos x="181" y="119"/>
                </a:cxn>
                <a:cxn ang="0">
                  <a:pos x="186" y="115"/>
                </a:cxn>
                <a:cxn ang="0">
                  <a:pos x="188" y="112"/>
                </a:cxn>
                <a:cxn ang="0">
                  <a:pos x="189" y="109"/>
                </a:cxn>
                <a:cxn ang="0">
                  <a:pos x="189" y="109"/>
                </a:cxn>
                <a:cxn ang="0">
                  <a:pos x="189" y="109"/>
                </a:cxn>
                <a:cxn ang="0">
                  <a:pos x="189" y="109"/>
                </a:cxn>
                <a:cxn ang="0">
                  <a:pos x="189" y="109"/>
                </a:cxn>
                <a:cxn ang="0">
                  <a:pos x="189" y="109"/>
                </a:cxn>
                <a:cxn ang="0">
                  <a:pos x="189" y="106"/>
                </a:cxn>
                <a:cxn ang="0">
                  <a:pos x="189" y="102"/>
                </a:cxn>
                <a:cxn ang="0">
                  <a:pos x="186" y="97"/>
                </a:cxn>
                <a:cxn ang="0">
                  <a:pos x="186" y="97"/>
                </a:cxn>
              </a:cxnLst>
              <a:rect l="0" t="0" r="r" b="b"/>
              <a:pathLst>
                <a:path w="189" h="168">
                  <a:moveTo>
                    <a:pt x="186" y="97"/>
                  </a:moveTo>
                  <a:lnTo>
                    <a:pt x="186" y="97"/>
                  </a:lnTo>
                  <a:lnTo>
                    <a:pt x="183" y="94"/>
                  </a:lnTo>
                  <a:lnTo>
                    <a:pt x="178" y="92"/>
                  </a:lnTo>
                  <a:lnTo>
                    <a:pt x="161" y="88"/>
                  </a:lnTo>
                  <a:lnTo>
                    <a:pt x="130" y="81"/>
                  </a:lnTo>
                  <a:lnTo>
                    <a:pt x="90" y="4"/>
                  </a:lnTo>
                  <a:lnTo>
                    <a:pt x="75" y="0"/>
                  </a:lnTo>
                  <a:lnTo>
                    <a:pt x="83" y="72"/>
                  </a:lnTo>
                  <a:lnTo>
                    <a:pt x="43" y="64"/>
                  </a:lnTo>
                  <a:lnTo>
                    <a:pt x="26" y="32"/>
                  </a:lnTo>
                  <a:lnTo>
                    <a:pt x="18" y="31"/>
                  </a:lnTo>
                  <a:lnTo>
                    <a:pt x="18" y="34"/>
                  </a:lnTo>
                  <a:lnTo>
                    <a:pt x="16" y="33"/>
                  </a:lnTo>
                  <a:lnTo>
                    <a:pt x="19" y="69"/>
                  </a:lnTo>
                  <a:lnTo>
                    <a:pt x="19" y="75"/>
                  </a:lnTo>
                  <a:lnTo>
                    <a:pt x="17" y="80"/>
                  </a:lnTo>
                  <a:lnTo>
                    <a:pt x="0" y="111"/>
                  </a:lnTo>
                  <a:lnTo>
                    <a:pt x="2" y="112"/>
                  </a:lnTo>
                  <a:lnTo>
                    <a:pt x="0" y="114"/>
                  </a:lnTo>
                  <a:lnTo>
                    <a:pt x="9" y="117"/>
                  </a:lnTo>
                  <a:lnTo>
                    <a:pt x="38" y="95"/>
                  </a:lnTo>
                  <a:lnTo>
                    <a:pt x="77" y="102"/>
                  </a:lnTo>
                  <a:lnTo>
                    <a:pt x="41" y="165"/>
                  </a:lnTo>
                  <a:lnTo>
                    <a:pt x="57" y="168"/>
                  </a:lnTo>
                  <a:lnTo>
                    <a:pt x="124" y="111"/>
                  </a:lnTo>
                  <a:lnTo>
                    <a:pt x="155" y="118"/>
                  </a:lnTo>
                  <a:lnTo>
                    <a:pt x="173" y="121"/>
                  </a:lnTo>
                  <a:lnTo>
                    <a:pt x="173" y="121"/>
                  </a:lnTo>
                  <a:lnTo>
                    <a:pt x="177" y="121"/>
                  </a:lnTo>
                  <a:lnTo>
                    <a:pt x="181" y="119"/>
                  </a:lnTo>
                  <a:lnTo>
                    <a:pt x="181" y="119"/>
                  </a:lnTo>
                  <a:lnTo>
                    <a:pt x="186" y="115"/>
                  </a:lnTo>
                  <a:lnTo>
                    <a:pt x="188" y="112"/>
                  </a:lnTo>
                  <a:lnTo>
                    <a:pt x="189" y="109"/>
                  </a:lnTo>
                  <a:lnTo>
                    <a:pt x="189" y="109"/>
                  </a:lnTo>
                  <a:lnTo>
                    <a:pt x="189" y="109"/>
                  </a:lnTo>
                  <a:lnTo>
                    <a:pt x="189" y="109"/>
                  </a:lnTo>
                  <a:lnTo>
                    <a:pt x="189" y="109"/>
                  </a:lnTo>
                  <a:lnTo>
                    <a:pt x="189" y="109"/>
                  </a:lnTo>
                  <a:lnTo>
                    <a:pt x="189" y="106"/>
                  </a:lnTo>
                  <a:lnTo>
                    <a:pt x="189" y="102"/>
                  </a:lnTo>
                  <a:lnTo>
                    <a:pt x="186" y="97"/>
                  </a:lnTo>
                  <a:lnTo>
                    <a:pt x="186" y="97"/>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5" name="íSľîḑe"/>
            <p:cNvSpPr/>
            <p:nvPr/>
          </p:nvSpPr>
          <p:spPr bwMode="auto">
            <a:xfrm>
              <a:off x="2570163" y="669926"/>
              <a:ext cx="53975" cy="30163"/>
            </a:xfrm>
            <a:custGeom>
              <a:avLst/>
              <a:gdLst/>
              <a:ahLst/>
              <a:cxnLst>
                <a:cxn ang="0">
                  <a:pos x="0" y="12"/>
                </a:cxn>
                <a:cxn ang="0">
                  <a:pos x="3" y="19"/>
                </a:cxn>
                <a:cxn ang="0">
                  <a:pos x="3" y="19"/>
                </a:cxn>
                <a:cxn ang="0">
                  <a:pos x="34" y="7"/>
                </a:cxn>
                <a:cxn ang="0">
                  <a:pos x="32" y="0"/>
                </a:cxn>
                <a:cxn ang="0">
                  <a:pos x="32" y="0"/>
                </a:cxn>
                <a:cxn ang="0">
                  <a:pos x="0" y="12"/>
                </a:cxn>
                <a:cxn ang="0">
                  <a:pos x="0" y="12"/>
                </a:cxn>
              </a:cxnLst>
              <a:rect l="0" t="0" r="r" b="b"/>
              <a:pathLst>
                <a:path w="34" h="19">
                  <a:moveTo>
                    <a:pt x="0" y="12"/>
                  </a:moveTo>
                  <a:lnTo>
                    <a:pt x="3" y="19"/>
                  </a:lnTo>
                  <a:lnTo>
                    <a:pt x="3" y="19"/>
                  </a:lnTo>
                  <a:lnTo>
                    <a:pt x="34" y="7"/>
                  </a:lnTo>
                  <a:lnTo>
                    <a:pt x="32" y="0"/>
                  </a:lnTo>
                  <a:lnTo>
                    <a:pt x="32" y="0"/>
                  </a:lnTo>
                  <a:lnTo>
                    <a:pt x="0" y="12"/>
                  </a:lnTo>
                  <a:lnTo>
                    <a:pt x="0" y="12"/>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6" name="ïṧľiďé"/>
            <p:cNvSpPr/>
            <p:nvPr/>
          </p:nvSpPr>
          <p:spPr bwMode="auto">
            <a:xfrm>
              <a:off x="2470150" y="712788"/>
              <a:ext cx="53975" cy="31750"/>
            </a:xfrm>
            <a:custGeom>
              <a:avLst/>
              <a:gdLst/>
              <a:ahLst/>
              <a:cxnLst>
                <a:cxn ang="0">
                  <a:pos x="0" y="15"/>
                </a:cxn>
                <a:cxn ang="0">
                  <a:pos x="3" y="20"/>
                </a:cxn>
                <a:cxn ang="0">
                  <a:pos x="3" y="20"/>
                </a:cxn>
                <a:cxn ang="0">
                  <a:pos x="34" y="6"/>
                </a:cxn>
                <a:cxn ang="0">
                  <a:pos x="30" y="0"/>
                </a:cxn>
                <a:cxn ang="0">
                  <a:pos x="30" y="0"/>
                </a:cxn>
                <a:cxn ang="0">
                  <a:pos x="0" y="15"/>
                </a:cxn>
                <a:cxn ang="0">
                  <a:pos x="0" y="15"/>
                </a:cxn>
              </a:cxnLst>
              <a:rect l="0" t="0" r="r" b="b"/>
              <a:pathLst>
                <a:path w="34" h="20">
                  <a:moveTo>
                    <a:pt x="0" y="15"/>
                  </a:moveTo>
                  <a:lnTo>
                    <a:pt x="3" y="20"/>
                  </a:lnTo>
                  <a:lnTo>
                    <a:pt x="3" y="20"/>
                  </a:lnTo>
                  <a:lnTo>
                    <a:pt x="34" y="6"/>
                  </a:lnTo>
                  <a:lnTo>
                    <a:pt x="30" y="0"/>
                  </a:lnTo>
                  <a:lnTo>
                    <a:pt x="30" y="0"/>
                  </a:lnTo>
                  <a:lnTo>
                    <a:pt x="0" y="15"/>
                  </a:lnTo>
                  <a:lnTo>
                    <a:pt x="0" y="15"/>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8" name="íṧ1íḋè"/>
            <p:cNvSpPr/>
            <p:nvPr/>
          </p:nvSpPr>
          <p:spPr bwMode="auto">
            <a:xfrm>
              <a:off x="2371725" y="762001"/>
              <a:ext cx="53975" cy="38100"/>
            </a:xfrm>
            <a:custGeom>
              <a:avLst/>
              <a:gdLst/>
              <a:ahLst/>
              <a:cxnLst>
                <a:cxn ang="0">
                  <a:pos x="0" y="18"/>
                </a:cxn>
                <a:cxn ang="0">
                  <a:pos x="5" y="24"/>
                </a:cxn>
                <a:cxn ang="0">
                  <a:pos x="5" y="24"/>
                </a:cxn>
                <a:cxn ang="0">
                  <a:pos x="34" y="6"/>
                </a:cxn>
                <a:cxn ang="0">
                  <a:pos x="31" y="0"/>
                </a:cxn>
                <a:cxn ang="0">
                  <a:pos x="31" y="0"/>
                </a:cxn>
                <a:cxn ang="0">
                  <a:pos x="0" y="18"/>
                </a:cxn>
                <a:cxn ang="0">
                  <a:pos x="0" y="18"/>
                </a:cxn>
              </a:cxnLst>
              <a:rect l="0" t="0" r="r" b="b"/>
              <a:pathLst>
                <a:path w="34" h="24">
                  <a:moveTo>
                    <a:pt x="0" y="18"/>
                  </a:moveTo>
                  <a:lnTo>
                    <a:pt x="5" y="24"/>
                  </a:lnTo>
                  <a:lnTo>
                    <a:pt x="5" y="24"/>
                  </a:lnTo>
                  <a:lnTo>
                    <a:pt x="34" y="6"/>
                  </a:lnTo>
                  <a:lnTo>
                    <a:pt x="31" y="0"/>
                  </a:lnTo>
                  <a:lnTo>
                    <a:pt x="31" y="0"/>
                  </a:lnTo>
                  <a:lnTo>
                    <a:pt x="0" y="18"/>
                  </a:lnTo>
                  <a:lnTo>
                    <a:pt x="0" y="1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9" name="íṣḻîďe"/>
            <p:cNvSpPr/>
            <p:nvPr/>
          </p:nvSpPr>
          <p:spPr bwMode="auto">
            <a:xfrm>
              <a:off x="2193925" y="885826"/>
              <a:ext cx="49213" cy="46038"/>
            </a:xfrm>
            <a:custGeom>
              <a:avLst/>
              <a:gdLst/>
              <a:ahLst/>
              <a:cxnLst>
                <a:cxn ang="0">
                  <a:pos x="0" y="23"/>
                </a:cxn>
                <a:cxn ang="0">
                  <a:pos x="5" y="29"/>
                </a:cxn>
                <a:cxn ang="0">
                  <a:pos x="5" y="29"/>
                </a:cxn>
                <a:cxn ang="0">
                  <a:pos x="31" y="6"/>
                </a:cxn>
                <a:cxn ang="0">
                  <a:pos x="27" y="0"/>
                </a:cxn>
                <a:cxn ang="0">
                  <a:pos x="27" y="0"/>
                </a:cxn>
                <a:cxn ang="0">
                  <a:pos x="0" y="23"/>
                </a:cxn>
                <a:cxn ang="0">
                  <a:pos x="0" y="23"/>
                </a:cxn>
              </a:cxnLst>
              <a:rect l="0" t="0" r="r" b="b"/>
              <a:pathLst>
                <a:path w="31" h="29">
                  <a:moveTo>
                    <a:pt x="0" y="23"/>
                  </a:moveTo>
                  <a:lnTo>
                    <a:pt x="5" y="29"/>
                  </a:lnTo>
                  <a:lnTo>
                    <a:pt x="5" y="29"/>
                  </a:lnTo>
                  <a:lnTo>
                    <a:pt x="31" y="6"/>
                  </a:lnTo>
                  <a:lnTo>
                    <a:pt x="27" y="0"/>
                  </a:lnTo>
                  <a:lnTo>
                    <a:pt x="27" y="0"/>
                  </a:lnTo>
                  <a:lnTo>
                    <a:pt x="0" y="23"/>
                  </a:lnTo>
                  <a:lnTo>
                    <a:pt x="0" y="23"/>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0" name="ïšlíḍe"/>
            <p:cNvSpPr/>
            <p:nvPr/>
          </p:nvSpPr>
          <p:spPr bwMode="auto">
            <a:xfrm>
              <a:off x="2279650" y="820738"/>
              <a:ext cx="50800" cy="39688"/>
            </a:xfrm>
            <a:custGeom>
              <a:avLst/>
              <a:gdLst/>
              <a:ahLst/>
              <a:cxnLst>
                <a:cxn ang="0">
                  <a:pos x="0" y="19"/>
                </a:cxn>
                <a:cxn ang="0">
                  <a:pos x="4" y="25"/>
                </a:cxn>
                <a:cxn ang="0">
                  <a:pos x="4" y="25"/>
                </a:cxn>
                <a:cxn ang="0">
                  <a:pos x="32" y="5"/>
                </a:cxn>
                <a:cxn ang="0">
                  <a:pos x="29" y="0"/>
                </a:cxn>
                <a:cxn ang="0">
                  <a:pos x="29" y="0"/>
                </a:cxn>
                <a:cxn ang="0">
                  <a:pos x="0" y="19"/>
                </a:cxn>
                <a:cxn ang="0">
                  <a:pos x="0" y="19"/>
                </a:cxn>
              </a:cxnLst>
              <a:rect l="0" t="0" r="r" b="b"/>
              <a:pathLst>
                <a:path w="32" h="25">
                  <a:moveTo>
                    <a:pt x="0" y="19"/>
                  </a:moveTo>
                  <a:lnTo>
                    <a:pt x="4" y="25"/>
                  </a:lnTo>
                  <a:lnTo>
                    <a:pt x="4" y="25"/>
                  </a:lnTo>
                  <a:lnTo>
                    <a:pt x="32" y="5"/>
                  </a:lnTo>
                  <a:lnTo>
                    <a:pt x="29" y="0"/>
                  </a:lnTo>
                  <a:lnTo>
                    <a:pt x="29" y="0"/>
                  </a:lnTo>
                  <a:lnTo>
                    <a:pt x="0" y="19"/>
                  </a:lnTo>
                  <a:lnTo>
                    <a:pt x="0" y="19"/>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1" name="ïṥ1ïdè"/>
            <p:cNvSpPr/>
            <p:nvPr/>
          </p:nvSpPr>
          <p:spPr bwMode="auto">
            <a:xfrm>
              <a:off x="2998788" y="579438"/>
              <a:ext cx="55563" cy="15875"/>
            </a:xfrm>
            <a:custGeom>
              <a:avLst/>
              <a:gdLst/>
              <a:ahLst/>
              <a:cxnLst>
                <a:cxn ang="0">
                  <a:pos x="1" y="10"/>
                </a:cxn>
                <a:cxn ang="0">
                  <a:pos x="1" y="10"/>
                </a:cxn>
                <a:cxn ang="0">
                  <a:pos x="35" y="7"/>
                </a:cxn>
                <a:cxn ang="0">
                  <a:pos x="35" y="0"/>
                </a:cxn>
                <a:cxn ang="0">
                  <a:pos x="35" y="0"/>
                </a:cxn>
                <a:cxn ang="0">
                  <a:pos x="0" y="3"/>
                </a:cxn>
                <a:cxn ang="0">
                  <a:pos x="1" y="10"/>
                </a:cxn>
              </a:cxnLst>
              <a:rect l="0" t="0" r="r" b="b"/>
              <a:pathLst>
                <a:path w="35" h="10">
                  <a:moveTo>
                    <a:pt x="1" y="10"/>
                  </a:moveTo>
                  <a:lnTo>
                    <a:pt x="1" y="10"/>
                  </a:lnTo>
                  <a:lnTo>
                    <a:pt x="35" y="7"/>
                  </a:lnTo>
                  <a:lnTo>
                    <a:pt x="35" y="0"/>
                  </a:lnTo>
                  <a:lnTo>
                    <a:pt x="35" y="0"/>
                  </a:lnTo>
                  <a:lnTo>
                    <a:pt x="0" y="3"/>
                  </a:lnTo>
                  <a:lnTo>
                    <a:pt x="1" y="10"/>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2" name="îṣḷidê"/>
            <p:cNvSpPr/>
            <p:nvPr/>
          </p:nvSpPr>
          <p:spPr bwMode="auto">
            <a:xfrm>
              <a:off x="3221038" y="576263"/>
              <a:ext cx="55563" cy="14288"/>
            </a:xfrm>
            <a:custGeom>
              <a:avLst/>
              <a:gdLst/>
              <a:ahLst/>
              <a:cxnLst>
                <a:cxn ang="0">
                  <a:pos x="0" y="8"/>
                </a:cxn>
                <a:cxn ang="0">
                  <a:pos x="0" y="8"/>
                </a:cxn>
                <a:cxn ang="0">
                  <a:pos x="35" y="9"/>
                </a:cxn>
                <a:cxn ang="0">
                  <a:pos x="35" y="2"/>
                </a:cxn>
                <a:cxn ang="0">
                  <a:pos x="35" y="2"/>
                </a:cxn>
                <a:cxn ang="0">
                  <a:pos x="0" y="0"/>
                </a:cxn>
                <a:cxn ang="0">
                  <a:pos x="0" y="8"/>
                </a:cxn>
              </a:cxnLst>
              <a:rect l="0" t="0" r="r" b="b"/>
              <a:pathLst>
                <a:path w="35" h="9">
                  <a:moveTo>
                    <a:pt x="0" y="8"/>
                  </a:moveTo>
                  <a:lnTo>
                    <a:pt x="0" y="8"/>
                  </a:lnTo>
                  <a:lnTo>
                    <a:pt x="35" y="9"/>
                  </a:lnTo>
                  <a:lnTo>
                    <a:pt x="35" y="2"/>
                  </a:lnTo>
                  <a:lnTo>
                    <a:pt x="35" y="2"/>
                  </a:lnTo>
                  <a:lnTo>
                    <a:pt x="0" y="0"/>
                  </a:lnTo>
                  <a:lnTo>
                    <a:pt x="0" y="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3" name="îşļïḍè"/>
            <p:cNvSpPr/>
            <p:nvPr/>
          </p:nvSpPr>
          <p:spPr bwMode="auto">
            <a:xfrm>
              <a:off x="3108325" y="576263"/>
              <a:ext cx="57150" cy="12700"/>
            </a:xfrm>
            <a:custGeom>
              <a:avLst/>
              <a:gdLst/>
              <a:ahLst/>
              <a:cxnLst>
                <a:cxn ang="0">
                  <a:pos x="2" y="8"/>
                </a:cxn>
                <a:cxn ang="0">
                  <a:pos x="2" y="8"/>
                </a:cxn>
                <a:cxn ang="0">
                  <a:pos x="36" y="7"/>
                </a:cxn>
                <a:cxn ang="0">
                  <a:pos x="36" y="0"/>
                </a:cxn>
                <a:cxn ang="0">
                  <a:pos x="36" y="0"/>
                </a:cxn>
                <a:cxn ang="0">
                  <a:pos x="0" y="0"/>
                </a:cxn>
                <a:cxn ang="0">
                  <a:pos x="2" y="8"/>
                </a:cxn>
              </a:cxnLst>
              <a:rect l="0" t="0" r="r" b="b"/>
              <a:pathLst>
                <a:path w="36" h="8">
                  <a:moveTo>
                    <a:pt x="2" y="8"/>
                  </a:moveTo>
                  <a:lnTo>
                    <a:pt x="2" y="8"/>
                  </a:lnTo>
                  <a:lnTo>
                    <a:pt x="36" y="7"/>
                  </a:lnTo>
                  <a:lnTo>
                    <a:pt x="36" y="0"/>
                  </a:lnTo>
                  <a:lnTo>
                    <a:pt x="36" y="0"/>
                  </a:lnTo>
                  <a:lnTo>
                    <a:pt x="0" y="0"/>
                  </a:lnTo>
                  <a:lnTo>
                    <a:pt x="2" y="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4" name="îṡliḋê"/>
            <p:cNvSpPr/>
            <p:nvPr/>
          </p:nvSpPr>
          <p:spPr bwMode="auto">
            <a:xfrm>
              <a:off x="3330575" y="584201"/>
              <a:ext cx="55563" cy="20638"/>
            </a:xfrm>
            <a:custGeom>
              <a:avLst/>
              <a:gdLst/>
              <a:ahLst/>
              <a:cxnLst>
                <a:cxn ang="0">
                  <a:pos x="35" y="5"/>
                </a:cxn>
                <a:cxn ang="0">
                  <a:pos x="35" y="5"/>
                </a:cxn>
                <a:cxn ang="0">
                  <a:pos x="26" y="4"/>
                </a:cxn>
                <a:cxn ang="0">
                  <a:pos x="1" y="0"/>
                </a:cxn>
                <a:cxn ang="0">
                  <a:pos x="0" y="7"/>
                </a:cxn>
                <a:cxn ang="0">
                  <a:pos x="0" y="7"/>
                </a:cxn>
                <a:cxn ang="0">
                  <a:pos x="25" y="10"/>
                </a:cxn>
                <a:cxn ang="0">
                  <a:pos x="34" y="13"/>
                </a:cxn>
                <a:cxn ang="0">
                  <a:pos x="35" y="5"/>
                </a:cxn>
              </a:cxnLst>
              <a:rect l="0" t="0" r="r" b="b"/>
              <a:pathLst>
                <a:path w="35" h="13">
                  <a:moveTo>
                    <a:pt x="35" y="5"/>
                  </a:moveTo>
                  <a:lnTo>
                    <a:pt x="35" y="5"/>
                  </a:lnTo>
                  <a:lnTo>
                    <a:pt x="26" y="4"/>
                  </a:lnTo>
                  <a:lnTo>
                    <a:pt x="1" y="0"/>
                  </a:lnTo>
                  <a:lnTo>
                    <a:pt x="0" y="7"/>
                  </a:lnTo>
                  <a:lnTo>
                    <a:pt x="0" y="7"/>
                  </a:lnTo>
                  <a:lnTo>
                    <a:pt x="25" y="10"/>
                  </a:lnTo>
                  <a:lnTo>
                    <a:pt x="34" y="13"/>
                  </a:lnTo>
                  <a:lnTo>
                    <a:pt x="35" y="5"/>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5" name="íŝ1iďé"/>
            <p:cNvSpPr/>
            <p:nvPr/>
          </p:nvSpPr>
          <p:spPr bwMode="auto">
            <a:xfrm>
              <a:off x="2889250" y="590551"/>
              <a:ext cx="55563" cy="19050"/>
            </a:xfrm>
            <a:custGeom>
              <a:avLst/>
              <a:gdLst/>
              <a:ahLst/>
              <a:cxnLst>
                <a:cxn ang="0">
                  <a:pos x="1" y="12"/>
                </a:cxn>
                <a:cxn ang="0">
                  <a:pos x="1" y="12"/>
                </a:cxn>
                <a:cxn ang="0">
                  <a:pos x="35" y="7"/>
                </a:cxn>
                <a:cxn ang="0">
                  <a:pos x="34" y="0"/>
                </a:cxn>
                <a:cxn ang="0">
                  <a:pos x="34" y="0"/>
                </a:cxn>
                <a:cxn ang="0">
                  <a:pos x="0" y="5"/>
                </a:cxn>
                <a:cxn ang="0">
                  <a:pos x="1" y="12"/>
                </a:cxn>
              </a:cxnLst>
              <a:rect l="0" t="0" r="r" b="b"/>
              <a:pathLst>
                <a:path w="35" h="12">
                  <a:moveTo>
                    <a:pt x="1" y="12"/>
                  </a:moveTo>
                  <a:lnTo>
                    <a:pt x="1" y="12"/>
                  </a:lnTo>
                  <a:lnTo>
                    <a:pt x="35" y="7"/>
                  </a:lnTo>
                  <a:lnTo>
                    <a:pt x="34" y="0"/>
                  </a:lnTo>
                  <a:lnTo>
                    <a:pt x="34" y="0"/>
                  </a:lnTo>
                  <a:lnTo>
                    <a:pt x="0" y="5"/>
                  </a:lnTo>
                  <a:lnTo>
                    <a:pt x="1" y="12"/>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6" name="ïṣľídè"/>
            <p:cNvSpPr/>
            <p:nvPr/>
          </p:nvSpPr>
          <p:spPr bwMode="auto">
            <a:xfrm>
              <a:off x="2781300" y="609601"/>
              <a:ext cx="55563" cy="22225"/>
            </a:xfrm>
            <a:custGeom>
              <a:avLst/>
              <a:gdLst/>
              <a:ahLst/>
              <a:cxnLst>
                <a:cxn ang="0">
                  <a:pos x="0" y="7"/>
                </a:cxn>
                <a:cxn ang="0">
                  <a:pos x="1" y="14"/>
                </a:cxn>
                <a:cxn ang="0">
                  <a:pos x="1" y="14"/>
                </a:cxn>
                <a:cxn ang="0">
                  <a:pos x="35" y="6"/>
                </a:cxn>
                <a:cxn ang="0">
                  <a:pos x="34" y="0"/>
                </a:cxn>
                <a:cxn ang="0">
                  <a:pos x="34" y="0"/>
                </a:cxn>
                <a:cxn ang="0">
                  <a:pos x="0" y="7"/>
                </a:cxn>
                <a:cxn ang="0">
                  <a:pos x="0" y="7"/>
                </a:cxn>
              </a:cxnLst>
              <a:rect l="0" t="0" r="r" b="b"/>
              <a:pathLst>
                <a:path w="35" h="14">
                  <a:moveTo>
                    <a:pt x="0" y="7"/>
                  </a:moveTo>
                  <a:lnTo>
                    <a:pt x="1" y="14"/>
                  </a:lnTo>
                  <a:lnTo>
                    <a:pt x="1" y="14"/>
                  </a:lnTo>
                  <a:lnTo>
                    <a:pt x="35" y="6"/>
                  </a:lnTo>
                  <a:lnTo>
                    <a:pt x="34" y="0"/>
                  </a:lnTo>
                  <a:lnTo>
                    <a:pt x="34" y="0"/>
                  </a:lnTo>
                  <a:lnTo>
                    <a:pt x="0" y="7"/>
                  </a:lnTo>
                  <a:lnTo>
                    <a:pt x="0" y="7"/>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17" name="îṩḷîḓé"/>
            <p:cNvSpPr/>
            <p:nvPr/>
          </p:nvSpPr>
          <p:spPr bwMode="auto">
            <a:xfrm>
              <a:off x="2673350" y="635001"/>
              <a:ext cx="57150" cy="26988"/>
            </a:xfrm>
            <a:custGeom>
              <a:avLst/>
              <a:gdLst/>
              <a:ahLst/>
              <a:cxnLst>
                <a:cxn ang="0">
                  <a:pos x="0" y="10"/>
                </a:cxn>
                <a:cxn ang="0">
                  <a:pos x="2" y="17"/>
                </a:cxn>
                <a:cxn ang="0">
                  <a:pos x="2" y="17"/>
                </a:cxn>
                <a:cxn ang="0">
                  <a:pos x="36" y="7"/>
                </a:cxn>
                <a:cxn ang="0">
                  <a:pos x="34" y="0"/>
                </a:cxn>
                <a:cxn ang="0">
                  <a:pos x="34" y="0"/>
                </a:cxn>
                <a:cxn ang="0">
                  <a:pos x="0" y="10"/>
                </a:cxn>
                <a:cxn ang="0">
                  <a:pos x="0" y="10"/>
                </a:cxn>
              </a:cxnLst>
              <a:rect l="0" t="0" r="r" b="b"/>
              <a:pathLst>
                <a:path w="36" h="17">
                  <a:moveTo>
                    <a:pt x="0" y="10"/>
                  </a:moveTo>
                  <a:lnTo>
                    <a:pt x="2" y="17"/>
                  </a:lnTo>
                  <a:lnTo>
                    <a:pt x="2" y="17"/>
                  </a:lnTo>
                  <a:lnTo>
                    <a:pt x="36" y="7"/>
                  </a:lnTo>
                  <a:lnTo>
                    <a:pt x="34" y="0"/>
                  </a:lnTo>
                  <a:lnTo>
                    <a:pt x="34" y="0"/>
                  </a:lnTo>
                  <a:lnTo>
                    <a:pt x="0" y="10"/>
                  </a:lnTo>
                  <a:lnTo>
                    <a:pt x="0" y="10"/>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grpSp>
      <p:grpSp>
        <p:nvGrpSpPr>
          <p:cNvPr id="19" name="ïṡḷîḍe"/>
          <p:cNvGrpSpPr/>
          <p:nvPr/>
        </p:nvGrpSpPr>
        <p:grpSpPr>
          <a:xfrm rot="20994702" flipV="1">
            <a:off x="4787357" y="4484498"/>
            <a:ext cx="1733165" cy="497149"/>
            <a:chOff x="2193925" y="503878"/>
            <a:chExt cx="1492251" cy="427986"/>
          </a:xfrm>
          <a:solidFill>
            <a:srgbClr val="1F4F43"/>
          </a:solidFill>
        </p:grpSpPr>
        <p:sp>
          <p:nvSpPr>
            <p:cNvPr id="20" name="îšľïḑê"/>
            <p:cNvSpPr/>
            <p:nvPr/>
          </p:nvSpPr>
          <p:spPr bwMode="auto">
            <a:xfrm>
              <a:off x="3386138" y="503878"/>
              <a:ext cx="300038" cy="266700"/>
            </a:xfrm>
            <a:custGeom>
              <a:avLst/>
              <a:gdLst/>
              <a:ahLst/>
              <a:cxnLst>
                <a:cxn ang="0">
                  <a:pos x="186" y="97"/>
                </a:cxn>
                <a:cxn ang="0">
                  <a:pos x="186" y="97"/>
                </a:cxn>
                <a:cxn ang="0">
                  <a:pos x="183" y="94"/>
                </a:cxn>
                <a:cxn ang="0">
                  <a:pos x="178" y="92"/>
                </a:cxn>
                <a:cxn ang="0">
                  <a:pos x="161" y="88"/>
                </a:cxn>
                <a:cxn ang="0">
                  <a:pos x="130" y="81"/>
                </a:cxn>
                <a:cxn ang="0">
                  <a:pos x="90" y="4"/>
                </a:cxn>
                <a:cxn ang="0">
                  <a:pos x="75" y="0"/>
                </a:cxn>
                <a:cxn ang="0">
                  <a:pos x="83" y="72"/>
                </a:cxn>
                <a:cxn ang="0">
                  <a:pos x="43" y="64"/>
                </a:cxn>
                <a:cxn ang="0">
                  <a:pos x="26" y="32"/>
                </a:cxn>
                <a:cxn ang="0">
                  <a:pos x="18" y="31"/>
                </a:cxn>
                <a:cxn ang="0">
                  <a:pos x="18" y="34"/>
                </a:cxn>
                <a:cxn ang="0">
                  <a:pos x="16" y="33"/>
                </a:cxn>
                <a:cxn ang="0">
                  <a:pos x="19" y="69"/>
                </a:cxn>
                <a:cxn ang="0">
                  <a:pos x="19" y="75"/>
                </a:cxn>
                <a:cxn ang="0">
                  <a:pos x="17" y="80"/>
                </a:cxn>
                <a:cxn ang="0">
                  <a:pos x="0" y="111"/>
                </a:cxn>
                <a:cxn ang="0">
                  <a:pos x="2" y="112"/>
                </a:cxn>
                <a:cxn ang="0">
                  <a:pos x="0" y="114"/>
                </a:cxn>
                <a:cxn ang="0">
                  <a:pos x="9" y="117"/>
                </a:cxn>
                <a:cxn ang="0">
                  <a:pos x="38" y="95"/>
                </a:cxn>
                <a:cxn ang="0">
                  <a:pos x="77" y="102"/>
                </a:cxn>
                <a:cxn ang="0">
                  <a:pos x="41" y="165"/>
                </a:cxn>
                <a:cxn ang="0">
                  <a:pos x="57" y="168"/>
                </a:cxn>
                <a:cxn ang="0">
                  <a:pos x="124" y="111"/>
                </a:cxn>
                <a:cxn ang="0">
                  <a:pos x="155" y="118"/>
                </a:cxn>
                <a:cxn ang="0">
                  <a:pos x="173" y="121"/>
                </a:cxn>
                <a:cxn ang="0">
                  <a:pos x="173" y="121"/>
                </a:cxn>
                <a:cxn ang="0">
                  <a:pos x="177" y="121"/>
                </a:cxn>
                <a:cxn ang="0">
                  <a:pos x="181" y="119"/>
                </a:cxn>
                <a:cxn ang="0">
                  <a:pos x="181" y="119"/>
                </a:cxn>
                <a:cxn ang="0">
                  <a:pos x="186" y="115"/>
                </a:cxn>
                <a:cxn ang="0">
                  <a:pos x="188" y="112"/>
                </a:cxn>
                <a:cxn ang="0">
                  <a:pos x="189" y="109"/>
                </a:cxn>
                <a:cxn ang="0">
                  <a:pos x="189" y="109"/>
                </a:cxn>
                <a:cxn ang="0">
                  <a:pos x="189" y="109"/>
                </a:cxn>
                <a:cxn ang="0">
                  <a:pos x="189" y="109"/>
                </a:cxn>
                <a:cxn ang="0">
                  <a:pos x="189" y="109"/>
                </a:cxn>
                <a:cxn ang="0">
                  <a:pos x="189" y="109"/>
                </a:cxn>
                <a:cxn ang="0">
                  <a:pos x="189" y="106"/>
                </a:cxn>
                <a:cxn ang="0">
                  <a:pos x="189" y="102"/>
                </a:cxn>
                <a:cxn ang="0">
                  <a:pos x="186" y="97"/>
                </a:cxn>
                <a:cxn ang="0">
                  <a:pos x="186" y="97"/>
                </a:cxn>
              </a:cxnLst>
              <a:rect l="0" t="0" r="r" b="b"/>
              <a:pathLst>
                <a:path w="189" h="168">
                  <a:moveTo>
                    <a:pt x="186" y="97"/>
                  </a:moveTo>
                  <a:lnTo>
                    <a:pt x="186" y="97"/>
                  </a:lnTo>
                  <a:lnTo>
                    <a:pt x="183" y="94"/>
                  </a:lnTo>
                  <a:lnTo>
                    <a:pt x="178" y="92"/>
                  </a:lnTo>
                  <a:lnTo>
                    <a:pt x="161" y="88"/>
                  </a:lnTo>
                  <a:lnTo>
                    <a:pt x="130" y="81"/>
                  </a:lnTo>
                  <a:lnTo>
                    <a:pt x="90" y="4"/>
                  </a:lnTo>
                  <a:lnTo>
                    <a:pt x="75" y="0"/>
                  </a:lnTo>
                  <a:lnTo>
                    <a:pt x="83" y="72"/>
                  </a:lnTo>
                  <a:lnTo>
                    <a:pt x="43" y="64"/>
                  </a:lnTo>
                  <a:lnTo>
                    <a:pt x="26" y="32"/>
                  </a:lnTo>
                  <a:lnTo>
                    <a:pt x="18" y="31"/>
                  </a:lnTo>
                  <a:lnTo>
                    <a:pt x="18" y="34"/>
                  </a:lnTo>
                  <a:lnTo>
                    <a:pt x="16" y="33"/>
                  </a:lnTo>
                  <a:lnTo>
                    <a:pt x="19" y="69"/>
                  </a:lnTo>
                  <a:lnTo>
                    <a:pt x="19" y="75"/>
                  </a:lnTo>
                  <a:lnTo>
                    <a:pt x="17" y="80"/>
                  </a:lnTo>
                  <a:lnTo>
                    <a:pt x="0" y="111"/>
                  </a:lnTo>
                  <a:lnTo>
                    <a:pt x="2" y="112"/>
                  </a:lnTo>
                  <a:lnTo>
                    <a:pt x="0" y="114"/>
                  </a:lnTo>
                  <a:lnTo>
                    <a:pt x="9" y="117"/>
                  </a:lnTo>
                  <a:lnTo>
                    <a:pt x="38" y="95"/>
                  </a:lnTo>
                  <a:lnTo>
                    <a:pt x="77" y="102"/>
                  </a:lnTo>
                  <a:lnTo>
                    <a:pt x="41" y="165"/>
                  </a:lnTo>
                  <a:lnTo>
                    <a:pt x="57" y="168"/>
                  </a:lnTo>
                  <a:lnTo>
                    <a:pt x="124" y="111"/>
                  </a:lnTo>
                  <a:lnTo>
                    <a:pt x="155" y="118"/>
                  </a:lnTo>
                  <a:lnTo>
                    <a:pt x="173" y="121"/>
                  </a:lnTo>
                  <a:lnTo>
                    <a:pt x="173" y="121"/>
                  </a:lnTo>
                  <a:lnTo>
                    <a:pt x="177" y="121"/>
                  </a:lnTo>
                  <a:lnTo>
                    <a:pt x="181" y="119"/>
                  </a:lnTo>
                  <a:lnTo>
                    <a:pt x="181" y="119"/>
                  </a:lnTo>
                  <a:lnTo>
                    <a:pt x="186" y="115"/>
                  </a:lnTo>
                  <a:lnTo>
                    <a:pt x="188" y="112"/>
                  </a:lnTo>
                  <a:lnTo>
                    <a:pt x="189" y="109"/>
                  </a:lnTo>
                  <a:lnTo>
                    <a:pt x="189" y="109"/>
                  </a:lnTo>
                  <a:lnTo>
                    <a:pt x="189" y="109"/>
                  </a:lnTo>
                  <a:lnTo>
                    <a:pt x="189" y="109"/>
                  </a:lnTo>
                  <a:lnTo>
                    <a:pt x="189" y="109"/>
                  </a:lnTo>
                  <a:lnTo>
                    <a:pt x="189" y="109"/>
                  </a:lnTo>
                  <a:lnTo>
                    <a:pt x="189" y="106"/>
                  </a:lnTo>
                  <a:lnTo>
                    <a:pt x="189" y="102"/>
                  </a:lnTo>
                  <a:lnTo>
                    <a:pt x="186" y="97"/>
                  </a:lnTo>
                  <a:lnTo>
                    <a:pt x="186" y="97"/>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1" name="ïšľiḑè"/>
            <p:cNvSpPr/>
            <p:nvPr/>
          </p:nvSpPr>
          <p:spPr bwMode="auto">
            <a:xfrm>
              <a:off x="2570163" y="669926"/>
              <a:ext cx="53975" cy="30163"/>
            </a:xfrm>
            <a:custGeom>
              <a:avLst/>
              <a:gdLst/>
              <a:ahLst/>
              <a:cxnLst>
                <a:cxn ang="0">
                  <a:pos x="0" y="12"/>
                </a:cxn>
                <a:cxn ang="0">
                  <a:pos x="3" y="19"/>
                </a:cxn>
                <a:cxn ang="0">
                  <a:pos x="3" y="19"/>
                </a:cxn>
                <a:cxn ang="0">
                  <a:pos x="34" y="7"/>
                </a:cxn>
                <a:cxn ang="0">
                  <a:pos x="32" y="0"/>
                </a:cxn>
                <a:cxn ang="0">
                  <a:pos x="32" y="0"/>
                </a:cxn>
                <a:cxn ang="0">
                  <a:pos x="0" y="12"/>
                </a:cxn>
                <a:cxn ang="0">
                  <a:pos x="0" y="12"/>
                </a:cxn>
              </a:cxnLst>
              <a:rect l="0" t="0" r="r" b="b"/>
              <a:pathLst>
                <a:path w="34" h="19">
                  <a:moveTo>
                    <a:pt x="0" y="12"/>
                  </a:moveTo>
                  <a:lnTo>
                    <a:pt x="3" y="19"/>
                  </a:lnTo>
                  <a:lnTo>
                    <a:pt x="3" y="19"/>
                  </a:lnTo>
                  <a:lnTo>
                    <a:pt x="34" y="7"/>
                  </a:lnTo>
                  <a:lnTo>
                    <a:pt x="32" y="0"/>
                  </a:lnTo>
                  <a:lnTo>
                    <a:pt x="32" y="0"/>
                  </a:lnTo>
                  <a:lnTo>
                    <a:pt x="0" y="12"/>
                  </a:lnTo>
                  <a:lnTo>
                    <a:pt x="0" y="12"/>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2" name="íṥḷïḋè"/>
            <p:cNvSpPr/>
            <p:nvPr/>
          </p:nvSpPr>
          <p:spPr bwMode="auto">
            <a:xfrm>
              <a:off x="2470150" y="712788"/>
              <a:ext cx="53975" cy="31750"/>
            </a:xfrm>
            <a:custGeom>
              <a:avLst/>
              <a:gdLst/>
              <a:ahLst/>
              <a:cxnLst>
                <a:cxn ang="0">
                  <a:pos x="0" y="15"/>
                </a:cxn>
                <a:cxn ang="0">
                  <a:pos x="3" y="20"/>
                </a:cxn>
                <a:cxn ang="0">
                  <a:pos x="3" y="20"/>
                </a:cxn>
                <a:cxn ang="0">
                  <a:pos x="34" y="6"/>
                </a:cxn>
                <a:cxn ang="0">
                  <a:pos x="30" y="0"/>
                </a:cxn>
                <a:cxn ang="0">
                  <a:pos x="30" y="0"/>
                </a:cxn>
                <a:cxn ang="0">
                  <a:pos x="0" y="15"/>
                </a:cxn>
                <a:cxn ang="0">
                  <a:pos x="0" y="15"/>
                </a:cxn>
              </a:cxnLst>
              <a:rect l="0" t="0" r="r" b="b"/>
              <a:pathLst>
                <a:path w="34" h="20">
                  <a:moveTo>
                    <a:pt x="0" y="15"/>
                  </a:moveTo>
                  <a:lnTo>
                    <a:pt x="3" y="20"/>
                  </a:lnTo>
                  <a:lnTo>
                    <a:pt x="3" y="20"/>
                  </a:lnTo>
                  <a:lnTo>
                    <a:pt x="34" y="6"/>
                  </a:lnTo>
                  <a:lnTo>
                    <a:pt x="30" y="0"/>
                  </a:lnTo>
                  <a:lnTo>
                    <a:pt x="30" y="0"/>
                  </a:lnTo>
                  <a:lnTo>
                    <a:pt x="0" y="15"/>
                  </a:lnTo>
                  <a:lnTo>
                    <a:pt x="0" y="15"/>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3" name="íśḻíḍê"/>
            <p:cNvSpPr/>
            <p:nvPr/>
          </p:nvSpPr>
          <p:spPr bwMode="auto">
            <a:xfrm>
              <a:off x="2371725" y="762001"/>
              <a:ext cx="53975" cy="38100"/>
            </a:xfrm>
            <a:custGeom>
              <a:avLst/>
              <a:gdLst/>
              <a:ahLst/>
              <a:cxnLst>
                <a:cxn ang="0">
                  <a:pos x="0" y="18"/>
                </a:cxn>
                <a:cxn ang="0">
                  <a:pos x="5" y="24"/>
                </a:cxn>
                <a:cxn ang="0">
                  <a:pos x="5" y="24"/>
                </a:cxn>
                <a:cxn ang="0">
                  <a:pos x="34" y="6"/>
                </a:cxn>
                <a:cxn ang="0">
                  <a:pos x="31" y="0"/>
                </a:cxn>
                <a:cxn ang="0">
                  <a:pos x="31" y="0"/>
                </a:cxn>
                <a:cxn ang="0">
                  <a:pos x="0" y="18"/>
                </a:cxn>
                <a:cxn ang="0">
                  <a:pos x="0" y="18"/>
                </a:cxn>
              </a:cxnLst>
              <a:rect l="0" t="0" r="r" b="b"/>
              <a:pathLst>
                <a:path w="34" h="24">
                  <a:moveTo>
                    <a:pt x="0" y="18"/>
                  </a:moveTo>
                  <a:lnTo>
                    <a:pt x="5" y="24"/>
                  </a:lnTo>
                  <a:lnTo>
                    <a:pt x="5" y="24"/>
                  </a:lnTo>
                  <a:lnTo>
                    <a:pt x="34" y="6"/>
                  </a:lnTo>
                  <a:lnTo>
                    <a:pt x="31" y="0"/>
                  </a:lnTo>
                  <a:lnTo>
                    <a:pt x="31" y="0"/>
                  </a:lnTo>
                  <a:lnTo>
                    <a:pt x="0" y="18"/>
                  </a:lnTo>
                  <a:lnTo>
                    <a:pt x="0" y="1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4" name="îsļîḋe"/>
            <p:cNvSpPr/>
            <p:nvPr/>
          </p:nvSpPr>
          <p:spPr bwMode="auto">
            <a:xfrm>
              <a:off x="2193925" y="885826"/>
              <a:ext cx="49213" cy="46038"/>
            </a:xfrm>
            <a:custGeom>
              <a:avLst/>
              <a:gdLst/>
              <a:ahLst/>
              <a:cxnLst>
                <a:cxn ang="0">
                  <a:pos x="0" y="23"/>
                </a:cxn>
                <a:cxn ang="0">
                  <a:pos x="5" y="29"/>
                </a:cxn>
                <a:cxn ang="0">
                  <a:pos x="5" y="29"/>
                </a:cxn>
                <a:cxn ang="0">
                  <a:pos x="31" y="6"/>
                </a:cxn>
                <a:cxn ang="0">
                  <a:pos x="27" y="0"/>
                </a:cxn>
                <a:cxn ang="0">
                  <a:pos x="27" y="0"/>
                </a:cxn>
                <a:cxn ang="0">
                  <a:pos x="0" y="23"/>
                </a:cxn>
                <a:cxn ang="0">
                  <a:pos x="0" y="23"/>
                </a:cxn>
              </a:cxnLst>
              <a:rect l="0" t="0" r="r" b="b"/>
              <a:pathLst>
                <a:path w="31" h="29">
                  <a:moveTo>
                    <a:pt x="0" y="23"/>
                  </a:moveTo>
                  <a:lnTo>
                    <a:pt x="5" y="29"/>
                  </a:lnTo>
                  <a:lnTo>
                    <a:pt x="5" y="29"/>
                  </a:lnTo>
                  <a:lnTo>
                    <a:pt x="31" y="6"/>
                  </a:lnTo>
                  <a:lnTo>
                    <a:pt x="27" y="0"/>
                  </a:lnTo>
                  <a:lnTo>
                    <a:pt x="27" y="0"/>
                  </a:lnTo>
                  <a:lnTo>
                    <a:pt x="0" y="23"/>
                  </a:lnTo>
                  <a:lnTo>
                    <a:pt x="0" y="23"/>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5" name="iśļiḑê"/>
            <p:cNvSpPr/>
            <p:nvPr/>
          </p:nvSpPr>
          <p:spPr bwMode="auto">
            <a:xfrm>
              <a:off x="2279650" y="820738"/>
              <a:ext cx="50800" cy="39688"/>
            </a:xfrm>
            <a:custGeom>
              <a:avLst/>
              <a:gdLst/>
              <a:ahLst/>
              <a:cxnLst>
                <a:cxn ang="0">
                  <a:pos x="0" y="19"/>
                </a:cxn>
                <a:cxn ang="0">
                  <a:pos x="4" y="25"/>
                </a:cxn>
                <a:cxn ang="0">
                  <a:pos x="4" y="25"/>
                </a:cxn>
                <a:cxn ang="0">
                  <a:pos x="32" y="5"/>
                </a:cxn>
                <a:cxn ang="0">
                  <a:pos x="29" y="0"/>
                </a:cxn>
                <a:cxn ang="0">
                  <a:pos x="29" y="0"/>
                </a:cxn>
                <a:cxn ang="0">
                  <a:pos x="0" y="19"/>
                </a:cxn>
                <a:cxn ang="0">
                  <a:pos x="0" y="19"/>
                </a:cxn>
              </a:cxnLst>
              <a:rect l="0" t="0" r="r" b="b"/>
              <a:pathLst>
                <a:path w="32" h="25">
                  <a:moveTo>
                    <a:pt x="0" y="19"/>
                  </a:moveTo>
                  <a:lnTo>
                    <a:pt x="4" y="25"/>
                  </a:lnTo>
                  <a:lnTo>
                    <a:pt x="4" y="25"/>
                  </a:lnTo>
                  <a:lnTo>
                    <a:pt x="32" y="5"/>
                  </a:lnTo>
                  <a:lnTo>
                    <a:pt x="29" y="0"/>
                  </a:lnTo>
                  <a:lnTo>
                    <a:pt x="29" y="0"/>
                  </a:lnTo>
                  <a:lnTo>
                    <a:pt x="0" y="19"/>
                  </a:lnTo>
                  <a:lnTo>
                    <a:pt x="0" y="19"/>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6" name="iSḻíḍè"/>
            <p:cNvSpPr/>
            <p:nvPr/>
          </p:nvSpPr>
          <p:spPr bwMode="auto">
            <a:xfrm>
              <a:off x="2998788" y="579438"/>
              <a:ext cx="55563" cy="15875"/>
            </a:xfrm>
            <a:custGeom>
              <a:avLst/>
              <a:gdLst/>
              <a:ahLst/>
              <a:cxnLst>
                <a:cxn ang="0">
                  <a:pos x="1" y="10"/>
                </a:cxn>
                <a:cxn ang="0">
                  <a:pos x="1" y="10"/>
                </a:cxn>
                <a:cxn ang="0">
                  <a:pos x="35" y="7"/>
                </a:cxn>
                <a:cxn ang="0">
                  <a:pos x="35" y="0"/>
                </a:cxn>
                <a:cxn ang="0">
                  <a:pos x="35" y="0"/>
                </a:cxn>
                <a:cxn ang="0">
                  <a:pos x="0" y="3"/>
                </a:cxn>
                <a:cxn ang="0">
                  <a:pos x="1" y="10"/>
                </a:cxn>
              </a:cxnLst>
              <a:rect l="0" t="0" r="r" b="b"/>
              <a:pathLst>
                <a:path w="35" h="10">
                  <a:moveTo>
                    <a:pt x="1" y="10"/>
                  </a:moveTo>
                  <a:lnTo>
                    <a:pt x="1" y="10"/>
                  </a:lnTo>
                  <a:lnTo>
                    <a:pt x="35" y="7"/>
                  </a:lnTo>
                  <a:lnTo>
                    <a:pt x="35" y="0"/>
                  </a:lnTo>
                  <a:lnTo>
                    <a:pt x="35" y="0"/>
                  </a:lnTo>
                  <a:lnTo>
                    <a:pt x="0" y="3"/>
                  </a:lnTo>
                  <a:lnTo>
                    <a:pt x="1" y="10"/>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7" name="iṡḻíḋe"/>
            <p:cNvSpPr/>
            <p:nvPr/>
          </p:nvSpPr>
          <p:spPr bwMode="auto">
            <a:xfrm>
              <a:off x="3221038" y="576263"/>
              <a:ext cx="55563" cy="14288"/>
            </a:xfrm>
            <a:custGeom>
              <a:avLst/>
              <a:gdLst/>
              <a:ahLst/>
              <a:cxnLst>
                <a:cxn ang="0">
                  <a:pos x="0" y="8"/>
                </a:cxn>
                <a:cxn ang="0">
                  <a:pos x="0" y="8"/>
                </a:cxn>
                <a:cxn ang="0">
                  <a:pos x="35" y="9"/>
                </a:cxn>
                <a:cxn ang="0">
                  <a:pos x="35" y="2"/>
                </a:cxn>
                <a:cxn ang="0">
                  <a:pos x="35" y="2"/>
                </a:cxn>
                <a:cxn ang="0">
                  <a:pos x="0" y="0"/>
                </a:cxn>
                <a:cxn ang="0">
                  <a:pos x="0" y="8"/>
                </a:cxn>
              </a:cxnLst>
              <a:rect l="0" t="0" r="r" b="b"/>
              <a:pathLst>
                <a:path w="35" h="9">
                  <a:moveTo>
                    <a:pt x="0" y="8"/>
                  </a:moveTo>
                  <a:lnTo>
                    <a:pt x="0" y="8"/>
                  </a:lnTo>
                  <a:lnTo>
                    <a:pt x="35" y="9"/>
                  </a:lnTo>
                  <a:lnTo>
                    <a:pt x="35" y="2"/>
                  </a:lnTo>
                  <a:lnTo>
                    <a:pt x="35" y="2"/>
                  </a:lnTo>
                  <a:lnTo>
                    <a:pt x="0" y="0"/>
                  </a:lnTo>
                  <a:lnTo>
                    <a:pt x="0" y="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8" name="ïṧḻiḍê"/>
            <p:cNvSpPr/>
            <p:nvPr/>
          </p:nvSpPr>
          <p:spPr bwMode="auto">
            <a:xfrm>
              <a:off x="3108325" y="576263"/>
              <a:ext cx="57150" cy="12700"/>
            </a:xfrm>
            <a:custGeom>
              <a:avLst/>
              <a:gdLst/>
              <a:ahLst/>
              <a:cxnLst>
                <a:cxn ang="0">
                  <a:pos x="2" y="8"/>
                </a:cxn>
                <a:cxn ang="0">
                  <a:pos x="2" y="8"/>
                </a:cxn>
                <a:cxn ang="0">
                  <a:pos x="36" y="7"/>
                </a:cxn>
                <a:cxn ang="0">
                  <a:pos x="36" y="0"/>
                </a:cxn>
                <a:cxn ang="0">
                  <a:pos x="36" y="0"/>
                </a:cxn>
                <a:cxn ang="0">
                  <a:pos x="0" y="0"/>
                </a:cxn>
                <a:cxn ang="0">
                  <a:pos x="2" y="8"/>
                </a:cxn>
              </a:cxnLst>
              <a:rect l="0" t="0" r="r" b="b"/>
              <a:pathLst>
                <a:path w="36" h="8">
                  <a:moveTo>
                    <a:pt x="2" y="8"/>
                  </a:moveTo>
                  <a:lnTo>
                    <a:pt x="2" y="8"/>
                  </a:lnTo>
                  <a:lnTo>
                    <a:pt x="36" y="7"/>
                  </a:lnTo>
                  <a:lnTo>
                    <a:pt x="36" y="0"/>
                  </a:lnTo>
                  <a:lnTo>
                    <a:pt x="36" y="0"/>
                  </a:lnTo>
                  <a:lnTo>
                    <a:pt x="0" y="0"/>
                  </a:lnTo>
                  <a:lnTo>
                    <a:pt x="2" y="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29" name="iśļîḍé"/>
            <p:cNvSpPr/>
            <p:nvPr/>
          </p:nvSpPr>
          <p:spPr bwMode="auto">
            <a:xfrm>
              <a:off x="3330575" y="584201"/>
              <a:ext cx="55563" cy="20638"/>
            </a:xfrm>
            <a:custGeom>
              <a:avLst/>
              <a:gdLst/>
              <a:ahLst/>
              <a:cxnLst>
                <a:cxn ang="0">
                  <a:pos x="35" y="5"/>
                </a:cxn>
                <a:cxn ang="0">
                  <a:pos x="35" y="5"/>
                </a:cxn>
                <a:cxn ang="0">
                  <a:pos x="26" y="4"/>
                </a:cxn>
                <a:cxn ang="0">
                  <a:pos x="1" y="0"/>
                </a:cxn>
                <a:cxn ang="0">
                  <a:pos x="0" y="7"/>
                </a:cxn>
                <a:cxn ang="0">
                  <a:pos x="0" y="7"/>
                </a:cxn>
                <a:cxn ang="0">
                  <a:pos x="25" y="10"/>
                </a:cxn>
                <a:cxn ang="0">
                  <a:pos x="34" y="13"/>
                </a:cxn>
                <a:cxn ang="0">
                  <a:pos x="35" y="5"/>
                </a:cxn>
              </a:cxnLst>
              <a:rect l="0" t="0" r="r" b="b"/>
              <a:pathLst>
                <a:path w="35" h="13">
                  <a:moveTo>
                    <a:pt x="35" y="5"/>
                  </a:moveTo>
                  <a:lnTo>
                    <a:pt x="35" y="5"/>
                  </a:lnTo>
                  <a:lnTo>
                    <a:pt x="26" y="4"/>
                  </a:lnTo>
                  <a:lnTo>
                    <a:pt x="1" y="0"/>
                  </a:lnTo>
                  <a:lnTo>
                    <a:pt x="0" y="7"/>
                  </a:lnTo>
                  <a:lnTo>
                    <a:pt x="0" y="7"/>
                  </a:lnTo>
                  <a:lnTo>
                    <a:pt x="25" y="10"/>
                  </a:lnTo>
                  <a:lnTo>
                    <a:pt x="34" y="13"/>
                  </a:lnTo>
                  <a:lnTo>
                    <a:pt x="35" y="5"/>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0" name="í$ļíďè"/>
            <p:cNvSpPr/>
            <p:nvPr/>
          </p:nvSpPr>
          <p:spPr bwMode="auto">
            <a:xfrm>
              <a:off x="2889250" y="590551"/>
              <a:ext cx="55563" cy="19050"/>
            </a:xfrm>
            <a:custGeom>
              <a:avLst/>
              <a:gdLst/>
              <a:ahLst/>
              <a:cxnLst>
                <a:cxn ang="0">
                  <a:pos x="1" y="12"/>
                </a:cxn>
                <a:cxn ang="0">
                  <a:pos x="1" y="12"/>
                </a:cxn>
                <a:cxn ang="0">
                  <a:pos x="35" y="7"/>
                </a:cxn>
                <a:cxn ang="0">
                  <a:pos x="34" y="0"/>
                </a:cxn>
                <a:cxn ang="0">
                  <a:pos x="34" y="0"/>
                </a:cxn>
                <a:cxn ang="0">
                  <a:pos x="0" y="5"/>
                </a:cxn>
                <a:cxn ang="0">
                  <a:pos x="1" y="12"/>
                </a:cxn>
              </a:cxnLst>
              <a:rect l="0" t="0" r="r" b="b"/>
              <a:pathLst>
                <a:path w="35" h="12">
                  <a:moveTo>
                    <a:pt x="1" y="12"/>
                  </a:moveTo>
                  <a:lnTo>
                    <a:pt x="1" y="12"/>
                  </a:lnTo>
                  <a:lnTo>
                    <a:pt x="35" y="7"/>
                  </a:lnTo>
                  <a:lnTo>
                    <a:pt x="34" y="0"/>
                  </a:lnTo>
                  <a:lnTo>
                    <a:pt x="34" y="0"/>
                  </a:lnTo>
                  <a:lnTo>
                    <a:pt x="0" y="5"/>
                  </a:lnTo>
                  <a:lnTo>
                    <a:pt x="1" y="12"/>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1" name="ï$ḻîḓè"/>
            <p:cNvSpPr/>
            <p:nvPr/>
          </p:nvSpPr>
          <p:spPr bwMode="auto">
            <a:xfrm>
              <a:off x="2781300" y="609601"/>
              <a:ext cx="55563" cy="22225"/>
            </a:xfrm>
            <a:custGeom>
              <a:avLst/>
              <a:gdLst/>
              <a:ahLst/>
              <a:cxnLst>
                <a:cxn ang="0">
                  <a:pos x="0" y="7"/>
                </a:cxn>
                <a:cxn ang="0">
                  <a:pos x="1" y="14"/>
                </a:cxn>
                <a:cxn ang="0">
                  <a:pos x="1" y="14"/>
                </a:cxn>
                <a:cxn ang="0">
                  <a:pos x="35" y="6"/>
                </a:cxn>
                <a:cxn ang="0">
                  <a:pos x="34" y="0"/>
                </a:cxn>
                <a:cxn ang="0">
                  <a:pos x="34" y="0"/>
                </a:cxn>
                <a:cxn ang="0">
                  <a:pos x="0" y="7"/>
                </a:cxn>
                <a:cxn ang="0">
                  <a:pos x="0" y="7"/>
                </a:cxn>
              </a:cxnLst>
              <a:rect l="0" t="0" r="r" b="b"/>
              <a:pathLst>
                <a:path w="35" h="14">
                  <a:moveTo>
                    <a:pt x="0" y="7"/>
                  </a:moveTo>
                  <a:lnTo>
                    <a:pt x="1" y="14"/>
                  </a:lnTo>
                  <a:lnTo>
                    <a:pt x="1" y="14"/>
                  </a:lnTo>
                  <a:lnTo>
                    <a:pt x="35" y="6"/>
                  </a:lnTo>
                  <a:lnTo>
                    <a:pt x="34" y="0"/>
                  </a:lnTo>
                  <a:lnTo>
                    <a:pt x="34" y="0"/>
                  </a:lnTo>
                  <a:lnTo>
                    <a:pt x="0" y="7"/>
                  </a:lnTo>
                  <a:lnTo>
                    <a:pt x="0" y="7"/>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2" name="íSḻîḋê"/>
            <p:cNvSpPr/>
            <p:nvPr/>
          </p:nvSpPr>
          <p:spPr bwMode="auto">
            <a:xfrm>
              <a:off x="2673350" y="635001"/>
              <a:ext cx="57150" cy="26988"/>
            </a:xfrm>
            <a:custGeom>
              <a:avLst/>
              <a:gdLst/>
              <a:ahLst/>
              <a:cxnLst>
                <a:cxn ang="0">
                  <a:pos x="0" y="10"/>
                </a:cxn>
                <a:cxn ang="0">
                  <a:pos x="2" y="17"/>
                </a:cxn>
                <a:cxn ang="0">
                  <a:pos x="2" y="17"/>
                </a:cxn>
                <a:cxn ang="0">
                  <a:pos x="36" y="7"/>
                </a:cxn>
                <a:cxn ang="0">
                  <a:pos x="34" y="0"/>
                </a:cxn>
                <a:cxn ang="0">
                  <a:pos x="34" y="0"/>
                </a:cxn>
                <a:cxn ang="0">
                  <a:pos x="0" y="10"/>
                </a:cxn>
                <a:cxn ang="0">
                  <a:pos x="0" y="10"/>
                </a:cxn>
              </a:cxnLst>
              <a:rect l="0" t="0" r="r" b="b"/>
              <a:pathLst>
                <a:path w="36" h="17">
                  <a:moveTo>
                    <a:pt x="0" y="10"/>
                  </a:moveTo>
                  <a:lnTo>
                    <a:pt x="2" y="17"/>
                  </a:lnTo>
                  <a:lnTo>
                    <a:pt x="2" y="17"/>
                  </a:lnTo>
                  <a:lnTo>
                    <a:pt x="36" y="7"/>
                  </a:lnTo>
                  <a:lnTo>
                    <a:pt x="34" y="0"/>
                  </a:lnTo>
                  <a:lnTo>
                    <a:pt x="34" y="0"/>
                  </a:lnTo>
                  <a:lnTo>
                    <a:pt x="0" y="10"/>
                  </a:lnTo>
                  <a:lnTo>
                    <a:pt x="0" y="10"/>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grpSp>
      <p:grpSp>
        <p:nvGrpSpPr>
          <p:cNvPr id="34" name="iṡ1ïḋè"/>
          <p:cNvGrpSpPr/>
          <p:nvPr/>
        </p:nvGrpSpPr>
        <p:grpSpPr>
          <a:xfrm>
            <a:off x="7595472" y="3456235"/>
            <a:ext cx="1742384" cy="510800"/>
            <a:chOff x="2193925" y="492126"/>
            <a:chExt cx="1500188" cy="439738"/>
          </a:xfrm>
          <a:solidFill>
            <a:srgbClr val="1F4F43"/>
          </a:solidFill>
        </p:grpSpPr>
        <p:sp>
          <p:nvSpPr>
            <p:cNvPr id="35" name="iSḷïdè"/>
            <p:cNvSpPr/>
            <p:nvPr/>
          </p:nvSpPr>
          <p:spPr bwMode="auto">
            <a:xfrm>
              <a:off x="3394075" y="492126"/>
              <a:ext cx="300038" cy="266700"/>
            </a:xfrm>
            <a:custGeom>
              <a:avLst/>
              <a:gdLst/>
              <a:ahLst/>
              <a:cxnLst>
                <a:cxn ang="0">
                  <a:pos x="186" y="97"/>
                </a:cxn>
                <a:cxn ang="0">
                  <a:pos x="186" y="97"/>
                </a:cxn>
                <a:cxn ang="0">
                  <a:pos x="183" y="94"/>
                </a:cxn>
                <a:cxn ang="0">
                  <a:pos x="178" y="92"/>
                </a:cxn>
                <a:cxn ang="0">
                  <a:pos x="161" y="88"/>
                </a:cxn>
                <a:cxn ang="0">
                  <a:pos x="130" y="81"/>
                </a:cxn>
                <a:cxn ang="0">
                  <a:pos x="90" y="4"/>
                </a:cxn>
                <a:cxn ang="0">
                  <a:pos x="75" y="0"/>
                </a:cxn>
                <a:cxn ang="0">
                  <a:pos x="83" y="72"/>
                </a:cxn>
                <a:cxn ang="0">
                  <a:pos x="43" y="64"/>
                </a:cxn>
                <a:cxn ang="0">
                  <a:pos x="26" y="32"/>
                </a:cxn>
                <a:cxn ang="0">
                  <a:pos x="18" y="31"/>
                </a:cxn>
                <a:cxn ang="0">
                  <a:pos x="18" y="34"/>
                </a:cxn>
                <a:cxn ang="0">
                  <a:pos x="16" y="33"/>
                </a:cxn>
                <a:cxn ang="0">
                  <a:pos x="19" y="69"/>
                </a:cxn>
                <a:cxn ang="0">
                  <a:pos x="19" y="75"/>
                </a:cxn>
                <a:cxn ang="0">
                  <a:pos x="17" y="80"/>
                </a:cxn>
                <a:cxn ang="0">
                  <a:pos x="0" y="111"/>
                </a:cxn>
                <a:cxn ang="0">
                  <a:pos x="2" y="112"/>
                </a:cxn>
                <a:cxn ang="0">
                  <a:pos x="0" y="114"/>
                </a:cxn>
                <a:cxn ang="0">
                  <a:pos x="9" y="117"/>
                </a:cxn>
                <a:cxn ang="0">
                  <a:pos x="38" y="95"/>
                </a:cxn>
                <a:cxn ang="0">
                  <a:pos x="77" y="102"/>
                </a:cxn>
                <a:cxn ang="0">
                  <a:pos x="41" y="165"/>
                </a:cxn>
                <a:cxn ang="0">
                  <a:pos x="57" y="168"/>
                </a:cxn>
                <a:cxn ang="0">
                  <a:pos x="124" y="111"/>
                </a:cxn>
                <a:cxn ang="0">
                  <a:pos x="155" y="118"/>
                </a:cxn>
                <a:cxn ang="0">
                  <a:pos x="173" y="121"/>
                </a:cxn>
                <a:cxn ang="0">
                  <a:pos x="173" y="121"/>
                </a:cxn>
                <a:cxn ang="0">
                  <a:pos x="177" y="121"/>
                </a:cxn>
                <a:cxn ang="0">
                  <a:pos x="181" y="119"/>
                </a:cxn>
                <a:cxn ang="0">
                  <a:pos x="181" y="119"/>
                </a:cxn>
                <a:cxn ang="0">
                  <a:pos x="186" y="115"/>
                </a:cxn>
                <a:cxn ang="0">
                  <a:pos x="188" y="112"/>
                </a:cxn>
                <a:cxn ang="0">
                  <a:pos x="189" y="109"/>
                </a:cxn>
                <a:cxn ang="0">
                  <a:pos x="189" y="109"/>
                </a:cxn>
                <a:cxn ang="0">
                  <a:pos x="189" y="109"/>
                </a:cxn>
                <a:cxn ang="0">
                  <a:pos x="189" y="109"/>
                </a:cxn>
                <a:cxn ang="0">
                  <a:pos x="189" y="109"/>
                </a:cxn>
                <a:cxn ang="0">
                  <a:pos x="189" y="109"/>
                </a:cxn>
                <a:cxn ang="0">
                  <a:pos x="189" y="106"/>
                </a:cxn>
                <a:cxn ang="0">
                  <a:pos x="189" y="102"/>
                </a:cxn>
                <a:cxn ang="0">
                  <a:pos x="186" y="97"/>
                </a:cxn>
                <a:cxn ang="0">
                  <a:pos x="186" y="97"/>
                </a:cxn>
              </a:cxnLst>
              <a:rect l="0" t="0" r="r" b="b"/>
              <a:pathLst>
                <a:path w="189" h="168">
                  <a:moveTo>
                    <a:pt x="186" y="97"/>
                  </a:moveTo>
                  <a:lnTo>
                    <a:pt x="186" y="97"/>
                  </a:lnTo>
                  <a:lnTo>
                    <a:pt x="183" y="94"/>
                  </a:lnTo>
                  <a:lnTo>
                    <a:pt x="178" y="92"/>
                  </a:lnTo>
                  <a:lnTo>
                    <a:pt x="161" y="88"/>
                  </a:lnTo>
                  <a:lnTo>
                    <a:pt x="130" y="81"/>
                  </a:lnTo>
                  <a:lnTo>
                    <a:pt x="90" y="4"/>
                  </a:lnTo>
                  <a:lnTo>
                    <a:pt x="75" y="0"/>
                  </a:lnTo>
                  <a:lnTo>
                    <a:pt x="83" y="72"/>
                  </a:lnTo>
                  <a:lnTo>
                    <a:pt x="43" y="64"/>
                  </a:lnTo>
                  <a:lnTo>
                    <a:pt x="26" y="32"/>
                  </a:lnTo>
                  <a:lnTo>
                    <a:pt x="18" y="31"/>
                  </a:lnTo>
                  <a:lnTo>
                    <a:pt x="18" y="34"/>
                  </a:lnTo>
                  <a:lnTo>
                    <a:pt x="16" y="33"/>
                  </a:lnTo>
                  <a:lnTo>
                    <a:pt x="19" y="69"/>
                  </a:lnTo>
                  <a:lnTo>
                    <a:pt x="19" y="75"/>
                  </a:lnTo>
                  <a:lnTo>
                    <a:pt x="17" y="80"/>
                  </a:lnTo>
                  <a:lnTo>
                    <a:pt x="0" y="111"/>
                  </a:lnTo>
                  <a:lnTo>
                    <a:pt x="2" y="112"/>
                  </a:lnTo>
                  <a:lnTo>
                    <a:pt x="0" y="114"/>
                  </a:lnTo>
                  <a:lnTo>
                    <a:pt x="9" y="117"/>
                  </a:lnTo>
                  <a:lnTo>
                    <a:pt x="38" y="95"/>
                  </a:lnTo>
                  <a:lnTo>
                    <a:pt x="77" y="102"/>
                  </a:lnTo>
                  <a:lnTo>
                    <a:pt x="41" y="165"/>
                  </a:lnTo>
                  <a:lnTo>
                    <a:pt x="57" y="168"/>
                  </a:lnTo>
                  <a:lnTo>
                    <a:pt x="124" y="111"/>
                  </a:lnTo>
                  <a:lnTo>
                    <a:pt x="155" y="118"/>
                  </a:lnTo>
                  <a:lnTo>
                    <a:pt x="173" y="121"/>
                  </a:lnTo>
                  <a:lnTo>
                    <a:pt x="173" y="121"/>
                  </a:lnTo>
                  <a:lnTo>
                    <a:pt x="177" y="121"/>
                  </a:lnTo>
                  <a:lnTo>
                    <a:pt x="181" y="119"/>
                  </a:lnTo>
                  <a:lnTo>
                    <a:pt x="181" y="119"/>
                  </a:lnTo>
                  <a:lnTo>
                    <a:pt x="186" y="115"/>
                  </a:lnTo>
                  <a:lnTo>
                    <a:pt x="188" y="112"/>
                  </a:lnTo>
                  <a:lnTo>
                    <a:pt x="189" y="109"/>
                  </a:lnTo>
                  <a:lnTo>
                    <a:pt x="189" y="109"/>
                  </a:lnTo>
                  <a:lnTo>
                    <a:pt x="189" y="109"/>
                  </a:lnTo>
                  <a:lnTo>
                    <a:pt x="189" y="109"/>
                  </a:lnTo>
                  <a:lnTo>
                    <a:pt x="189" y="109"/>
                  </a:lnTo>
                  <a:lnTo>
                    <a:pt x="189" y="109"/>
                  </a:lnTo>
                  <a:lnTo>
                    <a:pt x="189" y="106"/>
                  </a:lnTo>
                  <a:lnTo>
                    <a:pt x="189" y="102"/>
                  </a:lnTo>
                  <a:lnTo>
                    <a:pt x="186" y="97"/>
                  </a:lnTo>
                  <a:lnTo>
                    <a:pt x="186" y="97"/>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6" name="íŝļíde"/>
            <p:cNvSpPr/>
            <p:nvPr/>
          </p:nvSpPr>
          <p:spPr bwMode="auto">
            <a:xfrm>
              <a:off x="2570163" y="669926"/>
              <a:ext cx="53975" cy="30163"/>
            </a:xfrm>
            <a:custGeom>
              <a:avLst/>
              <a:gdLst/>
              <a:ahLst/>
              <a:cxnLst>
                <a:cxn ang="0">
                  <a:pos x="0" y="12"/>
                </a:cxn>
                <a:cxn ang="0">
                  <a:pos x="3" y="19"/>
                </a:cxn>
                <a:cxn ang="0">
                  <a:pos x="3" y="19"/>
                </a:cxn>
                <a:cxn ang="0">
                  <a:pos x="34" y="7"/>
                </a:cxn>
                <a:cxn ang="0">
                  <a:pos x="32" y="0"/>
                </a:cxn>
                <a:cxn ang="0">
                  <a:pos x="32" y="0"/>
                </a:cxn>
                <a:cxn ang="0">
                  <a:pos x="0" y="12"/>
                </a:cxn>
                <a:cxn ang="0">
                  <a:pos x="0" y="12"/>
                </a:cxn>
              </a:cxnLst>
              <a:rect l="0" t="0" r="r" b="b"/>
              <a:pathLst>
                <a:path w="34" h="19">
                  <a:moveTo>
                    <a:pt x="0" y="12"/>
                  </a:moveTo>
                  <a:lnTo>
                    <a:pt x="3" y="19"/>
                  </a:lnTo>
                  <a:lnTo>
                    <a:pt x="3" y="19"/>
                  </a:lnTo>
                  <a:lnTo>
                    <a:pt x="34" y="7"/>
                  </a:lnTo>
                  <a:lnTo>
                    <a:pt x="32" y="0"/>
                  </a:lnTo>
                  <a:lnTo>
                    <a:pt x="32" y="0"/>
                  </a:lnTo>
                  <a:lnTo>
                    <a:pt x="0" y="12"/>
                  </a:lnTo>
                  <a:lnTo>
                    <a:pt x="0" y="12"/>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7" name="îṣľîḑe"/>
            <p:cNvSpPr/>
            <p:nvPr/>
          </p:nvSpPr>
          <p:spPr bwMode="auto">
            <a:xfrm>
              <a:off x="2470150" y="712788"/>
              <a:ext cx="53975" cy="31750"/>
            </a:xfrm>
            <a:custGeom>
              <a:avLst/>
              <a:gdLst/>
              <a:ahLst/>
              <a:cxnLst>
                <a:cxn ang="0">
                  <a:pos x="0" y="15"/>
                </a:cxn>
                <a:cxn ang="0">
                  <a:pos x="3" y="20"/>
                </a:cxn>
                <a:cxn ang="0">
                  <a:pos x="3" y="20"/>
                </a:cxn>
                <a:cxn ang="0">
                  <a:pos x="34" y="6"/>
                </a:cxn>
                <a:cxn ang="0">
                  <a:pos x="30" y="0"/>
                </a:cxn>
                <a:cxn ang="0">
                  <a:pos x="30" y="0"/>
                </a:cxn>
                <a:cxn ang="0">
                  <a:pos x="0" y="15"/>
                </a:cxn>
                <a:cxn ang="0">
                  <a:pos x="0" y="15"/>
                </a:cxn>
              </a:cxnLst>
              <a:rect l="0" t="0" r="r" b="b"/>
              <a:pathLst>
                <a:path w="34" h="20">
                  <a:moveTo>
                    <a:pt x="0" y="15"/>
                  </a:moveTo>
                  <a:lnTo>
                    <a:pt x="3" y="20"/>
                  </a:lnTo>
                  <a:lnTo>
                    <a:pt x="3" y="20"/>
                  </a:lnTo>
                  <a:lnTo>
                    <a:pt x="34" y="6"/>
                  </a:lnTo>
                  <a:lnTo>
                    <a:pt x="30" y="0"/>
                  </a:lnTo>
                  <a:lnTo>
                    <a:pt x="30" y="0"/>
                  </a:lnTo>
                  <a:lnTo>
                    <a:pt x="0" y="15"/>
                  </a:lnTo>
                  <a:lnTo>
                    <a:pt x="0" y="15"/>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8" name="ís1îḓè"/>
            <p:cNvSpPr/>
            <p:nvPr/>
          </p:nvSpPr>
          <p:spPr bwMode="auto">
            <a:xfrm>
              <a:off x="2371725" y="762001"/>
              <a:ext cx="53975" cy="38100"/>
            </a:xfrm>
            <a:custGeom>
              <a:avLst/>
              <a:gdLst/>
              <a:ahLst/>
              <a:cxnLst>
                <a:cxn ang="0">
                  <a:pos x="0" y="18"/>
                </a:cxn>
                <a:cxn ang="0">
                  <a:pos x="5" y="24"/>
                </a:cxn>
                <a:cxn ang="0">
                  <a:pos x="5" y="24"/>
                </a:cxn>
                <a:cxn ang="0">
                  <a:pos x="34" y="6"/>
                </a:cxn>
                <a:cxn ang="0">
                  <a:pos x="31" y="0"/>
                </a:cxn>
                <a:cxn ang="0">
                  <a:pos x="31" y="0"/>
                </a:cxn>
                <a:cxn ang="0">
                  <a:pos x="0" y="18"/>
                </a:cxn>
                <a:cxn ang="0">
                  <a:pos x="0" y="18"/>
                </a:cxn>
              </a:cxnLst>
              <a:rect l="0" t="0" r="r" b="b"/>
              <a:pathLst>
                <a:path w="34" h="24">
                  <a:moveTo>
                    <a:pt x="0" y="18"/>
                  </a:moveTo>
                  <a:lnTo>
                    <a:pt x="5" y="24"/>
                  </a:lnTo>
                  <a:lnTo>
                    <a:pt x="5" y="24"/>
                  </a:lnTo>
                  <a:lnTo>
                    <a:pt x="34" y="6"/>
                  </a:lnTo>
                  <a:lnTo>
                    <a:pt x="31" y="0"/>
                  </a:lnTo>
                  <a:lnTo>
                    <a:pt x="31" y="0"/>
                  </a:lnTo>
                  <a:lnTo>
                    <a:pt x="0" y="18"/>
                  </a:lnTo>
                  <a:lnTo>
                    <a:pt x="0" y="1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39" name="ïṥ1îḑe"/>
            <p:cNvSpPr/>
            <p:nvPr/>
          </p:nvSpPr>
          <p:spPr bwMode="auto">
            <a:xfrm>
              <a:off x="2193925" y="885826"/>
              <a:ext cx="49213" cy="46038"/>
            </a:xfrm>
            <a:custGeom>
              <a:avLst/>
              <a:gdLst/>
              <a:ahLst/>
              <a:cxnLst>
                <a:cxn ang="0">
                  <a:pos x="0" y="23"/>
                </a:cxn>
                <a:cxn ang="0">
                  <a:pos x="5" y="29"/>
                </a:cxn>
                <a:cxn ang="0">
                  <a:pos x="5" y="29"/>
                </a:cxn>
                <a:cxn ang="0">
                  <a:pos x="31" y="6"/>
                </a:cxn>
                <a:cxn ang="0">
                  <a:pos x="27" y="0"/>
                </a:cxn>
                <a:cxn ang="0">
                  <a:pos x="27" y="0"/>
                </a:cxn>
                <a:cxn ang="0">
                  <a:pos x="0" y="23"/>
                </a:cxn>
                <a:cxn ang="0">
                  <a:pos x="0" y="23"/>
                </a:cxn>
              </a:cxnLst>
              <a:rect l="0" t="0" r="r" b="b"/>
              <a:pathLst>
                <a:path w="31" h="29">
                  <a:moveTo>
                    <a:pt x="0" y="23"/>
                  </a:moveTo>
                  <a:lnTo>
                    <a:pt x="5" y="29"/>
                  </a:lnTo>
                  <a:lnTo>
                    <a:pt x="5" y="29"/>
                  </a:lnTo>
                  <a:lnTo>
                    <a:pt x="31" y="6"/>
                  </a:lnTo>
                  <a:lnTo>
                    <a:pt x="27" y="0"/>
                  </a:lnTo>
                  <a:lnTo>
                    <a:pt x="27" y="0"/>
                  </a:lnTo>
                  <a:lnTo>
                    <a:pt x="0" y="23"/>
                  </a:lnTo>
                  <a:lnTo>
                    <a:pt x="0" y="23"/>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0" name="îšľiḋê"/>
            <p:cNvSpPr/>
            <p:nvPr/>
          </p:nvSpPr>
          <p:spPr bwMode="auto">
            <a:xfrm>
              <a:off x="2279650" y="820738"/>
              <a:ext cx="50800" cy="39688"/>
            </a:xfrm>
            <a:custGeom>
              <a:avLst/>
              <a:gdLst/>
              <a:ahLst/>
              <a:cxnLst>
                <a:cxn ang="0">
                  <a:pos x="0" y="19"/>
                </a:cxn>
                <a:cxn ang="0">
                  <a:pos x="4" y="25"/>
                </a:cxn>
                <a:cxn ang="0">
                  <a:pos x="4" y="25"/>
                </a:cxn>
                <a:cxn ang="0">
                  <a:pos x="32" y="5"/>
                </a:cxn>
                <a:cxn ang="0">
                  <a:pos x="29" y="0"/>
                </a:cxn>
                <a:cxn ang="0">
                  <a:pos x="29" y="0"/>
                </a:cxn>
                <a:cxn ang="0">
                  <a:pos x="0" y="19"/>
                </a:cxn>
                <a:cxn ang="0">
                  <a:pos x="0" y="19"/>
                </a:cxn>
              </a:cxnLst>
              <a:rect l="0" t="0" r="r" b="b"/>
              <a:pathLst>
                <a:path w="32" h="25">
                  <a:moveTo>
                    <a:pt x="0" y="19"/>
                  </a:moveTo>
                  <a:lnTo>
                    <a:pt x="4" y="25"/>
                  </a:lnTo>
                  <a:lnTo>
                    <a:pt x="4" y="25"/>
                  </a:lnTo>
                  <a:lnTo>
                    <a:pt x="32" y="5"/>
                  </a:lnTo>
                  <a:lnTo>
                    <a:pt x="29" y="0"/>
                  </a:lnTo>
                  <a:lnTo>
                    <a:pt x="29" y="0"/>
                  </a:lnTo>
                  <a:lnTo>
                    <a:pt x="0" y="19"/>
                  </a:lnTo>
                  <a:lnTo>
                    <a:pt x="0" y="19"/>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1" name="îšlîḋe"/>
            <p:cNvSpPr/>
            <p:nvPr/>
          </p:nvSpPr>
          <p:spPr bwMode="auto">
            <a:xfrm>
              <a:off x="2998788" y="579438"/>
              <a:ext cx="55563" cy="15875"/>
            </a:xfrm>
            <a:custGeom>
              <a:avLst/>
              <a:gdLst/>
              <a:ahLst/>
              <a:cxnLst>
                <a:cxn ang="0">
                  <a:pos x="1" y="10"/>
                </a:cxn>
                <a:cxn ang="0">
                  <a:pos x="1" y="10"/>
                </a:cxn>
                <a:cxn ang="0">
                  <a:pos x="35" y="7"/>
                </a:cxn>
                <a:cxn ang="0">
                  <a:pos x="35" y="0"/>
                </a:cxn>
                <a:cxn ang="0">
                  <a:pos x="35" y="0"/>
                </a:cxn>
                <a:cxn ang="0">
                  <a:pos x="0" y="3"/>
                </a:cxn>
                <a:cxn ang="0">
                  <a:pos x="1" y="10"/>
                </a:cxn>
              </a:cxnLst>
              <a:rect l="0" t="0" r="r" b="b"/>
              <a:pathLst>
                <a:path w="35" h="10">
                  <a:moveTo>
                    <a:pt x="1" y="10"/>
                  </a:moveTo>
                  <a:lnTo>
                    <a:pt x="1" y="10"/>
                  </a:lnTo>
                  <a:lnTo>
                    <a:pt x="35" y="7"/>
                  </a:lnTo>
                  <a:lnTo>
                    <a:pt x="35" y="0"/>
                  </a:lnTo>
                  <a:lnTo>
                    <a:pt x="35" y="0"/>
                  </a:lnTo>
                  <a:lnTo>
                    <a:pt x="0" y="3"/>
                  </a:lnTo>
                  <a:lnTo>
                    <a:pt x="1" y="10"/>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2" name="îSḻîďé"/>
            <p:cNvSpPr/>
            <p:nvPr/>
          </p:nvSpPr>
          <p:spPr bwMode="auto">
            <a:xfrm>
              <a:off x="3221038" y="576263"/>
              <a:ext cx="55563" cy="14288"/>
            </a:xfrm>
            <a:custGeom>
              <a:avLst/>
              <a:gdLst/>
              <a:ahLst/>
              <a:cxnLst>
                <a:cxn ang="0">
                  <a:pos x="0" y="8"/>
                </a:cxn>
                <a:cxn ang="0">
                  <a:pos x="0" y="8"/>
                </a:cxn>
                <a:cxn ang="0">
                  <a:pos x="35" y="9"/>
                </a:cxn>
                <a:cxn ang="0">
                  <a:pos x="35" y="2"/>
                </a:cxn>
                <a:cxn ang="0">
                  <a:pos x="35" y="2"/>
                </a:cxn>
                <a:cxn ang="0">
                  <a:pos x="0" y="0"/>
                </a:cxn>
                <a:cxn ang="0">
                  <a:pos x="0" y="8"/>
                </a:cxn>
              </a:cxnLst>
              <a:rect l="0" t="0" r="r" b="b"/>
              <a:pathLst>
                <a:path w="35" h="9">
                  <a:moveTo>
                    <a:pt x="0" y="8"/>
                  </a:moveTo>
                  <a:lnTo>
                    <a:pt x="0" y="8"/>
                  </a:lnTo>
                  <a:lnTo>
                    <a:pt x="35" y="9"/>
                  </a:lnTo>
                  <a:lnTo>
                    <a:pt x="35" y="2"/>
                  </a:lnTo>
                  <a:lnTo>
                    <a:pt x="35" y="2"/>
                  </a:lnTo>
                  <a:lnTo>
                    <a:pt x="0" y="0"/>
                  </a:lnTo>
                  <a:lnTo>
                    <a:pt x="0" y="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3" name="îṩḷïḋé"/>
            <p:cNvSpPr/>
            <p:nvPr/>
          </p:nvSpPr>
          <p:spPr bwMode="auto">
            <a:xfrm>
              <a:off x="3108325" y="576263"/>
              <a:ext cx="57150" cy="12700"/>
            </a:xfrm>
            <a:custGeom>
              <a:avLst/>
              <a:gdLst/>
              <a:ahLst/>
              <a:cxnLst>
                <a:cxn ang="0">
                  <a:pos x="2" y="8"/>
                </a:cxn>
                <a:cxn ang="0">
                  <a:pos x="2" y="8"/>
                </a:cxn>
                <a:cxn ang="0">
                  <a:pos x="36" y="7"/>
                </a:cxn>
                <a:cxn ang="0">
                  <a:pos x="36" y="0"/>
                </a:cxn>
                <a:cxn ang="0">
                  <a:pos x="36" y="0"/>
                </a:cxn>
                <a:cxn ang="0">
                  <a:pos x="0" y="0"/>
                </a:cxn>
                <a:cxn ang="0">
                  <a:pos x="2" y="8"/>
                </a:cxn>
              </a:cxnLst>
              <a:rect l="0" t="0" r="r" b="b"/>
              <a:pathLst>
                <a:path w="36" h="8">
                  <a:moveTo>
                    <a:pt x="2" y="8"/>
                  </a:moveTo>
                  <a:lnTo>
                    <a:pt x="2" y="8"/>
                  </a:lnTo>
                  <a:lnTo>
                    <a:pt x="36" y="7"/>
                  </a:lnTo>
                  <a:lnTo>
                    <a:pt x="36" y="0"/>
                  </a:lnTo>
                  <a:lnTo>
                    <a:pt x="36" y="0"/>
                  </a:lnTo>
                  <a:lnTo>
                    <a:pt x="0" y="0"/>
                  </a:lnTo>
                  <a:lnTo>
                    <a:pt x="2" y="8"/>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4" name="íṥľíďè"/>
            <p:cNvSpPr/>
            <p:nvPr/>
          </p:nvSpPr>
          <p:spPr bwMode="auto">
            <a:xfrm>
              <a:off x="3330575" y="584201"/>
              <a:ext cx="55563" cy="20638"/>
            </a:xfrm>
            <a:custGeom>
              <a:avLst/>
              <a:gdLst/>
              <a:ahLst/>
              <a:cxnLst>
                <a:cxn ang="0">
                  <a:pos x="35" y="5"/>
                </a:cxn>
                <a:cxn ang="0">
                  <a:pos x="35" y="5"/>
                </a:cxn>
                <a:cxn ang="0">
                  <a:pos x="26" y="4"/>
                </a:cxn>
                <a:cxn ang="0">
                  <a:pos x="1" y="0"/>
                </a:cxn>
                <a:cxn ang="0">
                  <a:pos x="0" y="7"/>
                </a:cxn>
                <a:cxn ang="0">
                  <a:pos x="0" y="7"/>
                </a:cxn>
                <a:cxn ang="0">
                  <a:pos x="25" y="10"/>
                </a:cxn>
                <a:cxn ang="0">
                  <a:pos x="34" y="13"/>
                </a:cxn>
                <a:cxn ang="0">
                  <a:pos x="35" y="5"/>
                </a:cxn>
              </a:cxnLst>
              <a:rect l="0" t="0" r="r" b="b"/>
              <a:pathLst>
                <a:path w="35" h="13">
                  <a:moveTo>
                    <a:pt x="35" y="5"/>
                  </a:moveTo>
                  <a:lnTo>
                    <a:pt x="35" y="5"/>
                  </a:lnTo>
                  <a:lnTo>
                    <a:pt x="26" y="4"/>
                  </a:lnTo>
                  <a:lnTo>
                    <a:pt x="1" y="0"/>
                  </a:lnTo>
                  <a:lnTo>
                    <a:pt x="0" y="7"/>
                  </a:lnTo>
                  <a:lnTo>
                    <a:pt x="0" y="7"/>
                  </a:lnTo>
                  <a:lnTo>
                    <a:pt x="25" y="10"/>
                  </a:lnTo>
                  <a:lnTo>
                    <a:pt x="34" y="13"/>
                  </a:lnTo>
                  <a:lnTo>
                    <a:pt x="35" y="5"/>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5" name="íšlíďe"/>
            <p:cNvSpPr/>
            <p:nvPr/>
          </p:nvSpPr>
          <p:spPr bwMode="auto">
            <a:xfrm>
              <a:off x="2889250" y="590551"/>
              <a:ext cx="55563" cy="19050"/>
            </a:xfrm>
            <a:custGeom>
              <a:avLst/>
              <a:gdLst/>
              <a:ahLst/>
              <a:cxnLst>
                <a:cxn ang="0">
                  <a:pos x="1" y="12"/>
                </a:cxn>
                <a:cxn ang="0">
                  <a:pos x="1" y="12"/>
                </a:cxn>
                <a:cxn ang="0">
                  <a:pos x="35" y="7"/>
                </a:cxn>
                <a:cxn ang="0">
                  <a:pos x="34" y="0"/>
                </a:cxn>
                <a:cxn ang="0">
                  <a:pos x="34" y="0"/>
                </a:cxn>
                <a:cxn ang="0">
                  <a:pos x="0" y="5"/>
                </a:cxn>
                <a:cxn ang="0">
                  <a:pos x="1" y="12"/>
                </a:cxn>
              </a:cxnLst>
              <a:rect l="0" t="0" r="r" b="b"/>
              <a:pathLst>
                <a:path w="35" h="12">
                  <a:moveTo>
                    <a:pt x="1" y="12"/>
                  </a:moveTo>
                  <a:lnTo>
                    <a:pt x="1" y="12"/>
                  </a:lnTo>
                  <a:lnTo>
                    <a:pt x="35" y="7"/>
                  </a:lnTo>
                  <a:lnTo>
                    <a:pt x="34" y="0"/>
                  </a:lnTo>
                  <a:lnTo>
                    <a:pt x="34" y="0"/>
                  </a:lnTo>
                  <a:lnTo>
                    <a:pt x="0" y="5"/>
                  </a:lnTo>
                  <a:lnTo>
                    <a:pt x="1" y="12"/>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6" name="ïṩľîdé"/>
            <p:cNvSpPr/>
            <p:nvPr/>
          </p:nvSpPr>
          <p:spPr bwMode="auto">
            <a:xfrm>
              <a:off x="2781300" y="609601"/>
              <a:ext cx="55563" cy="22225"/>
            </a:xfrm>
            <a:custGeom>
              <a:avLst/>
              <a:gdLst/>
              <a:ahLst/>
              <a:cxnLst>
                <a:cxn ang="0">
                  <a:pos x="0" y="7"/>
                </a:cxn>
                <a:cxn ang="0">
                  <a:pos x="1" y="14"/>
                </a:cxn>
                <a:cxn ang="0">
                  <a:pos x="1" y="14"/>
                </a:cxn>
                <a:cxn ang="0">
                  <a:pos x="35" y="6"/>
                </a:cxn>
                <a:cxn ang="0">
                  <a:pos x="34" y="0"/>
                </a:cxn>
                <a:cxn ang="0">
                  <a:pos x="34" y="0"/>
                </a:cxn>
                <a:cxn ang="0">
                  <a:pos x="0" y="7"/>
                </a:cxn>
                <a:cxn ang="0">
                  <a:pos x="0" y="7"/>
                </a:cxn>
              </a:cxnLst>
              <a:rect l="0" t="0" r="r" b="b"/>
              <a:pathLst>
                <a:path w="35" h="14">
                  <a:moveTo>
                    <a:pt x="0" y="7"/>
                  </a:moveTo>
                  <a:lnTo>
                    <a:pt x="1" y="14"/>
                  </a:lnTo>
                  <a:lnTo>
                    <a:pt x="1" y="14"/>
                  </a:lnTo>
                  <a:lnTo>
                    <a:pt x="35" y="6"/>
                  </a:lnTo>
                  <a:lnTo>
                    <a:pt x="34" y="0"/>
                  </a:lnTo>
                  <a:lnTo>
                    <a:pt x="34" y="0"/>
                  </a:lnTo>
                  <a:lnTo>
                    <a:pt x="0" y="7"/>
                  </a:lnTo>
                  <a:lnTo>
                    <a:pt x="0" y="7"/>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sp>
          <p:nvSpPr>
            <p:cNvPr id="47" name="ïṣḻiďé"/>
            <p:cNvSpPr/>
            <p:nvPr/>
          </p:nvSpPr>
          <p:spPr bwMode="auto">
            <a:xfrm>
              <a:off x="2673350" y="635001"/>
              <a:ext cx="57150" cy="26988"/>
            </a:xfrm>
            <a:custGeom>
              <a:avLst/>
              <a:gdLst/>
              <a:ahLst/>
              <a:cxnLst>
                <a:cxn ang="0">
                  <a:pos x="0" y="10"/>
                </a:cxn>
                <a:cxn ang="0">
                  <a:pos x="2" y="17"/>
                </a:cxn>
                <a:cxn ang="0">
                  <a:pos x="2" y="17"/>
                </a:cxn>
                <a:cxn ang="0">
                  <a:pos x="36" y="7"/>
                </a:cxn>
                <a:cxn ang="0">
                  <a:pos x="34" y="0"/>
                </a:cxn>
                <a:cxn ang="0">
                  <a:pos x="34" y="0"/>
                </a:cxn>
                <a:cxn ang="0">
                  <a:pos x="0" y="10"/>
                </a:cxn>
                <a:cxn ang="0">
                  <a:pos x="0" y="10"/>
                </a:cxn>
              </a:cxnLst>
              <a:rect l="0" t="0" r="r" b="b"/>
              <a:pathLst>
                <a:path w="36" h="17">
                  <a:moveTo>
                    <a:pt x="0" y="10"/>
                  </a:moveTo>
                  <a:lnTo>
                    <a:pt x="2" y="17"/>
                  </a:lnTo>
                  <a:lnTo>
                    <a:pt x="2" y="17"/>
                  </a:lnTo>
                  <a:lnTo>
                    <a:pt x="36" y="7"/>
                  </a:lnTo>
                  <a:lnTo>
                    <a:pt x="34" y="0"/>
                  </a:lnTo>
                  <a:lnTo>
                    <a:pt x="34" y="0"/>
                  </a:lnTo>
                  <a:lnTo>
                    <a:pt x="0" y="10"/>
                  </a:lnTo>
                  <a:lnTo>
                    <a:pt x="0" y="10"/>
                  </a:lnTo>
                  <a:close/>
                </a:path>
              </a:pathLst>
            </a:custGeom>
            <a:grpFill/>
            <a:ln w="9525">
              <a:noFill/>
              <a:round/>
            </a:ln>
          </p:spPr>
          <p:txBody>
            <a:bodyPr anchor="ctr">
              <a:scene3d>
                <a:camera prst="orthographicFront"/>
                <a:lightRig rig="threePt" dir="t"/>
              </a:scene3d>
              <a:sp3d contourW="12700"/>
            </a:bodyPr>
            <a:lstStyle/>
            <a:p>
              <a:pPr algn="ctr"/>
              <a:endParaRPr sz="2400" dirty="0">
                <a:solidFill>
                  <a:schemeClr val="bg1">
                    <a:lumMod val="50000"/>
                  </a:schemeClr>
                </a:solidFill>
                <a:latin typeface="Montserrat Medium" panose="00000600000000000000" pitchFamily="2" charset="0"/>
                <a:cs typeface="Montserrat Medium" panose="00000600000000000000" pitchFamily="2" charset="0"/>
              </a:endParaRPr>
            </a:p>
          </p:txBody>
        </p:sp>
      </p:grpSp>
      <p:sp>
        <p:nvSpPr>
          <p:cNvPr id="49" name="íŝḷîďé"/>
          <p:cNvSpPr txBox="1"/>
          <p:nvPr/>
        </p:nvSpPr>
        <p:spPr>
          <a:xfrm>
            <a:off x="4176237" y="3976214"/>
            <a:ext cx="871334" cy="497148"/>
          </a:xfrm>
          <a:prstGeom prst="rect">
            <a:avLst/>
          </a:prstGeom>
          <a:noFill/>
        </p:spPr>
        <p:txBody>
          <a:bodyPr wrap="none" lIns="90000" tIns="46800" rIns="90000" bIns="46800" anchor="ctr" anchorCtr="0">
            <a:normAutofit/>
            <a:scene3d>
              <a:camera prst="orthographicFront"/>
              <a:lightRig rig="threePt" dir="t"/>
            </a:scene3d>
            <a:sp3d contourW="12700"/>
          </a:bodyPr>
          <a:lstStyle/>
          <a:p>
            <a:pPr algn="ctr"/>
            <a:r>
              <a:rPr lang="en-US" altLang="zh-CN" b="1"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keyword</a:t>
            </a:r>
          </a:p>
        </p:txBody>
      </p:sp>
      <p:sp>
        <p:nvSpPr>
          <p:cNvPr id="50" name="í$ḻîḍè"/>
          <p:cNvSpPr txBox="1"/>
          <p:nvPr/>
        </p:nvSpPr>
        <p:spPr>
          <a:xfrm>
            <a:off x="6925498" y="3976214"/>
            <a:ext cx="871334" cy="497148"/>
          </a:xfrm>
          <a:prstGeom prst="rect">
            <a:avLst/>
          </a:prstGeom>
          <a:noFill/>
        </p:spPr>
        <p:txBody>
          <a:bodyPr wrap="none" lIns="90000" tIns="46800" rIns="90000" bIns="46800" anchor="ctr" anchorCtr="0">
            <a:normAutofit/>
            <a:scene3d>
              <a:camera prst="orthographicFront"/>
              <a:lightRig rig="threePt" dir="t"/>
            </a:scene3d>
            <a:sp3d contourW="12700"/>
          </a:bodyPr>
          <a:lstStyle/>
          <a:p>
            <a:pPr algn="ctr"/>
            <a:r>
              <a:rPr lang="en-US" altLang="zh-CN" b="1"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keyword</a:t>
            </a:r>
          </a:p>
        </p:txBody>
      </p:sp>
      <p:sp>
        <p:nvSpPr>
          <p:cNvPr id="51" name="ï$1ïḓè"/>
          <p:cNvSpPr txBox="1"/>
          <p:nvPr/>
        </p:nvSpPr>
        <p:spPr>
          <a:xfrm>
            <a:off x="9579543" y="3976214"/>
            <a:ext cx="871334" cy="497148"/>
          </a:xfrm>
          <a:prstGeom prst="rect">
            <a:avLst/>
          </a:prstGeom>
          <a:noFill/>
        </p:spPr>
        <p:txBody>
          <a:bodyPr wrap="none" lIns="90000" tIns="46800" rIns="90000" bIns="46800" anchor="ctr" anchorCtr="0">
            <a:normAutofit/>
            <a:scene3d>
              <a:camera prst="orthographicFront"/>
              <a:lightRig rig="threePt" dir="t"/>
            </a:scene3d>
            <a:sp3d contourW="12700"/>
          </a:bodyPr>
          <a:lstStyle/>
          <a:p>
            <a:pPr algn="ctr"/>
            <a:r>
              <a:rPr lang="en-US" altLang="zh-CN" b="1"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keyword</a:t>
            </a:r>
          </a:p>
        </p:txBody>
      </p:sp>
      <p:cxnSp>
        <p:nvCxnSpPr>
          <p:cNvPr id="52" name="直接连接符 51"/>
          <p:cNvCxnSpPr/>
          <p:nvPr/>
        </p:nvCxnSpPr>
        <p:spPr>
          <a:xfrm>
            <a:off x="2971831" y="1943275"/>
            <a:ext cx="5318758" cy="0"/>
          </a:xfrm>
          <a:prstGeom prst="line">
            <a:avLst/>
          </a:prstGeom>
          <a:ln w="3175" cap="rnd">
            <a:solidFill>
              <a:schemeClr val="bg1">
                <a:lumMod val="8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54" name="文本框 53"/>
          <p:cNvSpPr txBox="1"/>
          <p:nvPr/>
        </p:nvSpPr>
        <p:spPr>
          <a:xfrm>
            <a:off x="1369300" y="1484696"/>
            <a:ext cx="9965374" cy="369332"/>
          </a:xfrm>
          <a:prstGeom prst="rect">
            <a:avLst/>
          </a:prstGeom>
          <a:noFill/>
        </p:spPr>
        <p:txBody>
          <a:bodyPr wrap="square" rtlCol="0">
            <a:spAutoFit/>
            <a:scene3d>
              <a:camera prst="orthographicFront"/>
              <a:lightRig rig="threePt" dir="t"/>
            </a:scene3d>
            <a:sp3d contourW="12700"/>
          </a:bodyPr>
          <a:lstStyle/>
          <a:p>
            <a:r>
              <a:rPr lang="en-US" altLang="zh-CN" b="1"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rPr>
              <a:t>EM HÃY CHO BIẾT NHỮNG HÀNH VI GIAO TIẾP DƯỚI ĐÂY CÓ PHÙ HỢP HAY KHÔNG? VÌ SAO</a:t>
            </a:r>
          </a:p>
        </p:txBody>
      </p:sp>
      <p:pic>
        <p:nvPicPr>
          <p:cNvPr id="7" name="Picture 6" descr="Graphical user interface,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51923" t="18922" r="33257" b="53408"/>
          <a:stretch>
            <a:fillRect/>
          </a:stretch>
        </p:blipFill>
        <p:spPr>
          <a:xfrm>
            <a:off x="1103057" y="1960296"/>
            <a:ext cx="3550090" cy="4142386"/>
          </a:xfrm>
          <a:prstGeom prst="rect">
            <a:avLst/>
          </a:prstGeom>
        </p:spPr>
      </p:pic>
      <p:pic>
        <p:nvPicPr>
          <p:cNvPr id="67" name="Picture 66" descr="Graphical user interface,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66187" t="17958" r="18253" b="53408"/>
          <a:stretch>
            <a:fillRect/>
          </a:stretch>
        </p:blipFill>
        <p:spPr>
          <a:xfrm>
            <a:off x="6945237" y="2235514"/>
            <a:ext cx="3362484" cy="386717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ipe(left)">
                                      <p:cBhvr>
                                        <p:cTn id="7" dur="500"/>
                                        <p:tgtEl>
                                          <p:spTgt spid="5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1000"/>
                                        <p:tgtEl>
                                          <p:spTgt spid="34"/>
                                        </p:tgtEl>
                                      </p:cBhvr>
                                    </p:animEffect>
                                    <p:anim calcmode="lin" valueType="num">
                                      <p:cBhvr>
                                        <p:cTn id="22" dur="1000" fill="hold"/>
                                        <p:tgtEl>
                                          <p:spTgt spid="34"/>
                                        </p:tgtEl>
                                        <p:attrNameLst>
                                          <p:attrName>ppt_x</p:attrName>
                                        </p:attrNameLst>
                                      </p:cBhvr>
                                      <p:tavLst>
                                        <p:tav tm="0">
                                          <p:val>
                                            <p:strVal val="#ppt_x"/>
                                          </p:val>
                                        </p:tav>
                                        <p:tav tm="100000">
                                          <p:val>
                                            <p:strVal val="#ppt_x"/>
                                          </p:val>
                                        </p:tav>
                                      </p:tavLst>
                                    </p:anim>
                                    <p:anim calcmode="lin" valueType="num">
                                      <p:cBhvr>
                                        <p:cTn id="23" dur="1000" fill="hold"/>
                                        <p:tgtEl>
                                          <p:spTgt spid="34"/>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49"/>
                                        </p:tgtEl>
                                        <p:attrNameLst>
                                          <p:attrName>style.visibility</p:attrName>
                                        </p:attrNameLst>
                                      </p:cBhvr>
                                      <p:to>
                                        <p:strVal val="visible"/>
                                      </p:to>
                                    </p:set>
                                    <p:animEffect transition="in" filter="fade">
                                      <p:cBhvr>
                                        <p:cTn id="26" dur="1000"/>
                                        <p:tgtEl>
                                          <p:spTgt spid="49"/>
                                        </p:tgtEl>
                                      </p:cBhvr>
                                    </p:animEffect>
                                    <p:anim calcmode="lin" valueType="num">
                                      <p:cBhvr>
                                        <p:cTn id="27" dur="1000" fill="hold"/>
                                        <p:tgtEl>
                                          <p:spTgt spid="49"/>
                                        </p:tgtEl>
                                        <p:attrNameLst>
                                          <p:attrName>ppt_x</p:attrName>
                                        </p:attrNameLst>
                                      </p:cBhvr>
                                      <p:tavLst>
                                        <p:tav tm="0">
                                          <p:val>
                                            <p:strVal val="#ppt_x"/>
                                          </p:val>
                                        </p:tav>
                                        <p:tav tm="100000">
                                          <p:val>
                                            <p:strVal val="#ppt_x"/>
                                          </p:val>
                                        </p:tav>
                                      </p:tavLst>
                                    </p:anim>
                                    <p:anim calcmode="lin" valueType="num">
                                      <p:cBhvr>
                                        <p:cTn id="28" dur="1000" fill="hold"/>
                                        <p:tgtEl>
                                          <p:spTgt spid="4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1000"/>
                                        <p:tgtEl>
                                          <p:spTgt spid="50"/>
                                        </p:tgtEl>
                                      </p:cBhvr>
                                    </p:animEffect>
                                    <p:anim calcmode="lin" valueType="num">
                                      <p:cBhvr>
                                        <p:cTn id="32" dur="1000" fill="hold"/>
                                        <p:tgtEl>
                                          <p:spTgt spid="50"/>
                                        </p:tgtEl>
                                        <p:attrNameLst>
                                          <p:attrName>ppt_x</p:attrName>
                                        </p:attrNameLst>
                                      </p:cBhvr>
                                      <p:tavLst>
                                        <p:tav tm="0">
                                          <p:val>
                                            <p:strVal val="#ppt_x"/>
                                          </p:val>
                                        </p:tav>
                                        <p:tav tm="100000">
                                          <p:val>
                                            <p:strVal val="#ppt_x"/>
                                          </p:val>
                                        </p:tav>
                                      </p:tavLst>
                                    </p:anim>
                                    <p:anim calcmode="lin" valueType="num">
                                      <p:cBhvr>
                                        <p:cTn id="33" dur="1000" fill="hold"/>
                                        <p:tgtEl>
                                          <p:spTgt spid="5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fade">
                                      <p:cBhvr>
                                        <p:cTn id="36" dur="1000"/>
                                        <p:tgtEl>
                                          <p:spTgt spid="51"/>
                                        </p:tgtEl>
                                      </p:cBhvr>
                                    </p:animEffect>
                                    <p:anim calcmode="lin" valueType="num">
                                      <p:cBhvr>
                                        <p:cTn id="37" dur="1000" fill="hold"/>
                                        <p:tgtEl>
                                          <p:spTgt spid="51"/>
                                        </p:tgtEl>
                                        <p:attrNameLst>
                                          <p:attrName>ppt_x</p:attrName>
                                        </p:attrNameLst>
                                      </p:cBhvr>
                                      <p:tavLst>
                                        <p:tav tm="0">
                                          <p:val>
                                            <p:strVal val="#ppt_x"/>
                                          </p:val>
                                        </p:tav>
                                        <p:tav tm="100000">
                                          <p:val>
                                            <p:strVal val="#ppt_x"/>
                                          </p:val>
                                        </p:tav>
                                      </p:tavLst>
                                    </p:anim>
                                    <p:anim calcmode="lin" valueType="num">
                                      <p:cBhvr>
                                        <p:cTn id="38"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组合 33"/>
          <p:cNvGrpSpPr/>
          <p:nvPr/>
        </p:nvGrpSpPr>
        <p:grpSpPr>
          <a:xfrm>
            <a:off x="0" y="0"/>
            <a:ext cx="12192000" cy="6858000"/>
            <a:chOff x="0" y="0"/>
            <a:chExt cx="12192000" cy="6858000"/>
          </a:xfrm>
        </p:grpSpPr>
        <p:pic>
          <p:nvPicPr>
            <p:cNvPr id="40" name="图片 39"/>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41" name="组合 40"/>
            <p:cNvGrpSpPr/>
            <p:nvPr/>
          </p:nvGrpSpPr>
          <p:grpSpPr>
            <a:xfrm>
              <a:off x="0" y="247725"/>
              <a:ext cx="12192000" cy="6416444"/>
              <a:chOff x="0" y="247725"/>
              <a:chExt cx="12192000" cy="6416444"/>
            </a:xfrm>
          </p:grpSpPr>
          <p:sp>
            <p:nvSpPr>
              <p:cNvPr id="42" name="矩形 41"/>
              <p:cNvSpPr/>
              <p:nvPr/>
            </p:nvSpPr>
            <p:spPr>
              <a:xfrm>
                <a:off x="0" y="1037242"/>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43" name="标题 1"/>
              <p:cNvSpPr txBox="1"/>
              <p:nvPr/>
            </p:nvSpPr>
            <p:spPr>
              <a:xfrm>
                <a:off x="2730843" y="247725"/>
                <a:ext cx="6639576"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TRÒ CHƠI: AI NHANH HƠN</a:t>
                </a:r>
              </a:p>
            </p:txBody>
          </p:sp>
        </p:grpSp>
      </p:grpSp>
      <p:grpSp>
        <p:nvGrpSpPr>
          <p:cNvPr id="3" name="组合 2"/>
          <p:cNvGrpSpPr/>
          <p:nvPr/>
        </p:nvGrpSpPr>
        <p:grpSpPr>
          <a:xfrm>
            <a:off x="464042" y="1178114"/>
            <a:ext cx="11467774" cy="5459973"/>
            <a:chOff x="1134737" y="1504442"/>
            <a:chExt cx="10149065" cy="4832117"/>
          </a:xfrm>
        </p:grpSpPr>
        <p:sp>
          <p:nvSpPr>
            <p:cNvPr id="4" name="Oval 2"/>
            <p:cNvSpPr>
              <a:spLocks noChangeArrowheads="1"/>
            </p:cNvSpPr>
            <p:nvPr/>
          </p:nvSpPr>
          <p:spPr bwMode="auto">
            <a:xfrm>
              <a:off x="5883524" y="1504442"/>
              <a:ext cx="1080492" cy="1078259"/>
            </a:xfrm>
            <a:prstGeom prst="ellipse">
              <a:avLst/>
            </a:prstGeom>
            <a:solidFill>
              <a:srgbClr val="1F4F43"/>
            </a:solidFill>
            <a:ln>
              <a:noFill/>
            </a:ln>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5" name="Oval 3"/>
            <p:cNvSpPr>
              <a:spLocks noChangeArrowheads="1"/>
            </p:cNvSpPr>
            <p:nvPr/>
          </p:nvSpPr>
          <p:spPr bwMode="auto">
            <a:xfrm>
              <a:off x="6025308" y="3615210"/>
              <a:ext cx="808137" cy="808137"/>
            </a:xfrm>
            <a:prstGeom prst="ellipse">
              <a:avLst/>
            </a:prstGeom>
            <a:solidFill>
              <a:srgbClr val="1F4F43"/>
            </a:solidFill>
            <a:ln w="9525" cmpd="sng">
              <a:noFill/>
              <a:round/>
            </a:ln>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6" name="Oval 4"/>
            <p:cNvSpPr>
              <a:spLocks noChangeArrowheads="1"/>
            </p:cNvSpPr>
            <p:nvPr/>
          </p:nvSpPr>
          <p:spPr bwMode="auto">
            <a:xfrm>
              <a:off x="8004335" y="3465660"/>
              <a:ext cx="1078260" cy="1078259"/>
            </a:xfrm>
            <a:prstGeom prst="ellipse">
              <a:avLst/>
            </a:prstGeom>
            <a:solidFill>
              <a:srgbClr val="1F4F43"/>
            </a:solidFill>
            <a:ln>
              <a:noFill/>
            </a:ln>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8" name="Oval 5"/>
            <p:cNvSpPr>
              <a:spLocks noChangeArrowheads="1"/>
            </p:cNvSpPr>
            <p:nvPr/>
          </p:nvSpPr>
          <p:spPr bwMode="auto">
            <a:xfrm>
              <a:off x="3878595" y="3465660"/>
              <a:ext cx="1078259" cy="1078259"/>
            </a:xfrm>
            <a:prstGeom prst="ellipse">
              <a:avLst/>
            </a:prstGeom>
            <a:solidFill>
              <a:srgbClr val="1F4F43"/>
            </a:solidFill>
            <a:ln>
              <a:noFill/>
            </a:ln>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9" name="Oval 6"/>
            <p:cNvSpPr>
              <a:spLocks noChangeArrowheads="1"/>
            </p:cNvSpPr>
            <p:nvPr/>
          </p:nvSpPr>
          <p:spPr bwMode="auto">
            <a:xfrm>
              <a:off x="6011751" y="5256067"/>
              <a:ext cx="1080492" cy="1080492"/>
            </a:xfrm>
            <a:prstGeom prst="ellipse">
              <a:avLst/>
            </a:prstGeom>
            <a:solidFill>
              <a:srgbClr val="1F4F43"/>
            </a:solidFill>
            <a:ln>
              <a:noFill/>
            </a:ln>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0" name="Freeform 7"/>
            <p:cNvSpPr/>
            <p:nvPr/>
          </p:nvSpPr>
          <p:spPr bwMode="auto">
            <a:xfrm>
              <a:off x="4026174" y="1781309"/>
              <a:ext cx="1727895" cy="468809"/>
            </a:xfrm>
            <a:custGeom>
              <a:avLst/>
              <a:gdLst>
                <a:gd name="T0" fmla="*/ 774 w 774"/>
                <a:gd name="T1" fmla="*/ 210 h 210"/>
                <a:gd name="T2" fmla="*/ 389 w 774"/>
                <a:gd name="T3" fmla="*/ 210 h 210"/>
                <a:gd name="T4" fmla="*/ 389 w 774"/>
                <a:gd name="T5" fmla="*/ 0 h 210"/>
                <a:gd name="T6" fmla="*/ 0 w 774"/>
                <a:gd name="T7" fmla="*/ 0 h 210"/>
              </a:gdLst>
              <a:ahLst/>
              <a:cxnLst>
                <a:cxn ang="0">
                  <a:pos x="T0" y="T1"/>
                </a:cxn>
                <a:cxn ang="0">
                  <a:pos x="T2" y="T3"/>
                </a:cxn>
                <a:cxn ang="0">
                  <a:pos x="T4" y="T5"/>
                </a:cxn>
                <a:cxn ang="0">
                  <a:pos x="T6" y="T7"/>
                </a:cxn>
              </a:cxnLst>
              <a:rect l="0" t="0" r="r" b="b"/>
              <a:pathLst>
                <a:path w="774" h="210">
                  <a:moveTo>
                    <a:pt x="774" y="210"/>
                  </a:moveTo>
                  <a:lnTo>
                    <a:pt x="389" y="210"/>
                  </a:lnTo>
                  <a:lnTo>
                    <a:pt x="389" y="0"/>
                  </a:lnTo>
                  <a:lnTo>
                    <a:pt x="0" y="0"/>
                  </a:lnTo>
                </a:path>
              </a:pathLst>
            </a:custGeom>
            <a:noFill/>
            <a:ln w="9525" cap="flat" cmpd="sng">
              <a:solidFill>
                <a:schemeClr val="bg1">
                  <a:lumMod val="65000"/>
                </a:schemeClr>
              </a:solidFill>
              <a:round/>
              <a:tailEnd type="oval" w="sm" len="sm"/>
            </a:ln>
            <a:extLst>
              <a:ext uri="{909E8E84-426E-40DD-AFC4-6F175D3DCCD1}">
                <a14:hiddenFill xmlns:a14="http://schemas.microsoft.com/office/drawing/2010/main">
                  <a:solidFill>
                    <a:srgbClr val="FFFFFF"/>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1" name="Freeform 8"/>
            <p:cNvSpPr/>
            <p:nvPr/>
          </p:nvSpPr>
          <p:spPr bwMode="auto">
            <a:xfrm>
              <a:off x="8457700" y="2315283"/>
              <a:ext cx="502758" cy="1078258"/>
            </a:xfrm>
            <a:custGeom>
              <a:avLst/>
              <a:gdLst>
                <a:gd name="T0" fmla="*/ 0 w 358"/>
                <a:gd name="T1" fmla="*/ 482 h 482"/>
                <a:gd name="T2" fmla="*/ 0 w 358"/>
                <a:gd name="T3" fmla="*/ 0 h 482"/>
                <a:gd name="T4" fmla="*/ 358 w 358"/>
                <a:gd name="T5" fmla="*/ 0 h 482"/>
              </a:gdLst>
              <a:ahLst/>
              <a:cxnLst>
                <a:cxn ang="0">
                  <a:pos x="T0" y="T1"/>
                </a:cxn>
                <a:cxn ang="0">
                  <a:pos x="T2" y="T3"/>
                </a:cxn>
                <a:cxn ang="0">
                  <a:pos x="T4" y="T5"/>
                </a:cxn>
              </a:cxnLst>
              <a:rect l="0" t="0" r="r" b="b"/>
              <a:pathLst>
                <a:path w="358" h="482">
                  <a:moveTo>
                    <a:pt x="0" y="482"/>
                  </a:moveTo>
                  <a:lnTo>
                    <a:pt x="0" y="0"/>
                  </a:lnTo>
                  <a:lnTo>
                    <a:pt x="358" y="0"/>
                  </a:lnTo>
                </a:path>
              </a:pathLst>
            </a:custGeom>
            <a:noFill/>
            <a:ln w="9525" cap="flat" cmpd="sng">
              <a:solidFill>
                <a:schemeClr val="bg1">
                  <a:lumMod val="65000"/>
                </a:schemeClr>
              </a:solidFill>
              <a:round/>
              <a:tailEnd type="oval" w="sm" len="sm"/>
            </a:ln>
            <a:extLst>
              <a:ext uri="{909E8E84-426E-40DD-AFC4-6F175D3DCCD1}">
                <a14:hiddenFill xmlns:a14="http://schemas.microsoft.com/office/drawing/2010/main">
                  <a:solidFill>
                    <a:srgbClr val="FFFFFF"/>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2" name="Freeform 9"/>
            <p:cNvSpPr/>
            <p:nvPr/>
          </p:nvSpPr>
          <p:spPr bwMode="auto">
            <a:xfrm>
              <a:off x="7207770" y="5692586"/>
              <a:ext cx="1426517" cy="468809"/>
            </a:xfrm>
            <a:custGeom>
              <a:avLst/>
              <a:gdLst>
                <a:gd name="T0" fmla="*/ 0 w 639"/>
                <a:gd name="T1" fmla="*/ 210 h 210"/>
                <a:gd name="T2" fmla="*/ 318 w 639"/>
                <a:gd name="T3" fmla="*/ 210 h 210"/>
                <a:gd name="T4" fmla="*/ 318 w 639"/>
                <a:gd name="T5" fmla="*/ 0 h 210"/>
                <a:gd name="T6" fmla="*/ 639 w 639"/>
                <a:gd name="T7" fmla="*/ 0 h 210"/>
              </a:gdLst>
              <a:ahLst/>
              <a:cxnLst>
                <a:cxn ang="0">
                  <a:pos x="T0" y="T1"/>
                </a:cxn>
                <a:cxn ang="0">
                  <a:pos x="T2" y="T3"/>
                </a:cxn>
                <a:cxn ang="0">
                  <a:pos x="T4" y="T5"/>
                </a:cxn>
                <a:cxn ang="0">
                  <a:pos x="T6" y="T7"/>
                </a:cxn>
              </a:cxnLst>
              <a:rect l="0" t="0" r="r" b="b"/>
              <a:pathLst>
                <a:path w="639" h="210">
                  <a:moveTo>
                    <a:pt x="0" y="210"/>
                  </a:moveTo>
                  <a:lnTo>
                    <a:pt x="318" y="210"/>
                  </a:lnTo>
                  <a:lnTo>
                    <a:pt x="318" y="0"/>
                  </a:lnTo>
                  <a:lnTo>
                    <a:pt x="639" y="0"/>
                  </a:lnTo>
                </a:path>
              </a:pathLst>
            </a:custGeom>
            <a:noFill/>
            <a:ln w="9525" cap="flat" cmpd="sng">
              <a:solidFill>
                <a:schemeClr val="bg1">
                  <a:lumMod val="65000"/>
                </a:schemeClr>
              </a:solidFill>
              <a:round/>
              <a:tailEnd type="oval" w="sm" len="sm"/>
            </a:ln>
            <a:extLst>
              <a:ext uri="{909E8E84-426E-40DD-AFC4-6F175D3DCCD1}">
                <a14:hiddenFill xmlns:a14="http://schemas.microsoft.com/office/drawing/2010/main">
                  <a:solidFill>
                    <a:srgbClr val="FFFFFF"/>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3" name="Freeform 10"/>
            <p:cNvSpPr/>
            <p:nvPr/>
          </p:nvSpPr>
          <p:spPr bwMode="auto">
            <a:xfrm>
              <a:off x="3634962" y="4730569"/>
              <a:ext cx="807232" cy="310306"/>
            </a:xfrm>
            <a:custGeom>
              <a:avLst/>
              <a:gdLst>
                <a:gd name="T0" fmla="*/ 479 w 479"/>
                <a:gd name="T1" fmla="*/ 0 h 139"/>
                <a:gd name="T2" fmla="*/ 479 w 479"/>
                <a:gd name="T3" fmla="*/ 139 h 139"/>
                <a:gd name="T4" fmla="*/ 0 w 479"/>
                <a:gd name="T5" fmla="*/ 139 h 139"/>
              </a:gdLst>
              <a:ahLst/>
              <a:cxnLst>
                <a:cxn ang="0">
                  <a:pos x="T0" y="T1"/>
                </a:cxn>
                <a:cxn ang="0">
                  <a:pos x="T2" y="T3"/>
                </a:cxn>
                <a:cxn ang="0">
                  <a:pos x="T4" y="T5"/>
                </a:cxn>
              </a:cxnLst>
              <a:rect l="0" t="0" r="r" b="b"/>
              <a:pathLst>
                <a:path w="479" h="139">
                  <a:moveTo>
                    <a:pt x="479" y="0"/>
                  </a:moveTo>
                  <a:lnTo>
                    <a:pt x="479" y="139"/>
                  </a:lnTo>
                  <a:lnTo>
                    <a:pt x="0" y="139"/>
                  </a:lnTo>
                </a:path>
              </a:pathLst>
            </a:custGeom>
            <a:noFill/>
            <a:ln w="9525" cap="flat" cmpd="sng">
              <a:solidFill>
                <a:schemeClr val="bg1">
                  <a:lumMod val="65000"/>
                </a:schemeClr>
              </a:solidFill>
              <a:round/>
              <a:tailEnd type="oval" w="sm" len="sm"/>
            </a:ln>
            <a:extLst>
              <a:ext uri="{909E8E84-426E-40DD-AFC4-6F175D3DCCD1}">
                <a14:hiddenFill xmlns:a14="http://schemas.microsoft.com/office/drawing/2010/main">
                  <a:solidFill>
                    <a:srgbClr val="FFFFFF"/>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4" name="Freeform 11"/>
            <p:cNvSpPr/>
            <p:nvPr/>
          </p:nvSpPr>
          <p:spPr bwMode="auto">
            <a:xfrm>
              <a:off x="7038827" y="3925517"/>
              <a:ext cx="95993" cy="191988"/>
            </a:xfrm>
            <a:custGeom>
              <a:avLst/>
              <a:gdLst>
                <a:gd name="T0" fmla="*/ 0 w 43"/>
                <a:gd name="T1" fmla="*/ 0 h 86"/>
                <a:gd name="T2" fmla="*/ 43 w 43"/>
                <a:gd name="T3" fmla="*/ 43 h 86"/>
                <a:gd name="T4" fmla="*/ 0 w 43"/>
                <a:gd name="T5" fmla="*/ 86 h 86"/>
              </a:gdLst>
              <a:ahLst/>
              <a:cxnLst>
                <a:cxn ang="0">
                  <a:pos x="T0" y="T1"/>
                </a:cxn>
                <a:cxn ang="0">
                  <a:pos x="T2" y="T3"/>
                </a:cxn>
                <a:cxn ang="0">
                  <a:pos x="T4" y="T5"/>
                </a:cxn>
              </a:cxnLst>
              <a:rect l="0" t="0" r="r" b="b"/>
              <a:pathLst>
                <a:path w="43" h="86">
                  <a:moveTo>
                    <a:pt x="0" y="0"/>
                  </a:moveTo>
                  <a:lnTo>
                    <a:pt x="43" y="43"/>
                  </a:lnTo>
                  <a:lnTo>
                    <a:pt x="0" y="86"/>
                  </a:lnTo>
                </a:path>
              </a:pathLst>
            </a:custGeom>
            <a:noFill/>
            <a:ln w="12700" cap="flat" cmpd="sng">
              <a:solidFill>
                <a:schemeClr val="bg1">
                  <a:lumMod val="65000"/>
                </a:schemeClr>
              </a:solidFill>
              <a:round/>
            </a:ln>
            <a:extLst>
              <a:ext uri="{909E8E84-426E-40DD-AFC4-6F175D3DCCD1}">
                <a14:hiddenFill xmlns:a14="http://schemas.microsoft.com/office/drawing/2010/main">
                  <a:solidFill>
                    <a:srgbClr val="66C6C2"/>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5" name="Freeform 12"/>
            <p:cNvSpPr/>
            <p:nvPr/>
          </p:nvSpPr>
          <p:spPr bwMode="auto">
            <a:xfrm>
              <a:off x="5706071" y="3925517"/>
              <a:ext cx="95995" cy="191988"/>
            </a:xfrm>
            <a:custGeom>
              <a:avLst/>
              <a:gdLst>
                <a:gd name="T0" fmla="*/ 43 w 43"/>
                <a:gd name="T1" fmla="*/ 86 h 86"/>
                <a:gd name="T2" fmla="*/ 0 w 43"/>
                <a:gd name="T3" fmla="*/ 43 h 86"/>
                <a:gd name="T4" fmla="*/ 43 w 43"/>
                <a:gd name="T5" fmla="*/ 0 h 86"/>
              </a:gdLst>
              <a:ahLst/>
              <a:cxnLst>
                <a:cxn ang="0">
                  <a:pos x="T0" y="T1"/>
                </a:cxn>
                <a:cxn ang="0">
                  <a:pos x="T2" y="T3"/>
                </a:cxn>
                <a:cxn ang="0">
                  <a:pos x="T4" y="T5"/>
                </a:cxn>
              </a:cxnLst>
              <a:rect l="0" t="0" r="r" b="b"/>
              <a:pathLst>
                <a:path w="43" h="86">
                  <a:moveTo>
                    <a:pt x="43" y="86"/>
                  </a:moveTo>
                  <a:lnTo>
                    <a:pt x="0" y="43"/>
                  </a:lnTo>
                  <a:lnTo>
                    <a:pt x="43" y="0"/>
                  </a:lnTo>
                </a:path>
              </a:pathLst>
            </a:custGeom>
            <a:noFill/>
            <a:ln w="12700" cap="flat" cmpd="sng">
              <a:solidFill>
                <a:schemeClr val="bg1">
                  <a:lumMod val="65000"/>
                </a:schemeClr>
              </a:solidFill>
              <a:round/>
            </a:ln>
            <a:extLst>
              <a:ext uri="{909E8E84-426E-40DD-AFC4-6F175D3DCCD1}">
                <a14:hiddenFill xmlns:a14="http://schemas.microsoft.com/office/drawing/2010/main">
                  <a:solidFill>
                    <a:srgbClr val="66C6C2"/>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6" name="Freeform 13"/>
            <p:cNvSpPr/>
            <p:nvPr/>
          </p:nvSpPr>
          <p:spPr bwMode="auto">
            <a:xfrm>
              <a:off x="6324453" y="4639891"/>
              <a:ext cx="191988" cy="95995"/>
            </a:xfrm>
            <a:custGeom>
              <a:avLst/>
              <a:gdLst>
                <a:gd name="T0" fmla="*/ 86 w 86"/>
                <a:gd name="T1" fmla="*/ 0 h 43"/>
                <a:gd name="T2" fmla="*/ 43 w 86"/>
                <a:gd name="T3" fmla="*/ 43 h 43"/>
                <a:gd name="T4" fmla="*/ 0 w 86"/>
                <a:gd name="T5" fmla="*/ 0 h 43"/>
              </a:gdLst>
              <a:ahLst/>
              <a:cxnLst>
                <a:cxn ang="0">
                  <a:pos x="T0" y="T1"/>
                </a:cxn>
                <a:cxn ang="0">
                  <a:pos x="T2" y="T3"/>
                </a:cxn>
                <a:cxn ang="0">
                  <a:pos x="T4" y="T5"/>
                </a:cxn>
              </a:cxnLst>
              <a:rect l="0" t="0" r="r" b="b"/>
              <a:pathLst>
                <a:path w="86" h="43">
                  <a:moveTo>
                    <a:pt x="86" y="0"/>
                  </a:moveTo>
                  <a:lnTo>
                    <a:pt x="43" y="43"/>
                  </a:lnTo>
                  <a:lnTo>
                    <a:pt x="0" y="0"/>
                  </a:lnTo>
                </a:path>
              </a:pathLst>
            </a:custGeom>
            <a:noFill/>
            <a:ln w="12700" cap="flat" cmpd="sng">
              <a:solidFill>
                <a:schemeClr val="bg1">
                  <a:lumMod val="65000"/>
                </a:schemeClr>
              </a:solidFill>
              <a:round/>
            </a:ln>
            <a:extLst>
              <a:ext uri="{909E8E84-426E-40DD-AFC4-6F175D3DCCD1}">
                <a14:hiddenFill xmlns:a14="http://schemas.microsoft.com/office/drawing/2010/main">
                  <a:solidFill>
                    <a:srgbClr val="66C6C2"/>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7" name="Freeform 14"/>
            <p:cNvSpPr/>
            <p:nvPr/>
          </p:nvSpPr>
          <p:spPr bwMode="auto">
            <a:xfrm>
              <a:off x="6324453" y="3307136"/>
              <a:ext cx="191988" cy="95993"/>
            </a:xfrm>
            <a:custGeom>
              <a:avLst/>
              <a:gdLst>
                <a:gd name="T0" fmla="*/ 0 w 86"/>
                <a:gd name="T1" fmla="*/ 43 h 43"/>
                <a:gd name="T2" fmla="*/ 43 w 86"/>
                <a:gd name="T3" fmla="*/ 0 h 43"/>
                <a:gd name="T4" fmla="*/ 86 w 86"/>
                <a:gd name="T5" fmla="*/ 43 h 43"/>
              </a:gdLst>
              <a:ahLst/>
              <a:cxnLst>
                <a:cxn ang="0">
                  <a:pos x="T0" y="T1"/>
                </a:cxn>
                <a:cxn ang="0">
                  <a:pos x="T2" y="T3"/>
                </a:cxn>
                <a:cxn ang="0">
                  <a:pos x="T4" y="T5"/>
                </a:cxn>
              </a:cxnLst>
              <a:rect l="0" t="0" r="r" b="b"/>
              <a:pathLst>
                <a:path w="86" h="43">
                  <a:moveTo>
                    <a:pt x="0" y="43"/>
                  </a:moveTo>
                  <a:lnTo>
                    <a:pt x="43" y="0"/>
                  </a:lnTo>
                  <a:lnTo>
                    <a:pt x="86" y="43"/>
                  </a:lnTo>
                </a:path>
              </a:pathLst>
            </a:custGeom>
            <a:noFill/>
            <a:ln w="12700" cap="flat" cmpd="sng">
              <a:solidFill>
                <a:schemeClr val="bg1">
                  <a:lumMod val="65000"/>
                </a:schemeClr>
              </a:solidFill>
              <a:round/>
            </a:ln>
            <a:extLst>
              <a:ext uri="{909E8E84-426E-40DD-AFC4-6F175D3DCCD1}">
                <a14:hiddenFill xmlns:a14="http://schemas.microsoft.com/office/drawing/2010/main">
                  <a:solidFill>
                    <a:srgbClr val="66C6C2"/>
                  </a:solidFill>
                </a14:hiddenFill>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18" name="Rectangle 15"/>
            <p:cNvSpPr>
              <a:spLocks noChangeArrowheads="1"/>
            </p:cNvSpPr>
            <p:nvPr/>
          </p:nvSpPr>
          <p:spPr bwMode="auto">
            <a:xfrm>
              <a:off x="9156305" y="1854932"/>
              <a:ext cx="2127497" cy="1157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algn="just">
                <a:lnSpc>
                  <a:spcPct val="120000"/>
                </a:lnSpc>
              </a:pPr>
              <a:r>
                <a:rPr lang="en-US" altLang="zh-CN"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rPr>
                <a:t>TRÌNH BÀY NHỮNG BIỂU HIỆN KỂ VỀ HÀNH VI GIAO TIẾP CHƯA PHÙ HỢP Ở TRƯỜNG</a:t>
              </a:r>
              <a:endParaRPr lang="en-GB" altLang="zh-CN" sz="1000"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endParaRPr>
            </a:p>
          </p:txBody>
        </p:sp>
        <p:sp>
          <p:nvSpPr>
            <p:cNvPr id="19" name="Rectangle 16"/>
            <p:cNvSpPr>
              <a:spLocks noChangeArrowheads="1"/>
            </p:cNvSpPr>
            <p:nvPr/>
          </p:nvSpPr>
          <p:spPr bwMode="auto">
            <a:xfrm>
              <a:off x="8882361" y="5151831"/>
              <a:ext cx="2383631" cy="86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pPr>
              <a:r>
                <a:rPr lang="en-US" altLang="zh-CN"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rPr>
                <a:t>TRÌNH BÀY NHỮNG BIỂU HIỆN KỂ VỀ HÀNH VI GIAO TIẾP CHƯA PHÙ HỢP Ở NHÀ</a:t>
              </a:r>
              <a:endParaRPr lang="en-GB" altLang="zh-CN" sz="1000"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endParaRPr>
            </a:p>
          </p:txBody>
        </p:sp>
        <p:sp>
          <p:nvSpPr>
            <p:cNvPr id="20" name="Rectangle 17"/>
            <p:cNvSpPr>
              <a:spLocks noChangeArrowheads="1"/>
            </p:cNvSpPr>
            <p:nvPr/>
          </p:nvSpPr>
          <p:spPr bwMode="auto">
            <a:xfrm>
              <a:off x="1134737" y="4575108"/>
              <a:ext cx="2383631" cy="86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pPr>
              <a:r>
                <a:rPr lang="en-US" altLang="zh-CN"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rPr>
                <a:t>TRÌNH BÀY NHỮNG BIỂU HIỆN KỂ VỀ HÀNH VI GIAO TIẾP PHÙ HỢP Ở NHÀ</a:t>
              </a:r>
              <a:endParaRPr lang="en-GB" altLang="zh-CN" sz="1000"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endParaRPr>
            </a:p>
          </p:txBody>
        </p:sp>
        <p:sp>
          <p:nvSpPr>
            <p:cNvPr id="21" name="Rectangle 18"/>
            <p:cNvSpPr>
              <a:spLocks noChangeArrowheads="1"/>
            </p:cNvSpPr>
            <p:nvPr/>
          </p:nvSpPr>
          <p:spPr bwMode="auto">
            <a:xfrm>
              <a:off x="1461157" y="1693907"/>
              <a:ext cx="2425926" cy="8628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pPr>
              <a:r>
                <a:rPr lang="en-US" altLang="zh-CN"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rPr>
                <a:t>TRÌNH BÀY NHỮNG BIỂU HIỆN KỂ VỀ HÀNH VI GIAO TIẾP PHÙ HỢP Ở TRƯỜNG</a:t>
              </a:r>
              <a:endParaRPr lang="en-GB" altLang="zh-CN" sz="1000" dirty="0">
                <a:solidFill>
                  <a:srgbClr val="1F4F43"/>
                </a:solidFill>
                <a:latin typeface="Calibri Light" panose="020F0302020204030204" pitchFamily="34" charset="0"/>
                <a:ea typeface="字魂35号-经典雅黑" panose="02000000000000000000" pitchFamily="2" charset="-122"/>
                <a:cs typeface="Calibri Light" panose="020F0302020204030204" pitchFamily="34" charset="0"/>
                <a:sym typeface="Arial" panose="020B0604020202020204" pitchFamily="34" charset="0"/>
              </a:endParaRPr>
            </a:p>
          </p:txBody>
        </p:sp>
        <p:sp>
          <p:nvSpPr>
            <p:cNvPr id="22" name="Freeform 19"/>
            <p:cNvSpPr>
              <a:spLocks noEditPoints="1"/>
            </p:cNvSpPr>
            <p:nvPr/>
          </p:nvSpPr>
          <p:spPr bwMode="auto">
            <a:xfrm>
              <a:off x="6242945" y="1854932"/>
              <a:ext cx="392906" cy="401836"/>
            </a:xfrm>
            <a:custGeom>
              <a:avLst/>
              <a:gdLst>
                <a:gd name="T0" fmla="*/ 130 w 136"/>
                <a:gd name="T1" fmla="*/ 33 h 140"/>
                <a:gd name="T2" fmla="*/ 100 w 136"/>
                <a:gd name="T3" fmla="*/ 33 h 140"/>
                <a:gd name="T4" fmla="*/ 100 w 136"/>
                <a:gd name="T5" fmla="*/ 6 h 140"/>
                <a:gd name="T6" fmla="*/ 94 w 136"/>
                <a:gd name="T7" fmla="*/ 0 h 140"/>
                <a:gd name="T8" fmla="*/ 6 w 136"/>
                <a:gd name="T9" fmla="*/ 0 h 140"/>
                <a:gd name="T10" fmla="*/ 0 w 136"/>
                <a:gd name="T11" fmla="*/ 6 h 140"/>
                <a:gd name="T12" fmla="*/ 0 w 136"/>
                <a:gd name="T13" fmla="*/ 35 h 140"/>
                <a:gd name="T14" fmla="*/ 0 w 136"/>
                <a:gd name="T15" fmla="*/ 104 h 140"/>
                <a:gd name="T16" fmla="*/ 0 w 136"/>
                <a:gd name="T17" fmla="*/ 134 h 140"/>
                <a:gd name="T18" fmla="*/ 6 w 136"/>
                <a:gd name="T19" fmla="*/ 140 h 140"/>
                <a:gd name="T20" fmla="*/ 94 w 136"/>
                <a:gd name="T21" fmla="*/ 140 h 140"/>
                <a:gd name="T22" fmla="*/ 130 w 136"/>
                <a:gd name="T23" fmla="*/ 140 h 140"/>
                <a:gd name="T24" fmla="*/ 136 w 136"/>
                <a:gd name="T25" fmla="*/ 134 h 140"/>
                <a:gd name="T26" fmla="*/ 136 w 136"/>
                <a:gd name="T27" fmla="*/ 39 h 140"/>
                <a:gd name="T28" fmla="*/ 130 w 136"/>
                <a:gd name="T29" fmla="*/ 33 h 140"/>
                <a:gd name="T30" fmla="*/ 88 w 136"/>
                <a:gd name="T31" fmla="*/ 128 h 140"/>
                <a:gd name="T32" fmla="*/ 72 w 136"/>
                <a:gd name="T33" fmla="*/ 128 h 140"/>
                <a:gd name="T34" fmla="*/ 72 w 136"/>
                <a:gd name="T35" fmla="*/ 110 h 140"/>
                <a:gd name="T36" fmla="*/ 88 w 136"/>
                <a:gd name="T37" fmla="*/ 110 h 140"/>
                <a:gd name="T38" fmla="*/ 88 w 136"/>
                <a:gd name="T39" fmla="*/ 128 h 140"/>
                <a:gd name="T40" fmla="*/ 60 w 136"/>
                <a:gd name="T41" fmla="*/ 110 h 140"/>
                <a:gd name="T42" fmla="*/ 60 w 136"/>
                <a:gd name="T43" fmla="*/ 128 h 140"/>
                <a:gd name="T44" fmla="*/ 39 w 136"/>
                <a:gd name="T45" fmla="*/ 128 h 140"/>
                <a:gd name="T46" fmla="*/ 39 w 136"/>
                <a:gd name="T47" fmla="*/ 110 h 140"/>
                <a:gd name="T48" fmla="*/ 60 w 136"/>
                <a:gd name="T49" fmla="*/ 110 h 140"/>
                <a:gd name="T50" fmla="*/ 12 w 136"/>
                <a:gd name="T51" fmla="*/ 98 h 140"/>
                <a:gd name="T52" fmla="*/ 12 w 136"/>
                <a:gd name="T53" fmla="*/ 41 h 140"/>
                <a:gd name="T54" fmla="*/ 88 w 136"/>
                <a:gd name="T55" fmla="*/ 41 h 140"/>
                <a:gd name="T56" fmla="*/ 88 w 136"/>
                <a:gd name="T57" fmla="*/ 98 h 140"/>
                <a:gd name="T58" fmla="*/ 12 w 136"/>
                <a:gd name="T59" fmla="*/ 98 h 140"/>
                <a:gd name="T60" fmla="*/ 39 w 136"/>
                <a:gd name="T61" fmla="*/ 29 h 140"/>
                <a:gd name="T62" fmla="*/ 39 w 136"/>
                <a:gd name="T63" fmla="*/ 12 h 140"/>
                <a:gd name="T64" fmla="*/ 60 w 136"/>
                <a:gd name="T65" fmla="*/ 12 h 140"/>
                <a:gd name="T66" fmla="*/ 60 w 136"/>
                <a:gd name="T67" fmla="*/ 29 h 140"/>
                <a:gd name="T68" fmla="*/ 39 w 136"/>
                <a:gd name="T69" fmla="*/ 29 h 140"/>
                <a:gd name="T70" fmla="*/ 88 w 136"/>
                <a:gd name="T71" fmla="*/ 29 h 140"/>
                <a:gd name="T72" fmla="*/ 72 w 136"/>
                <a:gd name="T73" fmla="*/ 29 h 140"/>
                <a:gd name="T74" fmla="*/ 72 w 136"/>
                <a:gd name="T75" fmla="*/ 12 h 140"/>
                <a:gd name="T76" fmla="*/ 88 w 136"/>
                <a:gd name="T77" fmla="*/ 12 h 140"/>
                <a:gd name="T78" fmla="*/ 88 w 136"/>
                <a:gd name="T79" fmla="*/ 29 h 140"/>
                <a:gd name="T80" fmla="*/ 12 w 136"/>
                <a:gd name="T81" fmla="*/ 12 h 140"/>
                <a:gd name="T82" fmla="*/ 27 w 136"/>
                <a:gd name="T83" fmla="*/ 12 h 140"/>
                <a:gd name="T84" fmla="*/ 27 w 136"/>
                <a:gd name="T85" fmla="*/ 29 h 140"/>
                <a:gd name="T86" fmla="*/ 12 w 136"/>
                <a:gd name="T87" fmla="*/ 29 h 140"/>
                <a:gd name="T88" fmla="*/ 12 w 136"/>
                <a:gd name="T89" fmla="*/ 12 h 140"/>
                <a:gd name="T90" fmla="*/ 12 w 136"/>
                <a:gd name="T91" fmla="*/ 110 h 140"/>
                <a:gd name="T92" fmla="*/ 27 w 136"/>
                <a:gd name="T93" fmla="*/ 110 h 140"/>
                <a:gd name="T94" fmla="*/ 27 w 136"/>
                <a:gd name="T95" fmla="*/ 128 h 140"/>
                <a:gd name="T96" fmla="*/ 12 w 136"/>
                <a:gd name="T97" fmla="*/ 128 h 140"/>
                <a:gd name="T98" fmla="*/ 12 w 136"/>
                <a:gd name="T99" fmla="*/ 110 h 140"/>
                <a:gd name="T100" fmla="*/ 124 w 136"/>
                <a:gd name="T101" fmla="*/ 128 h 140"/>
                <a:gd name="T102" fmla="*/ 100 w 136"/>
                <a:gd name="T103" fmla="*/ 128 h 140"/>
                <a:gd name="T104" fmla="*/ 100 w 136"/>
                <a:gd name="T105" fmla="*/ 104 h 140"/>
                <a:gd name="T106" fmla="*/ 100 w 136"/>
                <a:gd name="T107" fmla="*/ 45 h 140"/>
                <a:gd name="T108" fmla="*/ 124 w 136"/>
                <a:gd name="T109" fmla="*/ 45 h 140"/>
                <a:gd name="T110" fmla="*/ 124 w 136"/>
                <a:gd name="T111" fmla="*/ 12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6" h="140">
                  <a:moveTo>
                    <a:pt x="130" y="33"/>
                  </a:moveTo>
                  <a:cubicBezTo>
                    <a:pt x="100" y="33"/>
                    <a:pt x="100" y="33"/>
                    <a:pt x="100" y="33"/>
                  </a:cubicBezTo>
                  <a:cubicBezTo>
                    <a:pt x="100" y="6"/>
                    <a:pt x="100" y="6"/>
                    <a:pt x="100" y="6"/>
                  </a:cubicBezTo>
                  <a:cubicBezTo>
                    <a:pt x="100" y="2"/>
                    <a:pt x="97" y="0"/>
                    <a:pt x="94" y="0"/>
                  </a:cubicBezTo>
                  <a:cubicBezTo>
                    <a:pt x="6" y="0"/>
                    <a:pt x="6" y="0"/>
                    <a:pt x="6" y="0"/>
                  </a:cubicBezTo>
                  <a:cubicBezTo>
                    <a:pt x="2" y="0"/>
                    <a:pt x="0" y="2"/>
                    <a:pt x="0" y="6"/>
                  </a:cubicBezTo>
                  <a:cubicBezTo>
                    <a:pt x="0" y="35"/>
                    <a:pt x="0" y="35"/>
                    <a:pt x="0" y="35"/>
                  </a:cubicBezTo>
                  <a:cubicBezTo>
                    <a:pt x="0" y="104"/>
                    <a:pt x="0" y="104"/>
                    <a:pt x="0" y="104"/>
                  </a:cubicBezTo>
                  <a:cubicBezTo>
                    <a:pt x="0" y="134"/>
                    <a:pt x="0" y="134"/>
                    <a:pt x="0" y="134"/>
                  </a:cubicBezTo>
                  <a:cubicBezTo>
                    <a:pt x="0" y="137"/>
                    <a:pt x="2" y="140"/>
                    <a:pt x="6" y="140"/>
                  </a:cubicBezTo>
                  <a:cubicBezTo>
                    <a:pt x="94" y="140"/>
                    <a:pt x="94" y="140"/>
                    <a:pt x="94" y="140"/>
                  </a:cubicBezTo>
                  <a:cubicBezTo>
                    <a:pt x="130" y="140"/>
                    <a:pt x="130" y="140"/>
                    <a:pt x="130" y="140"/>
                  </a:cubicBezTo>
                  <a:cubicBezTo>
                    <a:pt x="134" y="140"/>
                    <a:pt x="136" y="137"/>
                    <a:pt x="136" y="134"/>
                  </a:cubicBezTo>
                  <a:cubicBezTo>
                    <a:pt x="136" y="39"/>
                    <a:pt x="136" y="39"/>
                    <a:pt x="136" y="39"/>
                  </a:cubicBezTo>
                  <a:cubicBezTo>
                    <a:pt x="136" y="36"/>
                    <a:pt x="134" y="33"/>
                    <a:pt x="130" y="33"/>
                  </a:cubicBezTo>
                  <a:close/>
                  <a:moveTo>
                    <a:pt x="88" y="128"/>
                  </a:moveTo>
                  <a:cubicBezTo>
                    <a:pt x="72" y="128"/>
                    <a:pt x="72" y="128"/>
                    <a:pt x="72" y="128"/>
                  </a:cubicBezTo>
                  <a:cubicBezTo>
                    <a:pt x="72" y="110"/>
                    <a:pt x="72" y="110"/>
                    <a:pt x="72" y="110"/>
                  </a:cubicBezTo>
                  <a:cubicBezTo>
                    <a:pt x="88" y="110"/>
                    <a:pt x="88" y="110"/>
                    <a:pt x="88" y="110"/>
                  </a:cubicBezTo>
                  <a:lnTo>
                    <a:pt x="88" y="128"/>
                  </a:lnTo>
                  <a:close/>
                  <a:moveTo>
                    <a:pt x="60" y="110"/>
                  </a:moveTo>
                  <a:cubicBezTo>
                    <a:pt x="60" y="128"/>
                    <a:pt x="60" y="128"/>
                    <a:pt x="60" y="128"/>
                  </a:cubicBezTo>
                  <a:cubicBezTo>
                    <a:pt x="39" y="128"/>
                    <a:pt x="39" y="128"/>
                    <a:pt x="39" y="128"/>
                  </a:cubicBezTo>
                  <a:cubicBezTo>
                    <a:pt x="39" y="110"/>
                    <a:pt x="39" y="110"/>
                    <a:pt x="39" y="110"/>
                  </a:cubicBezTo>
                  <a:lnTo>
                    <a:pt x="60" y="110"/>
                  </a:lnTo>
                  <a:close/>
                  <a:moveTo>
                    <a:pt x="12" y="98"/>
                  </a:moveTo>
                  <a:cubicBezTo>
                    <a:pt x="12" y="41"/>
                    <a:pt x="12" y="41"/>
                    <a:pt x="12" y="41"/>
                  </a:cubicBezTo>
                  <a:cubicBezTo>
                    <a:pt x="88" y="41"/>
                    <a:pt x="88" y="41"/>
                    <a:pt x="88" y="41"/>
                  </a:cubicBezTo>
                  <a:cubicBezTo>
                    <a:pt x="88" y="98"/>
                    <a:pt x="88" y="98"/>
                    <a:pt x="88" y="98"/>
                  </a:cubicBezTo>
                  <a:lnTo>
                    <a:pt x="12" y="98"/>
                  </a:lnTo>
                  <a:close/>
                  <a:moveTo>
                    <a:pt x="39" y="29"/>
                  </a:moveTo>
                  <a:cubicBezTo>
                    <a:pt x="39" y="12"/>
                    <a:pt x="39" y="12"/>
                    <a:pt x="39" y="12"/>
                  </a:cubicBezTo>
                  <a:cubicBezTo>
                    <a:pt x="60" y="12"/>
                    <a:pt x="60" y="12"/>
                    <a:pt x="60" y="12"/>
                  </a:cubicBezTo>
                  <a:cubicBezTo>
                    <a:pt x="60" y="29"/>
                    <a:pt x="60" y="29"/>
                    <a:pt x="60" y="29"/>
                  </a:cubicBezTo>
                  <a:lnTo>
                    <a:pt x="39" y="29"/>
                  </a:lnTo>
                  <a:close/>
                  <a:moveTo>
                    <a:pt x="88" y="29"/>
                  </a:moveTo>
                  <a:cubicBezTo>
                    <a:pt x="72" y="29"/>
                    <a:pt x="72" y="29"/>
                    <a:pt x="72" y="29"/>
                  </a:cubicBezTo>
                  <a:cubicBezTo>
                    <a:pt x="72" y="12"/>
                    <a:pt x="72" y="12"/>
                    <a:pt x="72" y="12"/>
                  </a:cubicBezTo>
                  <a:cubicBezTo>
                    <a:pt x="88" y="12"/>
                    <a:pt x="88" y="12"/>
                    <a:pt x="88" y="12"/>
                  </a:cubicBezTo>
                  <a:lnTo>
                    <a:pt x="88" y="29"/>
                  </a:lnTo>
                  <a:close/>
                  <a:moveTo>
                    <a:pt x="12" y="12"/>
                  </a:moveTo>
                  <a:cubicBezTo>
                    <a:pt x="27" y="12"/>
                    <a:pt x="27" y="12"/>
                    <a:pt x="27" y="12"/>
                  </a:cubicBezTo>
                  <a:cubicBezTo>
                    <a:pt x="27" y="29"/>
                    <a:pt x="27" y="29"/>
                    <a:pt x="27" y="29"/>
                  </a:cubicBezTo>
                  <a:cubicBezTo>
                    <a:pt x="12" y="29"/>
                    <a:pt x="12" y="29"/>
                    <a:pt x="12" y="29"/>
                  </a:cubicBezTo>
                  <a:lnTo>
                    <a:pt x="12" y="12"/>
                  </a:lnTo>
                  <a:close/>
                  <a:moveTo>
                    <a:pt x="12" y="110"/>
                  </a:moveTo>
                  <a:cubicBezTo>
                    <a:pt x="27" y="110"/>
                    <a:pt x="27" y="110"/>
                    <a:pt x="27" y="110"/>
                  </a:cubicBezTo>
                  <a:cubicBezTo>
                    <a:pt x="27" y="128"/>
                    <a:pt x="27" y="128"/>
                    <a:pt x="27" y="128"/>
                  </a:cubicBezTo>
                  <a:cubicBezTo>
                    <a:pt x="12" y="128"/>
                    <a:pt x="12" y="128"/>
                    <a:pt x="12" y="128"/>
                  </a:cubicBezTo>
                  <a:lnTo>
                    <a:pt x="12" y="110"/>
                  </a:lnTo>
                  <a:close/>
                  <a:moveTo>
                    <a:pt x="124" y="128"/>
                  </a:moveTo>
                  <a:cubicBezTo>
                    <a:pt x="100" y="128"/>
                    <a:pt x="100" y="128"/>
                    <a:pt x="100" y="128"/>
                  </a:cubicBezTo>
                  <a:cubicBezTo>
                    <a:pt x="100" y="104"/>
                    <a:pt x="100" y="104"/>
                    <a:pt x="100" y="104"/>
                  </a:cubicBezTo>
                  <a:cubicBezTo>
                    <a:pt x="100" y="45"/>
                    <a:pt x="100" y="45"/>
                    <a:pt x="100" y="45"/>
                  </a:cubicBezTo>
                  <a:cubicBezTo>
                    <a:pt x="124" y="45"/>
                    <a:pt x="124" y="45"/>
                    <a:pt x="124" y="45"/>
                  </a:cubicBezTo>
                  <a:lnTo>
                    <a:pt x="124" y="128"/>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grpSp>
          <p:nvGrpSpPr>
            <p:cNvPr id="23" name="Group 20"/>
            <p:cNvGrpSpPr/>
            <p:nvPr/>
          </p:nvGrpSpPr>
          <p:grpSpPr bwMode="auto">
            <a:xfrm>
              <a:off x="4168903" y="3758427"/>
              <a:ext cx="495598" cy="535050"/>
              <a:chOff x="-360" y="-11"/>
              <a:chExt cx="276" cy="298"/>
            </a:xfrm>
          </p:grpSpPr>
          <p:sp>
            <p:nvSpPr>
              <p:cNvPr id="29" name="Freeform 21"/>
              <p:cNvSpPr/>
              <p:nvPr/>
            </p:nvSpPr>
            <p:spPr bwMode="auto">
              <a:xfrm>
                <a:off x="-360" y="-11"/>
                <a:ext cx="276" cy="203"/>
              </a:xfrm>
              <a:custGeom>
                <a:avLst/>
                <a:gdLst>
                  <a:gd name="T0" fmla="*/ 106 w 138"/>
                  <a:gd name="T1" fmla="*/ 37 h 101"/>
                  <a:gd name="T2" fmla="*/ 100 w 138"/>
                  <a:gd name="T3" fmla="*/ 38 h 101"/>
                  <a:gd name="T4" fmla="*/ 100 w 138"/>
                  <a:gd name="T5" fmla="*/ 35 h 101"/>
                  <a:gd name="T6" fmla="*/ 66 w 138"/>
                  <a:gd name="T7" fmla="*/ 0 h 101"/>
                  <a:gd name="T8" fmla="*/ 32 w 138"/>
                  <a:gd name="T9" fmla="*/ 29 h 101"/>
                  <a:gd name="T10" fmla="*/ 22 w 138"/>
                  <a:gd name="T11" fmla="*/ 30 h 101"/>
                  <a:gd name="T12" fmla="*/ 22 w 138"/>
                  <a:gd name="T13" fmla="*/ 30 h 101"/>
                  <a:gd name="T14" fmla="*/ 8 w 138"/>
                  <a:gd name="T15" fmla="*/ 51 h 101"/>
                  <a:gd name="T16" fmla="*/ 10 w 138"/>
                  <a:gd name="T17" fmla="*/ 60 h 101"/>
                  <a:gd name="T18" fmla="*/ 0 w 138"/>
                  <a:gd name="T19" fmla="*/ 79 h 101"/>
                  <a:gd name="T20" fmla="*/ 22 w 138"/>
                  <a:gd name="T21" fmla="*/ 101 h 101"/>
                  <a:gd name="T22" fmla="*/ 45 w 138"/>
                  <a:gd name="T23" fmla="*/ 101 h 101"/>
                  <a:gd name="T24" fmla="*/ 51 w 138"/>
                  <a:gd name="T25" fmla="*/ 95 h 101"/>
                  <a:gd name="T26" fmla="*/ 45 w 138"/>
                  <a:gd name="T27" fmla="*/ 89 h 101"/>
                  <a:gd name="T28" fmla="*/ 22 w 138"/>
                  <a:gd name="T29" fmla="*/ 89 h 101"/>
                  <a:gd name="T30" fmla="*/ 12 w 138"/>
                  <a:gd name="T31" fmla="*/ 79 h 101"/>
                  <a:gd name="T32" fmla="*/ 20 w 138"/>
                  <a:gd name="T33" fmla="*/ 69 h 101"/>
                  <a:gd name="T34" fmla="*/ 25 w 138"/>
                  <a:gd name="T35" fmla="*/ 65 h 101"/>
                  <a:gd name="T36" fmla="*/ 23 w 138"/>
                  <a:gd name="T37" fmla="*/ 58 h 101"/>
                  <a:gd name="T38" fmla="*/ 20 w 138"/>
                  <a:gd name="T39" fmla="*/ 51 h 101"/>
                  <a:gd name="T40" fmla="*/ 26 w 138"/>
                  <a:gd name="T41" fmla="*/ 41 h 101"/>
                  <a:gd name="T42" fmla="*/ 26 w 138"/>
                  <a:gd name="T43" fmla="*/ 41 h 101"/>
                  <a:gd name="T44" fmla="*/ 35 w 138"/>
                  <a:gd name="T45" fmla="*/ 42 h 101"/>
                  <a:gd name="T46" fmla="*/ 41 w 138"/>
                  <a:gd name="T47" fmla="*/ 42 h 101"/>
                  <a:gd name="T48" fmla="*/ 43 w 138"/>
                  <a:gd name="T49" fmla="*/ 36 h 101"/>
                  <a:gd name="T50" fmla="*/ 43 w 138"/>
                  <a:gd name="T51" fmla="*/ 35 h 101"/>
                  <a:gd name="T52" fmla="*/ 43 w 138"/>
                  <a:gd name="T53" fmla="*/ 35 h 101"/>
                  <a:gd name="T54" fmla="*/ 66 w 138"/>
                  <a:gd name="T55" fmla="*/ 12 h 101"/>
                  <a:gd name="T56" fmla="*/ 88 w 138"/>
                  <a:gd name="T57" fmla="*/ 35 h 101"/>
                  <a:gd name="T58" fmla="*/ 84 w 138"/>
                  <a:gd name="T59" fmla="*/ 46 h 101"/>
                  <a:gd name="T60" fmla="*/ 86 w 138"/>
                  <a:gd name="T61" fmla="*/ 54 h 101"/>
                  <a:gd name="T62" fmla="*/ 93 w 138"/>
                  <a:gd name="T63" fmla="*/ 54 h 101"/>
                  <a:gd name="T64" fmla="*/ 106 w 138"/>
                  <a:gd name="T65" fmla="*/ 49 h 101"/>
                  <a:gd name="T66" fmla="*/ 126 w 138"/>
                  <a:gd name="T67" fmla="*/ 69 h 101"/>
                  <a:gd name="T68" fmla="*/ 106 w 138"/>
                  <a:gd name="T69" fmla="*/ 89 h 101"/>
                  <a:gd name="T70" fmla="*/ 93 w 138"/>
                  <a:gd name="T71" fmla="*/ 89 h 101"/>
                  <a:gd name="T72" fmla="*/ 87 w 138"/>
                  <a:gd name="T73" fmla="*/ 95 h 101"/>
                  <a:gd name="T74" fmla="*/ 93 w 138"/>
                  <a:gd name="T75" fmla="*/ 101 h 101"/>
                  <a:gd name="T76" fmla="*/ 106 w 138"/>
                  <a:gd name="T77" fmla="*/ 101 h 101"/>
                  <a:gd name="T78" fmla="*/ 138 w 138"/>
                  <a:gd name="T79" fmla="*/ 69 h 101"/>
                  <a:gd name="T80" fmla="*/ 106 w 138"/>
                  <a:gd name="T81" fmla="*/ 37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8" h="101">
                    <a:moveTo>
                      <a:pt x="106" y="37"/>
                    </a:moveTo>
                    <a:cubicBezTo>
                      <a:pt x="104" y="37"/>
                      <a:pt x="102" y="37"/>
                      <a:pt x="100" y="38"/>
                    </a:cubicBezTo>
                    <a:cubicBezTo>
                      <a:pt x="100" y="37"/>
                      <a:pt x="100" y="36"/>
                      <a:pt x="100" y="35"/>
                    </a:cubicBezTo>
                    <a:cubicBezTo>
                      <a:pt x="100" y="16"/>
                      <a:pt x="84" y="0"/>
                      <a:pt x="66" y="0"/>
                    </a:cubicBezTo>
                    <a:cubicBezTo>
                      <a:pt x="49" y="0"/>
                      <a:pt x="35" y="13"/>
                      <a:pt x="32" y="29"/>
                    </a:cubicBezTo>
                    <a:cubicBezTo>
                      <a:pt x="28" y="28"/>
                      <a:pt x="25" y="29"/>
                      <a:pt x="22" y="30"/>
                    </a:cubicBezTo>
                    <a:cubicBezTo>
                      <a:pt x="22" y="30"/>
                      <a:pt x="22" y="30"/>
                      <a:pt x="22" y="30"/>
                    </a:cubicBezTo>
                    <a:cubicBezTo>
                      <a:pt x="13" y="33"/>
                      <a:pt x="8" y="42"/>
                      <a:pt x="8" y="51"/>
                    </a:cubicBezTo>
                    <a:cubicBezTo>
                      <a:pt x="8" y="54"/>
                      <a:pt x="8" y="57"/>
                      <a:pt x="10" y="60"/>
                    </a:cubicBezTo>
                    <a:cubicBezTo>
                      <a:pt x="4" y="64"/>
                      <a:pt x="0" y="71"/>
                      <a:pt x="0" y="79"/>
                    </a:cubicBezTo>
                    <a:cubicBezTo>
                      <a:pt x="0" y="91"/>
                      <a:pt x="10" y="101"/>
                      <a:pt x="22" y="101"/>
                    </a:cubicBezTo>
                    <a:cubicBezTo>
                      <a:pt x="45" y="101"/>
                      <a:pt x="45" y="101"/>
                      <a:pt x="45" y="101"/>
                    </a:cubicBezTo>
                    <a:cubicBezTo>
                      <a:pt x="48" y="101"/>
                      <a:pt x="51" y="98"/>
                      <a:pt x="51" y="95"/>
                    </a:cubicBezTo>
                    <a:cubicBezTo>
                      <a:pt x="51" y="92"/>
                      <a:pt x="48" y="89"/>
                      <a:pt x="45" y="89"/>
                    </a:cubicBezTo>
                    <a:cubicBezTo>
                      <a:pt x="22" y="89"/>
                      <a:pt x="22" y="89"/>
                      <a:pt x="22" y="89"/>
                    </a:cubicBezTo>
                    <a:cubicBezTo>
                      <a:pt x="16" y="89"/>
                      <a:pt x="12" y="84"/>
                      <a:pt x="12" y="79"/>
                    </a:cubicBezTo>
                    <a:cubicBezTo>
                      <a:pt x="12" y="74"/>
                      <a:pt x="16" y="70"/>
                      <a:pt x="20" y="69"/>
                    </a:cubicBezTo>
                    <a:cubicBezTo>
                      <a:pt x="23" y="69"/>
                      <a:pt x="25" y="67"/>
                      <a:pt x="25" y="65"/>
                    </a:cubicBezTo>
                    <a:cubicBezTo>
                      <a:pt x="26" y="62"/>
                      <a:pt x="25" y="60"/>
                      <a:pt x="23" y="58"/>
                    </a:cubicBezTo>
                    <a:cubicBezTo>
                      <a:pt x="21" y="57"/>
                      <a:pt x="20" y="54"/>
                      <a:pt x="20" y="51"/>
                    </a:cubicBezTo>
                    <a:cubicBezTo>
                      <a:pt x="20" y="47"/>
                      <a:pt x="22" y="43"/>
                      <a:pt x="26" y="41"/>
                    </a:cubicBezTo>
                    <a:cubicBezTo>
                      <a:pt x="26" y="41"/>
                      <a:pt x="26" y="41"/>
                      <a:pt x="26" y="41"/>
                    </a:cubicBezTo>
                    <a:cubicBezTo>
                      <a:pt x="29" y="40"/>
                      <a:pt x="32" y="40"/>
                      <a:pt x="35" y="42"/>
                    </a:cubicBezTo>
                    <a:cubicBezTo>
                      <a:pt x="36" y="43"/>
                      <a:pt x="39" y="43"/>
                      <a:pt x="41" y="42"/>
                    </a:cubicBezTo>
                    <a:cubicBezTo>
                      <a:pt x="43" y="41"/>
                      <a:pt x="44" y="39"/>
                      <a:pt x="43" y="36"/>
                    </a:cubicBezTo>
                    <a:cubicBezTo>
                      <a:pt x="43" y="36"/>
                      <a:pt x="43" y="36"/>
                      <a:pt x="43" y="35"/>
                    </a:cubicBezTo>
                    <a:cubicBezTo>
                      <a:pt x="43" y="35"/>
                      <a:pt x="43" y="35"/>
                      <a:pt x="43" y="35"/>
                    </a:cubicBezTo>
                    <a:cubicBezTo>
                      <a:pt x="43" y="22"/>
                      <a:pt x="53" y="12"/>
                      <a:pt x="66" y="12"/>
                    </a:cubicBezTo>
                    <a:cubicBezTo>
                      <a:pt x="78" y="12"/>
                      <a:pt x="88" y="22"/>
                      <a:pt x="88" y="35"/>
                    </a:cubicBezTo>
                    <a:cubicBezTo>
                      <a:pt x="88" y="39"/>
                      <a:pt x="87" y="43"/>
                      <a:pt x="84" y="46"/>
                    </a:cubicBezTo>
                    <a:cubicBezTo>
                      <a:pt x="83" y="49"/>
                      <a:pt x="83" y="52"/>
                      <a:pt x="86" y="54"/>
                    </a:cubicBezTo>
                    <a:cubicBezTo>
                      <a:pt x="88" y="56"/>
                      <a:pt x="91" y="56"/>
                      <a:pt x="93" y="54"/>
                    </a:cubicBezTo>
                    <a:cubicBezTo>
                      <a:pt x="96" y="52"/>
                      <a:pt x="100" y="49"/>
                      <a:pt x="106" y="49"/>
                    </a:cubicBezTo>
                    <a:cubicBezTo>
                      <a:pt x="117" y="49"/>
                      <a:pt x="126" y="58"/>
                      <a:pt x="126" y="69"/>
                    </a:cubicBezTo>
                    <a:cubicBezTo>
                      <a:pt x="126" y="80"/>
                      <a:pt x="117" y="89"/>
                      <a:pt x="106" y="89"/>
                    </a:cubicBezTo>
                    <a:cubicBezTo>
                      <a:pt x="93" y="89"/>
                      <a:pt x="93" y="89"/>
                      <a:pt x="93" y="89"/>
                    </a:cubicBezTo>
                    <a:cubicBezTo>
                      <a:pt x="90" y="89"/>
                      <a:pt x="87" y="92"/>
                      <a:pt x="87" y="95"/>
                    </a:cubicBezTo>
                    <a:cubicBezTo>
                      <a:pt x="87" y="98"/>
                      <a:pt x="90" y="101"/>
                      <a:pt x="93" y="101"/>
                    </a:cubicBezTo>
                    <a:cubicBezTo>
                      <a:pt x="106" y="101"/>
                      <a:pt x="106" y="101"/>
                      <a:pt x="106" y="101"/>
                    </a:cubicBezTo>
                    <a:cubicBezTo>
                      <a:pt x="124" y="101"/>
                      <a:pt x="138" y="87"/>
                      <a:pt x="138" y="69"/>
                    </a:cubicBezTo>
                    <a:cubicBezTo>
                      <a:pt x="138" y="51"/>
                      <a:pt x="124" y="37"/>
                      <a:pt x="106"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0" name="Freeform 22"/>
              <p:cNvSpPr/>
              <p:nvPr/>
            </p:nvSpPr>
            <p:spPr bwMode="auto">
              <a:xfrm>
                <a:off x="-276" y="121"/>
                <a:ext cx="108" cy="166"/>
              </a:xfrm>
              <a:custGeom>
                <a:avLst/>
                <a:gdLst>
                  <a:gd name="T0" fmla="*/ 43 w 54"/>
                  <a:gd name="T1" fmla="*/ 53 h 83"/>
                  <a:gd name="T2" fmla="*/ 33 w 54"/>
                  <a:gd name="T3" fmla="*/ 63 h 83"/>
                  <a:gd name="T4" fmla="*/ 33 w 54"/>
                  <a:gd name="T5" fmla="*/ 6 h 83"/>
                  <a:gd name="T6" fmla="*/ 27 w 54"/>
                  <a:gd name="T7" fmla="*/ 0 h 83"/>
                  <a:gd name="T8" fmla="*/ 21 w 54"/>
                  <a:gd name="T9" fmla="*/ 6 h 83"/>
                  <a:gd name="T10" fmla="*/ 21 w 54"/>
                  <a:gd name="T11" fmla="*/ 63 h 83"/>
                  <a:gd name="T12" fmla="*/ 11 w 54"/>
                  <a:gd name="T13" fmla="*/ 53 h 83"/>
                  <a:gd name="T14" fmla="*/ 2 w 54"/>
                  <a:gd name="T15" fmla="*/ 53 h 83"/>
                  <a:gd name="T16" fmla="*/ 2 w 54"/>
                  <a:gd name="T17" fmla="*/ 61 h 83"/>
                  <a:gd name="T18" fmla="*/ 23 w 54"/>
                  <a:gd name="T19" fmla="*/ 82 h 83"/>
                  <a:gd name="T20" fmla="*/ 27 w 54"/>
                  <a:gd name="T21" fmla="*/ 83 h 83"/>
                  <a:gd name="T22" fmla="*/ 31 w 54"/>
                  <a:gd name="T23" fmla="*/ 82 h 83"/>
                  <a:gd name="T24" fmla="*/ 52 w 54"/>
                  <a:gd name="T25" fmla="*/ 61 h 83"/>
                  <a:gd name="T26" fmla="*/ 52 w 54"/>
                  <a:gd name="T27" fmla="*/ 53 h 83"/>
                  <a:gd name="T28" fmla="*/ 43 w 54"/>
                  <a:gd name="T29" fmla="*/ 5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 h="83">
                    <a:moveTo>
                      <a:pt x="43" y="53"/>
                    </a:moveTo>
                    <a:cubicBezTo>
                      <a:pt x="33" y="63"/>
                      <a:pt x="33" y="63"/>
                      <a:pt x="33" y="63"/>
                    </a:cubicBezTo>
                    <a:cubicBezTo>
                      <a:pt x="33" y="6"/>
                      <a:pt x="33" y="6"/>
                      <a:pt x="33" y="6"/>
                    </a:cubicBezTo>
                    <a:cubicBezTo>
                      <a:pt x="33" y="2"/>
                      <a:pt x="30" y="0"/>
                      <a:pt x="27" y="0"/>
                    </a:cubicBezTo>
                    <a:cubicBezTo>
                      <a:pt x="24" y="0"/>
                      <a:pt x="21" y="2"/>
                      <a:pt x="21" y="6"/>
                    </a:cubicBezTo>
                    <a:cubicBezTo>
                      <a:pt x="21" y="63"/>
                      <a:pt x="21" y="63"/>
                      <a:pt x="21" y="63"/>
                    </a:cubicBezTo>
                    <a:cubicBezTo>
                      <a:pt x="11" y="53"/>
                      <a:pt x="11" y="53"/>
                      <a:pt x="11" y="53"/>
                    </a:cubicBezTo>
                    <a:cubicBezTo>
                      <a:pt x="8" y="50"/>
                      <a:pt x="5" y="50"/>
                      <a:pt x="2" y="53"/>
                    </a:cubicBezTo>
                    <a:cubicBezTo>
                      <a:pt x="0" y="55"/>
                      <a:pt x="0" y="59"/>
                      <a:pt x="2" y="61"/>
                    </a:cubicBezTo>
                    <a:cubicBezTo>
                      <a:pt x="23" y="82"/>
                      <a:pt x="23" y="82"/>
                      <a:pt x="23" y="82"/>
                    </a:cubicBezTo>
                    <a:cubicBezTo>
                      <a:pt x="24" y="83"/>
                      <a:pt x="25" y="83"/>
                      <a:pt x="27" y="83"/>
                    </a:cubicBezTo>
                    <a:cubicBezTo>
                      <a:pt x="28" y="83"/>
                      <a:pt x="30" y="83"/>
                      <a:pt x="31" y="82"/>
                    </a:cubicBezTo>
                    <a:cubicBezTo>
                      <a:pt x="52" y="61"/>
                      <a:pt x="52" y="61"/>
                      <a:pt x="52" y="61"/>
                    </a:cubicBezTo>
                    <a:cubicBezTo>
                      <a:pt x="54" y="59"/>
                      <a:pt x="54" y="55"/>
                      <a:pt x="52" y="53"/>
                    </a:cubicBezTo>
                    <a:cubicBezTo>
                      <a:pt x="49" y="50"/>
                      <a:pt x="45" y="50"/>
                      <a:pt x="43" y="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grpSp>
        <p:sp>
          <p:nvSpPr>
            <p:cNvPr id="24" name="Freeform 23"/>
            <p:cNvSpPr>
              <a:spLocks noEditPoints="1"/>
            </p:cNvSpPr>
            <p:nvPr/>
          </p:nvSpPr>
          <p:spPr bwMode="auto">
            <a:xfrm>
              <a:off x="6297664" y="5533902"/>
              <a:ext cx="437555" cy="464344"/>
            </a:xfrm>
            <a:custGeom>
              <a:avLst/>
              <a:gdLst>
                <a:gd name="T0" fmla="*/ 111 w 132"/>
                <a:gd name="T1" fmla="*/ 56 h 140"/>
                <a:gd name="T2" fmla="*/ 103 w 132"/>
                <a:gd name="T3" fmla="*/ 56 h 140"/>
                <a:gd name="T4" fmla="*/ 103 w 132"/>
                <a:gd name="T5" fmla="*/ 37 h 140"/>
                <a:gd name="T6" fmla="*/ 66 w 132"/>
                <a:gd name="T7" fmla="*/ 0 h 140"/>
                <a:gd name="T8" fmla="*/ 29 w 132"/>
                <a:gd name="T9" fmla="*/ 37 h 140"/>
                <a:gd name="T10" fmla="*/ 29 w 132"/>
                <a:gd name="T11" fmla="*/ 55 h 140"/>
                <a:gd name="T12" fmla="*/ 21 w 132"/>
                <a:gd name="T13" fmla="*/ 55 h 140"/>
                <a:gd name="T14" fmla="*/ 0 w 132"/>
                <a:gd name="T15" fmla="*/ 76 h 140"/>
                <a:gd name="T16" fmla="*/ 21 w 132"/>
                <a:gd name="T17" fmla="*/ 97 h 140"/>
                <a:gd name="T18" fmla="*/ 41 w 132"/>
                <a:gd name="T19" fmla="*/ 97 h 140"/>
                <a:gd name="T20" fmla="*/ 41 w 132"/>
                <a:gd name="T21" fmla="*/ 57 h 140"/>
                <a:gd name="T22" fmla="*/ 41 w 132"/>
                <a:gd name="T23" fmla="*/ 55 h 140"/>
                <a:gd name="T24" fmla="*/ 41 w 132"/>
                <a:gd name="T25" fmla="*/ 37 h 140"/>
                <a:gd name="T26" fmla="*/ 66 w 132"/>
                <a:gd name="T27" fmla="*/ 12 h 140"/>
                <a:gd name="T28" fmla="*/ 91 w 132"/>
                <a:gd name="T29" fmla="*/ 37 h 140"/>
                <a:gd name="T30" fmla="*/ 91 w 132"/>
                <a:gd name="T31" fmla="*/ 56 h 140"/>
                <a:gd name="T32" fmla="*/ 91 w 132"/>
                <a:gd name="T33" fmla="*/ 59 h 140"/>
                <a:gd name="T34" fmla="*/ 91 w 132"/>
                <a:gd name="T35" fmla="*/ 92 h 140"/>
                <a:gd name="T36" fmla="*/ 91 w 132"/>
                <a:gd name="T37" fmla="*/ 98 h 140"/>
                <a:gd name="T38" fmla="*/ 91 w 132"/>
                <a:gd name="T39" fmla="*/ 109 h 140"/>
                <a:gd name="T40" fmla="*/ 81 w 132"/>
                <a:gd name="T41" fmla="*/ 119 h 140"/>
                <a:gd name="T42" fmla="*/ 79 w 132"/>
                <a:gd name="T43" fmla="*/ 119 h 140"/>
                <a:gd name="T44" fmla="*/ 66 w 132"/>
                <a:gd name="T45" fmla="*/ 110 h 140"/>
                <a:gd name="T46" fmla="*/ 51 w 132"/>
                <a:gd name="T47" fmla="*/ 125 h 140"/>
                <a:gd name="T48" fmla="*/ 66 w 132"/>
                <a:gd name="T49" fmla="*/ 140 h 140"/>
                <a:gd name="T50" fmla="*/ 79 w 132"/>
                <a:gd name="T51" fmla="*/ 131 h 140"/>
                <a:gd name="T52" fmla="*/ 81 w 132"/>
                <a:gd name="T53" fmla="*/ 131 h 140"/>
                <a:gd name="T54" fmla="*/ 103 w 132"/>
                <a:gd name="T55" fmla="*/ 109 h 140"/>
                <a:gd name="T56" fmla="*/ 103 w 132"/>
                <a:gd name="T57" fmla="*/ 98 h 140"/>
                <a:gd name="T58" fmla="*/ 111 w 132"/>
                <a:gd name="T59" fmla="*/ 98 h 140"/>
                <a:gd name="T60" fmla="*/ 132 w 132"/>
                <a:gd name="T61" fmla="*/ 77 h 140"/>
                <a:gd name="T62" fmla="*/ 111 w 132"/>
                <a:gd name="T63" fmla="*/ 56 h 140"/>
                <a:gd name="T64" fmla="*/ 29 w 132"/>
                <a:gd name="T65" fmla="*/ 85 h 140"/>
                <a:gd name="T66" fmla="*/ 21 w 132"/>
                <a:gd name="T67" fmla="*/ 85 h 140"/>
                <a:gd name="T68" fmla="*/ 12 w 132"/>
                <a:gd name="T69" fmla="*/ 76 h 140"/>
                <a:gd name="T70" fmla="*/ 21 w 132"/>
                <a:gd name="T71" fmla="*/ 67 h 140"/>
                <a:gd name="T72" fmla="*/ 29 w 132"/>
                <a:gd name="T73" fmla="*/ 67 h 140"/>
                <a:gd name="T74" fmla="*/ 29 w 132"/>
                <a:gd name="T75" fmla="*/ 85 h 140"/>
                <a:gd name="T76" fmla="*/ 111 w 132"/>
                <a:gd name="T77" fmla="*/ 86 h 140"/>
                <a:gd name="T78" fmla="*/ 103 w 132"/>
                <a:gd name="T79" fmla="*/ 86 h 140"/>
                <a:gd name="T80" fmla="*/ 103 w 132"/>
                <a:gd name="T81" fmla="*/ 68 h 140"/>
                <a:gd name="T82" fmla="*/ 111 w 132"/>
                <a:gd name="T83" fmla="*/ 68 h 140"/>
                <a:gd name="T84" fmla="*/ 120 w 132"/>
                <a:gd name="T85" fmla="*/ 77 h 140"/>
                <a:gd name="T86" fmla="*/ 111 w 132"/>
                <a:gd name="T87" fmla="*/ 86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2" h="140">
                  <a:moveTo>
                    <a:pt x="111" y="56"/>
                  </a:moveTo>
                  <a:cubicBezTo>
                    <a:pt x="103" y="56"/>
                    <a:pt x="103" y="56"/>
                    <a:pt x="103" y="56"/>
                  </a:cubicBezTo>
                  <a:cubicBezTo>
                    <a:pt x="103" y="37"/>
                    <a:pt x="103" y="37"/>
                    <a:pt x="103" y="37"/>
                  </a:cubicBezTo>
                  <a:cubicBezTo>
                    <a:pt x="103" y="16"/>
                    <a:pt x="86" y="0"/>
                    <a:pt x="66" y="0"/>
                  </a:cubicBezTo>
                  <a:cubicBezTo>
                    <a:pt x="46" y="0"/>
                    <a:pt x="29" y="16"/>
                    <a:pt x="29" y="37"/>
                  </a:cubicBezTo>
                  <a:cubicBezTo>
                    <a:pt x="29" y="55"/>
                    <a:pt x="29" y="55"/>
                    <a:pt x="29" y="55"/>
                  </a:cubicBezTo>
                  <a:cubicBezTo>
                    <a:pt x="21" y="55"/>
                    <a:pt x="21" y="55"/>
                    <a:pt x="21" y="55"/>
                  </a:cubicBezTo>
                  <a:cubicBezTo>
                    <a:pt x="9" y="55"/>
                    <a:pt x="0" y="65"/>
                    <a:pt x="0" y="76"/>
                  </a:cubicBezTo>
                  <a:cubicBezTo>
                    <a:pt x="0" y="88"/>
                    <a:pt x="9" y="97"/>
                    <a:pt x="21" y="97"/>
                  </a:cubicBezTo>
                  <a:cubicBezTo>
                    <a:pt x="41" y="97"/>
                    <a:pt x="41" y="97"/>
                    <a:pt x="41" y="97"/>
                  </a:cubicBezTo>
                  <a:cubicBezTo>
                    <a:pt x="41" y="57"/>
                    <a:pt x="41" y="57"/>
                    <a:pt x="41" y="57"/>
                  </a:cubicBezTo>
                  <a:cubicBezTo>
                    <a:pt x="41" y="55"/>
                    <a:pt x="41" y="55"/>
                    <a:pt x="41" y="55"/>
                  </a:cubicBezTo>
                  <a:cubicBezTo>
                    <a:pt x="41" y="37"/>
                    <a:pt x="41" y="37"/>
                    <a:pt x="41" y="37"/>
                  </a:cubicBezTo>
                  <a:cubicBezTo>
                    <a:pt x="41" y="23"/>
                    <a:pt x="52" y="12"/>
                    <a:pt x="66" y="12"/>
                  </a:cubicBezTo>
                  <a:cubicBezTo>
                    <a:pt x="80" y="12"/>
                    <a:pt x="91" y="23"/>
                    <a:pt x="91" y="37"/>
                  </a:cubicBezTo>
                  <a:cubicBezTo>
                    <a:pt x="91" y="56"/>
                    <a:pt x="91" y="56"/>
                    <a:pt x="91" y="56"/>
                  </a:cubicBezTo>
                  <a:cubicBezTo>
                    <a:pt x="91" y="59"/>
                    <a:pt x="91" y="59"/>
                    <a:pt x="91" y="59"/>
                  </a:cubicBezTo>
                  <a:cubicBezTo>
                    <a:pt x="91" y="92"/>
                    <a:pt x="91" y="92"/>
                    <a:pt x="91" y="92"/>
                  </a:cubicBezTo>
                  <a:cubicBezTo>
                    <a:pt x="91" y="98"/>
                    <a:pt x="91" y="98"/>
                    <a:pt x="91" y="98"/>
                  </a:cubicBezTo>
                  <a:cubicBezTo>
                    <a:pt x="91" y="109"/>
                    <a:pt x="91" y="109"/>
                    <a:pt x="91" y="109"/>
                  </a:cubicBezTo>
                  <a:cubicBezTo>
                    <a:pt x="91" y="114"/>
                    <a:pt x="86" y="119"/>
                    <a:pt x="81" y="119"/>
                  </a:cubicBezTo>
                  <a:cubicBezTo>
                    <a:pt x="79" y="119"/>
                    <a:pt x="79" y="119"/>
                    <a:pt x="79" y="119"/>
                  </a:cubicBezTo>
                  <a:cubicBezTo>
                    <a:pt x="77" y="114"/>
                    <a:pt x="72" y="110"/>
                    <a:pt x="66" y="110"/>
                  </a:cubicBezTo>
                  <a:cubicBezTo>
                    <a:pt x="58" y="110"/>
                    <a:pt x="51" y="117"/>
                    <a:pt x="51" y="125"/>
                  </a:cubicBezTo>
                  <a:cubicBezTo>
                    <a:pt x="51" y="133"/>
                    <a:pt x="58" y="140"/>
                    <a:pt x="66" y="140"/>
                  </a:cubicBezTo>
                  <a:cubicBezTo>
                    <a:pt x="72" y="140"/>
                    <a:pt x="77" y="136"/>
                    <a:pt x="79" y="131"/>
                  </a:cubicBezTo>
                  <a:cubicBezTo>
                    <a:pt x="81" y="131"/>
                    <a:pt x="81" y="131"/>
                    <a:pt x="81" y="131"/>
                  </a:cubicBezTo>
                  <a:cubicBezTo>
                    <a:pt x="93" y="131"/>
                    <a:pt x="103" y="121"/>
                    <a:pt x="103" y="109"/>
                  </a:cubicBezTo>
                  <a:cubicBezTo>
                    <a:pt x="103" y="98"/>
                    <a:pt x="103" y="98"/>
                    <a:pt x="103" y="98"/>
                  </a:cubicBezTo>
                  <a:cubicBezTo>
                    <a:pt x="111" y="98"/>
                    <a:pt x="111" y="98"/>
                    <a:pt x="111" y="98"/>
                  </a:cubicBezTo>
                  <a:cubicBezTo>
                    <a:pt x="123" y="98"/>
                    <a:pt x="132" y="89"/>
                    <a:pt x="132" y="77"/>
                  </a:cubicBezTo>
                  <a:cubicBezTo>
                    <a:pt x="132" y="66"/>
                    <a:pt x="123" y="56"/>
                    <a:pt x="111" y="56"/>
                  </a:cubicBezTo>
                  <a:close/>
                  <a:moveTo>
                    <a:pt x="29" y="85"/>
                  </a:moveTo>
                  <a:cubicBezTo>
                    <a:pt x="21" y="85"/>
                    <a:pt x="21" y="85"/>
                    <a:pt x="21" y="85"/>
                  </a:cubicBezTo>
                  <a:cubicBezTo>
                    <a:pt x="16" y="85"/>
                    <a:pt x="12" y="81"/>
                    <a:pt x="12" y="76"/>
                  </a:cubicBezTo>
                  <a:cubicBezTo>
                    <a:pt x="12" y="71"/>
                    <a:pt x="16" y="67"/>
                    <a:pt x="21" y="67"/>
                  </a:cubicBezTo>
                  <a:cubicBezTo>
                    <a:pt x="29" y="67"/>
                    <a:pt x="29" y="67"/>
                    <a:pt x="29" y="67"/>
                  </a:cubicBezTo>
                  <a:lnTo>
                    <a:pt x="29" y="85"/>
                  </a:lnTo>
                  <a:close/>
                  <a:moveTo>
                    <a:pt x="111" y="86"/>
                  </a:moveTo>
                  <a:cubicBezTo>
                    <a:pt x="103" y="86"/>
                    <a:pt x="103" y="86"/>
                    <a:pt x="103" y="86"/>
                  </a:cubicBezTo>
                  <a:cubicBezTo>
                    <a:pt x="103" y="68"/>
                    <a:pt x="103" y="68"/>
                    <a:pt x="103" y="68"/>
                  </a:cubicBezTo>
                  <a:cubicBezTo>
                    <a:pt x="111" y="68"/>
                    <a:pt x="111" y="68"/>
                    <a:pt x="111" y="68"/>
                  </a:cubicBezTo>
                  <a:cubicBezTo>
                    <a:pt x="116" y="68"/>
                    <a:pt x="120" y="72"/>
                    <a:pt x="120" y="77"/>
                  </a:cubicBezTo>
                  <a:cubicBezTo>
                    <a:pt x="120" y="82"/>
                    <a:pt x="116" y="86"/>
                    <a:pt x="111" y="8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grpSp>
          <p:nvGrpSpPr>
            <p:cNvPr id="25" name="Group 24"/>
            <p:cNvGrpSpPr/>
            <p:nvPr/>
          </p:nvGrpSpPr>
          <p:grpSpPr bwMode="auto">
            <a:xfrm>
              <a:off x="8331813" y="3803086"/>
              <a:ext cx="433088" cy="370582"/>
              <a:chOff x="478" y="-7"/>
              <a:chExt cx="280" cy="240"/>
            </a:xfrm>
          </p:grpSpPr>
          <p:sp>
            <p:nvSpPr>
              <p:cNvPr id="27" name="Freeform 25"/>
              <p:cNvSpPr>
                <a:spLocks noEditPoints="1"/>
              </p:cNvSpPr>
              <p:nvPr/>
            </p:nvSpPr>
            <p:spPr bwMode="auto">
              <a:xfrm>
                <a:off x="478" y="-7"/>
                <a:ext cx="280" cy="240"/>
              </a:xfrm>
              <a:custGeom>
                <a:avLst/>
                <a:gdLst>
                  <a:gd name="T0" fmla="*/ 122 w 140"/>
                  <a:gd name="T1" fmla="*/ 20 h 120"/>
                  <a:gd name="T2" fmla="*/ 100 w 140"/>
                  <a:gd name="T3" fmla="*/ 20 h 120"/>
                  <a:gd name="T4" fmla="*/ 100 w 140"/>
                  <a:gd name="T5" fmla="*/ 18 h 120"/>
                  <a:gd name="T6" fmla="*/ 100 w 140"/>
                  <a:gd name="T7" fmla="*/ 15 h 120"/>
                  <a:gd name="T8" fmla="*/ 85 w 140"/>
                  <a:gd name="T9" fmla="*/ 0 h 120"/>
                  <a:gd name="T10" fmla="*/ 70 w 140"/>
                  <a:gd name="T11" fmla="*/ 0 h 120"/>
                  <a:gd name="T12" fmla="*/ 56 w 140"/>
                  <a:gd name="T13" fmla="*/ 15 h 120"/>
                  <a:gd name="T14" fmla="*/ 56 w 140"/>
                  <a:gd name="T15" fmla="*/ 20 h 120"/>
                  <a:gd name="T16" fmla="*/ 18 w 140"/>
                  <a:gd name="T17" fmla="*/ 20 h 120"/>
                  <a:gd name="T18" fmla="*/ 0 w 140"/>
                  <a:gd name="T19" fmla="*/ 38 h 120"/>
                  <a:gd name="T20" fmla="*/ 0 w 140"/>
                  <a:gd name="T21" fmla="*/ 101 h 120"/>
                  <a:gd name="T22" fmla="*/ 18 w 140"/>
                  <a:gd name="T23" fmla="*/ 120 h 120"/>
                  <a:gd name="T24" fmla="*/ 122 w 140"/>
                  <a:gd name="T25" fmla="*/ 120 h 120"/>
                  <a:gd name="T26" fmla="*/ 140 w 140"/>
                  <a:gd name="T27" fmla="*/ 101 h 120"/>
                  <a:gd name="T28" fmla="*/ 140 w 140"/>
                  <a:gd name="T29" fmla="*/ 38 h 120"/>
                  <a:gd name="T30" fmla="*/ 122 w 140"/>
                  <a:gd name="T31" fmla="*/ 20 h 120"/>
                  <a:gd name="T32" fmla="*/ 12 w 140"/>
                  <a:gd name="T33" fmla="*/ 101 h 120"/>
                  <a:gd name="T34" fmla="*/ 12 w 140"/>
                  <a:gd name="T35" fmla="*/ 38 h 120"/>
                  <a:gd name="T36" fmla="*/ 18 w 140"/>
                  <a:gd name="T37" fmla="*/ 32 h 120"/>
                  <a:gd name="T38" fmla="*/ 33 w 140"/>
                  <a:gd name="T39" fmla="*/ 32 h 120"/>
                  <a:gd name="T40" fmla="*/ 33 w 140"/>
                  <a:gd name="T41" fmla="*/ 108 h 120"/>
                  <a:gd name="T42" fmla="*/ 18 w 140"/>
                  <a:gd name="T43" fmla="*/ 108 h 120"/>
                  <a:gd name="T44" fmla="*/ 12 w 140"/>
                  <a:gd name="T45" fmla="*/ 101 h 120"/>
                  <a:gd name="T46" fmla="*/ 128 w 140"/>
                  <a:gd name="T47" fmla="*/ 101 h 120"/>
                  <a:gd name="T48" fmla="*/ 122 w 140"/>
                  <a:gd name="T49" fmla="*/ 108 h 120"/>
                  <a:gd name="T50" fmla="*/ 45 w 140"/>
                  <a:gd name="T51" fmla="*/ 108 h 120"/>
                  <a:gd name="T52" fmla="*/ 45 w 140"/>
                  <a:gd name="T53" fmla="*/ 32 h 120"/>
                  <a:gd name="T54" fmla="*/ 56 w 140"/>
                  <a:gd name="T55" fmla="*/ 32 h 120"/>
                  <a:gd name="T56" fmla="*/ 99 w 140"/>
                  <a:gd name="T57" fmla="*/ 32 h 120"/>
                  <a:gd name="T58" fmla="*/ 122 w 140"/>
                  <a:gd name="T59" fmla="*/ 32 h 120"/>
                  <a:gd name="T60" fmla="*/ 128 w 140"/>
                  <a:gd name="T61" fmla="*/ 38 h 120"/>
                  <a:gd name="T62" fmla="*/ 128 w 140"/>
                  <a:gd name="T63" fmla="*/ 101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0" h="120">
                    <a:moveTo>
                      <a:pt x="122" y="20"/>
                    </a:moveTo>
                    <a:cubicBezTo>
                      <a:pt x="100" y="20"/>
                      <a:pt x="100" y="20"/>
                      <a:pt x="100" y="20"/>
                    </a:cubicBezTo>
                    <a:cubicBezTo>
                      <a:pt x="100" y="18"/>
                      <a:pt x="100" y="18"/>
                      <a:pt x="100" y="18"/>
                    </a:cubicBezTo>
                    <a:cubicBezTo>
                      <a:pt x="100" y="15"/>
                      <a:pt x="100" y="15"/>
                      <a:pt x="100" y="15"/>
                    </a:cubicBezTo>
                    <a:cubicBezTo>
                      <a:pt x="100" y="6"/>
                      <a:pt x="93" y="0"/>
                      <a:pt x="85" y="0"/>
                    </a:cubicBezTo>
                    <a:cubicBezTo>
                      <a:pt x="70" y="0"/>
                      <a:pt x="70" y="0"/>
                      <a:pt x="70" y="0"/>
                    </a:cubicBezTo>
                    <a:cubicBezTo>
                      <a:pt x="62" y="0"/>
                      <a:pt x="56" y="6"/>
                      <a:pt x="56" y="15"/>
                    </a:cubicBezTo>
                    <a:cubicBezTo>
                      <a:pt x="56" y="20"/>
                      <a:pt x="56" y="20"/>
                      <a:pt x="56" y="20"/>
                    </a:cubicBezTo>
                    <a:cubicBezTo>
                      <a:pt x="18" y="20"/>
                      <a:pt x="18" y="20"/>
                      <a:pt x="18" y="20"/>
                    </a:cubicBezTo>
                    <a:cubicBezTo>
                      <a:pt x="8" y="20"/>
                      <a:pt x="0" y="28"/>
                      <a:pt x="0" y="38"/>
                    </a:cubicBezTo>
                    <a:cubicBezTo>
                      <a:pt x="0" y="101"/>
                      <a:pt x="0" y="101"/>
                      <a:pt x="0" y="101"/>
                    </a:cubicBezTo>
                    <a:cubicBezTo>
                      <a:pt x="0" y="112"/>
                      <a:pt x="8" y="120"/>
                      <a:pt x="18" y="120"/>
                    </a:cubicBezTo>
                    <a:cubicBezTo>
                      <a:pt x="122" y="120"/>
                      <a:pt x="122" y="120"/>
                      <a:pt x="122" y="120"/>
                    </a:cubicBezTo>
                    <a:cubicBezTo>
                      <a:pt x="132" y="120"/>
                      <a:pt x="140" y="111"/>
                      <a:pt x="140" y="101"/>
                    </a:cubicBezTo>
                    <a:cubicBezTo>
                      <a:pt x="140" y="38"/>
                      <a:pt x="140" y="38"/>
                      <a:pt x="140" y="38"/>
                    </a:cubicBezTo>
                    <a:cubicBezTo>
                      <a:pt x="140" y="28"/>
                      <a:pt x="132" y="20"/>
                      <a:pt x="122" y="20"/>
                    </a:cubicBezTo>
                    <a:close/>
                    <a:moveTo>
                      <a:pt x="12" y="101"/>
                    </a:moveTo>
                    <a:cubicBezTo>
                      <a:pt x="12" y="38"/>
                      <a:pt x="12" y="38"/>
                      <a:pt x="12" y="38"/>
                    </a:cubicBezTo>
                    <a:cubicBezTo>
                      <a:pt x="12" y="34"/>
                      <a:pt x="15" y="32"/>
                      <a:pt x="18" y="32"/>
                    </a:cubicBezTo>
                    <a:cubicBezTo>
                      <a:pt x="33" y="32"/>
                      <a:pt x="33" y="32"/>
                      <a:pt x="33" y="32"/>
                    </a:cubicBezTo>
                    <a:cubicBezTo>
                      <a:pt x="33" y="108"/>
                      <a:pt x="33" y="108"/>
                      <a:pt x="33" y="108"/>
                    </a:cubicBezTo>
                    <a:cubicBezTo>
                      <a:pt x="18" y="108"/>
                      <a:pt x="18" y="108"/>
                      <a:pt x="18" y="108"/>
                    </a:cubicBezTo>
                    <a:cubicBezTo>
                      <a:pt x="14" y="108"/>
                      <a:pt x="12" y="105"/>
                      <a:pt x="12" y="101"/>
                    </a:cubicBezTo>
                    <a:close/>
                    <a:moveTo>
                      <a:pt x="128" y="101"/>
                    </a:moveTo>
                    <a:cubicBezTo>
                      <a:pt x="128" y="105"/>
                      <a:pt x="125" y="108"/>
                      <a:pt x="122" y="108"/>
                    </a:cubicBezTo>
                    <a:cubicBezTo>
                      <a:pt x="45" y="108"/>
                      <a:pt x="45" y="108"/>
                      <a:pt x="45" y="108"/>
                    </a:cubicBezTo>
                    <a:cubicBezTo>
                      <a:pt x="45" y="32"/>
                      <a:pt x="45" y="32"/>
                      <a:pt x="45" y="32"/>
                    </a:cubicBezTo>
                    <a:cubicBezTo>
                      <a:pt x="56" y="32"/>
                      <a:pt x="56" y="32"/>
                      <a:pt x="56" y="32"/>
                    </a:cubicBezTo>
                    <a:cubicBezTo>
                      <a:pt x="99" y="32"/>
                      <a:pt x="99" y="32"/>
                      <a:pt x="99" y="32"/>
                    </a:cubicBezTo>
                    <a:cubicBezTo>
                      <a:pt x="122" y="32"/>
                      <a:pt x="122" y="32"/>
                      <a:pt x="122" y="32"/>
                    </a:cubicBezTo>
                    <a:cubicBezTo>
                      <a:pt x="125" y="32"/>
                      <a:pt x="128" y="34"/>
                      <a:pt x="128" y="38"/>
                    </a:cubicBezTo>
                    <a:lnTo>
                      <a:pt x="128" y="10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28" name="Freeform 26"/>
              <p:cNvSpPr>
                <a:spLocks noEditPoints="1"/>
              </p:cNvSpPr>
              <p:nvPr/>
            </p:nvSpPr>
            <p:spPr bwMode="auto">
              <a:xfrm>
                <a:off x="593" y="99"/>
                <a:ext cx="88" cy="88"/>
              </a:xfrm>
              <a:custGeom>
                <a:avLst/>
                <a:gdLst>
                  <a:gd name="T0" fmla="*/ 22 w 44"/>
                  <a:gd name="T1" fmla="*/ 0 h 44"/>
                  <a:gd name="T2" fmla="*/ 0 w 44"/>
                  <a:gd name="T3" fmla="*/ 22 h 44"/>
                  <a:gd name="T4" fmla="*/ 22 w 44"/>
                  <a:gd name="T5" fmla="*/ 44 h 44"/>
                  <a:gd name="T6" fmla="*/ 44 w 44"/>
                  <a:gd name="T7" fmla="*/ 22 h 44"/>
                  <a:gd name="T8" fmla="*/ 22 w 44"/>
                  <a:gd name="T9" fmla="*/ 0 h 44"/>
                  <a:gd name="T10" fmla="*/ 22 w 44"/>
                  <a:gd name="T11" fmla="*/ 32 h 44"/>
                  <a:gd name="T12" fmla="*/ 12 w 44"/>
                  <a:gd name="T13" fmla="*/ 22 h 44"/>
                  <a:gd name="T14" fmla="*/ 22 w 44"/>
                  <a:gd name="T15" fmla="*/ 12 h 44"/>
                  <a:gd name="T16" fmla="*/ 32 w 44"/>
                  <a:gd name="T17" fmla="*/ 22 h 44"/>
                  <a:gd name="T18" fmla="*/ 22 w 44"/>
                  <a:gd name="T19"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2"/>
                    </a:moveTo>
                    <a:cubicBezTo>
                      <a:pt x="16" y="32"/>
                      <a:pt x="12" y="27"/>
                      <a:pt x="12" y="22"/>
                    </a:cubicBezTo>
                    <a:cubicBezTo>
                      <a:pt x="12" y="16"/>
                      <a:pt x="16" y="12"/>
                      <a:pt x="22" y="12"/>
                    </a:cubicBezTo>
                    <a:cubicBezTo>
                      <a:pt x="27" y="12"/>
                      <a:pt x="32" y="16"/>
                      <a:pt x="32" y="22"/>
                    </a:cubicBezTo>
                    <a:cubicBezTo>
                      <a:pt x="32" y="27"/>
                      <a:pt x="27" y="32"/>
                      <a:pt x="22"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grpSp>
        <p:sp>
          <p:nvSpPr>
            <p:cNvPr id="26" name="Freeform 27"/>
            <p:cNvSpPr>
              <a:spLocks noEditPoints="1"/>
            </p:cNvSpPr>
            <p:nvPr/>
          </p:nvSpPr>
          <p:spPr bwMode="auto">
            <a:xfrm>
              <a:off x="6266409" y="3869706"/>
              <a:ext cx="325934" cy="303609"/>
            </a:xfrm>
            <a:custGeom>
              <a:avLst/>
              <a:gdLst>
                <a:gd name="T0" fmla="*/ 138 w 142"/>
                <a:gd name="T1" fmla="*/ 47 h 133"/>
                <a:gd name="T2" fmla="*/ 114 w 142"/>
                <a:gd name="T3" fmla="*/ 30 h 133"/>
                <a:gd name="T4" fmla="*/ 114 w 142"/>
                <a:gd name="T5" fmla="*/ 12 h 133"/>
                <a:gd name="T6" fmla="*/ 108 w 142"/>
                <a:gd name="T7" fmla="*/ 6 h 133"/>
                <a:gd name="T8" fmla="*/ 104 w 142"/>
                <a:gd name="T9" fmla="*/ 6 h 133"/>
                <a:gd name="T10" fmla="*/ 98 w 142"/>
                <a:gd name="T11" fmla="*/ 12 h 133"/>
                <a:gd name="T12" fmla="*/ 98 w 142"/>
                <a:gd name="T13" fmla="*/ 18 h 133"/>
                <a:gd name="T14" fmla="*/ 74 w 142"/>
                <a:gd name="T15" fmla="*/ 2 h 133"/>
                <a:gd name="T16" fmla="*/ 68 w 142"/>
                <a:gd name="T17" fmla="*/ 2 h 133"/>
                <a:gd name="T18" fmla="*/ 4 w 142"/>
                <a:gd name="T19" fmla="*/ 47 h 133"/>
                <a:gd name="T20" fmla="*/ 2 w 142"/>
                <a:gd name="T21" fmla="*/ 56 h 133"/>
                <a:gd name="T22" fmla="*/ 10 w 142"/>
                <a:gd name="T23" fmla="*/ 57 h 133"/>
                <a:gd name="T24" fmla="*/ 17 w 142"/>
                <a:gd name="T25" fmla="*/ 52 h 133"/>
                <a:gd name="T26" fmla="*/ 17 w 142"/>
                <a:gd name="T27" fmla="*/ 123 h 133"/>
                <a:gd name="T28" fmla="*/ 27 w 142"/>
                <a:gd name="T29" fmla="*/ 133 h 133"/>
                <a:gd name="T30" fmla="*/ 115 w 142"/>
                <a:gd name="T31" fmla="*/ 133 h 133"/>
                <a:gd name="T32" fmla="*/ 125 w 142"/>
                <a:gd name="T33" fmla="*/ 123 h 133"/>
                <a:gd name="T34" fmla="*/ 125 w 142"/>
                <a:gd name="T35" fmla="*/ 52 h 133"/>
                <a:gd name="T36" fmla="*/ 132 w 142"/>
                <a:gd name="T37" fmla="*/ 57 h 133"/>
                <a:gd name="T38" fmla="*/ 135 w 142"/>
                <a:gd name="T39" fmla="*/ 58 h 133"/>
                <a:gd name="T40" fmla="*/ 140 w 142"/>
                <a:gd name="T41" fmla="*/ 56 h 133"/>
                <a:gd name="T42" fmla="*/ 138 w 142"/>
                <a:gd name="T43" fmla="*/ 47 h 133"/>
                <a:gd name="T44" fmla="*/ 83 w 142"/>
                <a:gd name="T45" fmla="*/ 121 h 133"/>
                <a:gd name="T46" fmla="*/ 59 w 142"/>
                <a:gd name="T47" fmla="*/ 121 h 133"/>
                <a:gd name="T48" fmla="*/ 59 w 142"/>
                <a:gd name="T49" fmla="*/ 84 h 133"/>
                <a:gd name="T50" fmla="*/ 83 w 142"/>
                <a:gd name="T51" fmla="*/ 84 h 133"/>
                <a:gd name="T52" fmla="*/ 83 w 142"/>
                <a:gd name="T53" fmla="*/ 121 h 133"/>
                <a:gd name="T54" fmla="*/ 113 w 142"/>
                <a:gd name="T55" fmla="*/ 121 h 133"/>
                <a:gd name="T56" fmla="*/ 95 w 142"/>
                <a:gd name="T57" fmla="*/ 121 h 133"/>
                <a:gd name="T58" fmla="*/ 95 w 142"/>
                <a:gd name="T59" fmla="*/ 82 h 133"/>
                <a:gd name="T60" fmla="*/ 85 w 142"/>
                <a:gd name="T61" fmla="*/ 72 h 133"/>
                <a:gd name="T62" fmla="*/ 57 w 142"/>
                <a:gd name="T63" fmla="*/ 72 h 133"/>
                <a:gd name="T64" fmla="*/ 47 w 142"/>
                <a:gd name="T65" fmla="*/ 82 h 133"/>
                <a:gd name="T66" fmla="*/ 47 w 142"/>
                <a:gd name="T67" fmla="*/ 121 h 133"/>
                <a:gd name="T68" fmla="*/ 29 w 142"/>
                <a:gd name="T69" fmla="*/ 121 h 133"/>
                <a:gd name="T70" fmla="*/ 29 w 142"/>
                <a:gd name="T71" fmla="*/ 44 h 133"/>
                <a:gd name="T72" fmla="*/ 71 w 142"/>
                <a:gd name="T73" fmla="*/ 14 h 133"/>
                <a:gd name="T74" fmla="*/ 113 w 142"/>
                <a:gd name="T75" fmla="*/ 44 h 133"/>
                <a:gd name="T76" fmla="*/ 113 w 142"/>
                <a:gd name="T77" fmla="*/ 12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42" h="133">
                  <a:moveTo>
                    <a:pt x="138" y="47"/>
                  </a:moveTo>
                  <a:cubicBezTo>
                    <a:pt x="114" y="30"/>
                    <a:pt x="114" y="30"/>
                    <a:pt x="114" y="30"/>
                  </a:cubicBezTo>
                  <a:cubicBezTo>
                    <a:pt x="114" y="12"/>
                    <a:pt x="114" y="12"/>
                    <a:pt x="114" y="12"/>
                  </a:cubicBezTo>
                  <a:cubicBezTo>
                    <a:pt x="114" y="9"/>
                    <a:pt x="111" y="6"/>
                    <a:pt x="108" y="6"/>
                  </a:cubicBezTo>
                  <a:cubicBezTo>
                    <a:pt x="104" y="6"/>
                    <a:pt x="104" y="6"/>
                    <a:pt x="104" y="6"/>
                  </a:cubicBezTo>
                  <a:cubicBezTo>
                    <a:pt x="100" y="6"/>
                    <a:pt x="98" y="9"/>
                    <a:pt x="98" y="12"/>
                  </a:cubicBezTo>
                  <a:cubicBezTo>
                    <a:pt x="98" y="18"/>
                    <a:pt x="98" y="18"/>
                    <a:pt x="98" y="18"/>
                  </a:cubicBezTo>
                  <a:cubicBezTo>
                    <a:pt x="74" y="2"/>
                    <a:pt x="74" y="2"/>
                    <a:pt x="74" y="2"/>
                  </a:cubicBezTo>
                  <a:cubicBezTo>
                    <a:pt x="72" y="0"/>
                    <a:pt x="70" y="0"/>
                    <a:pt x="68" y="2"/>
                  </a:cubicBezTo>
                  <a:cubicBezTo>
                    <a:pt x="4" y="47"/>
                    <a:pt x="4" y="47"/>
                    <a:pt x="4" y="47"/>
                  </a:cubicBezTo>
                  <a:cubicBezTo>
                    <a:pt x="1" y="49"/>
                    <a:pt x="0" y="53"/>
                    <a:pt x="2" y="56"/>
                  </a:cubicBezTo>
                  <a:cubicBezTo>
                    <a:pt x="4" y="58"/>
                    <a:pt x="8" y="59"/>
                    <a:pt x="10" y="57"/>
                  </a:cubicBezTo>
                  <a:cubicBezTo>
                    <a:pt x="17" y="52"/>
                    <a:pt x="17" y="52"/>
                    <a:pt x="17" y="52"/>
                  </a:cubicBezTo>
                  <a:cubicBezTo>
                    <a:pt x="17" y="123"/>
                    <a:pt x="17" y="123"/>
                    <a:pt x="17" y="123"/>
                  </a:cubicBezTo>
                  <a:cubicBezTo>
                    <a:pt x="17" y="129"/>
                    <a:pt x="21" y="133"/>
                    <a:pt x="27" y="133"/>
                  </a:cubicBezTo>
                  <a:cubicBezTo>
                    <a:pt x="115" y="133"/>
                    <a:pt x="115" y="133"/>
                    <a:pt x="115" y="133"/>
                  </a:cubicBezTo>
                  <a:cubicBezTo>
                    <a:pt x="121" y="133"/>
                    <a:pt x="125" y="129"/>
                    <a:pt x="125" y="123"/>
                  </a:cubicBezTo>
                  <a:cubicBezTo>
                    <a:pt x="125" y="52"/>
                    <a:pt x="125" y="52"/>
                    <a:pt x="125" y="52"/>
                  </a:cubicBezTo>
                  <a:cubicBezTo>
                    <a:pt x="132" y="57"/>
                    <a:pt x="132" y="57"/>
                    <a:pt x="132" y="57"/>
                  </a:cubicBezTo>
                  <a:cubicBezTo>
                    <a:pt x="133" y="58"/>
                    <a:pt x="134" y="58"/>
                    <a:pt x="135" y="58"/>
                  </a:cubicBezTo>
                  <a:cubicBezTo>
                    <a:pt x="137" y="58"/>
                    <a:pt x="139" y="57"/>
                    <a:pt x="140" y="56"/>
                  </a:cubicBezTo>
                  <a:cubicBezTo>
                    <a:pt x="142" y="53"/>
                    <a:pt x="141" y="49"/>
                    <a:pt x="138" y="47"/>
                  </a:cubicBezTo>
                  <a:close/>
                  <a:moveTo>
                    <a:pt x="83" y="121"/>
                  </a:moveTo>
                  <a:cubicBezTo>
                    <a:pt x="59" y="121"/>
                    <a:pt x="59" y="121"/>
                    <a:pt x="59" y="121"/>
                  </a:cubicBezTo>
                  <a:cubicBezTo>
                    <a:pt x="59" y="84"/>
                    <a:pt x="59" y="84"/>
                    <a:pt x="59" y="84"/>
                  </a:cubicBezTo>
                  <a:cubicBezTo>
                    <a:pt x="83" y="84"/>
                    <a:pt x="83" y="84"/>
                    <a:pt x="83" y="84"/>
                  </a:cubicBezTo>
                  <a:lnTo>
                    <a:pt x="83" y="121"/>
                  </a:lnTo>
                  <a:close/>
                  <a:moveTo>
                    <a:pt x="113" y="121"/>
                  </a:moveTo>
                  <a:cubicBezTo>
                    <a:pt x="95" y="121"/>
                    <a:pt x="95" y="121"/>
                    <a:pt x="95" y="121"/>
                  </a:cubicBezTo>
                  <a:cubicBezTo>
                    <a:pt x="95" y="82"/>
                    <a:pt x="95" y="82"/>
                    <a:pt x="95" y="82"/>
                  </a:cubicBezTo>
                  <a:cubicBezTo>
                    <a:pt x="95" y="76"/>
                    <a:pt x="90" y="72"/>
                    <a:pt x="85" y="72"/>
                  </a:cubicBezTo>
                  <a:cubicBezTo>
                    <a:pt x="57" y="72"/>
                    <a:pt x="57" y="72"/>
                    <a:pt x="57" y="72"/>
                  </a:cubicBezTo>
                  <a:cubicBezTo>
                    <a:pt x="52" y="72"/>
                    <a:pt x="47" y="76"/>
                    <a:pt x="47" y="82"/>
                  </a:cubicBezTo>
                  <a:cubicBezTo>
                    <a:pt x="47" y="121"/>
                    <a:pt x="47" y="121"/>
                    <a:pt x="47" y="121"/>
                  </a:cubicBezTo>
                  <a:cubicBezTo>
                    <a:pt x="29" y="121"/>
                    <a:pt x="29" y="121"/>
                    <a:pt x="29" y="121"/>
                  </a:cubicBezTo>
                  <a:cubicBezTo>
                    <a:pt x="29" y="44"/>
                    <a:pt x="29" y="44"/>
                    <a:pt x="29" y="44"/>
                  </a:cubicBezTo>
                  <a:cubicBezTo>
                    <a:pt x="71" y="14"/>
                    <a:pt x="71" y="14"/>
                    <a:pt x="71" y="14"/>
                  </a:cubicBezTo>
                  <a:cubicBezTo>
                    <a:pt x="113" y="44"/>
                    <a:pt x="113" y="44"/>
                    <a:pt x="113" y="44"/>
                  </a:cubicBezTo>
                  <a:lnTo>
                    <a:pt x="113" y="121"/>
                  </a:lnTo>
                  <a:close/>
                </a:path>
              </a:pathLst>
            </a:custGeom>
            <a:solidFill>
              <a:schemeClr val="bg1"/>
            </a:solidFill>
            <a:ln>
              <a:noFill/>
            </a:ln>
          </p:spPr>
          <p:txBody>
            <a:bodyPr/>
            <a:lstStyle/>
            <a:p>
              <a:pPr>
                <a:lnSpc>
                  <a:spcPct val="120000"/>
                </a:lnSpc>
              </a:pPr>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grpSp>
      <p:sp>
        <p:nvSpPr>
          <p:cNvPr id="35" name="Oval 34"/>
          <p:cNvSpPr/>
          <p:nvPr/>
        </p:nvSpPr>
        <p:spPr>
          <a:xfrm flipH="1">
            <a:off x="5046269" y="2498351"/>
            <a:ext cx="2947898" cy="2801072"/>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TRONG VÒNG 3 PHÚT: MỖI ĐỘI SẼ LÊN KỂ VỀ HÀNH VI GIAO TIẾP PHÙ HỢP/ CHƯA PHÙ HỢP Ở TRƯỜNG LỚP VÀ Ở GIA ĐÌNH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750"/>
                                        <p:tgtEl>
                                          <p:spTgt spid="35"/>
                                        </p:tgtEl>
                                      </p:cBhvr>
                                    </p:animEffect>
                                    <p:anim calcmode="lin" valueType="num">
                                      <p:cBhvr>
                                        <p:cTn id="14" dur="750" fill="hold"/>
                                        <p:tgtEl>
                                          <p:spTgt spid="35"/>
                                        </p:tgtEl>
                                        <p:attrNameLst>
                                          <p:attrName>ppt_x</p:attrName>
                                        </p:attrNameLst>
                                      </p:cBhvr>
                                      <p:tavLst>
                                        <p:tav tm="0">
                                          <p:val>
                                            <p:strVal val="#ppt_x"/>
                                          </p:val>
                                        </p:tav>
                                        <p:tav tm="100000">
                                          <p:val>
                                            <p:strVal val="#ppt_x"/>
                                          </p:val>
                                        </p:tav>
                                      </p:tavLst>
                                    </p:anim>
                                    <p:anim calcmode="lin" valueType="num">
                                      <p:cBhvr>
                                        <p:cTn id="15" dur="7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p:cNvGrpSpPr/>
          <p:nvPr/>
        </p:nvGrpSpPr>
        <p:grpSpPr>
          <a:xfrm>
            <a:off x="0" y="25979"/>
            <a:ext cx="12192000" cy="6867787"/>
            <a:chOff x="-672478" y="-3255257"/>
            <a:chExt cx="12192000" cy="6867787"/>
          </a:xfrm>
        </p:grpSpPr>
        <p:pic>
          <p:nvPicPr>
            <p:cNvPr id="44" name="图片 43"/>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672478" y="-3255257"/>
              <a:ext cx="12192000" cy="6858000"/>
            </a:xfrm>
            <a:prstGeom prst="rect">
              <a:avLst/>
            </a:prstGeom>
          </p:spPr>
        </p:pic>
        <p:grpSp>
          <p:nvGrpSpPr>
            <p:cNvPr id="45" name="组合 44"/>
            <p:cNvGrpSpPr/>
            <p:nvPr/>
          </p:nvGrpSpPr>
          <p:grpSpPr>
            <a:xfrm>
              <a:off x="-672478" y="-2014397"/>
              <a:ext cx="12192000" cy="5626927"/>
              <a:chOff x="-672478" y="-2014397"/>
              <a:chExt cx="12192000" cy="5626927"/>
            </a:xfrm>
          </p:grpSpPr>
          <p:sp>
            <p:nvSpPr>
              <p:cNvPr id="46" name="矩形 45"/>
              <p:cNvSpPr/>
              <p:nvPr/>
            </p:nvSpPr>
            <p:spPr>
              <a:xfrm>
                <a:off x="-672478" y="-2014397"/>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47" name="标题 1"/>
              <p:cNvSpPr txBox="1"/>
              <p:nvPr/>
            </p:nvSpPr>
            <p:spPr>
              <a:xfrm>
                <a:off x="2607783" y="95684"/>
                <a:ext cx="7675417"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2800" spc="600"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rPr>
                  <a:t>XÁC ĐỊNH NHỮNG ĐIỀU KIỆN CẦN THỂ HIỆN KHI GIAO TIẾ VỚI</a:t>
                </a:r>
              </a:p>
            </p:txBody>
          </p:sp>
        </p:grpSp>
      </p:grpSp>
      <p:grpSp>
        <p:nvGrpSpPr>
          <p:cNvPr id="3" name="组合 2"/>
          <p:cNvGrpSpPr/>
          <p:nvPr/>
        </p:nvGrpSpPr>
        <p:grpSpPr>
          <a:xfrm>
            <a:off x="3759486" y="1485963"/>
            <a:ext cx="4116050" cy="3807663"/>
            <a:chOff x="3670006" y="1691338"/>
            <a:chExt cx="4608513" cy="4263231"/>
          </a:xfrm>
          <a:solidFill>
            <a:srgbClr val="1F4F43"/>
          </a:solidFill>
        </p:grpSpPr>
        <p:sp>
          <p:nvSpPr>
            <p:cNvPr id="4" name="Freeform 5"/>
            <p:cNvSpPr/>
            <p:nvPr/>
          </p:nvSpPr>
          <p:spPr bwMode="auto">
            <a:xfrm>
              <a:off x="4405659" y="1691338"/>
              <a:ext cx="1828455" cy="1353840"/>
            </a:xfrm>
            <a:custGeom>
              <a:avLst/>
              <a:gdLst>
                <a:gd name="T0" fmla="*/ 264 w 651"/>
                <a:gd name="T1" fmla="*/ 482 h 482"/>
                <a:gd name="T2" fmla="*/ 264 w 651"/>
                <a:gd name="T3" fmla="*/ 482 h 482"/>
                <a:gd name="T4" fmla="*/ 215 w 651"/>
                <a:gd name="T5" fmla="*/ 299 h 482"/>
                <a:gd name="T6" fmla="*/ 397 w 651"/>
                <a:gd name="T7" fmla="*/ 250 h 482"/>
                <a:gd name="T8" fmla="*/ 464 w 651"/>
                <a:gd name="T9" fmla="*/ 365 h 482"/>
                <a:gd name="T10" fmla="*/ 464 w 651"/>
                <a:gd name="T11" fmla="*/ 365 h 482"/>
                <a:gd name="T12" fmla="*/ 651 w 651"/>
                <a:gd name="T13" fmla="*/ 365 h 482"/>
                <a:gd name="T14" fmla="*/ 557 w 651"/>
                <a:gd name="T15" fmla="*/ 140 h 482"/>
                <a:gd name="T16" fmla="*/ 491 w 651"/>
                <a:gd name="T17" fmla="*/ 88 h 482"/>
                <a:gd name="T18" fmla="*/ 53 w 651"/>
                <a:gd name="T19" fmla="*/ 206 h 482"/>
                <a:gd name="T20" fmla="*/ 21 w 651"/>
                <a:gd name="T21" fmla="*/ 450 h 482"/>
                <a:gd name="T22" fmla="*/ 264 w 651"/>
                <a:gd name="T23" fmla="*/ 48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51" h="482">
                  <a:moveTo>
                    <a:pt x="264" y="482"/>
                  </a:moveTo>
                  <a:cubicBezTo>
                    <a:pt x="264" y="482"/>
                    <a:pt x="264" y="482"/>
                    <a:pt x="264" y="482"/>
                  </a:cubicBezTo>
                  <a:cubicBezTo>
                    <a:pt x="200" y="445"/>
                    <a:pt x="178" y="363"/>
                    <a:pt x="215" y="299"/>
                  </a:cubicBezTo>
                  <a:cubicBezTo>
                    <a:pt x="252" y="235"/>
                    <a:pt x="333" y="213"/>
                    <a:pt x="397" y="250"/>
                  </a:cubicBezTo>
                  <a:cubicBezTo>
                    <a:pt x="440" y="275"/>
                    <a:pt x="464" y="319"/>
                    <a:pt x="464" y="365"/>
                  </a:cubicBezTo>
                  <a:cubicBezTo>
                    <a:pt x="464" y="365"/>
                    <a:pt x="464" y="365"/>
                    <a:pt x="464" y="365"/>
                  </a:cubicBezTo>
                  <a:cubicBezTo>
                    <a:pt x="651" y="365"/>
                    <a:pt x="651" y="365"/>
                    <a:pt x="651" y="365"/>
                  </a:cubicBezTo>
                  <a:cubicBezTo>
                    <a:pt x="651" y="282"/>
                    <a:pt x="618" y="200"/>
                    <a:pt x="557" y="140"/>
                  </a:cubicBezTo>
                  <a:cubicBezTo>
                    <a:pt x="538" y="120"/>
                    <a:pt x="516" y="103"/>
                    <a:pt x="491" y="88"/>
                  </a:cubicBezTo>
                  <a:cubicBezTo>
                    <a:pt x="337" y="0"/>
                    <a:pt x="142" y="52"/>
                    <a:pt x="53" y="206"/>
                  </a:cubicBezTo>
                  <a:cubicBezTo>
                    <a:pt x="9" y="283"/>
                    <a:pt x="0" y="371"/>
                    <a:pt x="21" y="450"/>
                  </a:cubicBezTo>
                  <a:cubicBezTo>
                    <a:pt x="104" y="428"/>
                    <a:pt x="191" y="440"/>
                    <a:pt x="264" y="482"/>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5" name="Freeform 6"/>
            <p:cNvSpPr/>
            <p:nvPr/>
          </p:nvSpPr>
          <p:spPr bwMode="auto">
            <a:xfrm>
              <a:off x="3670006" y="2894488"/>
              <a:ext cx="1477240" cy="1802351"/>
            </a:xfrm>
            <a:custGeom>
              <a:avLst/>
              <a:gdLst>
                <a:gd name="T0" fmla="*/ 433 w 526"/>
                <a:gd name="T1" fmla="*/ 448 h 642"/>
                <a:gd name="T2" fmla="*/ 433 w 526"/>
                <a:gd name="T3" fmla="*/ 448 h 642"/>
                <a:gd name="T4" fmla="*/ 433 w 526"/>
                <a:gd name="T5" fmla="*/ 448 h 642"/>
                <a:gd name="T6" fmla="*/ 250 w 526"/>
                <a:gd name="T7" fmla="*/ 399 h 642"/>
                <a:gd name="T8" fmla="*/ 299 w 526"/>
                <a:gd name="T9" fmla="*/ 216 h 642"/>
                <a:gd name="T10" fmla="*/ 432 w 526"/>
                <a:gd name="T11" fmla="*/ 215 h 642"/>
                <a:gd name="T12" fmla="*/ 432 w 526"/>
                <a:gd name="T13" fmla="*/ 215 h 642"/>
                <a:gd name="T14" fmla="*/ 526 w 526"/>
                <a:gd name="T15" fmla="*/ 54 h 642"/>
                <a:gd name="T16" fmla="*/ 283 w 526"/>
                <a:gd name="T17" fmla="*/ 22 h 642"/>
                <a:gd name="T18" fmla="*/ 206 w 526"/>
                <a:gd name="T19" fmla="*/ 54 h 642"/>
                <a:gd name="T20" fmla="*/ 89 w 526"/>
                <a:gd name="T21" fmla="*/ 492 h 642"/>
                <a:gd name="T22" fmla="*/ 285 w 526"/>
                <a:gd name="T23" fmla="*/ 642 h 642"/>
                <a:gd name="T24" fmla="*/ 433 w 526"/>
                <a:gd name="T25" fmla="*/ 448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6" h="642">
                  <a:moveTo>
                    <a:pt x="433" y="448"/>
                  </a:moveTo>
                  <a:cubicBezTo>
                    <a:pt x="433" y="448"/>
                    <a:pt x="433" y="448"/>
                    <a:pt x="433" y="448"/>
                  </a:cubicBezTo>
                  <a:cubicBezTo>
                    <a:pt x="433" y="448"/>
                    <a:pt x="433" y="448"/>
                    <a:pt x="433" y="448"/>
                  </a:cubicBezTo>
                  <a:cubicBezTo>
                    <a:pt x="369" y="485"/>
                    <a:pt x="287" y="463"/>
                    <a:pt x="250" y="399"/>
                  </a:cubicBezTo>
                  <a:cubicBezTo>
                    <a:pt x="213" y="335"/>
                    <a:pt x="235" y="253"/>
                    <a:pt x="299" y="216"/>
                  </a:cubicBezTo>
                  <a:cubicBezTo>
                    <a:pt x="342" y="191"/>
                    <a:pt x="392" y="193"/>
                    <a:pt x="432" y="215"/>
                  </a:cubicBezTo>
                  <a:cubicBezTo>
                    <a:pt x="432" y="215"/>
                    <a:pt x="432" y="215"/>
                    <a:pt x="432" y="215"/>
                  </a:cubicBezTo>
                  <a:cubicBezTo>
                    <a:pt x="526" y="54"/>
                    <a:pt x="526" y="54"/>
                    <a:pt x="526" y="54"/>
                  </a:cubicBezTo>
                  <a:cubicBezTo>
                    <a:pt x="453" y="12"/>
                    <a:pt x="366" y="0"/>
                    <a:pt x="283" y="22"/>
                  </a:cubicBezTo>
                  <a:cubicBezTo>
                    <a:pt x="257" y="29"/>
                    <a:pt x="231" y="40"/>
                    <a:pt x="206" y="54"/>
                  </a:cubicBezTo>
                  <a:cubicBezTo>
                    <a:pt x="53" y="143"/>
                    <a:pt x="0" y="339"/>
                    <a:pt x="89" y="492"/>
                  </a:cubicBezTo>
                  <a:cubicBezTo>
                    <a:pt x="133" y="569"/>
                    <a:pt x="205" y="621"/>
                    <a:pt x="285" y="642"/>
                  </a:cubicBezTo>
                  <a:cubicBezTo>
                    <a:pt x="307" y="559"/>
                    <a:pt x="361" y="490"/>
                    <a:pt x="433" y="448"/>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6" name="Freeform 7"/>
            <p:cNvSpPr/>
            <p:nvPr/>
          </p:nvSpPr>
          <p:spPr bwMode="auto">
            <a:xfrm>
              <a:off x="4440069" y="4152218"/>
              <a:ext cx="1538940" cy="1676578"/>
            </a:xfrm>
            <a:custGeom>
              <a:avLst/>
              <a:gdLst>
                <a:gd name="T0" fmla="*/ 454 w 548"/>
                <a:gd name="T1" fmla="*/ 277 h 597"/>
                <a:gd name="T2" fmla="*/ 454 w 548"/>
                <a:gd name="T3" fmla="*/ 277 h 597"/>
                <a:gd name="T4" fmla="*/ 320 w 548"/>
                <a:gd name="T5" fmla="*/ 411 h 597"/>
                <a:gd name="T6" fmla="*/ 186 w 548"/>
                <a:gd name="T7" fmla="*/ 277 h 597"/>
                <a:gd name="T8" fmla="*/ 252 w 548"/>
                <a:gd name="T9" fmla="*/ 161 h 597"/>
                <a:gd name="T10" fmla="*/ 252 w 548"/>
                <a:gd name="T11" fmla="*/ 161 h 597"/>
                <a:gd name="T12" fmla="*/ 159 w 548"/>
                <a:gd name="T13" fmla="*/ 0 h 597"/>
                <a:gd name="T14" fmla="*/ 11 w 548"/>
                <a:gd name="T15" fmla="*/ 194 h 597"/>
                <a:gd name="T16" fmla="*/ 0 w 548"/>
                <a:gd name="T17" fmla="*/ 277 h 597"/>
                <a:gd name="T18" fmla="*/ 320 w 548"/>
                <a:gd name="T19" fmla="*/ 597 h 597"/>
                <a:gd name="T20" fmla="*/ 548 w 548"/>
                <a:gd name="T21" fmla="*/ 502 h 597"/>
                <a:gd name="T22" fmla="*/ 454 w 548"/>
                <a:gd name="T23" fmla="*/ 27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48" h="597">
                  <a:moveTo>
                    <a:pt x="454" y="277"/>
                  </a:moveTo>
                  <a:cubicBezTo>
                    <a:pt x="454" y="277"/>
                    <a:pt x="454" y="277"/>
                    <a:pt x="454" y="277"/>
                  </a:cubicBezTo>
                  <a:cubicBezTo>
                    <a:pt x="454" y="351"/>
                    <a:pt x="394" y="411"/>
                    <a:pt x="320" y="411"/>
                  </a:cubicBezTo>
                  <a:cubicBezTo>
                    <a:pt x="246" y="411"/>
                    <a:pt x="186" y="351"/>
                    <a:pt x="186" y="277"/>
                  </a:cubicBezTo>
                  <a:cubicBezTo>
                    <a:pt x="186" y="228"/>
                    <a:pt x="213" y="185"/>
                    <a:pt x="252" y="161"/>
                  </a:cubicBezTo>
                  <a:cubicBezTo>
                    <a:pt x="252" y="161"/>
                    <a:pt x="252" y="161"/>
                    <a:pt x="252" y="161"/>
                  </a:cubicBezTo>
                  <a:cubicBezTo>
                    <a:pt x="159" y="0"/>
                    <a:pt x="159" y="0"/>
                    <a:pt x="159" y="0"/>
                  </a:cubicBezTo>
                  <a:cubicBezTo>
                    <a:pt x="87" y="42"/>
                    <a:pt x="33" y="111"/>
                    <a:pt x="11" y="194"/>
                  </a:cubicBezTo>
                  <a:cubicBezTo>
                    <a:pt x="3" y="220"/>
                    <a:pt x="0" y="248"/>
                    <a:pt x="0" y="277"/>
                  </a:cubicBezTo>
                  <a:cubicBezTo>
                    <a:pt x="0" y="454"/>
                    <a:pt x="143" y="597"/>
                    <a:pt x="320" y="597"/>
                  </a:cubicBezTo>
                  <a:cubicBezTo>
                    <a:pt x="409" y="597"/>
                    <a:pt x="490" y="561"/>
                    <a:pt x="548" y="502"/>
                  </a:cubicBezTo>
                  <a:cubicBezTo>
                    <a:pt x="487" y="442"/>
                    <a:pt x="454" y="360"/>
                    <a:pt x="454" y="277"/>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8" name="Freeform 8"/>
            <p:cNvSpPr/>
            <p:nvPr/>
          </p:nvSpPr>
          <p:spPr bwMode="auto">
            <a:xfrm>
              <a:off x="5714411" y="4601916"/>
              <a:ext cx="1828455" cy="1352653"/>
            </a:xfrm>
            <a:custGeom>
              <a:avLst/>
              <a:gdLst>
                <a:gd name="T0" fmla="*/ 387 w 651"/>
                <a:gd name="T1" fmla="*/ 0 h 482"/>
                <a:gd name="T2" fmla="*/ 387 w 651"/>
                <a:gd name="T3" fmla="*/ 0 h 482"/>
                <a:gd name="T4" fmla="*/ 387 w 651"/>
                <a:gd name="T5" fmla="*/ 0 h 482"/>
                <a:gd name="T6" fmla="*/ 436 w 651"/>
                <a:gd name="T7" fmla="*/ 183 h 482"/>
                <a:gd name="T8" fmla="*/ 253 w 651"/>
                <a:gd name="T9" fmla="*/ 232 h 482"/>
                <a:gd name="T10" fmla="*/ 186 w 651"/>
                <a:gd name="T11" fmla="*/ 117 h 482"/>
                <a:gd name="T12" fmla="*/ 186 w 651"/>
                <a:gd name="T13" fmla="*/ 117 h 482"/>
                <a:gd name="T14" fmla="*/ 0 w 651"/>
                <a:gd name="T15" fmla="*/ 117 h 482"/>
                <a:gd name="T16" fmla="*/ 94 w 651"/>
                <a:gd name="T17" fmla="*/ 342 h 482"/>
                <a:gd name="T18" fmla="*/ 160 w 651"/>
                <a:gd name="T19" fmla="*/ 393 h 482"/>
                <a:gd name="T20" fmla="*/ 598 w 651"/>
                <a:gd name="T21" fmla="*/ 276 h 482"/>
                <a:gd name="T22" fmla="*/ 629 w 651"/>
                <a:gd name="T23" fmla="*/ 32 h 482"/>
                <a:gd name="T24" fmla="*/ 387 w 651"/>
                <a:gd name="T25" fmla="*/ 0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1" h="482">
                  <a:moveTo>
                    <a:pt x="387" y="0"/>
                  </a:moveTo>
                  <a:cubicBezTo>
                    <a:pt x="387" y="0"/>
                    <a:pt x="387" y="0"/>
                    <a:pt x="387" y="0"/>
                  </a:cubicBezTo>
                  <a:cubicBezTo>
                    <a:pt x="387" y="0"/>
                    <a:pt x="387" y="0"/>
                    <a:pt x="387" y="0"/>
                  </a:cubicBezTo>
                  <a:cubicBezTo>
                    <a:pt x="451" y="37"/>
                    <a:pt x="473" y="119"/>
                    <a:pt x="436" y="183"/>
                  </a:cubicBezTo>
                  <a:cubicBezTo>
                    <a:pt x="399" y="247"/>
                    <a:pt x="317" y="269"/>
                    <a:pt x="253" y="232"/>
                  </a:cubicBezTo>
                  <a:cubicBezTo>
                    <a:pt x="211" y="207"/>
                    <a:pt x="187" y="163"/>
                    <a:pt x="186" y="117"/>
                  </a:cubicBezTo>
                  <a:cubicBezTo>
                    <a:pt x="186" y="117"/>
                    <a:pt x="186" y="117"/>
                    <a:pt x="186" y="117"/>
                  </a:cubicBezTo>
                  <a:cubicBezTo>
                    <a:pt x="0" y="117"/>
                    <a:pt x="0" y="117"/>
                    <a:pt x="0" y="117"/>
                  </a:cubicBezTo>
                  <a:cubicBezTo>
                    <a:pt x="0" y="200"/>
                    <a:pt x="33" y="282"/>
                    <a:pt x="94" y="342"/>
                  </a:cubicBezTo>
                  <a:cubicBezTo>
                    <a:pt x="113" y="362"/>
                    <a:pt x="135" y="379"/>
                    <a:pt x="160" y="393"/>
                  </a:cubicBezTo>
                  <a:cubicBezTo>
                    <a:pt x="313" y="482"/>
                    <a:pt x="509" y="429"/>
                    <a:pt x="598" y="276"/>
                  </a:cubicBezTo>
                  <a:cubicBezTo>
                    <a:pt x="642" y="199"/>
                    <a:pt x="651" y="111"/>
                    <a:pt x="629" y="32"/>
                  </a:cubicBezTo>
                  <a:cubicBezTo>
                    <a:pt x="547" y="54"/>
                    <a:pt x="460" y="41"/>
                    <a:pt x="387" y="0"/>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9" name="Freeform 9"/>
            <p:cNvSpPr/>
            <p:nvPr/>
          </p:nvSpPr>
          <p:spPr bwMode="auto">
            <a:xfrm>
              <a:off x="5970703" y="1818298"/>
              <a:ext cx="1538940" cy="1676578"/>
            </a:xfrm>
            <a:custGeom>
              <a:avLst/>
              <a:gdLst>
                <a:gd name="T0" fmla="*/ 94 w 548"/>
                <a:gd name="T1" fmla="*/ 320 h 597"/>
                <a:gd name="T2" fmla="*/ 228 w 548"/>
                <a:gd name="T3" fmla="*/ 186 h 597"/>
                <a:gd name="T4" fmla="*/ 362 w 548"/>
                <a:gd name="T5" fmla="*/ 320 h 597"/>
                <a:gd name="T6" fmla="*/ 295 w 548"/>
                <a:gd name="T7" fmla="*/ 436 h 597"/>
                <a:gd name="T8" fmla="*/ 296 w 548"/>
                <a:gd name="T9" fmla="*/ 436 h 597"/>
                <a:gd name="T10" fmla="*/ 389 w 548"/>
                <a:gd name="T11" fmla="*/ 597 h 597"/>
                <a:gd name="T12" fmla="*/ 537 w 548"/>
                <a:gd name="T13" fmla="*/ 403 h 597"/>
                <a:gd name="T14" fmla="*/ 548 w 548"/>
                <a:gd name="T15" fmla="*/ 320 h 597"/>
                <a:gd name="T16" fmla="*/ 228 w 548"/>
                <a:gd name="T17" fmla="*/ 0 h 597"/>
                <a:gd name="T18" fmla="*/ 0 w 548"/>
                <a:gd name="T19" fmla="*/ 95 h 597"/>
                <a:gd name="T20" fmla="*/ 94 w 548"/>
                <a:gd name="T21" fmla="*/ 320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48" h="597">
                  <a:moveTo>
                    <a:pt x="94" y="320"/>
                  </a:moveTo>
                  <a:cubicBezTo>
                    <a:pt x="94" y="246"/>
                    <a:pt x="154" y="186"/>
                    <a:pt x="228" y="186"/>
                  </a:cubicBezTo>
                  <a:cubicBezTo>
                    <a:pt x="302" y="186"/>
                    <a:pt x="362" y="246"/>
                    <a:pt x="362" y="320"/>
                  </a:cubicBezTo>
                  <a:cubicBezTo>
                    <a:pt x="362" y="369"/>
                    <a:pt x="335" y="412"/>
                    <a:pt x="295" y="436"/>
                  </a:cubicBezTo>
                  <a:cubicBezTo>
                    <a:pt x="296" y="436"/>
                    <a:pt x="296" y="436"/>
                    <a:pt x="296" y="436"/>
                  </a:cubicBezTo>
                  <a:cubicBezTo>
                    <a:pt x="389" y="597"/>
                    <a:pt x="389" y="597"/>
                    <a:pt x="389" y="597"/>
                  </a:cubicBezTo>
                  <a:cubicBezTo>
                    <a:pt x="461" y="555"/>
                    <a:pt x="515" y="486"/>
                    <a:pt x="537" y="403"/>
                  </a:cubicBezTo>
                  <a:cubicBezTo>
                    <a:pt x="544" y="377"/>
                    <a:pt x="548" y="349"/>
                    <a:pt x="548" y="320"/>
                  </a:cubicBezTo>
                  <a:cubicBezTo>
                    <a:pt x="548" y="143"/>
                    <a:pt x="405" y="0"/>
                    <a:pt x="228" y="0"/>
                  </a:cubicBezTo>
                  <a:cubicBezTo>
                    <a:pt x="139" y="0"/>
                    <a:pt x="58" y="36"/>
                    <a:pt x="0" y="95"/>
                  </a:cubicBezTo>
                  <a:cubicBezTo>
                    <a:pt x="61" y="155"/>
                    <a:pt x="94" y="237"/>
                    <a:pt x="94" y="320"/>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0" name="Freeform 10"/>
            <p:cNvSpPr/>
            <p:nvPr/>
          </p:nvSpPr>
          <p:spPr bwMode="auto">
            <a:xfrm>
              <a:off x="6801279" y="2950255"/>
              <a:ext cx="1477240" cy="1802351"/>
            </a:xfrm>
            <a:custGeom>
              <a:avLst/>
              <a:gdLst>
                <a:gd name="T0" fmla="*/ 437 w 526"/>
                <a:gd name="T1" fmla="*/ 150 h 642"/>
                <a:gd name="T2" fmla="*/ 241 w 526"/>
                <a:gd name="T3" fmla="*/ 0 h 642"/>
                <a:gd name="T4" fmla="*/ 93 w 526"/>
                <a:gd name="T5" fmla="*/ 194 h 642"/>
                <a:gd name="T6" fmla="*/ 93 w 526"/>
                <a:gd name="T7" fmla="*/ 194 h 642"/>
                <a:gd name="T8" fmla="*/ 276 w 526"/>
                <a:gd name="T9" fmla="*/ 243 h 642"/>
                <a:gd name="T10" fmla="*/ 227 w 526"/>
                <a:gd name="T11" fmla="*/ 426 h 642"/>
                <a:gd name="T12" fmla="*/ 94 w 526"/>
                <a:gd name="T13" fmla="*/ 426 h 642"/>
                <a:gd name="T14" fmla="*/ 94 w 526"/>
                <a:gd name="T15" fmla="*/ 426 h 642"/>
                <a:gd name="T16" fmla="*/ 0 w 526"/>
                <a:gd name="T17" fmla="*/ 588 h 642"/>
                <a:gd name="T18" fmla="*/ 242 w 526"/>
                <a:gd name="T19" fmla="*/ 620 h 642"/>
                <a:gd name="T20" fmla="*/ 320 w 526"/>
                <a:gd name="T21" fmla="*/ 588 h 642"/>
                <a:gd name="T22" fmla="*/ 437 w 526"/>
                <a:gd name="T23" fmla="*/ 150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6" h="642">
                  <a:moveTo>
                    <a:pt x="437" y="150"/>
                  </a:moveTo>
                  <a:cubicBezTo>
                    <a:pt x="393" y="73"/>
                    <a:pt x="321" y="21"/>
                    <a:pt x="241" y="0"/>
                  </a:cubicBezTo>
                  <a:cubicBezTo>
                    <a:pt x="219" y="83"/>
                    <a:pt x="165" y="152"/>
                    <a:pt x="93" y="194"/>
                  </a:cubicBezTo>
                  <a:cubicBezTo>
                    <a:pt x="93" y="194"/>
                    <a:pt x="93" y="194"/>
                    <a:pt x="93" y="194"/>
                  </a:cubicBezTo>
                  <a:cubicBezTo>
                    <a:pt x="157" y="157"/>
                    <a:pt x="239" y="179"/>
                    <a:pt x="276" y="243"/>
                  </a:cubicBezTo>
                  <a:cubicBezTo>
                    <a:pt x="313" y="307"/>
                    <a:pt x="291" y="389"/>
                    <a:pt x="227" y="426"/>
                  </a:cubicBezTo>
                  <a:cubicBezTo>
                    <a:pt x="184" y="451"/>
                    <a:pt x="133" y="449"/>
                    <a:pt x="94" y="426"/>
                  </a:cubicBezTo>
                  <a:cubicBezTo>
                    <a:pt x="94" y="426"/>
                    <a:pt x="94" y="426"/>
                    <a:pt x="94" y="426"/>
                  </a:cubicBezTo>
                  <a:cubicBezTo>
                    <a:pt x="0" y="588"/>
                    <a:pt x="0" y="588"/>
                    <a:pt x="0" y="588"/>
                  </a:cubicBezTo>
                  <a:cubicBezTo>
                    <a:pt x="73" y="629"/>
                    <a:pt x="160" y="642"/>
                    <a:pt x="242" y="620"/>
                  </a:cubicBezTo>
                  <a:cubicBezTo>
                    <a:pt x="269" y="613"/>
                    <a:pt x="295" y="602"/>
                    <a:pt x="320" y="588"/>
                  </a:cubicBezTo>
                  <a:cubicBezTo>
                    <a:pt x="473" y="499"/>
                    <a:pt x="526" y="303"/>
                    <a:pt x="437" y="150"/>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1" name="Freeform 11"/>
            <p:cNvSpPr>
              <a:spLocks noEditPoints="1"/>
            </p:cNvSpPr>
            <p:nvPr/>
          </p:nvSpPr>
          <p:spPr bwMode="auto">
            <a:xfrm>
              <a:off x="4883834" y="2716507"/>
              <a:ext cx="2182043" cy="2214080"/>
            </a:xfrm>
            <a:custGeom>
              <a:avLst/>
              <a:gdLst>
                <a:gd name="T0" fmla="*/ 682 w 777"/>
                <a:gd name="T1" fmla="*/ 116 h 788"/>
                <a:gd name="T2" fmla="*/ 615 w 777"/>
                <a:gd name="T3" fmla="*/ 134 h 788"/>
                <a:gd name="T4" fmla="*/ 481 w 777"/>
                <a:gd name="T5" fmla="*/ 0 h 788"/>
                <a:gd name="T6" fmla="*/ 481 w 777"/>
                <a:gd name="T7" fmla="*/ 0 h 788"/>
                <a:gd name="T8" fmla="*/ 294 w 777"/>
                <a:gd name="T9" fmla="*/ 0 h 788"/>
                <a:gd name="T10" fmla="*/ 294 w 777"/>
                <a:gd name="T11" fmla="*/ 0 h 788"/>
                <a:gd name="T12" fmla="*/ 276 w 777"/>
                <a:gd name="T13" fmla="*/ 68 h 788"/>
                <a:gd name="T14" fmla="*/ 94 w 777"/>
                <a:gd name="T15" fmla="*/ 117 h 788"/>
                <a:gd name="T16" fmla="*/ 94 w 777"/>
                <a:gd name="T17" fmla="*/ 117 h 788"/>
                <a:gd name="T18" fmla="*/ 0 w 777"/>
                <a:gd name="T19" fmla="*/ 278 h 788"/>
                <a:gd name="T20" fmla="*/ 0 w 777"/>
                <a:gd name="T21" fmla="*/ 278 h 788"/>
                <a:gd name="T22" fmla="*/ 50 w 777"/>
                <a:gd name="T23" fmla="*/ 328 h 788"/>
                <a:gd name="T24" fmla="*/ 1 w 777"/>
                <a:gd name="T25" fmla="*/ 511 h 788"/>
                <a:gd name="T26" fmla="*/ 1 w 777"/>
                <a:gd name="T27" fmla="*/ 511 h 788"/>
                <a:gd name="T28" fmla="*/ 94 w 777"/>
                <a:gd name="T29" fmla="*/ 672 h 788"/>
                <a:gd name="T30" fmla="*/ 94 w 777"/>
                <a:gd name="T31" fmla="*/ 672 h 788"/>
                <a:gd name="T32" fmla="*/ 162 w 777"/>
                <a:gd name="T33" fmla="*/ 654 h 788"/>
                <a:gd name="T34" fmla="*/ 296 w 777"/>
                <a:gd name="T35" fmla="*/ 788 h 788"/>
                <a:gd name="T36" fmla="*/ 296 w 777"/>
                <a:gd name="T37" fmla="*/ 788 h 788"/>
                <a:gd name="T38" fmla="*/ 482 w 777"/>
                <a:gd name="T39" fmla="*/ 788 h 788"/>
                <a:gd name="T40" fmla="*/ 482 w 777"/>
                <a:gd name="T41" fmla="*/ 788 h 788"/>
                <a:gd name="T42" fmla="*/ 500 w 777"/>
                <a:gd name="T43" fmla="*/ 720 h 788"/>
                <a:gd name="T44" fmla="*/ 683 w 777"/>
                <a:gd name="T45" fmla="*/ 671 h 788"/>
                <a:gd name="T46" fmla="*/ 683 w 777"/>
                <a:gd name="T47" fmla="*/ 671 h 788"/>
                <a:gd name="T48" fmla="*/ 777 w 777"/>
                <a:gd name="T49" fmla="*/ 509 h 788"/>
                <a:gd name="T50" fmla="*/ 777 w 777"/>
                <a:gd name="T51" fmla="*/ 509 h 788"/>
                <a:gd name="T52" fmla="*/ 727 w 777"/>
                <a:gd name="T53" fmla="*/ 460 h 788"/>
                <a:gd name="T54" fmla="*/ 776 w 777"/>
                <a:gd name="T55" fmla="*/ 277 h 788"/>
                <a:gd name="T56" fmla="*/ 776 w 777"/>
                <a:gd name="T57" fmla="*/ 277 h 788"/>
                <a:gd name="T58" fmla="*/ 683 w 777"/>
                <a:gd name="T59" fmla="*/ 116 h 788"/>
                <a:gd name="T60" fmla="*/ 682 w 777"/>
                <a:gd name="T61" fmla="*/ 116 h 788"/>
                <a:gd name="T62" fmla="*/ 388 w 777"/>
                <a:gd name="T63" fmla="*/ 671 h 788"/>
                <a:gd name="T64" fmla="*/ 111 w 777"/>
                <a:gd name="T65" fmla="*/ 394 h 788"/>
                <a:gd name="T66" fmla="*/ 388 w 777"/>
                <a:gd name="T67" fmla="*/ 117 h 788"/>
                <a:gd name="T68" fmla="*/ 665 w 777"/>
                <a:gd name="T69" fmla="*/ 394 h 788"/>
                <a:gd name="T70" fmla="*/ 388 w 777"/>
                <a:gd name="T71" fmla="*/ 67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7" h="788">
                  <a:moveTo>
                    <a:pt x="682" y="116"/>
                  </a:moveTo>
                  <a:cubicBezTo>
                    <a:pt x="663" y="127"/>
                    <a:pt x="640" y="134"/>
                    <a:pt x="615" y="134"/>
                  </a:cubicBezTo>
                  <a:cubicBezTo>
                    <a:pt x="541" y="134"/>
                    <a:pt x="481" y="74"/>
                    <a:pt x="481" y="0"/>
                  </a:cubicBezTo>
                  <a:cubicBezTo>
                    <a:pt x="481" y="0"/>
                    <a:pt x="481" y="0"/>
                    <a:pt x="481" y="0"/>
                  </a:cubicBezTo>
                  <a:cubicBezTo>
                    <a:pt x="294" y="0"/>
                    <a:pt x="294" y="0"/>
                    <a:pt x="294" y="0"/>
                  </a:cubicBezTo>
                  <a:cubicBezTo>
                    <a:pt x="294" y="0"/>
                    <a:pt x="294" y="0"/>
                    <a:pt x="294" y="0"/>
                  </a:cubicBezTo>
                  <a:cubicBezTo>
                    <a:pt x="295" y="23"/>
                    <a:pt x="289" y="46"/>
                    <a:pt x="276" y="68"/>
                  </a:cubicBezTo>
                  <a:cubicBezTo>
                    <a:pt x="239" y="132"/>
                    <a:pt x="158" y="154"/>
                    <a:pt x="94" y="117"/>
                  </a:cubicBezTo>
                  <a:cubicBezTo>
                    <a:pt x="94" y="117"/>
                    <a:pt x="94" y="117"/>
                    <a:pt x="94" y="117"/>
                  </a:cubicBezTo>
                  <a:cubicBezTo>
                    <a:pt x="0" y="278"/>
                    <a:pt x="0" y="278"/>
                    <a:pt x="0" y="278"/>
                  </a:cubicBezTo>
                  <a:cubicBezTo>
                    <a:pt x="0" y="278"/>
                    <a:pt x="0" y="278"/>
                    <a:pt x="0" y="278"/>
                  </a:cubicBezTo>
                  <a:cubicBezTo>
                    <a:pt x="20" y="290"/>
                    <a:pt x="38" y="306"/>
                    <a:pt x="50" y="328"/>
                  </a:cubicBezTo>
                  <a:cubicBezTo>
                    <a:pt x="87" y="392"/>
                    <a:pt x="65" y="474"/>
                    <a:pt x="1" y="511"/>
                  </a:cubicBezTo>
                  <a:cubicBezTo>
                    <a:pt x="1" y="511"/>
                    <a:pt x="1" y="511"/>
                    <a:pt x="1" y="511"/>
                  </a:cubicBezTo>
                  <a:cubicBezTo>
                    <a:pt x="94" y="672"/>
                    <a:pt x="94" y="672"/>
                    <a:pt x="94" y="672"/>
                  </a:cubicBezTo>
                  <a:cubicBezTo>
                    <a:pt x="94" y="672"/>
                    <a:pt x="94" y="672"/>
                    <a:pt x="94" y="672"/>
                  </a:cubicBezTo>
                  <a:cubicBezTo>
                    <a:pt x="114" y="661"/>
                    <a:pt x="137" y="654"/>
                    <a:pt x="162" y="654"/>
                  </a:cubicBezTo>
                  <a:cubicBezTo>
                    <a:pt x="236" y="654"/>
                    <a:pt x="296" y="714"/>
                    <a:pt x="296" y="788"/>
                  </a:cubicBezTo>
                  <a:cubicBezTo>
                    <a:pt x="296" y="788"/>
                    <a:pt x="296" y="788"/>
                    <a:pt x="296" y="788"/>
                  </a:cubicBezTo>
                  <a:cubicBezTo>
                    <a:pt x="482" y="788"/>
                    <a:pt x="482" y="788"/>
                    <a:pt x="482" y="788"/>
                  </a:cubicBezTo>
                  <a:cubicBezTo>
                    <a:pt x="482" y="788"/>
                    <a:pt x="482" y="788"/>
                    <a:pt x="482" y="788"/>
                  </a:cubicBezTo>
                  <a:cubicBezTo>
                    <a:pt x="482" y="765"/>
                    <a:pt x="488" y="741"/>
                    <a:pt x="500" y="720"/>
                  </a:cubicBezTo>
                  <a:cubicBezTo>
                    <a:pt x="537" y="656"/>
                    <a:pt x="619" y="634"/>
                    <a:pt x="683" y="671"/>
                  </a:cubicBezTo>
                  <a:cubicBezTo>
                    <a:pt x="683" y="671"/>
                    <a:pt x="683" y="671"/>
                    <a:pt x="683" y="671"/>
                  </a:cubicBezTo>
                  <a:cubicBezTo>
                    <a:pt x="777" y="509"/>
                    <a:pt x="777" y="509"/>
                    <a:pt x="777" y="509"/>
                  </a:cubicBezTo>
                  <a:cubicBezTo>
                    <a:pt x="777" y="509"/>
                    <a:pt x="777" y="509"/>
                    <a:pt x="777" y="509"/>
                  </a:cubicBezTo>
                  <a:cubicBezTo>
                    <a:pt x="757" y="498"/>
                    <a:pt x="739" y="481"/>
                    <a:pt x="727" y="460"/>
                  </a:cubicBezTo>
                  <a:cubicBezTo>
                    <a:pt x="690" y="396"/>
                    <a:pt x="712" y="314"/>
                    <a:pt x="776" y="277"/>
                  </a:cubicBezTo>
                  <a:cubicBezTo>
                    <a:pt x="776" y="277"/>
                    <a:pt x="776" y="277"/>
                    <a:pt x="776" y="277"/>
                  </a:cubicBezTo>
                  <a:cubicBezTo>
                    <a:pt x="683" y="116"/>
                    <a:pt x="683" y="116"/>
                    <a:pt x="683" y="116"/>
                  </a:cubicBezTo>
                  <a:lnTo>
                    <a:pt x="682" y="116"/>
                  </a:lnTo>
                  <a:close/>
                  <a:moveTo>
                    <a:pt x="388" y="671"/>
                  </a:moveTo>
                  <a:cubicBezTo>
                    <a:pt x="235" y="671"/>
                    <a:pt x="111" y="547"/>
                    <a:pt x="111" y="394"/>
                  </a:cubicBezTo>
                  <a:cubicBezTo>
                    <a:pt x="111" y="241"/>
                    <a:pt x="235" y="117"/>
                    <a:pt x="388" y="117"/>
                  </a:cubicBezTo>
                  <a:cubicBezTo>
                    <a:pt x="541" y="117"/>
                    <a:pt x="665" y="241"/>
                    <a:pt x="665" y="394"/>
                  </a:cubicBezTo>
                  <a:cubicBezTo>
                    <a:pt x="665" y="547"/>
                    <a:pt x="541" y="671"/>
                    <a:pt x="388" y="671"/>
                  </a:cubicBezTo>
                  <a:close/>
                </a:path>
              </a:pathLst>
            </a:custGeom>
            <a:grpFill/>
            <a:ln w="28575">
              <a:solidFill>
                <a:schemeClr val="bg1"/>
              </a:solidFill>
              <a:round/>
            </a:ln>
            <a:effec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2" name="矩形 11"/>
            <p:cNvSpPr/>
            <p:nvPr/>
          </p:nvSpPr>
          <p:spPr>
            <a:xfrm>
              <a:off x="4930872" y="2486767"/>
              <a:ext cx="758771" cy="516594"/>
            </a:xfrm>
            <a:prstGeom prst="rect">
              <a:avLst/>
            </a:prstGeom>
            <a:noFill/>
          </p:spPr>
          <p:txBody>
            <a:bodyPr wrap="square">
              <a:spAutoFit/>
            </a:bodyPr>
            <a:lstStyle/>
            <a:p>
              <a:pPr algn="ctr"/>
              <a:r>
                <a:rPr lang="en-US" altLang="zh-CN" sz="2400" b="1" dirty="0">
                  <a:solidFill>
                    <a:schemeClr val="bg1">
                      <a:lumMod val="50000"/>
                    </a:schemeClr>
                  </a:solidFill>
                  <a:latin typeface="Montserrat Medium" panose="00000600000000000000" pitchFamily="2" charset="0"/>
                  <a:ea typeface="Dotum" panose="020B0600000101010101" pitchFamily="34" charset="-127"/>
                  <a:cs typeface="Montserrat Medium" panose="00000600000000000000" pitchFamily="2" charset="0"/>
                </a:rPr>
                <a:t>01</a:t>
              </a:r>
            </a:p>
          </p:txBody>
        </p:sp>
        <p:sp>
          <p:nvSpPr>
            <p:cNvPr id="13" name="矩形 12"/>
            <p:cNvSpPr/>
            <p:nvPr/>
          </p:nvSpPr>
          <p:spPr>
            <a:xfrm>
              <a:off x="6179868" y="2481278"/>
              <a:ext cx="758771" cy="516594"/>
            </a:xfrm>
            <a:prstGeom prst="rect">
              <a:avLst/>
            </a:prstGeom>
            <a:noFill/>
          </p:spPr>
          <p:txBody>
            <a:bodyPr wrap="square">
              <a:spAutoFit/>
            </a:bodyPr>
            <a:lstStyle/>
            <a:p>
              <a:pPr algn="ctr"/>
              <a:r>
                <a:rPr lang="en-US" altLang="zh-CN" sz="2400" b="1" dirty="0">
                  <a:solidFill>
                    <a:schemeClr val="bg1">
                      <a:lumMod val="50000"/>
                    </a:schemeClr>
                  </a:solidFill>
                  <a:latin typeface="Montserrat Medium" panose="00000600000000000000" pitchFamily="2" charset="0"/>
                  <a:ea typeface="Dotum" panose="020B0600000101010101" pitchFamily="34" charset="-127"/>
                  <a:cs typeface="Montserrat Medium" panose="00000600000000000000" pitchFamily="2" charset="0"/>
                </a:rPr>
                <a:t>02</a:t>
              </a:r>
            </a:p>
          </p:txBody>
        </p:sp>
        <p:sp>
          <p:nvSpPr>
            <p:cNvPr id="14" name="矩形 13"/>
            <p:cNvSpPr/>
            <p:nvPr/>
          </p:nvSpPr>
          <p:spPr>
            <a:xfrm>
              <a:off x="6852346" y="3565190"/>
              <a:ext cx="758771" cy="516594"/>
            </a:xfrm>
            <a:prstGeom prst="rect">
              <a:avLst/>
            </a:prstGeom>
            <a:noFill/>
          </p:spPr>
          <p:txBody>
            <a:bodyPr wrap="square">
              <a:spAutoFit/>
            </a:bodyPr>
            <a:lstStyle/>
            <a:p>
              <a:pPr algn="ctr"/>
              <a:r>
                <a:rPr lang="en-US" altLang="zh-CN" sz="2400" b="1" dirty="0">
                  <a:solidFill>
                    <a:schemeClr val="bg1">
                      <a:lumMod val="50000"/>
                    </a:schemeClr>
                  </a:solidFill>
                  <a:latin typeface="Montserrat Medium" panose="00000600000000000000" pitchFamily="2" charset="0"/>
                  <a:ea typeface="Dotum" panose="020B0600000101010101" pitchFamily="34" charset="-127"/>
                  <a:cs typeface="Montserrat Medium" panose="00000600000000000000" pitchFamily="2" charset="0"/>
                </a:rPr>
                <a:t>03</a:t>
              </a:r>
            </a:p>
          </p:txBody>
        </p:sp>
        <p:sp>
          <p:nvSpPr>
            <p:cNvPr id="15" name="矩形 14"/>
            <p:cNvSpPr/>
            <p:nvPr/>
          </p:nvSpPr>
          <p:spPr>
            <a:xfrm>
              <a:off x="6215036" y="4704199"/>
              <a:ext cx="758771" cy="516594"/>
            </a:xfrm>
            <a:prstGeom prst="rect">
              <a:avLst/>
            </a:prstGeom>
            <a:noFill/>
          </p:spPr>
          <p:txBody>
            <a:bodyPr wrap="square">
              <a:spAutoFit/>
            </a:bodyPr>
            <a:lstStyle/>
            <a:p>
              <a:pPr algn="ctr"/>
              <a:r>
                <a:rPr lang="en-US" altLang="zh-CN" sz="2400" b="1" dirty="0">
                  <a:solidFill>
                    <a:schemeClr val="bg1">
                      <a:lumMod val="50000"/>
                    </a:schemeClr>
                  </a:solidFill>
                  <a:latin typeface="Montserrat Medium" panose="00000600000000000000" pitchFamily="2" charset="0"/>
                  <a:ea typeface="Dotum" panose="020B0600000101010101" pitchFamily="34" charset="-127"/>
                  <a:cs typeface="Montserrat Medium" panose="00000600000000000000" pitchFamily="2" charset="0"/>
                </a:rPr>
                <a:t>04</a:t>
              </a:r>
            </a:p>
          </p:txBody>
        </p:sp>
        <p:sp>
          <p:nvSpPr>
            <p:cNvPr id="16" name="矩形 15"/>
            <p:cNvSpPr/>
            <p:nvPr/>
          </p:nvSpPr>
          <p:spPr>
            <a:xfrm>
              <a:off x="4926487" y="4692030"/>
              <a:ext cx="758771" cy="516594"/>
            </a:xfrm>
            <a:prstGeom prst="rect">
              <a:avLst/>
            </a:prstGeom>
            <a:noFill/>
          </p:spPr>
          <p:txBody>
            <a:bodyPr wrap="square">
              <a:spAutoFit/>
            </a:bodyPr>
            <a:lstStyle/>
            <a:p>
              <a:pPr algn="ctr"/>
              <a:r>
                <a:rPr lang="en-US" altLang="zh-CN" sz="2400" b="1" dirty="0">
                  <a:solidFill>
                    <a:schemeClr val="bg1">
                      <a:lumMod val="50000"/>
                    </a:schemeClr>
                  </a:solidFill>
                  <a:latin typeface="Montserrat Medium" panose="00000600000000000000" pitchFamily="2" charset="0"/>
                  <a:ea typeface="Dotum" panose="020B0600000101010101" pitchFamily="34" charset="-127"/>
                  <a:cs typeface="Montserrat Medium" panose="00000600000000000000" pitchFamily="2" charset="0"/>
                </a:rPr>
                <a:t>05</a:t>
              </a:r>
            </a:p>
          </p:txBody>
        </p:sp>
        <p:sp>
          <p:nvSpPr>
            <p:cNvPr id="17" name="矩形 16"/>
            <p:cNvSpPr/>
            <p:nvPr/>
          </p:nvSpPr>
          <p:spPr>
            <a:xfrm>
              <a:off x="4249883" y="3604500"/>
              <a:ext cx="758771" cy="516594"/>
            </a:xfrm>
            <a:prstGeom prst="rect">
              <a:avLst/>
            </a:prstGeom>
            <a:noFill/>
          </p:spPr>
          <p:txBody>
            <a:bodyPr wrap="square">
              <a:spAutoFit/>
            </a:bodyPr>
            <a:lstStyle/>
            <a:p>
              <a:pPr algn="ctr"/>
              <a:r>
                <a:rPr lang="en-US" altLang="zh-CN" sz="2400" b="1" dirty="0">
                  <a:solidFill>
                    <a:schemeClr val="bg1">
                      <a:lumMod val="50000"/>
                    </a:schemeClr>
                  </a:solidFill>
                  <a:latin typeface="Montserrat Medium" panose="00000600000000000000" pitchFamily="2" charset="0"/>
                  <a:ea typeface="Dotum" panose="020B0600000101010101" pitchFamily="34" charset="-127"/>
                  <a:cs typeface="Montserrat Medium" panose="00000600000000000000" pitchFamily="2" charset="0"/>
                </a:rPr>
                <a:t>06</a:t>
              </a:r>
            </a:p>
          </p:txBody>
        </p:sp>
        <p:grpSp>
          <p:nvGrpSpPr>
            <p:cNvPr id="18" name="组合 17"/>
            <p:cNvGrpSpPr/>
            <p:nvPr/>
          </p:nvGrpSpPr>
          <p:grpSpPr>
            <a:xfrm>
              <a:off x="5636770" y="3559806"/>
              <a:ext cx="625484" cy="623226"/>
              <a:chOff x="5287964" y="2994026"/>
              <a:chExt cx="879475" cy="876300"/>
            </a:xfrm>
            <a:grpFill/>
          </p:grpSpPr>
          <p:sp>
            <p:nvSpPr>
              <p:cNvPr id="19" name="Freeform 75"/>
              <p:cNvSpPr>
                <a:spLocks noEditPoints="1"/>
              </p:cNvSpPr>
              <p:nvPr/>
            </p:nvSpPr>
            <p:spPr bwMode="auto">
              <a:xfrm>
                <a:off x="5287964" y="3076576"/>
                <a:ext cx="796925" cy="793750"/>
              </a:xfrm>
              <a:custGeom>
                <a:avLst/>
                <a:gdLst>
                  <a:gd name="T0" fmla="*/ 105 w 211"/>
                  <a:gd name="T1" fmla="*/ 211 h 211"/>
                  <a:gd name="T2" fmla="*/ 211 w 211"/>
                  <a:gd name="T3" fmla="*/ 106 h 211"/>
                  <a:gd name="T4" fmla="*/ 198 w 211"/>
                  <a:gd name="T5" fmla="*/ 56 h 211"/>
                  <a:gd name="T6" fmla="*/ 196 w 211"/>
                  <a:gd name="T7" fmla="*/ 56 h 211"/>
                  <a:gd name="T8" fmla="*/ 194 w 211"/>
                  <a:gd name="T9" fmla="*/ 56 h 211"/>
                  <a:gd name="T10" fmla="*/ 181 w 211"/>
                  <a:gd name="T11" fmla="*/ 55 h 211"/>
                  <a:gd name="T12" fmla="*/ 171 w 211"/>
                  <a:gd name="T13" fmla="*/ 65 h 211"/>
                  <a:gd name="T14" fmla="*/ 183 w 211"/>
                  <a:gd name="T15" fmla="*/ 106 h 211"/>
                  <a:gd name="T16" fmla="*/ 105 w 211"/>
                  <a:gd name="T17" fmla="*/ 183 h 211"/>
                  <a:gd name="T18" fmla="*/ 28 w 211"/>
                  <a:gd name="T19" fmla="*/ 106 h 211"/>
                  <a:gd name="T20" fmla="*/ 105 w 211"/>
                  <a:gd name="T21" fmla="*/ 28 h 211"/>
                  <a:gd name="T22" fmla="*/ 146 w 211"/>
                  <a:gd name="T23" fmla="*/ 40 h 211"/>
                  <a:gd name="T24" fmla="*/ 155 w 211"/>
                  <a:gd name="T25" fmla="*/ 31 h 211"/>
                  <a:gd name="T26" fmla="*/ 154 w 211"/>
                  <a:gd name="T27" fmla="*/ 16 h 211"/>
                  <a:gd name="T28" fmla="*/ 154 w 211"/>
                  <a:gd name="T29" fmla="*/ 12 h 211"/>
                  <a:gd name="T30" fmla="*/ 105 w 211"/>
                  <a:gd name="T31" fmla="*/ 0 h 211"/>
                  <a:gd name="T32" fmla="*/ 0 w 211"/>
                  <a:gd name="T33" fmla="*/ 106 h 211"/>
                  <a:gd name="T34" fmla="*/ 105 w 211"/>
                  <a:gd name="T35" fmla="*/ 211 h 211"/>
                  <a:gd name="T36" fmla="*/ 105 w 211"/>
                  <a:gd name="T37" fmla="*/ 211 h 211"/>
                  <a:gd name="T38" fmla="*/ 105 w 211"/>
                  <a:gd name="T39" fmla="*/ 211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1" h="211">
                    <a:moveTo>
                      <a:pt x="105" y="211"/>
                    </a:moveTo>
                    <a:cubicBezTo>
                      <a:pt x="164" y="211"/>
                      <a:pt x="211" y="164"/>
                      <a:pt x="211" y="106"/>
                    </a:cubicBezTo>
                    <a:cubicBezTo>
                      <a:pt x="211" y="88"/>
                      <a:pt x="206" y="71"/>
                      <a:pt x="198" y="56"/>
                    </a:cubicBezTo>
                    <a:cubicBezTo>
                      <a:pt x="198" y="56"/>
                      <a:pt x="197" y="56"/>
                      <a:pt x="196" y="56"/>
                    </a:cubicBezTo>
                    <a:cubicBezTo>
                      <a:pt x="195" y="56"/>
                      <a:pt x="195" y="56"/>
                      <a:pt x="194" y="56"/>
                    </a:cubicBezTo>
                    <a:cubicBezTo>
                      <a:pt x="181" y="55"/>
                      <a:pt x="181" y="55"/>
                      <a:pt x="181" y="55"/>
                    </a:cubicBezTo>
                    <a:cubicBezTo>
                      <a:pt x="171" y="65"/>
                      <a:pt x="171" y="65"/>
                      <a:pt x="171" y="65"/>
                    </a:cubicBezTo>
                    <a:cubicBezTo>
                      <a:pt x="179" y="77"/>
                      <a:pt x="183" y="91"/>
                      <a:pt x="183" y="106"/>
                    </a:cubicBezTo>
                    <a:cubicBezTo>
                      <a:pt x="183" y="149"/>
                      <a:pt x="148" y="183"/>
                      <a:pt x="105" y="183"/>
                    </a:cubicBezTo>
                    <a:cubicBezTo>
                      <a:pt x="62" y="183"/>
                      <a:pt x="28" y="149"/>
                      <a:pt x="28" y="106"/>
                    </a:cubicBezTo>
                    <a:cubicBezTo>
                      <a:pt x="28" y="63"/>
                      <a:pt x="62" y="28"/>
                      <a:pt x="105" y="28"/>
                    </a:cubicBezTo>
                    <a:cubicBezTo>
                      <a:pt x="120" y="28"/>
                      <a:pt x="134" y="32"/>
                      <a:pt x="146" y="40"/>
                    </a:cubicBezTo>
                    <a:cubicBezTo>
                      <a:pt x="155" y="31"/>
                      <a:pt x="155" y="31"/>
                      <a:pt x="155" y="31"/>
                    </a:cubicBezTo>
                    <a:cubicBezTo>
                      <a:pt x="154" y="16"/>
                      <a:pt x="154" y="16"/>
                      <a:pt x="154" y="16"/>
                    </a:cubicBezTo>
                    <a:cubicBezTo>
                      <a:pt x="154" y="14"/>
                      <a:pt x="154" y="13"/>
                      <a:pt x="154" y="12"/>
                    </a:cubicBezTo>
                    <a:cubicBezTo>
                      <a:pt x="139" y="5"/>
                      <a:pt x="123" y="0"/>
                      <a:pt x="105" y="0"/>
                    </a:cubicBezTo>
                    <a:cubicBezTo>
                      <a:pt x="47" y="0"/>
                      <a:pt x="0" y="48"/>
                      <a:pt x="0" y="106"/>
                    </a:cubicBezTo>
                    <a:cubicBezTo>
                      <a:pt x="0" y="164"/>
                      <a:pt x="47" y="211"/>
                      <a:pt x="105" y="211"/>
                    </a:cubicBezTo>
                    <a:close/>
                    <a:moveTo>
                      <a:pt x="105" y="211"/>
                    </a:moveTo>
                    <a:cubicBezTo>
                      <a:pt x="105" y="211"/>
                      <a:pt x="105" y="211"/>
                      <a:pt x="105" y="211"/>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0" name="Freeform 76"/>
              <p:cNvSpPr>
                <a:spLocks noEditPoints="1"/>
              </p:cNvSpPr>
              <p:nvPr/>
            </p:nvSpPr>
            <p:spPr bwMode="auto">
              <a:xfrm>
                <a:off x="5487989" y="3279776"/>
                <a:ext cx="392113" cy="392113"/>
              </a:xfrm>
              <a:custGeom>
                <a:avLst/>
                <a:gdLst>
                  <a:gd name="T0" fmla="*/ 52 w 104"/>
                  <a:gd name="T1" fmla="*/ 25 h 104"/>
                  <a:gd name="T2" fmla="*/ 54 w 104"/>
                  <a:gd name="T3" fmla="*/ 25 h 104"/>
                  <a:gd name="T4" fmla="*/ 74 w 104"/>
                  <a:gd name="T5" fmla="*/ 5 h 104"/>
                  <a:gd name="T6" fmla="*/ 74 w 104"/>
                  <a:gd name="T7" fmla="*/ 5 h 104"/>
                  <a:gd name="T8" fmla="*/ 52 w 104"/>
                  <a:gd name="T9" fmla="*/ 0 h 104"/>
                  <a:gd name="T10" fmla="*/ 0 w 104"/>
                  <a:gd name="T11" fmla="*/ 52 h 104"/>
                  <a:gd name="T12" fmla="*/ 52 w 104"/>
                  <a:gd name="T13" fmla="*/ 104 h 104"/>
                  <a:gd name="T14" fmla="*/ 104 w 104"/>
                  <a:gd name="T15" fmla="*/ 52 h 104"/>
                  <a:gd name="T16" fmla="*/ 99 w 104"/>
                  <a:gd name="T17" fmla="*/ 30 h 104"/>
                  <a:gd name="T18" fmla="*/ 99 w 104"/>
                  <a:gd name="T19" fmla="*/ 30 h 104"/>
                  <a:gd name="T20" fmla="*/ 79 w 104"/>
                  <a:gd name="T21" fmla="*/ 50 h 104"/>
                  <a:gd name="T22" fmla="*/ 79 w 104"/>
                  <a:gd name="T23" fmla="*/ 52 h 104"/>
                  <a:gd name="T24" fmla="*/ 52 w 104"/>
                  <a:gd name="T25" fmla="*/ 79 h 104"/>
                  <a:gd name="T26" fmla="*/ 25 w 104"/>
                  <a:gd name="T27" fmla="*/ 52 h 104"/>
                  <a:gd name="T28" fmla="*/ 52 w 104"/>
                  <a:gd name="T29" fmla="*/ 25 h 104"/>
                  <a:gd name="T30" fmla="*/ 52 w 104"/>
                  <a:gd name="T31" fmla="*/ 25 h 104"/>
                  <a:gd name="T32" fmla="*/ 52 w 104"/>
                  <a:gd name="T33" fmla="*/ 2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4" h="104">
                    <a:moveTo>
                      <a:pt x="52" y="25"/>
                    </a:moveTo>
                    <a:cubicBezTo>
                      <a:pt x="53" y="25"/>
                      <a:pt x="54" y="25"/>
                      <a:pt x="54" y="25"/>
                    </a:cubicBezTo>
                    <a:cubicBezTo>
                      <a:pt x="74" y="5"/>
                      <a:pt x="74" y="5"/>
                      <a:pt x="74" y="5"/>
                    </a:cubicBezTo>
                    <a:cubicBezTo>
                      <a:pt x="74" y="5"/>
                      <a:pt x="74" y="5"/>
                      <a:pt x="74" y="5"/>
                    </a:cubicBezTo>
                    <a:cubicBezTo>
                      <a:pt x="68" y="2"/>
                      <a:pt x="60" y="0"/>
                      <a:pt x="52" y="0"/>
                    </a:cubicBezTo>
                    <a:cubicBezTo>
                      <a:pt x="24" y="0"/>
                      <a:pt x="0" y="23"/>
                      <a:pt x="0" y="52"/>
                    </a:cubicBezTo>
                    <a:cubicBezTo>
                      <a:pt x="0" y="81"/>
                      <a:pt x="24" y="104"/>
                      <a:pt x="52" y="104"/>
                    </a:cubicBezTo>
                    <a:cubicBezTo>
                      <a:pt x="81" y="104"/>
                      <a:pt x="104" y="81"/>
                      <a:pt x="104" y="52"/>
                    </a:cubicBezTo>
                    <a:cubicBezTo>
                      <a:pt x="104" y="44"/>
                      <a:pt x="102" y="37"/>
                      <a:pt x="99" y="30"/>
                    </a:cubicBezTo>
                    <a:cubicBezTo>
                      <a:pt x="99" y="30"/>
                      <a:pt x="99" y="30"/>
                      <a:pt x="99" y="30"/>
                    </a:cubicBezTo>
                    <a:cubicBezTo>
                      <a:pt x="79" y="50"/>
                      <a:pt x="79" y="50"/>
                      <a:pt x="79" y="50"/>
                    </a:cubicBezTo>
                    <a:cubicBezTo>
                      <a:pt x="79" y="50"/>
                      <a:pt x="79" y="51"/>
                      <a:pt x="79" y="52"/>
                    </a:cubicBezTo>
                    <a:cubicBezTo>
                      <a:pt x="79" y="67"/>
                      <a:pt x="67" y="79"/>
                      <a:pt x="52" y="79"/>
                    </a:cubicBezTo>
                    <a:cubicBezTo>
                      <a:pt x="37" y="79"/>
                      <a:pt x="25" y="67"/>
                      <a:pt x="25" y="52"/>
                    </a:cubicBezTo>
                    <a:cubicBezTo>
                      <a:pt x="25" y="37"/>
                      <a:pt x="37" y="25"/>
                      <a:pt x="52" y="25"/>
                    </a:cubicBezTo>
                    <a:close/>
                    <a:moveTo>
                      <a:pt x="52" y="25"/>
                    </a:moveTo>
                    <a:cubicBezTo>
                      <a:pt x="52" y="25"/>
                      <a:pt x="52" y="25"/>
                      <a:pt x="52" y="2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1" name="Freeform 77"/>
              <p:cNvSpPr>
                <a:spLocks noEditPoints="1"/>
              </p:cNvSpPr>
              <p:nvPr/>
            </p:nvSpPr>
            <p:spPr bwMode="auto">
              <a:xfrm>
                <a:off x="5722939" y="2994026"/>
                <a:ext cx="444500" cy="441325"/>
              </a:xfrm>
              <a:custGeom>
                <a:avLst/>
                <a:gdLst>
                  <a:gd name="T0" fmla="*/ 99 w 118"/>
                  <a:gd name="T1" fmla="*/ 32 h 117"/>
                  <a:gd name="T2" fmla="*/ 105 w 118"/>
                  <a:gd name="T3" fmla="*/ 26 h 117"/>
                  <a:gd name="T4" fmla="*/ 105 w 118"/>
                  <a:gd name="T5" fmla="*/ 17 h 117"/>
                  <a:gd name="T6" fmla="*/ 101 w 118"/>
                  <a:gd name="T7" fmla="*/ 13 h 117"/>
                  <a:gd name="T8" fmla="*/ 96 w 118"/>
                  <a:gd name="T9" fmla="*/ 11 h 117"/>
                  <a:gd name="T10" fmla="*/ 92 w 118"/>
                  <a:gd name="T11" fmla="*/ 13 h 117"/>
                  <a:gd name="T12" fmla="*/ 85 w 118"/>
                  <a:gd name="T13" fmla="*/ 19 h 117"/>
                  <a:gd name="T14" fmla="*/ 84 w 118"/>
                  <a:gd name="T15" fmla="*/ 2 h 117"/>
                  <a:gd name="T16" fmla="*/ 82 w 118"/>
                  <a:gd name="T17" fmla="*/ 0 h 117"/>
                  <a:gd name="T18" fmla="*/ 80 w 118"/>
                  <a:gd name="T19" fmla="*/ 1 h 117"/>
                  <a:gd name="T20" fmla="*/ 54 w 118"/>
                  <a:gd name="T21" fmla="*/ 26 h 117"/>
                  <a:gd name="T22" fmla="*/ 51 w 118"/>
                  <a:gd name="T23" fmla="*/ 35 h 117"/>
                  <a:gd name="T24" fmla="*/ 51 w 118"/>
                  <a:gd name="T25" fmla="*/ 36 h 117"/>
                  <a:gd name="T26" fmla="*/ 52 w 118"/>
                  <a:gd name="T27" fmla="*/ 52 h 117"/>
                  <a:gd name="T28" fmla="*/ 43 w 118"/>
                  <a:gd name="T29" fmla="*/ 62 h 117"/>
                  <a:gd name="T30" fmla="*/ 26 w 118"/>
                  <a:gd name="T31" fmla="*/ 78 h 117"/>
                  <a:gd name="T32" fmla="*/ 26 w 118"/>
                  <a:gd name="T33" fmla="*/ 79 h 117"/>
                  <a:gd name="T34" fmla="*/ 10 w 118"/>
                  <a:gd name="T35" fmla="*/ 95 h 117"/>
                  <a:gd name="T36" fmla="*/ 2 w 118"/>
                  <a:gd name="T37" fmla="*/ 102 h 117"/>
                  <a:gd name="T38" fmla="*/ 1 w 118"/>
                  <a:gd name="T39" fmla="*/ 106 h 117"/>
                  <a:gd name="T40" fmla="*/ 0 w 118"/>
                  <a:gd name="T41" fmla="*/ 111 h 117"/>
                  <a:gd name="T42" fmla="*/ 6 w 118"/>
                  <a:gd name="T43" fmla="*/ 117 h 117"/>
                  <a:gd name="T44" fmla="*/ 6 w 118"/>
                  <a:gd name="T45" fmla="*/ 117 h 117"/>
                  <a:gd name="T46" fmla="*/ 12 w 118"/>
                  <a:gd name="T47" fmla="*/ 117 h 117"/>
                  <a:gd name="T48" fmla="*/ 16 w 118"/>
                  <a:gd name="T49" fmla="*/ 115 h 117"/>
                  <a:gd name="T50" fmla="*/ 66 w 118"/>
                  <a:gd name="T51" fmla="*/ 65 h 117"/>
                  <a:gd name="T52" fmla="*/ 81 w 118"/>
                  <a:gd name="T53" fmla="*/ 66 h 117"/>
                  <a:gd name="T54" fmla="*/ 82 w 118"/>
                  <a:gd name="T55" fmla="*/ 66 h 117"/>
                  <a:gd name="T56" fmla="*/ 83 w 118"/>
                  <a:gd name="T57" fmla="*/ 66 h 117"/>
                  <a:gd name="T58" fmla="*/ 91 w 118"/>
                  <a:gd name="T59" fmla="*/ 63 h 117"/>
                  <a:gd name="T60" fmla="*/ 116 w 118"/>
                  <a:gd name="T61" fmla="*/ 37 h 117"/>
                  <a:gd name="T62" fmla="*/ 115 w 118"/>
                  <a:gd name="T63" fmla="*/ 33 h 117"/>
                  <a:gd name="T64" fmla="*/ 99 w 118"/>
                  <a:gd name="T65" fmla="*/ 32 h 117"/>
                  <a:gd name="T66" fmla="*/ 99 w 118"/>
                  <a:gd name="T67" fmla="*/ 32 h 117"/>
                  <a:gd name="T68" fmla="*/ 99 w 118"/>
                  <a:gd name="T69" fmla="*/ 3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8" h="117">
                    <a:moveTo>
                      <a:pt x="99" y="32"/>
                    </a:moveTo>
                    <a:cubicBezTo>
                      <a:pt x="105" y="26"/>
                      <a:pt x="105" y="26"/>
                      <a:pt x="105" y="26"/>
                    </a:cubicBezTo>
                    <a:cubicBezTo>
                      <a:pt x="108" y="24"/>
                      <a:pt x="108" y="20"/>
                      <a:pt x="105" y="17"/>
                    </a:cubicBezTo>
                    <a:cubicBezTo>
                      <a:pt x="101" y="13"/>
                      <a:pt x="101" y="13"/>
                      <a:pt x="101" y="13"/>
                    </a:cubicBezTo>
                    <a:cubicBezTo>
                      <a:pt x="100" y="12"/>
                      <a:pt x="98" y="11"/>
                      <a:pt x="96" y="11"/>
                    </a:cubicBezTo>
                    <a:cubicBezTo>
                      <a:pt x="95" y="11"/>
                      <a:pt x="93" y="12"/>
                      <a:pt x="92" y="13"/>
                    </a:cubicBezTo>
                    <a:cubicBezTo>
                      <a:pt x="85" y="19"/>
                      <a:pt x="85" y="19"/>
                      <a:pt x="85" y="19"/>
                    </a:cubicBezTo>
                    <a:cubicBezTo>
                      <a:pt x="84" y="2"/>
                      <a:pt x="84" y="2"/>
                      <a:pt x="84" y="2"/>
                    </a:cubicBezTo>
                    <a:cubicBezTo>
                      <a:pt x="84" y="1"/>
                      <a:pt x="83" y="0"/>
                      <a:pt x="82" y="0"/>
                    </a:cubicBezTo>
                    <a:cubicBezTo>
                      <a:pt x="81" y="0"/>
                      <a:pt x="80" y="0"/>
                      <a:pt x="80" y="1"/>
                    </a:cubicBezTo>
                    <a:cubicBezTo>
                      <a:pt x="54" y="26"/>
                      <a:pt x="54" y="26"/>
                      <a:pt x="54" y="26"/>
                    </a:cubicBezTo>
                    <a:cubicBezTo>
                      <a:pt x="52" y="29"/>
                      <a:pt x="51" y="32"/>
                      <a:pt x="51" y="35"/>
                    </a:cubicBezTo>
                    <a:cubicBezTo>
                      <a:pt x="51" y="36"/>
                      <a:pt x="51" y="36"/>
                      <a:pt x="51" y="36"/>
                    </a:cubicBezTo>
                    <a:cubicBezTo>
                      <a:pt x="52" y="52"/>
                      <a:pt x="52" y="52"/>
                      <a:pt x="52" y="52"/>
                    </a:cubicBezTo>
                    <a:cubicBezTo>
                      <a:pt x="43" y="62"/>
                      <a:pt x="43" y="62"/>
                      <a:pt x="43" y="62"/>
                    </a:cubicBezTo>
                    <a:cubicBezTo>
                      <a:pt x="26" y="78"/>
                      <a:pt x="26" y="78"/>
                      <a:pt x="26" y="78"/>
                    </a:cubicBezTo>
                    <a:cubicBezTo>
                      <a:pt x="26" y="79"/>
                      <a:pt x="26" y="79"/>
                      <a:pt x="26" y="79"/>
                    </a:cubicBezTo>
                    <a:cubicBezTo>
                      <a:pt x="10" y="95"/>
                      <a:pt x="10" y="95"/>
                      <a:pt x="10" y="95"/>
                    </a:cubicBezTo>
                    <a:cubicBezTo>
                      <a:pt x="2" y="102"/>
                      <a:pt x="2" y="102"/>
                      <a:pt x="2" y="102"/>
                    </a:cubicBezTo>
                    <a:cubicBezTo>
                      <a:pt x="1" y="103"/>
                      <a:pt x="1" y="104"/>
                      <a:pt x="1" y="106"/>
                    </a:cubicBezTo>
                    <a:cubicBezTo>
                      <a:pt x="0" y="111"/>
                      <a:pt x="0" y="111"/>
                      <a:pt x="0" y="111"/>
                    </a:cubicBezTo>
                    <a:cubicBezTo>
                      <a:pt x="0" y="115"/>
                      <a:pt x="3" y="117"/>
                      <a:pt x="6" y="117"/>
                    </a:cubicBezTo>
                    <a:cubicBezTo>
                      <a:pt x="6" y="117"/>
                      <a:pt x="6" y="117"/>
                      <a:pt x="6" y="117"/>
                    </a:cubicBezTo>
                    <a:cubicBezTo>
                      <a:pt x="12" y="117"/>
                      <a:pt x="12" y="117"/>
                      <a:pt x="12" y="117"/>
                    </a:cubicBezTo>
                    <a:cubicBezTo>
                      <a:pt x="14" y="117"/>
                      <a:pt x="15" y="116"/>
                      <a:pt x="16" y="115"/>
                    </a:cubicBezTo>
                    <a:cubicBezTo>
                      <a:pt x="66" y="65"/>
                      <a:pt x="66" y="65"/>
                      <a:pt x="66" y="65"/>
                    </a:cubicBezTo>
                    <a:cubicBezTo>
                      <a:pt x="81" y="66"/>
                      <a:pt x="81" y="66"/>
                      <a:pt x="81" y="66"/>
                    </a:cubicBezTo>
                    <a:cubicBezTo>
                      <a:pt x="82" y="66"/>
                      <a:pt x="82" y="66"/>
                      <a:pt x="82" y="66"/>
                    </a:cubicBezTo>
                    <a:cubicBezTo>
                      <a:pt x="82" y="66"/>
                      <a:pt x="82" y="66"/>
                      <a:pt x="83" y="66"/>
                    </a:cubicBezTo>
                    <a:cubicBezTo>
                      <a:pt x="86" y="66"/>
                      <a:pt x="89" y="65"/>
                      <a:pt x="91" y="63"/>
                    </a:cubicBezTo>
                    <a:cubicBezTo>
                      <a:pt x="116" y="37"/>
                      <a:pt x="116" y="37"/>
                      <a:pt x="116" y="37"/>
                    </a:cubicBezTo>
                    <a:cubicBezTo>
                      <a:pt x="118" y="36"/>
                      <a:pt x="117" y="33"/>
                      <a:pt x="115" y="33"/>
                    </a:cubicBezTo>
                    <a:lnTo>
                      <a:pt x="99" y="32"/>
                    </a:lnTo>
                    <a:close/>
                    <a:moveTo>
                      <a:pt x="99" y="32"/>
                    </a:moveTo>
                    <a:cubicBezTo>
                      <a:pt x="99" y="32"/>
                      <a:pt x="99" y="32"/>
                      <a:pt x="99" y="32"/>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386" tIns="45692" rIns="91386" bIns="45692" numCol="1" anchor="t" anchorCtr="0" compatLnSpc="1"/>
              <a:lstStyle/>
              <a:p>
                <a:endParaRPr lang="zh-CN" altLang="en-US"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grpSp>
      <p:sp>
        <p:nvSpPr>
          <p:cNvPr id="23" name="AutoShape 37"/>
          <p:cNvSpPr>
            <a:spLocks noChangeArrowheads="1"/>
          </p:cNvSpPr>
          <p:nvPr/>
        </p:nvSpPr>
        <p:spPr bwMode="auto">
          <a:xfrm>
            <a:off x="1346769" y="1758434"/>
            <a:ext cx="1812907" cy="433056"/>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algn="r" eaLnBrk="1" hangingPunct="1">
              <a:lnSpc>
                <a:spcPct val="120000"/>
              </a:lnSpc>
            </a:pPr>
            <a:r>
              <a:rPr lang="en-US" altLang="zh-CN" sz="2800"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rPr>
              <a:t>BA MẸ</a:t>
            </a:r>
          </a:p>
        </p:txBody>
      </p:sp>
      <p:sp>
        <p:nvSpPr>
          <p:cNvPr id="24" name="AutoShape 38"/>
          <p:cNvSpPr/>
          <p:nvPr/>
        </p:nvSpPr>
        <p:spPr bwMode="auto">
          <a:xfrm>
            <a:off x="3410702" y="1946028"/>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algn="r" defTabSz="307975">
              <a:lnSpc>
                <a:spcPct val="120000"/>
              </a:lnSpc>
              <a:defRPr/>
            </a:pPr>
            <a:endParaRPr lang="es-ES" sz="2110" noProof="1">
              <a:solidFill>
                <a:schemeClr val="bg1">
                  <a:lumMod val="50000"/>
                </a:schemeClr>
              </a:solidFill>
              <a:effectLst>
                <a:outerShdw blurRad="38100" dist="38100" dir="2700000" algn="tl">
                  <a:srgbClr val="000000"/>
                </a:outerShdw>
              </a:effectLst>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26" name="AutoShape 40"/>
          <p:cNvSpPr>
            <a:spLocks noChangeArrowheads="1"/>
          </p:cNvSpPr>
          <p:nvPr/>
        </p:nvSpPr>
        <p:spPr bwMode="auto">
          <a:xfrm>
            <a:off x="8403342" y="1503545"/>
            <a:ext cx="3318899" cy="898038"/>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eaLnBrk="1" hangingPunct="1">
              <a:lnSpc>
                <a:spcPct val="120000"/>
              </a:lnSpc>
            </a:pPr>
            <a:r>
              <a:rPr lang="en-US" altLang="zh-CN" sz="2800"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rPr>
              <a:t>ANH/CHỊ LỚN HƠN</a:t>
            </a:r>
          </a:p>
        </p:txBody>
      </p:sp>
      <p:sp>
        <p:nvSpPr>
          <p:cNvPr id="27" name="AutoShape 41"/>
          <p:cNvSpPr/>
          <p:nvPr/>
        </p:nvSpPr>
        <p:spPr bwMode="auto">
          <a:xfrm>
            <a:off x="8029173" y="1946028"/>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defTabSz="307975">
              <a:lnSpc>
                <a:spcPct val="120000"/>
              </a:lnSpc>
              <a:defRPr/>
            </a:pPr>
            <a:endParaRPr lang="es-ES" sz="2110" noProof="1">
              <a:solidFill>
                <a:schemeClr val="bg1">
                  <a:lumMod val="50000"/>
                </a:schemeClr>
              </a:solidFill>
              <a:effectLst>
                <a:outerShdw blurRad="38100" dist="38100" dir="2700000" algn="tl">
                  <a:srgbClr val="000000"/>
                </a:outerShdw>
              </a:effectLst>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29" name="AutoShape 43"/>
          <p:cNvSpPr>
            <a:spLocks noChangeArrowheads="1"/>
          </p:cNvSpPr>
          <p:nvPr/>
        </p:nvSpPr>
        <p:spPr bwMode="auto">
          <a:xfrm>
            <a:off x="1338357" y="2978157"/>
            <a:ext cx="1814975" cy="433056"/>
          </a:xfrm>
          <a:custGeom>
            <a:avLst/>
            <a:gdLst>
              <a:gd name="T0" fmla="*/ 2147483646 w 21600"/>
              <a:gd name="T1" fmla="*/ 14846403 h 21600"/>
              <a:gd name="T2" fmla="*/ 2147483646 w 21600"/>
              <a:gd name="T3" fmla="*/ 14846403 h 21600"/>
              <a:gd name="T4" fmla="*/ 2147483646 w 21600"/>
              <a:gd name="T5" fmla="*/ 14846403 h 21600"/>
              <a:gd name="T6" fmla="*/ 2147483646 w 21600"/>
              <a:gd name="T7" fmla="*/ 14846403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algn="r" eaLnBrk="1" hangingPunct="1">
              <a:lnSpc>
                <a:spcPct val="120000"/>
              </a:lnSpc>
            </a:pPr>
            <a:r>
              <a:rPr lang="en-US" altLang="zh-CN" sz="2800"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rPr>
              <a:t>ÔNG BÀ</a:t>
            </a:r>
          </a:p>
        </p:txBody>
      </p:sp>
      <p:sp>
        <p:nvSpPr>
          <p:cNvPr id="30" name="AutoShape 44"/>
          <p:cNvSpPr/>
          <p:nvPr/>
        </p:nvSpPr>
        <p:spPr bwMode="auto">
          <a:xfrm>
            <a:off x="3412288" y="3186717"/>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algn="r" defTabSz="307975">
              <a:lnSpc>
                <a:spcPct val="120000"/>
              </a:lnSpc>
              <a:defRPr/>
            </a:pPr>
            <a:endParaRPr lang="es-ES" sz="2110" noProof="1">
              <a:solidFill>
                <a:schemeClr val="bg1">
                  <a:lumMod val="50000"/>
                </a:schemeClr>
              </a:solidFill>
              <a:effectLst>
                <a:outerShdw blurRad="38100" dist="38100" dir="2700000" algn="tl">
                  <a:srgbClr val="000000"/>
                </a:outerShdw>
              </a:effectLst>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2" name="AutoShape 46"/>
          <p:cNvSpPr>
            <a:spLocks noChangeArrowheads="1"/>
          </p:cNvSpPr>
          <p:nvPr/>
        </p:nvSpPr>
        <p:spPr bwMode="auto">
          <a:xfrm>
            <a:off x="8403342" y="2969302"/>
            <a:ext cx="2822159" cy="616045"/>
          </a:xfrm>
          <a:custGeom>
            <a:avLst/>
            <a:gdLst>
              <a:gd name="T0" fmla="*/ 2147483646 w 21600"/>
              <a:gd name="T1" fmla="*/ 20792382 h 21600"/>
              <a:gd name="T2" fmla="*/ 2147483646 w 21600"/>
              <a:gd name="T3" fmla="*/ 20792382 h 21600"/>
              <a:gd name="T4" fmla="*/ 2147483646 w 21600"/>
              <a:gd name="T5" fmla="*/ 20792382 h 21600"/>
              <a:gd name="T6" fmla="*/ 2147483646 w 21600"/>
              <a:gd name="T7" fmla="*/ 20792382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eaLnBrk="1" hangingPunct="1">
              <a:lnSpc>
                <a:spcPct val="120000"/>
              </a:lnSpc>
            </a:pPr>
            <a:r>
              <a:rPr lang="en-US" altLang="zh-CN" sz="2800"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rPr>
              <a:t>CÁC EM NHỎ</a:t>
            </a:r>
          </a:p>
        </p:txBody>
      </p:sp>
      <p:sp>
        <p:nvSpPr>
          <p:cNvPr id="33" name="AutoShape 47"/>
          <p:cNvSpPr/>
          <p:nvPr/>
        </p:nvSpPr>
        <p:spPr bwMode="auto">
          <a:xfrm>
            <a:off x="8000616" y="3186717"/>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defTabSz="307975">
              <a:lnSpc>
                <a:spcPct val="120000"/>
              </a:lnSpc>
              <a:defRPr/>
            </a:pPr>
            <a:endParaRPr lang="es-ES" sz="2110" noProof="1">
              <a:solidFill>
                <a:schemeClr val="bg1">
                  <a:lumMod val="50000"/>
                </a:schemeClr>
              </a:solidFill>
              <a:effectLst>
                <a:outerShdw blurRad="38100" dist="38100" dir="2700000" algn="tl">
                  <a:srgbClr val="000000"/>
                </a:outerShdw>
              </a:effectLst>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5" name="AutoShape 49"/>
          <p:cNvSpPr>
            <a:spLocks noChangeArrowheads="1"/>
          </p:cNvSpPr>
          <p:nvPr/>
        </p:nvSpPr>
        <p:spPr bwMode="auto">
          <a:xfrm>
            <a:off x="1321879" y="4197348"/>
            <a:ext cx="1810839" cy="435921"/>
          </a:xfrm>
          <a:custGeom>
            <a:avLst/>
            <a:gdLst>
              <a:gd name="T0" fmla="*/ 2147483646 w 21600"/>
              <a:gd name="T1" fmla="*/ 15043636 h 21600"/>
              <a:gd name="T2" fmla="*/ 2147483646 w 21600"/>
              <a:gd name="T3" fmla="*/ 15043636 h 21600"/>
              <a:gd name="T4" fmla="*/ 2147483646 w 21600"/>
              <a:gd name="T5" fmla="*/ 15043636 h 21600"/>
              <a:gd name="T6" fmla="*/ 2147483646 w 21600"/>
              <a:gd name="T7" fmla="*/ 15043636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algn="r" eaLnBrk="1" hangingPunct="1">
              <a:lnSpc>
                <a:spcPct val="120000"/>
              </a:lnSpc>
            </a:pPr>
            <a:r>
              <a:rPr lang="en-US" altLang="zh-CN" sz="2800"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rPr>
              <a:t>BẠN BÈ</a:t>
            </a:r>
          </a:p>
        </p:txBody>
      </p:sp>
      <p:sp>
        <p:nvSpPr>
          <p:cNvPr id="36" name="AutoShape 50"/>
          <p:cNvSpPr/>
          <p:nvPr/>
        </p:nvSpPr>
        <p:spPr bwMode="auto">
          <a:xfrm>
            <a:off x="3412288" y="4417886"/>
            <a:ext cx="228464"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algn="r" defTabSz="307975">
              <a:lnSpc>
                <a:spcPct val="120000"/>
              </a:lnSpc>
              <a:defRPr/>
            </a:pPr>
            <a:endParaRPr lang="es-ES" sz="2110" noProof="1">
              <a:solidFill>
                <a:schemeClr val="bg1">
                  <a:lumMod val="50000"/>
                </a:schemeClr>
              </a:solidFill>
              <a:effectLst>
                <a:outerShdw blurRad="38100" dist="38100" dir="2700000" algn="tl">
                  <a:srgbClr val="000000"/>
                </a:outerShdw>
              </a:effectLst>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38" name="AutoShape 52"/>
          <p:cNvSpPr>
            <a:spLocks noChangeArrowheads="1"/>
          </p:cNvSpPr>
          <p:nvPr/>
        </p:nvSpPr>
        <p:spPr bwMode="auto">
          <a:xfrm>
            <a:off x="8382094" y="4218335"/>
            <a:ext cx="1862520" cy="487545"/>
          </a:xfrm>
          <a:custGeom>
            <a:avLst/>
            <a:gdLst>
              <a:gd name="T0" fmla="*/ 2147483646 w 21600"/>
              <a:gd name="T1" fmla="*/ 21039105 h 21600"/>
              <a:gd name="T2" fmla="*/ 2147483646 w 21600"/>
              <a:gd name="T3" fmla="*/ 21039105 h 21600"/>
              <a:gd name="T4" fmla="*/ 2147483646 w 21600"/>
              <a:gd name="T5" fmla="*/ 21039105 h 21600"/>
              <a:gd name="T6" fmla="*/ 2147483646 w 21600"/>
              <a:gd name="T7" fmla="*/ 210391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600" y="0"/>
                </a:lnTo>
                <a:lnTo>
                  <a:pt x="21600" y="21600"/>
                </a:lnTo>
                <a:lnTo>
                  <a:pt x="0" y="21600"/>
                </a:lnTo>
                <a:lnTo>
                  <a:pt x="0"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20078" tIns="20078" rIns="20078" bIns="20078" anchor="ctr"/>
          <a:lstStyle/>
          <a:p>
            <a:pPr eaLnBrk="1" hangingPunct="1">
              <a:lnSpc>
                <a:spcPct val="120000"/>
              </a:lnSpc>
            </a:pPr>
            <a:r>
              <a:rPr lang="en-US" altLang="zh-CN" sz="2800" dirty="0">
                <a:solidFill>
                  <a:schemeClr val="bg1">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rPr>
              <a:t>THẦY CÔ</a:t>
            </a:r>
          </a:p>
        </p:txBody>
      </p:sp>
      <p:sp>
        <p:nvSpPr>
          <p:cNvPr id="39" name="AutoShape 53"/>
          <p:cNvSpPr/>
          <p:nvPr/>
        </p:nvSpPr>
        <p:spPr bwMode="auto">
          <a:xfrm>
            <a:off x="8000616" y="4417886"/>
            <a:ext cx="226877" cy="228464"/>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8" y="6724"/>
                  <a:pt x="20638" y="12953"/>
                  <a:pt x="16796" y="16796"/>
                </a:cubicBezTo>
                <a:cubicBezTo>
                  <a:pt x="12953" y="20639"/>
                  <a:pt x="6723" y="20639"/>
                  <a:pt x="2881" y="16796"/>
                </a:cubicBezTo>
                <a:cubicBezTo>
                  <a:pt x="-961" y="12953"/>
                  <a:pt x="-961" y="6724"/>
                  <a:pt x="2881" y="2881"/>
                </a:cubicBezTo>
                <a:cubicBezTo>
                  <a:pt x="6723" y="-961"/>
                  <a:pt x="12953" y="-961"/>
                  <a:pt x="16796" y="2881"/>
                </a:cubicBezTo>
              </a:path>
            </a:pathLst>
          </a:custGeom>
          <a:solidFill>
            <a:srgbClr val="1F4F43"/>
          </a:solidFill>
          <a:ln w="25400" cap="flat" cmpd="sng">
            <a:solidFill>
              <a:srgbClr val="000000">
                <a:alpha val="0"/>
              </a:srgbClr>
            </a:solidFill>
            <a:prstDash val="solid"/>
            <a:miter lim="0"/>
          </a:ln>
          <a:effectLst/>
        </p:spPr>
        <p:txBody>
          <a:bodyPr lIns="0" tIns="0" rIns="0" bIns="0" anchor="ctr"/>
          <a:lstStyle/>
          <a:p>
            <a:pPr defTabSz="307975">
              <a:lnSpc>
                <a:spcPct val="120000"/>
              </a:lnSpc>
              <a:defRPr/>
            </a:pPr>
            <a:endParaRPr lang="es-ES" sz="2110" noProof="1">
              <a:solidFill>
                <a:schemeClr val="bg1">
                  <a:lumMod val="50000"/>
                </a:schemeClr>
              </a:solidFill>
              <a:effectLst>
                <a:outerShdw blurRad="38100" dist="38100" dir="2700000" algn="tl">
                  <a:srgbClr val="000000"/>
                </a:outerShdw>
              </a:effectLst>
              <a:latin typeface="Montserrat Medium" panose="00000600000000000000" pitchFamily="2" charset="0"/>
              <a:ea typeface="字魂35号-经典雅黑" panose="02000000000000000000" pitchFamily="2" charset="-122"/>
              <a:cs typeface="Montserrat Medium" panose="00000600000000000000" pitchFamily="2" charset="0"/>
              <a:sym typeface="Arial" panose="020B0604020202020204" pitchFamily="34" charset="0"/>
            </a:endParaRPr>
          </a:p>
        </p:txBody>
      </p:sp>
      <p:sp>
        <p:nvSpPr>
          <p:cNvPr id="48" name="ïsļïdê"/>
          <p:cNvSpPr/>
          <p:nvPr/>
        </p:nvSpPr>
        <p:spPr bwMode="auto">
          <a:xfrm>
            <a:off x="3036649" y="5668839"/>
            <a:ext cx="2557145" cy="1244960"/>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rgbClr val="1F4F43"/>
          </a:solidFill>
          <a:ln w="9525">
            <a:noFill/>
            <a:round/>
          </a:ln>
        </p:spPr>
        <p:txBody>
          <a:bodyPr anchor="ctr">
            <a:scene3d>
              <a:camera prst="orthographicFront"/>
              <a:lightRig rig="threePt" dir="t"/>
            </a:scene3d>
            <a:sp3d contourW="12700"/>
          </a:bodyPr>
          <a:lstStyle/>
          <a:p>
            <a:pPr algn="ctr"/>
            <a:r>
              <a:rPr lang="vi-VN" sz="2400" dirty="0">
                <a:solidFill>
                  <a:schemeClr val="bg1"/>
                </a:solidFill>
                <a:latin typeface="Montserrat Medium" panose="00000600000000000000" pitchFamily="2" charset="0"/>
                <a:cs typeface="Montserrat Medium" panose="00000600000000000000" pitchFamily="2" charset="0"/>
              </a:rPr>
              <a:t>Có chú ý </a:t>
            </a:r>
          </a:p>
          <a:p>
            <a:pPr algn="ctr"/>
            <a:r>
              <a:rPr lang="vi-VN" sz="2400" dirty="0">
                <a:solidFill>
                  <a:schemeClr val="bg1"/>
                </a:solidFill>
                <a:latin typeface="Montserrat Medium" panose="00000600000000000000" pitchFamily="2" charset="0"/>
                <a:cs typeface="Montserrat Medium" panose="00000600000000000000" pitchFamily="2" charset="0"/>
              </a:rPr>
              <a:t>lắng nghe không?</a:t>
            </a:r>
            <a:endParaRPr sz="2400" dirty="0">
              <a:solidFill>
                <a:schemeClr val="bg1"/>
              </a:solidFill>
              <a:latin typeface="Montserrat Medium" panose="00000600000000000000" pitchFamily="2" charset="0"/>
              <a:cs typeface="Montserrat Medium" panose="00000600000000000000" pitchFamily="2" charset="0"/>
            </a:endParaRPr>
          </a:p>
        </p:txBody>
      </p:sp>
      <p:sp>
        <p:nvSpPr>
          <p:cNvPr id="49" name="ïsļïdê"/>
          <p:cNvSpPr/>
          <p:nvPr/>
        </p:nvSpPr>
        <p:spPr bwMode="auto">
          <a:xfrm>
            <a:off x="409103" y="5587062"/>
            <a:ext cx="2240016" cy="1244959"/>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rgbClr val="1F4F43"/>
          </a:solidFill>
          <a:ln w="9525">
            <a:noFill/>
            <a:round/>
          </a:ln>
        </p:spPr>
        <p:txBody>
          <a:bodyPr anchor="ctr">
            <a:scene3d>
              <a:camera prst="orthographicFront"/>
              <a:lightRig rig="threePt" dir="t"/>
            </a:scene3d>
            <a:sp3d contourW="12700"/>
          </a:bodyPr>
          <a:lstStyle/>
          <a:p>
            <a:pPr algn="ctr"/>
            <a:r>
              <a:rPr lang="vi-VN" sz="2400" dirty="0">
                <a:solidFill>
                  <a:schemeClr val="bg1"/>
                </a:solidFill>
                <a:latin typeface="Montserrat Medium" panose="00000600000000000000" pitchFamily="2" charset="0"/>
                <a:cs typeface="Montserrat Medium" panose="00000600000000000000" pitchFamily="2" charset="0"/>
              </a:rPr>
              <a:t>Thái độ </a:t>
            </a:r>
          </a:p>
          <a:p>
            <a:pPr algn="ctr"/>
            <a:r>
              <a:rPr lang="vi-VN" sz="2400" dirty="0">
                <a:solidFill>
                  <a:schemeClr val="bg1"/>
                </a:solidFill>
                <a:latin typeface="Montserrat Medium" panose="00000600000000000000" pitchFamily="2" charset="0"/>
                <a:cs typeface="Montserrat Medium" panose="00000600000000000000" pitchFamily="2" charset="0"/>
              </a:rPr>
              <a:t>ra sao?</a:t>
            </a:r>
          </a:p>
        </p:txBody>
      </p:sp>
      <p:sp>
        <p:nvSpPr>
          <p:cNvPr id="50" name="ïsļïdê"/>
          <p:cNvSpPr/>
          <p:nvPr/>
        </p:nvSpPr>
        <p:spPr bwMode="auto">
          <a:xfrm>
            <a:off x="6580596" y="5600617"/>
            <a:ext cx="2557145" cy="1244960"/>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rgbClr val="1F4F43"/>
          </a:solidFill>
          <a:ln w="9525">
            <a:noFill/>
            <a:round/>
          </a:ln>
        </p:spPr>
        <p:txBody>
          <a:bodyPr anchor="ctr">
            <a:scene3d>
              <a:camera prst="orthographicFront"/>
              <a:lightRig rig="threePt" dir="t"/>
            </a:scene3d>
            <a:sp3d contourW="12700"/>
          </a:bodyPr>
          <a:lstStyle/>
          <a:p>
            <a:pPr algn="ctr"/>
            <a:r>
              <a:rPr lang="vi-VN" sz="2400" dirty="0">
                <a:solidFill>
                  <a:schemeClr val="bg1"/>
                </a:solidFill>
                <a:latin typeface="Montserrat Medium" panose="00000600000000000000" pitchFamily="2" charset="0"/>
                <a:cs typeface="Montserrat Medium" panose="00000600000000000000" pitchFamily="2" charset="0"/>
              </a:rPr>
              <a:t>Thái độ ra sao?</a:t>
            </a:r>
            <a:endParaRPr sz="2400" dirty="0">
              <a:solidFill>
                <a:schemeClr val="bg1"/>
              </a:solidFill>
              <a:latin typeface="Montserrat Medium" panose="00000600000000000000" pitchFamily="2" charset="0"/>
              <a:cs typeface="Montserrat Medium" panose="00000600000000000000" pitchFamily="2" charset="0"/>
            </a:endParaRPr>
          </a:p>
        </p:txBody>
      </p:sp>
      <p:sp>
        <p:nvSpPr>
          <p:cNvPr id="51" name="ïsļïdê"/>
          <p:cNvSpPr/>
          <p:nvPr/>
        </p:nvSpPr>
        <p:spPr bwMode="auto">
          <a:xfrm>
            <a:off x="9684669" y="5613041"/>
            <a:ext cx="2240016" cy="1244959"/>
          </a:xfrm>
          <a:custGeom>
            <a:avLst/>
            <a:gdLst/>
            <a:ahLst/>
            <a:cxnLst>
              <a:cxn ang="0">
                <a:pos x="179" y="60"/>
              </a:cxn>
              <a:cxn ang="0">
                <a:pos x="175" y="50"/>
              </a:cxn>
              <a:cxn ang="0">
                <a:pos x="170" y="42"/>
              </a:cxn>
              <a:cxn ang="0">
                <a:pos x="160" y="37"/>
              </a:cxn>
              <a:cxn ang="0">
                <a:pos x="148" y="33"/>
              </a:cxn>
              <a:cxn ang="0">
                <a:pos x="147" y="28"/>
              </a:cxn>
              <a:cxn ang="0">
                <a:pos x="141" y="19"/>
              </a:cxn>
              <a:cxn ang="0">
                <a:pos x="133" y="12"/>
              </a:cxn>
              <a:cxn ang="0">
                <a:pos x="121" y="9"/>
              </a:cxn>
              <a:cxn ang="0">
                <a:pos x="115" y="8"/>
              </a:cxn>
              <a:cxn ang="0">
                <a:pos x="103" y="10"/>
              </a:cxn>
              <a:cxn ang="0">
                <a:pos x="93" y="15"/>
              </a:cxn>
              <a:cxn ang="0">
                <a:pos x="88" y="9"/>
              </a:cxn>
              <a:cxn ang="0">
                <a:pos x="72" y="1"/>
              </a:cxn>
              <a:cxn ang="0">
                <a:pos x="64" y="0"/>
              </a:cxn>
              <a:cxn ang="0">
                <a:pos x="50" y="3"/>
              </a:cxn>
              <a:cxn ang="0">
                <a:pos x="39" y="8"/>
              </a:cxn>
              <a:cxn ang="0">
                <a:pos x="32" y="17"/>
              </a:cxn>
              <a:cxn ang="0">
                <a:pos x="30" y="27"/>
              </a:cxn>
              <a:cxn ang="0">
                <a:pos x="31" y="33"/>
              </a:cxn>
              <a:cxn ang="0">
                <a:pos x="24" y="34"/>
              </a:cxn>
              <a:cxn ang="0">
                <a:pos x="13" y="39"/>
              </a:cxn>
              <a:cxn ang="0">
                <a:pos x="5" y="45"/>
              </a:cxn>
              <a:cxn ang="0">
                <a:pos x="0" y="54"/>
              </a:cxn>
              <a:cxn ang="0">
                <a:pos x="0" y="60"/>
              </a:cxn>
              <a:cxn ang="0">
                <a:pos x="2" y="69"/>
              </a:cxn>
              <a:cxn ang="0">
                <a:pos x="9" y="77"/>
              </a:cxn>
              <a:cxn ang="0">
                <a:pos x="17" y="83"/>
              </a:cxn>
              <a:cxn ang="0">
                <a:pos x="30" y="86"/>
              </a:cxn>
              <a:cxn ang="0">
                <a:pos x="32" y="86"/>
              </a:cxn>
              <a:cxn ang="0">
                <a:pos x="34" y="86"/>
              </a:cxn>
              <a:cxn ang="0">
                <a:pos x="35" y="86"/>
              </a:cxn>
              <a:cxn ang="0">
                <a:pos x="147" y="86"/>
              </a:cxn>
              <a:cxn ang="0">
                <a:pos x="154" y="85"/>
              </a:cxn>
              <a:cxn ang="0">
                <a:pos x="165" y="80"/>
              </a:cxn>
              <a:cxn ang="0">
                <a:pos x="173" y="74"/>
              </a:cxn>
              <a:cxn ang="0">
                <a:pos x="178" y="64"/>
              </a:cxn>
              <a:cxn ang="0">
                <a:pos x="179" y="60"/>
              </a:cxn>
            </a:cxnLst>
            <a:rect l="0" t="0" r="r" b="b"/>
            <a:pathLst>
              <a:path w="179" h="86">
                <a:moveTo>
                  <a:pt x="179" y="60"/>
                </a:moveTo>
                <a:lnTo>
                  <a:pt x="179" y="60"/>
                </a:lnTo>
                <a:lnTo>
                  <a:pt x="178" y="54"/>
                </a:lnTo>
                <a:lnTo>
                  <a:pt x="175" y="50"/>
                </a:lnTo>
                <a:lnTo>
                  <a:pt x="173" y="45"/>
                </a:lnTo>
                <a:lnTo>
                  <a:pt x="170" y="42"/>
                </a:lnTo>
                <a:lnTo>
                  <a:pt x="166" y="39"/>
                </a:lnTo>
                <a:lnTo>
                  <a:pt x="160" y="37"/>
                </a:lnTo>
                <a:lnTo>
                  <a:pt x="155" y="34"/>
                </a:lnTo>
                <a:lnTo>
                  <a:pt x="148" y="33"/>
                </a:lnTo>
                <a:lnTo>
                  <a:pt x="148" y="33"/>
                </a:lnTo>
                <a:lnTo>
                  <a:pt x="147" y="28"/>
                </a:lnTo>
                <a:lnTo>
                  <a:pt x="145" y="23"/>
                </a:lnTo>
                <a:lnTo>
                  <a:pt x="141" y="19"/>
                </a:lnTo>
                <a:lnTo>
                  <a:pt x="138" y="16"/>
                </a:lnTo>
                <a:lnTo>
                  <a:pt x="133" y="12"/>
                </a:lnTo>
                <a:lnTo>
                  <a:pt x="127" y="10"/>
                </a:lnTo>
                <a:lnTo>
                  <a:pt x="121" y="9"/>
                </a:lnTo>
                <a:lnTo>
                  <a:pt x="115" y="8"/>
                </a:lnTo>
                <a:lnTo>
                  <a:pt x="115" y="8"/>
                </a:lnTo>
                <a:lnTo>
                  <a:pt x="109" y="9"/>
                </a:lnTo>
                <a:lnTo>
                  <a:pt x="103" y="10"/>
                </a:lnTo>
                <a:lnTo>
                  <a:pt x="98" y="12"/>
                </a:lnTo>
                <a:lnTo>
                  <a:pt x="93" y="15"/>
                </a:lnTo>
                <a:lnTo>
                  <a:pt x="93" y="15"/>
                </a:lnTo>
                <a:lnTo>
                  <a:pt x="88" y="9"/>
                </a:lnTo>
                <a:lnTo>
                  <a:pt x="81" y="5"/>
                </a:lnTo>
                <a:lnTo>
                  <a:pt x="72" y="1"/>
                </a:lnTo>
                <a:lnTo>
                  <a:pt x="64" y="0"/>
                </a:lnTo>
                <a:lnTo>
                  <a:pt x="64" y="0"/>
                </a:lnTo>
                <a:lnTo>
                  <a:pt x="56" y="1"/>
                </a:lnTo>
                <a:lnTo>
                  <a:pt x="50" y="3"/>
                </a:lnTo>
                <a:lnTo>
                  <a:pt x="44" y="5"/>
                </a:lnTo>
                <a:lnTo>
                  <a:pt x="39" y="8"/>
                </a:lnTo>
                <a:lnTo>
                  <a:pt x="35" y="12"/>
                </a:lnTo>
                <a:lnTo>
                  <a:pt x="32" y="17"/>
                </a:lnTo>
                <a:lnTo>
                  <a:pt x="31" y="21"/>
                </a:lnTo>
                <a:lnTo>
                  <a:pt x="30" y="27"/>
                </a:lnTo>
                <a:lnTo>
                  <a:pt x="30" y="27"/>
                </a:lnTo>
                <a:lnTo>
                  <a:pt x="31" y="33"/>
                </a:lnTo>
                <a:lnTo>
                  <a:pt x="31" y="33"/>
                </a:lnTo>
                <a:lnTo>
                  <a:pt x="24" y="34"/>
                </a:lnTo>
                <a:lnTo>
                  <a:pt x="19" y="35"/>
                </a:lnTo>
                <a:lnTo>
                  <a:pt x="13" y="39"/>
                </a:lnTo>
                <a:lnTo>
                  <a:pt x="9" y="42"/>
                </a:lnTo>
                <a:lnTo>
                  <a:pt x="5" y="45"/>
                </a:lnTo>
                <a:lnTo>
                  <a:pt x="2" y="50"/>
                </a:lnTo>
                <a:lnTo>
                  <a:pt x="0" y="54"/>
                </a:lnTo>
                <a:lnTo>
                  <a:pt x="0" y="60"/>
                </a:lnTo>
                <a:lnTo>
                  <a:pt x="0" y="60"/>
                </a:lnTo>
                <a:lnTo>
                  <a:pt x="0" y="64"/>
                </a:lnTo>
                <a:lnTo>
                  <a:pt x="2" y="69"/>
                </a:lnTo>
                <a:lnTo>
                  <a:pt x="4" y="73"/>
                </a:lnTo>
                <a:lnTo>
                  <a:pt x="9" y="77"/>
                </a:lnTo>
                <a:lnTo>
                  <a:pt x="13" y="80"/>
                </a:lnTo>
                <a:lnTo>
                  <a:pt x="17" y="83"/>
                </a:lnTo>
                <a:lnTo>
                  <a:pt x="23" y="85"/>
                </a:lnTo>
                <a:lnTo>
                  <a:pt x="30" y="86"/>
                </a:lnTo>
                <a:lnTo>
                  <a:pt x="30" y="86"/>
                </a:lnTo>
                <a:lnTo>
                  <a:pt x="32" y="86"/>
                </a:lnTo>
                <a:lnTo>
                  <a:pt x="32" y="86"/>
                </a:lnTo>
                <a:lnTo>
                  <a:pt x="34" y="86"/>
                </a:lnTo>
                <a:lnTo>
                  <a:pt x="34" y="86"/>
                </a:lnTo>
                <a:lnTo>
                  <a:pt x="35" y="86"/>
                </a:lnTo>
                <a:lnTo>
                  <a:pt x="147" y="86"/>
                </a:lnTo>
                <a:lnTo>
                  <a:pt x="147" y="86"/>
                </a:lnTo>
                <a:lnTo>
                  <a:pt x="147" y="86"/>
                </a:lnTo>
                <a:lnTo>
                  <a:pt x="154" y="85"/>
                </a:lnTo>
                <a:lnTo>
                  <a:pt x="159" y="83"/>
                </a:lnTo>
                <a:lnTo>
                  <a:pt x="165" y="80"/>
                </a:lnTo>
                <a:lnTo>
                  <a:pt x="169" y="77"/>
                </a:lnTo>
                <a:lnTo>
                  <a:pt x="173" y="74"/>
                </a:lnTo>
                <a:lnTo>
                  <a:pt x="175" y="69"/>
                </a:lnTo>
                <a:lnTo>
                  <a:pt x="178" y="64"/>
                </a:lnTo>
                <a:lnTo>
                  <a:pt x="179" y="60"/>
                </a:lnTo>
                <a:lnTo>
                  <a:pt x="179" y="60"/>
                </a:lnTo>
                <a:close/>
              </a:path>
            </a:pathLst>
          </a:custGeom>
          <a:solidFill>
            <a:srgbClr val="1F4F43"/>
          </a:solidFill>
          <a:ln w="9525">
            <a:noFill/>
            <a:round/>
          </a:ln>
        </p:spPr>
        <p:txBody>
          <a:bodyPr anchor="ctr">
            <a:scene3d>
              <a:camera prst="orthographicFront"/>
              <a:lightRig rig="threePt" dir="t"/>
            </a:scene3d>
            <a:sp3d contourW="12700"/>
          </a:bodyPr>
          <a:lstStyle/>
          <a:p>
            <a:pPr algn="ctr"/>
            <a:r>
              <a:rPr lang="vi-VN" sz="2400" dirty="0">
                <a:solidFill>
                  <a:schemeClr val="bg1"/>
                </a:solidFill>
                <a:latin typeface="Montserrat Medium" panose="00000600000000000000" pitchFamily="2" charset="0"/>
                <a:cs typeface="Montserrat Medium" panose="00000600000000000000" pitchFamily="2" charset="0"/>
              </a:rPr>
              <a:t>Hành vi ntn?</a:t>
            </a:r>
          </a:p>
        </p:txBody>
      </p:sp>
      <p:sp>
        <p:nvSpPr>
          <p:cNvPr id="52" name="标题 1"/>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TRÒ CHƠI: AI NHANH HƠN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250" fill="hold"/>
                                        <p:tgtEl>
                                          <p:spTgt spid="23"/>
                                        </p:tgtEl>
                                        <p:attrNameLst>
                                          <p:attrName>ppt_x</p:attrName>
                                        </p:attrNameLst>
                                      </p:cBhvr>
                                      <p:tavLst>
                                        <p:tav tm="0">
                                          <p:val>
                                            <p:strVal val="0-#ppt_w/2"/>
                                          </p:val>
                                        </p:tav>
                                        <p:tav tm="100000">
                                          <p:val>
                                            <p:strVal val="#ppt_x"/>
                                          </p:val>
                                        </p:tav>
                                      </p:tavLst>
                                    </p:anim>
                                    <p:anim calcmode="lin" valueType="num">
                                      <p:cBhvr>
                                        <p:cTn id="13" dur="250" fill="hold"/>
                                        <p:tgtEl>
                                          <p:spTgt spid="23"/>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9" presetClass="entr" presetSubtype="0"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dissolve">
                                      <p:cBhvr>
                                        <p:cTn id="17" dur="250"/>
                                        <p:tgtEl>
                                          <p:spTgt spid="24"/>
                                        </p:tgtEl>
                                      </p:cBhvr>
                                    </p:animEffect>
                                  </p:childTnLst>
                                </p:cTn>
                              </p:par>
                            </p:childTnLst>
                          </p:cTn>
                        </p:par>
                        <p:par>
                          <p:cTn id="18" fill="hold">
                            <p:stCondLst>
                              <p:cond delay="1500"/>
                            </p:stCondLst>
                            <p:childTnLst>
                              <p:par>
                                <p:cTn id="19" presetID="2" presetClass="entr" presetSubtype="2" fill="hold" grpId="0" nodeType="after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250" fill="hold"/>
                                        <p:tgtEl>
                                          <p:spTgt spid="26"/>
                                        </p:tgtEl>
                                        <p:attrNameLst>
                                          <p:attrName>ppt_x</p:attrName>
                                        </p:attrNameLst>
                                      </p:cBhvr>
                                      <p:tavLst>
                                        <p:tav tm="0">
                                          <p:val>
                                            <p:strVal val="1+#ppt_w/2"/>
                                          </p:val>
                                        </p:tav>
                                        <p:tav tm="100000">
                                          <p:val>
                                            <p:strVal val="#ppt_x"/>
                                          </p:val>
                                        </p:tav>
                                      </p:tavLst>
                                    </p:anim>
                                    <p:anim calcmode="lin" valueType="num">
                                      <p:cBhvr>
                                        <p:cTn id="22" dur="250" fill="hold"/>
                                        <p:tgtEl>
                                          <p:spTgt spid="26"/>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9" presetClass="entr" presetSubtype="0"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dissolve">
                                      <p:cBhvr>
                                        <p:cTn id="26" dur="250"/>
                                        <p:tgtEl>
                                          <p:spTgt spid="27"/>
                                        </p:tgtEl>
                                      </p:cBhvr>
                                    </p:animEffect>
                                  </p:childTnLst>
                                </p:cTn>
                              </p:par>
                            </p:childTnLst>
                          </p:cTn>
                        </p:par>
                        <p:par>
                          <p:cTn id="27" fill="hold">
                            <p:stCondLst>
                              <p:cond delay="2500"/>
                            </p:stCondLst>
                            <p:childTnLst>
                              <p:par>
                                <p:cTn id="28" presetID="2" presetClass="entr" presetSubtype="8" fill="hold" grpId="0" nodeType="after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250" fill="hold"/>
                                        <p:tgtEl>
                                          <p:spTgt spid="29"/>
                                        </p:tgtEl>
                                        <p:attrNameLst>
                                          <p:attrName>ppt_x</p:attrName>
                                        </p:attrNameLst>
                                      </p:cBhvr>
                                      <p:tavLst>
                                        <p:tav tm="0">
                                          <p:val>
                                            <p:strVal val="0-#ppt_w/2"/>
                                          </p:val>
                                        </p:tav>
                                        <p:tav tm="100000">
                                          <p:val>
                                            <p:strVal val="#ppt_x"/>
                                          </p:val>
                                        </p:tav>
                                      </p:tavLst>
                                    </p:anim>
                                    <p:anim calcmode="lin" valueType="num">
                                      <p:cBhvr>
                                        <p:cTn id="31" dur="250" fill="hold"/>
                                        <p:tgtEl>
                                          <p:spTgt spid="29"/>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9"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dissolve">
                                      <p:cBhvr>
                                        <p:cTn id="35" dur="250"/>
                                        <p:tgtEl>
                                          <p:spTgt spid="30"/>
                                        </p:tgtEl>
                                      </p:cBhvr>
                                    </p:animEffect>
                                  </p:childTnLst>
                                </p:cTn>
                              </p:par>
                            </p:childTnLst>
                          </p:cTn>
                        </p:par>
                        <p:par>
                          <p:cTn id="36" fill="hold">
                            <p:stCondLst>
                              <p:cond delay="3500"/>
                            </p:stCondLst>
                            <p:childTnLst>
                              <p:par>
                                <p:cTn id="37" presetID="2" presetClass="entr" presetSubtype="2"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p:cTn id="39" dur="250" fill="hold"/>
                                        <p:tgtEl>
                                          <p:spTgt spid="32"/>
                                        </p:tgtEl>
                                        <p:attrNameLst>
                                          <p:attrName>ppt_x</p:attrName>
                                        </p:attrNameLst>
                                      </p:cBhvr>
                                      <p:tavLst>
                                        <p:tav tm="0">
                                          <p:val>
                                            <p:strVal val="1+#ppt_w/2"/>
                                          </p:val>
                                        </p:tav>
                                        <p:tav tm="100000">
                                          <p:val>
                                            <p:strVal val="#ppt_x"/>
                                          </p:val>
                                        </p:tav>
                                      </p:tavLst>
                                    </p:anim>
                                    <p:anim calcmode="lin" valueType="num">
                                      <p:cBhvr>
                                        <p:cTn id="40" dur="250" fill="hold"/>
                                        <p:tgtEl>
                                          <p:spTgt spid="32"/>
                                        </p:tgtEl>
                                        <p:attrNameLst>
                                          <p:attrName>ppt_y</p:attrName>
                                        </p:attrNameLst>
                                      </p:cBhvr>
                                      <p:tavLst>
                                        <p:tav tm="0">
                                          <p:val>
                                            <p:strVal val="#ppt_y"/>
                                          </p:val>
                                        </p:tav>
                                        <p:tav tm="100000">
                                          <p:val>
                                            <p:strVal val="#ppt_y"/>
                                          </p:val>
                                        </p:tav>
                                      </p:tavLst>
                                    </p:anim>
                                  </p:childTnLst>
                                </p:cTn>
                              </p:par>
                            </p:childTnLst>
                          </p:cTn>
                        </p:par>
                        <p:par>
                          <p:cTn id="41" fill="hold">
                            <p:stCondLst>
                              <p:cond delay="4000"/>
                            </p:stCondLst>
                            <p:childTnLst>
                              <p:par>
                                <p:cTn id="42" presetID="9" presetClass="entr" presetSubtype="0" fill="hold" nodeType="after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dissolve">
                                      <p:cBhvr>
                                        <p:cTn id="44" dur="250"/>
                                        <p:tgtEl>
                                          <p:spTgt spid="33"/>
                                        </p:tgtEl>
                                      </p:cBhvr>
                                    </p:animEffect>
                                  </p:childTnLst>
                                </p:cTn>
                              </p:par>
                            </p:childTnLst>
                          </p:cTn>
                        </p:par>
                        <p:par>
                          <p:cTn id="45" fill="hold">
                            <p:stCondLst>
                              <p:cond delay="4500"/>
                            </p:stCondLst>
                            <p:childTnLst>
                              <p:par>
                                <p:cTn id="46" presetID="2" presetClass="entr" presetSubtype="8" fill="hold" grpId="0" nodeType="after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p:cTn id="48" dur="250" fill="hold"/>
                                        <p:tgtEl>
                                          <p:spTgt spid="35"/>
                                        </p:tgtEl>
                                        <p:attrNameLst>
                                          <p:attrName>ppt_x</p:attrName>
                                        </p:attrNameLst>
                                      </p:cBhvr>
                                      <p:tavLst>
                                        <p:tav tm="0">
                                          <p:val>
                                            <p:strVal val="0-#ppt_w/2"/>
                                          </p:val>
                                        </p:tav>
                                        <p:tav tm="100000">
                                          <p:val>
                                            <p:strVal val="#ppt_x"/>
                                          </p:val>
                                        </p:tav>
                                      </p:tavLst>
                                    </p:anim>
                                    <p:anim calcmode="lin" valueType="num">
                                      <p:cBhvr>
                                        <p:cTn id="49" dur="250" fill="hold"/>
                                        <p:tgtEl>
                                          <p:spTgt spid="35"/>
                                        </p:tgtEl>
                                        <p:attrNameLst>
                                          <p:attrName>ppt_y</p:attrName>
                                        </p:attrNameLst>
                                      </p:cBhvr>
                                      <p:tavLst>
                                        <p:tav tm="0">
                                          <p:val>
                                            <p:strVal val="#ppt_y"/>
                                          </p:val>
                                        </p:tav>
                                        <p:tav tm="100000">
                                          <p:val>
                                            <p:strVal val="#ppt_y"/>
                                          </p:val>
                                        </p:tav>
                                      </p:tavLst>
                                    </p:anim>
                                  </p:childTnLst>
                                </p:cTn>
                              </p:par>
                            </p:childTnLst>
                          </p:cTn>
                        </p:par>
                        <p:par>
                          <p:cTn id="50" fill="hold">
                            <p:stCondLst>
                              <p:cond delay="5000"/>
                            </p:stCondLst>
                            <p:childTnLst>
                              <p:par>
                                <p:cTn id="51" presetID="9" presetClass="entr" presetSubtype="0" fill="hold" nodeType="after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dissolve">
                                      <p:cBhvr>
                                        <p:cTn id="53" dur="250"/>
                                        <p:tgtEl>
                                          <p:spTgt spid="36"/>
                                        </p:tgtEl>
                                      </p:cBhvr>
                                    </p:animEffect>
                                  </p:childTnLst>
                                </p:cTn>
                              </p:par>
                            </p:childTnLst>
                          </p:cTn>
                        </p:par>
                        <p:par>
                          <p:cTn id="54" fill="hold">
                            <p:stCondLst>
                              <p:cond delay="5500"/>
                            </p:stCondLst>
                            <p:childTnLst>
                              <p:par>
                                <p:cTn id="55" presetID="2" presetClass="entr" presetSubtype="2" fill="hold" grpId="0" nodeType="afterEffect">
                                  <p:stCondLst>
                                    <p:cond delay="0"/>
                                  </p:stCondLst>
                                  <p:childTnLst>
                                    <p:set>
                                      <p:cBhvr>
                                        <p:cTn id="56" dur="1" fill="hold">
                                          <p:stCondLst>
                                            <p:cond delay="0"/>
                                          </p:stCondLst>
                                        </p:cTn>
                                        <p:tgtEl>
                                          <p:spTgt spid="38"/>
                                        </p:tgtEl>
                                        <p:attrNameLst>
                                          <p:attrName>style.visibility</p:attrName>
                                        </p:attrNameLst>
                                      </p:cBhvr>
                                      <p:to>
                                        <p:strVal val="visible"/>
                                      </p:to>
                                    </p:set>
                                    <p:anim calcmode="lin" valueType="num">
                                      <p:cBhvr>
                                        <p:cTn id="57" dur="250" fill="hold"/>
                                        <p:tgtEl>
                                          <p:spTgt spid="38"/>
                                        </p:tgtEl>
                                        <p:attrNameLst>
                                          <p:attrName>ppt_x</p:attrName>
                                        </p:attrNameLst>
                                      </p:cBhvr>
                                      <p:tavLst>
                                        <p:tav tm="0">
                                          <p:val>
                                            <p:strVal val="1+#ppt_w/2"/>
                                          </p:val>
                                        </p:tav>
                                        <p:tav tm="100000">
                                          <p:val>
                                            <p:strVal val="#ppt_x"/>
                                          </p:val>
                                        </p:tav>
                                      </p:tavLst>
                                    </p:anim>
                                    <p:anim calcmode="lin" valueType="num">
                                      <p:cBhvr>
                                        <p:cTn id="58" dur="250" fill="hold"/>
                                        <p:tgtEl>
                                          <p:spTgt spid="38"/>
                                        </p:tgtEl>
                                        <p:attrNameLst>
                                          <p:attrName>ppt_y</p:attrName>
                                        </p:attrNameLst>
                                      </p:cBhvr>
                                      <p:tavLst>
                                        <p:tav tm="0">
                                          <p:val>
                                            <p:strVal val="#ppt_y"/>
                                          </p:val>
                                        </p:tav>
                                        <p:tav tm="100000">
                                          <p:val>
                                            <p:strVal val="#ppt_y"/>
                                          </p:val>
                                        </p:tav>
                                      </p:tavLst>
                                    </p:anim>
                                  </p:childTnLst>
                                </p:cTn>
                              </p:par>
                            </p:childTnLst>
                          </p:cTn>
                        </p:par>
                        <p:par>
                          <p:cTn id="59" fill="hold">
                            <p:stCondLst>
                              <p:cond delay="6000"/>
                            </p:stCondLst>
                            <p:childTnLst>
                              <p:par>
                                <p:cTn id="60" presetID="9" presetClass="entr" presetSubtype="0" fill="hold" nodeType="after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dissolve">
                                      <p:cBhvr>
                                        <p:cTn id="62" dur="250"/>
                                        <p:tgtEl>
                                          <p:spTgt spid="39"/>
                                        </p:tgtEl>
                                      </p:cBhvr>
                                    </p:animEffect>
                                  </p:childTnLst>
                                </p:cTn>
                              </p:par>
                              <p:par>
                                <p:cTn id="63" presetID="42" presetClass="entr" presetSubtype="0" fill="hold" grpId="0" nodeType="withEffect">
                                  <p:stCondLst>
                                    <p:cond delay="0"/>
                                  </p:stCondLst>
                                  <p:childTnLst>
                                    <p:set>
                                      <p:cBhvr>
                                        <p:cTn id="64" dur="1" fill="hold">
                                          <p:stCondLst>
                                            <p:cond delay="0"/>
                                          </p:stCondLst>
                                        </p:cTn>
                                        <p:tgtEl>
                                          <p:spTgt spid="48"/>
                                        </p:tgtEl>
                                        <p:attrNameLst>
                                          <p:attrName>style.visibility</p:attrName>
                                        </p:attrNameLst>
                                      </p:cBhvr>
                                      <p:to>
                                        <p:strVal val="visible"/>
                                      </p:to>
                                    </p:set>
                                    <p:animEffect transition="in" filter="fade">
                                      <p:cBhvr>
                                        <p:cTn id="65" dur="1000"/>
                                        <p:tgtEl>
                                          <p:spTgt spid="48"/>
                                        </p:tgtEl>
                                      </p:cBhvr>
                                    </p:animEffect>
                                    <p:anim calcmode="lin" valueType="num">
                                      <p:cBhvr>
                                        <p:cTn id="66" dur="1000" fill="hold"/>
                                        <p:tgtEl>
                                          <p:spTgt spid="48"/>
                                        </p:tgtEl>
                                        <p:attrNameLst>
                                          <p:attrName>ppt_x</p:attrName>
                                        </p:attrNameLst>
                                      </p:cBhvr>
                                      <p:tavLst>
                                        <p:tav tm="0">
                                          <p:val>
                                            <p:strVal val="#ppt_x"/>
                                          </p:val>
                                        </p:tav>
                                        <p:tav tm="100000">
                                          <p:val>
                                            <p:strVal val="#ppt_x"/>
                                          </p:val>
                                        </p:tav>
                                      </p:tavLst>
                                    </p:anim>
                                    <p:anim calcmode="lin" valueType="num">
                                      <p:cBhvr>
                                        <p:cTn id="67" dur="1000" fill="hold"/>
                                        <p:tgtEl>
                                          <p:spTgt spid="4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49"/>
                                        </p:tgtEl>
                                        <p:attrNameLst>
                                          <p:attrName>style.visibility</p:attrName>
                                        </p:attrNameLst>
                                      </p:cBhvr>
                                      <p:to>
                                        <p:strVal val="visible"/>
                                      </p:to>
                                    </p:set>
                                    <p:animEffect transition="in" filter="fade">
                                      <p:cBhvr>
                                        <p:cTn id="70" dur="1000"/>
                                        <p:tgtEl>
                                          <p:spTgt spid="49"/>
                                        </p:tgtEl>
                                      </p:cBhvr>
                                    </p:animEffect>
                                    <p:anim calcmode="lin" valueType="num">
                                      <p:cBhvr>
                                        <p:cTn id="71" dur="1000" fill="hold"/>
                                        <p:tgtEl>
                                          <p:spTgt spid="49"/>
                                        </p:tgtEl>
                                        <p:attrNameLst>
                                          <p:attrName>ppt_x</p:attrName>
                                        </p:attrNameLst>
                                      </p:cBhvr>
                                      <p:tavLst>
                                        <p:tav tm="0">
                                          <p:val>
                                            <p:strVal val="#ppt_x"/>
                                          </p:val>
                                        </p:tav>
                                        <p:tav tm="100000">
                                          <p:val>
                                            <p:strVal val="#ppt_x"/>
                                          </p:val>
                                        </p:tav>
                                      </p:tavLst>
                                    </p:anim>
                                    <p:anim calcmode="lin" valueType="num">
                                      <p:cBhvr>
                                        <p:cTn id="72" dur="1000" fill="hold"/>
                                        <p:tgtEl>
                                          <p:spTgt spid="4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50"/>
                                        </p:tgtEl>
                                        <p:attrNameLst>
                                          <p:attrName>style.visibility</p:attrName>
                                        </p:attrNameLst>
                                      </p:cBhvr>
                                      <p:to>
                                        <p:strVal val="visible"/>
                                      </p:to>
                                    </p:set>
                                    <p:animEffect transition="in" filter="fade">
                                      <p:cBhvr>
                                        <p:cTn id="75" dur="1000"/>
                                        <p:tgtEl>
                                          <p:spTgt spid="50"/>
                                        </p:tgtEl>
                                      </p:cBhvr>
                                    </p:animEffect>
                                    <p:anim calcmode="lin" valueType="num">
                                      <p:cBhvr>
                                        <p:cTn id="76" dur="1000" fill="hold"/>
                                        <p:tgtEl>
                                          <p:spTgt spid="50"/>
                                        </p:tgtEl>
                                        <p:attrNameLst>
                                          <p:attrName>ppt_x</p:attrName>
                                        </p:attrNameLst>
                                      </p:cBhvr>
                                      <p:tavLst>
                                        <p:tav tm="0">
                                          <p:val>
                                            <p:strVal val="#ppt_x"/>
                                          </p:val>
                                        </p:tav>
                                        <p:tav tm="100000">
                                          <p:val>
                                            <p:strVal val="#ppt_x"/>
                                          </p:val>
                                        </p:tav>
                                      </p:tavLst>
                                    </p:anim>
                                    <p:anim calcmode="lin" valueType="num">
                                      <p:cBhvr>
                                        <p:cTn id="77" dur="1000" fill="hold"/>
                                        <p:tgtEl>
                                          <p:spTgt spid="50"/>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1000"/>
                                        <p:tgtEl>
                                          <p:spTgt spid="51"/>
                                        </p:tgtEl>
                                      </p:cBhvr>
                                    </p:animEffect>
                                    <p:anim calcmode="lin" valueType="num">
                                      <p:cBhvr>
                                        <p:cTn id="81" dur="1000" fill="hold"/>
                                        <p:tgtEl>
                                          <p:spTgt spid="51"/>
                                        </p:tgtEl>
                                        <p:attrNameLst>
                                          <p:attrName>ppt_x</p:attrName>
                                        </p:attrNameLst>
                                      </p:cBhvr>
                                      <p:tavLst>
                                        <p:tav tm="0">
                                          <p:val>
                                            <p:strVal val="#ppt_x"/>
                                          </p:val>
                                        </p:tav>
                                        <p:tav tm="100000">
                                          <p:val>
                                            <p:strVal val="#ppt_x"/>
                                          </p:val>
                                        </p:tav>
                                      </p:tavLst>
                                    </p:anim>
                                    <p:anim calcmode="lin" valueType="num">
                                      <p:cBhvr>
                                        <p:cTn id="82"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32" grpId="0"/>
      <p:bldP spid="35" grpId="0"/>
      <p:bldP spid="38" grpId="0"/>
      <p:bldP spid="48" grpId="0" animBg="1"/>
      <p:bldP spid="49" grpId="0" animBg="1"/>
      <p:bldP spid="50" grpId="0" animBg="1"/>
      <p:bldP spid="5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0" y="0"/>
            <a:ext cx="12192000" cy="6858000"/>
            <a:chOff x="0" y="0"/>
            <a:chExt cx="12192000" cy="6858000"/>
          </a:xfrm>
        </p:grpSpPr>
        <p:pic>
          <p:nvPicPr>
            <p:cNvPr id="37" name="图片 3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38" name="组合 37"/>
            <p:cNvGrpSpPr/>
            <p:nvPr/>
          </p:nvGrpSpPr>
          <p:grpSpPr>
            <a:xfrm>
              <a:off x="0" y="235967"/>
              <a:ext cx="12192000" cy="6466818"/>
              <a:chOff x="0" y="235967"/>
              <a:chExt cx="12192000" cy="6466818"/>
            </a:xfrm>
          </p:grpSpPr>
          <p:sp>
            <p:nvSpPr>
              <p:cNvPr id="43" name="矩形 42"/>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44" name="标题 1"/>
              <p:cNvSpPr txBox="1"/>
              <p:nvPr/>
            </p:nvSpPr>
            <p:spPr>
              <a:xfrm>
                <a:off x="3433130" y="235967"/>
                <a:ext cx="5900737"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XỬ LÝ TÌNH HUỐNG</a:t>
                </a:r>
              </a:p>
            </p:txBody>
          </p:sp>
        </p:grpSp>
      </p:grpSp>
      <p:pic>
        <p:nvPicPr>
          <p:cNvPr id="7" name="Picture 6" descr="Graphical user interfac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8793" t="25208" r="53473" b="46459"/>
          <a:stretch>
            <a:fillRect/>
          </a:stretch>
        </p:blipFill>
        <p:spPr>
          <a:xfrm>
            <a:off x="2411010" y="1167584"/>
            <a:ext cx="7944975" cy="5072847"/>
          </a:xfrm>
          <a:prstGeom prst="rect">
            <a:avLst/>
          </a:prstGeom>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图片 4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矩形 20"/>
          <p:cNvSpPr/>
          <p:nvPr/>
        </p:nvSpPr>
        <p:spPr>
          <a:xfrm>
            <a:off x="3537748" y="1058721"/>
            <a:ext cx="2048438" cy="30583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2" name="矩形 21"/>
          <p:cNvSpPr/>
          <p:nvPr/>
        </p:nvSpPr>
        <p:spPr>
          <a:xfrm>
            <a:off x="3651546" y="1922255"/>
            <a:ext cx="1867572" cy="1476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4000" dirty="0">
                <a:solidFill>
                  <a:srgbClr val="1F4F43"/>
                </a:solidFill>
                <a:latin typeface="Times New Roman" panose="02020603050405020304" pitchFamily="18" charset="0"/>
                <a:ea typeface="字魂35号-经典雅黑" panose="02000000000000000000" pitchFamily="2" charset="-122"/>
                <a:cs typeface="Times New Roman" panose="02020603050405020304" pitchFamily="18" charset="0"/>
              </a:rPr>
              <a:t>NỘI DUNG</a:t>
            </a:r>
          </a:p>
        </p:txBody>
      </p:sp>
      <p:grpSp>
        <p:nvGrpSpPr>
          <p:cNvPr id="23" name="组合 22"/>
          <p:cNvGrpSpPr/>
          <p:nvPr/>
        </p:nvGrpSpPr>
        <p:grpSpPr>
          <a:xfrm>
            <a:off x="5855921" y="1058721"/>
            <a:ext cx="3812423" cy="3083230"/>
            <a:chOff x="5111523" y="2021227"/>
            <a:chExt cx="2974417" cy="2721032"/>
          </a:xfrm>
          <a:solidFill>
            <a:schemeClr val="bg1"/>
          </a:solidFill>
        </p:grpSpPr>
        <p:sp>
          <p:nvSpPr>
            <p:cNvPr id="24" name="Freeform 10"/>
            <p:cNvSpPr/>
            <p:nvPr/>
          </p:nvSpPr>
          <p:spPr bwMode="auto">
            <a:xfrm>
              <a:off x="5776655" y="2027881"/>
              <a:ext cx="2309285"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noFill/>
              <a:round/>
            </a:ln>
          </p:spPr>
          <p:txBody>
            <a:bodyPr lIns="68562" tIns="34281" rIns="68562" bIns="34281"/>
            <a:lstStyle/>
            <a:p>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5" name="Freeform 10"/>
            <p:cNvSpPr/>
            <p:nvPr/>
          </p:nvSpPr>
          <p:spPr bwMode="auto">
            <a:xfrm>
              <a:off x="5776655" y="2748716"/>
              <a:ext cx="2309285"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noFill/>
              <a:round/>
            </a:ln>
          </p:spPr>
          <p:txBody>
            <a:bodyPr lIns="68562" tIns="34281" rIns="68562" bIns="34281"/>
            <a:lstStyle/>
            <a:p>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6" name="Freeform 10"/>
            <p:cNvSpPr/>
            <p:nvPr/>
          </p:nvSpPr>
          <p:spPr bwMode="auto">
            <a:xfrm>
              <a:off x="5776655" y="3476006"/>
              <a:ext cx="2309285"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noFill/>
              <a:round/>
            </a:ln>
          </p:spPr>
          <p:txBody>
            <a:bodyPr lIns="68562" tIns="34281" rIns="68562" bIns="34281"/>
            <a:lstStyle/>
            <a:p>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27" name="Freeform 10"/>
            <p:cNvSpPr/>
            <p:nvPr/>
          </p:nvSpPr>
          <p:spPr bwMode="auto">
            <a:xfrm>
              <a:off x="5776655" y="4189974"/>
              <a:ext cx="2309285" cy="530359"/>
            </a:xfrm>
            <a:custGeom>
              <a:avLst/>
              <a:gdLst>
                <a:gd name="T0" fmla="*/ 97 w 8676"/>
                <a:gd name="T1" fmla="*/ 0 h 884"/>
                <a:gd name="T2" fmla="*/ 8475 w 8676"/>
                <a:gd name="T3" fmla="*/ 0 h 884"/>
                <a:gd name="T4" fmla="*/ 8676 w 8676"/>
                <a:gd name="T5" fmla="*/ 202 h 884"/>
                <a:gd name="T6" fmla="*/ 8676 w 8676"/>
                <a:gd name="T7" fmla="*/ 788 h 884"/>
                <a:gd name="T8" fmla="*/ 8579 w 8676"/>
                <a:gd name="T9" fmla="*/ 884 h 884"/>
                <a:gd name="T10" fmla="*/ 97 w 8676"/>
                <a:gd name="T11" fmla="*/ 884 h 884"/>
                <a:gd name="T12" fmla="*/ 0 w 8676"/>
                <a:gd name="T13" fmla="*/ 788 h 884"/>
                <a:gd name="T14" fmla="*/ 0 w 8676"/>
                <a:gd name="T15" fmla="*/ 96 h 884"/>
                <a:gd name="T16" fmla="*/ 97 w 8676"/>
                <a:gd name="T17" fmla="*/ 0 h 8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76" h="884">
                  <a:moveTo>
                    <a:pt x="97" y="0"/>
                  </a:moveTo>
                  <a:lnTo>
                    <a:pt x="8475" y="0"/>
                  </a:lnTo>
                  <a:lnTo>
                    <a:pt x="8676" y="202"/>
                  </a:lnTo>
                  <a:lnTo>
                    <a:pt x="8676" y="788"/>
                  </a:lnTo>
                  <a:cubicBezTo>
                    <a:pt x="8676" y="841"/>
                    <a:pt x="8632" y="884"/>
                    <a:pt x="8579" y="884"/>
                  </a:cubicBezTo>
                  <a:lnTo>
                    <a:pt x="97" y="884"/>
                  </a:lnTo>
                  <a:cubicBezTo>
                    <a:pt x="44" y="884"/>
                    <a:pt x="0" y="841"/>
                    <a:pt x="0" y="788"/>
                  </a:cubicBezTo>
                  <a:lnTo>
                    <a:pt x="0" y="96"/>
                  </a:lnTo>
                  <a:cubicBezTo>
                    <a:pt x="0" y="43"/>
                    <a:pt x="44" y="0"/>
                    <a:pt x="97" y="0"/>
                  </a:cubicBezTo>
                  <a:close/>
                </a:path>
              </a:pathLst>
            </a:custGeom>
            <a:grpFill/>
            <a:ln w="10" cap="flat" cmpd="sng">
              <a:noFill/>
              <a:round/>
            </a:ln>
          </p:spPr>
          <p:txBody>
            <a:bodyPr lIns="68562" tIns="34281" rIns="68562" bIns="34281"/>
            <a:lstStyle/>
            <a:p>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nvGrpSpPr>
            <p:cNvPr id="29" name="组合 28"/>
            <p:cNvGrpSpPr/>
            <p:nvPr/>
          </p:nvGrpSpPr>
          <p:grpSpPr>
            <a:xfrm>
              <a:off x="5111524" y="2021227"/>
              <a:ext cx="544548" cy="557958"/>
              <a:chOff x="2333238" y="3604589"/>
              <a:chExt cx="544548" cy="557958"/>
            </a:xfrm>
            <a:grpFill/>
          </p:grpSpPr>
          <p:sp>
            <p:nvSpPr>
              <p:cNvPr id="42" name="Rectangle 12"/>
              <p:cNvSpPr>
                <a:spLocks noChangeArrowheads="1"/>
              </p:cNvSpPr>
              <p:nvPr/>
            </p:nvSpPr>
            <p:spPr bwMode="auto">
              <a:xfrm>
                <a:off x="2333238" y="3604589"/>
                <a:ext cx="544548" cy="557958"/>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43" name="TextBox 106"/>
              <p:cNvSpPr txBox="1">
                <a:spLocks noChangeArrowheads="1"/>
              </p:cNvSpPr>
              <p:nvPr/>
            </p:nvSpPr>
            <p:spPr bwMode="auto">
              <a:xfrm>
                <a:off x="2443092" y="3696926"/>
                <a:ext cx="377825" cy="305557"/>
              </a:xfrm>
              <a:prstGeom prst="rect">
                <a:avLst/>
              </a:prstGeom>
              <a:grp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eaLnBrk="1" hangingPunct="1"/>
                <a:r>
                  <a:rPr lang="en-US" altLang="zh-CN"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1</a:t>
                </a:r>
              </a:p>
            </p:txBody>
          </p:sp>
        </p:grpSp>
        <p:grpSp>
          <p:nvGrpSpPr>
            <p:cNvPr id="31" name="组合 30"/>
            <p:cNvGrpSpPr/>
            <p:nvPr/>
          </p:nvGrpSpPr>
          <p:grpSpPr>
            <a:xfrm>
              <a:off x="5111523" y="2742063"/>
              <a:ext cx="544548" cy="557958"/>
              <a:chOff x="2333237" y="4490525"/>
              <a:chExt cx="544548" cy="557958"/>
            </a:xfrm>
            <a:grpFill/>
          </p:grpSpPr>
          <p:sp>
            <p:nvSpPr>
              <p:cNvPr id="40" name="Rectangle 12"/>
              <p:cNvSpPr>
                <a:spLocks noChangeArrowheads="1"/>
              </p:cNvSpPr>
              <p:nvPr/>
            </p:nvSpPr>
            <p:spPr bwMode="auto">
              <a:xfrm>
                <a:off x="2333237" y="4490525"/>
                <a:ext cx="544548" cy="557958"/>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41" name="TextBox 109"/>
              <p:cNvSpPr txBox="1">
                <a:spLocks noChangeArrowheads="1"/>
              </p:cNvSpPr>
              <p:nvPr/>
            </p:nvSpPr>
            <p:spPr bwMode="auto">
              <a:xfrm>
                <a:off x="2428577" y="4569124"/>
                <a:ext cx="377825" cy="305557"/>
              </a:xfrm>
              <a:prstGeom prst="rect">
                <a:avLst/>
              </a:prstGeom>
              <a:grp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eaLnBrk="1" hangingPunct="1"/>
                <a:r>
                  <a:rPr lang="en-US" altLang="zh-CN" spc="600" dirty="0">
                    <a:solidFill>
                      <a:srgbClr val="1F4F43"/>
                    </a:solidFill>
                    <a:latin typeface="Times New Roman" panose="02020603050405020304" pitchFamily="18" charset="0"/>
                    <a:ea typeface="字魂35号-经典雅黑" panose="02000000000000000000" pitchFamily="2" charset="-122"/>
                    <a:cs typeface="Times New Roman" panose="02020603050405020304" pitchFamily="18" charset="0"/>
                  </a:rPr>
                  <a:t>2</a:t>
                </a:r>
              </a:p>
            </p:txBody>
          </p:sp>
        </p:grpSp>
        <p:sp>
          <p:nvSpPr>
            <p:cNvPr id="32" name="TextBox 115"/>
            <p:cNvSpPr txBox="1">
              <a:spLocks noChangeArrowheads="1"/>
            </p:cNvSpPr>
            <p:nvPr/>
          </p:nvSpPr>
          <p:spPr bwMode="auto">
            <a:xfrm>
              <a:off x="5818602" y="3492240"/>
              <a:ext cx="2101676" cy="305557"/>
            </a:xfrm>
            <a:prstGeom prst="rect">
              <a:avLst/>
            </a:prstGeom>
            <a:no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eaLnBrk="1" hangingPunct="1"/>
              <a:endParaRPr lang="en-US" altLang="zh-CN" spc="10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grpSp>
          <p:nvGrpSpPr>
            <p:cNvPr id="33" name="组合 32"/>
            <p:cNvGrpSpPr/>
            <p:nvPr/>
          </p:nvGrpSpPr>
          <p:grpSpPr>
            <a:xfrm>
              <a:off x="5111523" y="3470333"/>
              <a:ext cx="544548" cy="557958"/>
              <a:chOff x="6643629" y="3618561"/>
              <a:chExt cx="544548" cy="557958"/>
            </a:xfrm>
            <a:grpFill/>
          </p:grpSpPr>
          <p:sp>
            <p:nvSpPr>
              <p:cNvPr id="38" name="Rectangle 12"/>
              <p:cNvSpPr>
                <a:spLocks noChangeArrowheads="1"/>
              </p:cNvSpPr>
              <p:nvPr/>
            </p:nvSpPr>
            <p:spPr bwMode="auto">
              <a:xfrm>
                <a:off x="6643629" y="3618561"/>
                <a:ext cx="544548" cy="557958"/>
              </a:xfrm>
              <a:prstGeom prst="rect">
                <a:avLst/>
              </a:prstGeom>
              <a:grpFill/>
              <a:ln>
                <a:noFill/>
              </a:ln>
            </p:spPr>
            <p:txBody>
              <a:bodyPr lIns="68562" tIns="34281" rIns="68562" bIns="34281"/>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39" name="TextBox 116"/>
              <p:cNvSpPr txBox="1">
                <a:spLocks noChangeArrowheads="1"/>
              </p:cNvSpPr>
              <p:nvPr/>
            </p:nvSpPr>
            <p:spPr bwMode="auto">
              <a:xfrm>
                <a:off x="6738969" y="3696181"/>
                <a:ext cx="377825" cy="305557"/>
              </a:xfrm>
              <a:prstGeom prst="rect">
                <a:avLst/>
              </a:prstGeom>
              <a:grp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eaLnBrk="1" hangingPunct="1"/>
                <a:r>
                  <a:rPr lang="en-US" altLang="zh-CN" spc="600" dirty="0">
                    <a:solidFill>
                      <a:srgbClr val="1F4F43"/>
                    </a:solidFill>
                    <a:latin typeface="Times New Roman" panose="02020603050405020304" pitchFamily="18" charset="0"/>
                    <a:ea typeface="字魂35号-经典雅黑" panose="02000000000000000000" pitchFamily="2" charset="-122"/>
                    <a:cs typeface="Times New Roman" panose="02020603050405020304" pitchFamily="18" charset="0"/>
                  </a:rPr>
                  <a:t>3</a:t>
                </a:r>
              </a:p>
            </p:txBody>
          </p:sp>
        </p:grpSp>
        <p:grpSp>
          <p:nvGrpSpPr>
            <p:cNvPr id="35" name="组合 34"/>
            <p:cNvGrpSpPr/>
            <p:nvPr/>
          </p:nvGrpSpPr>
          <p:grpSpPr>
            <a:xfrm>
              <a:off x="5111523" y="4184301"/>
              <a:ext cx="544548" cy="557958"/>
              <a:chOff x="6643629" y="4497629"/>
              <a:chExt cx="544548" cy="557958"/>
            </a:xfrm>
            <a:grpFill/>
          </p:grpSpPr>
          <p:sp>
            <p:nvSpPr>
              <p:cNvPr id="36" name="Rectangle 12"/>
              <p:cNvSpPr>
                <a:spLocks noChangeArrowheads="1"/>
              </p:cNvSpPr>
              <p:nvPr/>
            </p:nvSpPr>
            <p:spPr bwMode="auto">
              <a:xfrm>
                <a:off x="6643629" y="4497629"/>
                <a:ext cx="544548" cy="557958"/>
              </a:xfrm>
              <a:prstGeom prst="rect">
                <a:avLst/>
              </a:prstGeom>
              <a:grpFill/>
              <a:ln w="9525">
                <a:noFill/>
                <a:miter lim="800000"/>
              </a:ln>
            </p:spPr>
            <p:txBody>
              <a:bodyPr lIns="68562" tIns="34281" rIns="68562" bIns="34281"/>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eaLnBrk="1" hangingPunct="1"/>
                <a:endParaRPr lang="zh-CN" altLang="en-US" sz="1100" spc="6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37" name="TextBox 118"/>
              <p:cNvSpPr txBox="1">
                <a:spLocks noChangeArrowheads="1"/>
              </p:cNvSpPr>
              <p:nvPr/>
            </p:nvSpPr>
            <p:spPr bwMode="auto">
              <a:xfrm>
                <a:off x="6738969" y="4582116"/>
                <a:ext cx="377825" cy="305557"/>
              </a:xfrm>
              <a:prstGeom prst="rect">
                <a:avLst/>
              </a:prstGeom>
              <a:grpFill/>
              <a:ln w="9525">
                <a:noFill/>
                <a:miter lim="800000"/>
              </a:ln>
            </p:spPr>
            <p:txBody>
              <a:bodyPr wrap="square" lIns="68562" tIns="34281" rIns="68562" bIns="34281">
                <a:spAutoFit/>
              </a:bodyPr>
              <a:lstStyle>
                <a:lvl1pPr eaLnBrk="0" hangingPunct="0">
                  <a:defRPr>
                    <a:solidFill>
                      <a:schemeClr val="tx1"/>
                    </a:solidFill>
                    <a:latin typeface="Arial" panose="020B0604020202020204" pitchFamily="34" charset="0"/>
                    <a:ea typeface="SimSun" panose="02010600030101010101" pitchFamily="2" charset="-122"/>
                  </a:defRPr>
                </a:lvl1pPr>
                <a:lvl2pPr marL="742950" indent="-285750" eaLnBrk="0" hangingPunct="0">
                  <a:defRPr>
                    <a:solidFill>
                      <a:schemeClr val="tx1"/>
                    </a:solidFill>
                    <a:latin typeface="Arial" panose="020B0604020202020204" pitchFamily="34" charset="0"/>
                    <a:ea typeface="SimSun" panose="02010600030101010101" pitchFamily="2" charset="-122"/>
                  </a:defRPr>
                </a:lvl2pPr>
                <a:lvl3pPr marL="1143000" indent="-228600" eaLnBrk="0" hangingPunct="0">
                  <a:defRPr>
                    <a:solidFill>
                      <a:schemeClr val="tx1"/>
                    </a:solidFill>
                    <a:latin typeface="Arial" panose="020B0604020202020204" pitchFamily="34" charset="0"/>
                    <a:ea typeface="SimSun" panose="02010600030101010101" pitchFamily="2" charset="-122"/>
                  </a:defRPr>
                </a:lvl3pPr>
                <a:lvl4pPr marL="1600200" indent="-228600" eaLnBrk="0" hangingPunct="0">
                  <a:defRPr>
                    <a:solidFill>
                      <a:schemeClr val="tx1"/>
                    </a:solidFill>
                    <a:latin typeface="Arial" panose="020B0604020202020204" pitchFamily="34" charset="0"/>
                    <a:ea typeface="SimSun" panose="02010600030101010101" pitchFamily="2" charset="-122"/>
                  </a:defRPr>
                </a:lvl4pPr>
                <a:lvl5pPr marL="2057400" indent="-228600" eaLnBrk="0" hangingPunct="0">
                  <a:defRPr>
                    <a:solidFill>
                      <a:schemeClr val="tx1"/>
                    </a:solidFill>
                    <a:latin typeface="Arial" panose="020B0604020202020204" pitchFamily="34" charset="0"/>
                    <a:ea typeface="SimSun"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SimSun" panose="02010600030101010101" pitchFamily="2" charset="-122"/>
                  </a:defRPr>
                </a:lvl9pPr>
              </a:lstStyle>
              <a:p>
                <a:pPr algn="ctr" eaLnBrk="1" hangingPunct="1"/>
                <a:r>
                  <a:rPr lang="en-US" altLang="zh-CN" spc="600" dirty="0">
                    <a:solidFill>
                      <a:srgbClr val="1F4F43"/>
                    </a:solidFill>
                    <a:latin typeface="Times New Roman" panose="02020603050405020304" pitchFamily="18" charset="0"/>
                    <a:ea typeface="字魂35号-经典雅黑" panose="02000000000000000000" pitchFamily="2" charset="-122"/>
                    <a:cs typeface="Times New Roman" panose="02020603050405020304" pitchFamily="18" charset="0"/>
                  </a:rPr>
                  <a:t>4</a:t>
                </a:r>
              </a:p>
            </p:txBody>
          </p:sp>
        </p:grpSp>
      </p:grpSp>
      <p:sp>
        <p:nvSpPr>
          <p:cNvPr id="2" name="TextBox 1"/>
          <p:cNvSpPr txBox="1"/>
          <p:nvPr/>
        </p:nvSpPr>
        <p:spPr>
          <a:xfrm>
            <a:off x="6785615" y="1262130"/>
            <a:ext cx="2882727" cy="369332"/>
          </a:xfrm>
          <a:prstGeom prst="rect">
            <a:avLst/>
          </a:prstGeom>
          <a:noFill/>
        </p:spPr>
        <p:txBody>
          <a:bodyPr wrap="square" rtlCol="0">
            <a:spAutoFit/>
          </a:bodyPr>
          <a:lstStyle/>
          <a:p>
            <a:r>
              <a:rPr lang="en-US" dirty="0"/>
              <a:t>GÓC HỌC TẬP CỦA EM</a:t>
            </a:r>
          </a:p>
        </p:txBody>
      </p:sp>
      <p:sp>
        <p:nvSpPr>
          <p:cNvPr id="3" name="TextBox 2"/>
          <p:cNvSpPr txBox="1"/>
          <p:nvPr/>
        </p:nvSpPr>
        <p:spPr>
          <a:xfrm>
            <a:off x="6785615" y="1922255"/>
            <a:ext cx="2882727"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SẮP XẾP NƠI Ở CỦA EM</a:t>
            </a:r>
          </a:p>
        </p:txBody>
      </p:sp>
      <p:sp>
        <p:nvSpPr>
          <p:cNvPr id="4" name="TextBox 3"/>
          <p:cNvSpPr txBox="1"/>
          <p:nvPr/>
        </p:nvSpPr>
        <p:spPr>
          <a:xfrm>
            <a:off x="6785615" y="2788670"/>
            <a:ext cx="2670394"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GIAO TIẾP PHÙ HỢP</a:t>
            </a:r>
          </a:p>
        </p:txBody>
      </p:sp>
      <p:sp>
        <p:nvSpPr>
          <p:cNvPr id="5" name="TextBox 4"/>
          <p:cNvSpPr txBox="1"/>
          <p:nvPr/>
        </p:nvSpPr>
        <p:spPr>
          <a:xfrm>
            <a:off x="6785615" y="3618963"/>
            <a:ext cx="2670394" cy="373488"/>
          </a:xfrm>
          <a:prstGeom prst="rect">
            <a:avLst/>
          </a:prstGeom>
          <a:noFill/>
        </p:spPr>
        <p:txBody>
          <a:bodyPr wrap="square" rtlCol="0">
            <a:spAutoFit/>
          </a:bodyPr>
          <a:lstStyle/>
          <a:p>
            <a:r>
              <a:rPr lang="en-US" dirty="0"/>
              <a:t>CHI TIÊU HỢP LÝ</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750"/>
                                        <p:tgtEl>
                                          <p:spTgt spid="22"/>
                                        </p:tgtEl>
                                      </p:cBhvr>
                                    </p:animEffect>
                                    <p:anim calcmode="lin" valueType="num">
                                      <p:cBhvr>
                                        <p:cTn id="17" dur="750" fill="hold"/>
                                        <p:tgtEl>
                                          <p:spTgt spid="22"/>
                                        </p:tgtEl>
                                        <p:attrNameLst>
                                          <p:attrName>ppt_x</p:attrName>
                                        </p:attrNameLst>
                                      </p:cBhvr>
                                      <p:tavLst>
                                        <p:tav tm="0">
                                          <p:val>
                                            <p:strVal val="#ppt_x"/>
                                          </p:val>
                                        </p:tav>
                                        <p:tav tm="100000">
                                          <p:val>
                                            <p:strVal val="#ppt_x"/>
                                          </p:val>
                                        </p:tav>
                                      </p:tavLst>
                                    </p:anim>
                                    <p:anim calcmode="lin" valueType="num">
                                      <p:cBhvr>
                                        <p:cTn id="18" dur="750" fill="hold"/>
                                        <p:tgtEl>
                                          <p:spTgt spid="22"/>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1000" fill="hold"/>
                                        <p:tgtEl>
                                          <p:spTgt spid="23"/>
                                        </p:tgtEl>
                                        <p:attrNameLst>
                                          <p:attrName>ppt_x</p:attrName>
                                        </p:attrNameLst>
                                      </p:cBhvr>
                                      <p:tavLst>
                                        <p:tav tm="0">
                                          <p:val>
                                            <p:strVal val="0-#ppt_w/2"/>
                                          </p:val>
                                        </p:tav>
                                        <p:tav tm="100000">
                                          <p:val>
                                            <p:strVal val="#ppt_x"/>
                                          </p:val>
                                        </p:tav>
                                      </p:tavLst>
                                    </p:anim>
                                    <p:anim calcmode="lin" valueType="num">
                                      <p:cBhvr additive="base">
                                        <p:cTn id="23" dur="10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组合 34"/>
          <p:cNvGrpSpPr/>
          <p:nvPr/>
        </p:nvGrpSpPr>
        <p:grpSpPr>
          <a:xfrm>
            <a:off x="0" y="0"/>
            <a:ext cx="12192000" cy="6858000"/>
            <a:chOff x="0" y="0"/>
            <a:chExt cx="12192000" cy="6858000"/>
          </a:xfrm>
        </p:grpSpPr>
        <p:pic>
          <p:nvPicPr>
            <p:cNvPr id="37" name="图片 3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38" name="组合 37"/>
            <p:cNvGrpSpPr/>
            <p:nvPr/>
          </p:nvGrpSpPr>
          <p:grpSpPr>
            <a:xfrm>
              <a:off x="0" y="247191"/>
              <a:ext cx="12192000" cy="6455594"/>
              <a:chOff x="0" y="247191"/>
              <a:chExt cx="12192000" cy="6455594"/>
            </a:xfrm>
          </p:grpSpPr>
          <p:sp>
            <p:nvSpPr>
              <p:cNvPr id="43" name="矩形 42"/>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44" name="标题 1"/>
              <p:cNvSpPr txBox="1"/>
              <p:nvPr/>
            </p:nvSpPr>
            <p:spPr>
              <a:xfrm>
                <a:off x="3432403" y="247191"/>
                <a:ext cx="6109406"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_KỸ NĂNG GIAO TIẾP_</a:t>
                </a:r>
              </a:p>
            </p:txBody>
          </p:sp>
        </p:grpSp>
      </p:grpSp>
      <p:sp>
        <p:nvSpPr>
          <p:cNvPr id="90" name="AutoShape 10"/>
          <p:cNvSpPr/>
          <p:nvPr/>
        </p:nvSpPr>
        <p:spPr bwMode="auto">
          <a:xfrm>
            <a:off x="5031050" y="1669454"/>
            <a:ext cx="497058" cy="1735836"/>
          </a:xfrm>
          <a:custGeom>
            <a:avLst/>
            <a:gdLst>
              <a:gd name="T0" fmla="+- 0 12581 3563"/>
              <a:gd name="T1" fmla="*/ T0 w 18037"/>
              <a:gd name="T2" fmla="*/ 10800 h 21600"/>
              <a:gd name="T3" fmla="+- 0 12581 3563"/>
              <a:gd name="T4" fmla="*/ T3 w 18037"/>
              <a:gd name="T5" fmla="*/ 10800 h 21600"/>
              <a:gd name="T6" fmla="+- 0 12581 3563"/>
              <a:gd name="T7" fmla="*/ T6 w 18037"/>
              <a:gd name="T8" fmla="*/ 10800 h 21600"/>
              <a:gd name="T9" fmla="+- 0 12581 3563"/>
              <a:gd name="T10" fmla="*/ T9 w 18037"/>
              <a:gd name="T11" fmla="*/ 10800 h 21600"/>
            </a:gdLst>
            <a:ahLst/>
            <a:cxnLst>
              <a:cxn ang="0">
                <a:pos x="T1" y="T2"/>
              </a:cxn>
              <a:cxn ang="0">
                <a:pos x="T4" y="T5"/>
              </a:cxn>
              <a:cxn ang="0">
                <a:pos x="T7" y="T8"/>
              </a:cxn>
              <a:cxn ang="0">
                <a:pos x="T10" y="T11"/>
              </a:cxn>
            </a:cxnLst>
            <a:rect l="0" t="0" r="r" b="b"/>
            <a:pathLst>
              <a:path w="18037" h="21600">
                <a:moveTo>
                  <a:pt x="18037" y="0"/>
                </a:moveTo>
                <a:cubicBezTo>
                  <a:pt x="15413" y="528"/>
                  <a:pt x="12938" y="1176"/>
                  <a:pt x="10687" y="1948"/>
                </a:cubicBezTo>
                <a:cubicBezTo>
                  <a:pt x="-3563" y="6836"/>
                  <a:pt x="-3563" y="14761"/>
                  <a:pt x="10687" y="19649"/>
                </a:cubicBezTo>
                <a:cubicBezTo>
                  <a:pt x="12938" y="20421"/>
                  <a:pt x="15413" y="21071"/>
                  <a:pt x="18037" y="21599"/>
                </a:cubicBezTo>
                <a:lnTo>
                  <a:pt x="18037" y="0"/>
                </a:lnTo>
                <a:close/>
              </a:path>
            </a:pathLst>
          </a:custGeom>
          <a:solidFill>
            <a:srgbClr val="2F4E44"/>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91" name="AutoShape 11"/>
          <p:cNvSpPr/>
          <p:nvPr/>
        </p:nvSpPr>
        <p:spPr bwMode="auto">
          <a:xfrm>
            <a:off x="5113795" y="2643928"/>
            <a:ext cx="364907" cy="228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defTabSz="457200" eaLnBrk="1">
              <a:lnSpc>
                <a:spcPct val="120000"/>
              </a:lnSpc>
            </a:pPr>
            <a:r>
              <a:rPr lang="es-ES" altLang="zh-CN" sz="1500" b="0">
                <a:latin typeface="Elsie" panose="02000000000000000000" charset="0"/>
                <a:ea typeface="Elsie" panose="02000000000000000000" charset="0"/>
                <a:cs typeface="Elsie" panose="02000000000000000000" charset="0"/>
                <a:sym typeface="Arial" panose="020B0604020202020204" pitchFamily="34" charset="0"/>
              </a:rPr>
              <a:t>01</a:t>
            </a:r>
          </a:p>
        </p:txBody>
      </p:sp>
      <p:sp>
        <p:nvSpPr>
          <p:cNvPr id="92" name="AutoShape 12"/>
          <p:cNvSpPr/>
          <p:nvPr/>
        </p:nvSpPr>
        <p:spPr bwMode="auto">
          <a:xfrm>
            <a:off x="5585256" y="1533135"/>
            <a:ext cx="422649" cy="2008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600" y="0"/>
                </a:moveTo>
                <a:cubicBezTo>
                  <a:pt x="14175" y="45"/>
                  <a:pt x="6789" y="419"/>
                  <a:pt x="0" y="1136"/>
                </a:cubicBezTo>
                <a:lnTo>
                  <a:pt x="0" y="20463"/>
                </a:lnTo>
                <a:cubicBezTo>
                  <a:pt x="6789" y="21180"/>
                  <a:pt x="14175" y="21554"/>
                  <a:pt x="21600" y="21599"/>
                </a:cubicBezTo>
                <a:lnTo>
                  <a:pt x="21600" y="0"/>
                </a:lnTo>
                <a:close/>
              </a:path>
            </a:pathLst>
          </a:custGeom>
          <a:solidFill>
            <a:srgbClr val="DEBC93"/>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93" name="AutoShape 13"/>
          <p:cNvSpPr/>
          <p:nvPr/>
        </p:nvSpPr>
        <p:spPr bwMode="auto">
          <a:xfrm>
            <a:off x="5615020" y="2977284"/>
            <a:ext cx="364312" cy="228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defTabSz="457200" eaLnBrk="1">
              <a:lnSpc>
                <a:spcPct val="120000"/>
              </a:lnSpc>
            </a:pPr>
            <a:r>
              <a:rPr lang="es-ES" altLang="zh-CN" sz="1500" b="0">
                <a:latin typeface="Elsie" panose="02000000000000000000" charset="0"/>
                <a:ea typeface="Elsie" panose="02000000000000000000" charset="0"/>
                <a:cs typeface="Elsie" panose="02000000000000000000" charset="0"/>
                <a:sym typeface="Arial" panose="020B0604020202020204" pitchFamily="34" charset="0"/>
              </a:rPr>
              <a:t>02</a:t>
            </a:r>
          </a:p>
        </p:txBody>
      </p:sp>
      <p:sp>
        <p:nvSpPr>
          <p:cNvPr id="94" name="AutoShape 14"/>
          <p:cNvSpPr/>
          <p:nvPr/>
        </p:nvSpPr>
        <p:spPr bwMode="auto">
          <a:xfrm>
            <a:off x="6065052" y="1533135"/>
            <a:ext cx="422054" cy="20084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0" y="21599"/>
                </a:lnTo>
                <a:cubicBezTo>
                  <a:pt x="7424" y="21556"/>
                  <a:pt x="14807" y="21185"/>
                  <a:pt x="21600" y="20470"/>
                </a:cubicBezTo>
                <a:lnTo>
                  <a:pt x="21600" y="1129"/>
                </a:lnTo>
                <a:cubicBezTo>
                  <a:pt x="14807" y="414"/>
                  <a:pt x="7424" y="43"/>
                  <a:pt x="0" y="0"/>
                </a:cubicBezTo>
                <a:close/>
              </a:path>
            </a:pathLst>
          </a:custGeom>
          <a:solidFill>
            <a:srgbClr val="2F4E44"/>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95" name="AutoShape 15"/>
          <p:cNvSpPr/>
          <p:nvPr/>
        </p:nvSpPr>
        <p:spPr bwMode="auto">
          <a:xfrm>
            <a:off x="6091839" y="2977284"/>
            <a:ext cx="364312" cy="228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defTabSz="457200" eaLnBrk="1">
              <a:lnSpc>
                <a:spcPct val="120000"/>
              </a:lnSpc>
            </a:pPr>
            <a:r>
              <a:rPr lang="es-ES" altLang="zh-CN" sz="1500" b="0">
                <a:latin typeface="Elsie" panose="02000000000000000000" charset="0"/>
                <a:ea typeface="Elsie" panose="02000000000000000000" charset="0"/>
                <a:cs typeface="Elsie" panose="02000000000000000000" charset="0"/>
                <a:sym typeface="Arial" panose="020B0604020202020204" pitchFamily="34" charset="0"/>
              </a:rPr>
              <a:t>03</a:t>
            </a:r>
          </a:p>
        </p:txBody>
      </p:sp>
      <p:sp>
        <p:nvSpPr>
          <p:cNvPr id="96" name="AutoShape 16"/>
          <p:cNvSpPr/>
          <p:nvPr/>
        </p:nvSpPr>
        <p:spPr bwMode="auto">
          <a:xfrm>
            <a:off x="6545443" y="1667668"/>
            <a:ext cx="498249" cy="1737027"/>
          </a:xfrm>
          <a:custGeom>
            <a:avLst/>
            <a:gdLst>
              <a:gd name="T0" fmla="*/ 9022 w 18044"/>
              <a:gd name="T1" fmla="*/ 10800 h 21600"/>
              <a:gd name="T2" fmla="*/ 9022 w 18044"/>
              <a:gd name="T3" fmla="*/ 10800 h 21600"/>
              <a:gd name="T4" fmla="*/ 9022 w 18044"/>
              <a:gd name="T5" fmla="*/ 10800 h 21600"/>
              <a:gd name="T6" fmla="*/ 9022 w 18044"/>
              <a:gd name="T7" fmla="*/ 10800 h 21600"/>
            </a:gdLst>
            <a:ahLst/>
            <a:cxnLst>
              <a:cxn ang="0">
                <a:pos x="T0" y="T1"/>
              </a:cxn>
              <a:cxn ang="0">
                <a:pos x="T2" y="T3"/>
              </a:cxn>
              <a:cxn ang="0">
                <a:pos x="T4" y="T5"/>
              </a:cxn>
              <a:cxn ang="0">
                <a:pos x="T6" y="T7"/>
              </a:cxn>
            </a:cxnLst>
            <a:rect l="0" t="0" r="r" b="b"/>
            <a:pathLst>
              <a:path w="18044" h="21600">
                <a:moveTo>
                  <a:pt x="0" y="0"/>
                </a:moveTo>
                <a:lnTo>
                  <a:pt x="0" y="21599"/>
                </a:lnTo>
                <a:cubicBezTo>
                  <a:pt x="2632" y="21070"/>
                  <a:pt x="5116" y="20418"/>
                  <a:pt x="7374" y="19643"/>
                </a:cubicBezTo>
                <a:cubicBezTo>
                  <a:pt x="21599" y="14759"/>
                  <a:pt x="21599" y="6839"/>
                  <a:pt x="7374" y="1954"/>
                </a:cubicBezTo>
                <a:cubicBezTo>
                  <a:pt x="5116" y="1179"/>
                  <a:pt x="2632" y="529"/>
                  <a:pt x="0" y="0"/>
                </a:cubicBezTo>
                <a:close/>
              </a:path>
            </a:pathLst>
          </a:custGeom>
          <a:solidFill>
            <a:srgbClr val="DEBC93"/>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97" name="AutoShape 17"/>
          <p:cNvSpPr/>
          <p:nvPr/>
        </p:nvSpPr>
        <p:spPr bwMode="auto">
          <a:xfrm>
            <a:off x="6584135" y="2637975"/>
            <a:ext cx="364907" cy="22858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lvl1pPr eaLnBrk="0">
              <a:defRPr sz="2500" b="1">
                <a:solidFill>
                  <a:srgbClr val="FFFFFF"/>
                </a:solidFill>
                <a:latin typeface="Lato" charset="0"/>
                <a:ea typeface="MS PGothic" panose="020B0600070205080204" pitchFamily="34" charset="-128"/>
                <a:sym typeface="Lato" charset="0"/>
              </a:defRPr>
            </a:lvl1pPr>
            <a:lvl2pPr marL="742950" indent="-285750" eaLnBrk="0">
              <a:defRPr sz="2500" b="1">
                <a:solidFill>
                  <a:srgbClr val="FFFFFF"/>
                </a:solidFill>
                <a:latin typeface="Lato" charset="0"/>
                <a:ea typeface="MS PGothic" panose="020B0600070205080204" pitchFamily="34" charset="-128"/>
                <a:sym typeface="Lato" charset="0"/>
              </a:defRPr>
            </a:lvl2pPr>
            <a:lvl3pPr marL="1143000" indent="-228600" eaLnBrk="0">
              <a:defRPr sz="2500" b="1">
                <a:solidFill>
                  <a:srgbClr val="FFFFFF"/>
                </a:solidFill>
                <a:latin typeface="Lato" charset="0"/>
                <a:ea typeface="MS PGothic" panose="020B0600070205080204" pitchFamily="34" charset="-128"/>
                <a:sym typeface="Lato" charset="0"/>
              </a:defRPr>
            </a:lvl3pPr>
            <a:lvl4pPr marL="1600200" indent="-228600" eaLnBrk="0">
              <a:defRPr sz="2500" b="1">
                <a:solidFill>
                  <a:srgbClr val="FFFFFF"/>
                </a:solidFill>
                <a:latin typeface="Lato" charset="0"/>
                <a:ea typeface="MS PGothic" panose="020B0600070205080204" pitchFamily="34" charset="-128"/>
                <a:sym typeface="Lato" charset="0"/>
              </a:defRPr>
            </a:lvl4pPr>
            <a:lvl5pPr marL="2057400" indent="-228600" eaLnBrk="0">
              <a:defRPr sz="2500" b="1">
                <a:solidFill>
                  <a:srgbClr val="FFFFFF"/>
                </a:solidFill>
                <a:latin typeface="Lato" charset="0"/>
                <a:ea typeface="MS PGothic" panose="020B0600070205080204" pitchFamily="34" charset="-128"/>
                <a:sym typeface="Lato" charset="0"/>
              </a:defRPr>
            </a:lvl5pPr>
            <a:lvl6pPr marL="25146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8255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defTabSz="457200" eaLnBrk="1">
              <a:lnSpc>
                <a:spcPct val="120000"/>
              </a:lnSpc>
            </a:pPr>
            <a:r>
              <a:rPr lang="es-ES" altLang="zh-CN" sz="1500" b="0">
                <a:latin typeface="Elsie" panose="02000000000000000000" charset="0"/>
                <a:ea typeface="Elsie" panose="02000000000000000000" charset="0"/>
                <a:cs typeface="Elsie" panose="02000000000000000000" charset="0"/>
                <a:sym typeface="Arial" panose="020B0604020202020204" pitchFamily="34" charset="0"/>
              </a:rPr>
              <a:t>04</a:t>
            </a:r>
          </a:p>
        </p:txBody>
      </p:sp>
      <p:sp>
        <p:nvSpPr>
          <p:cNvPr id="98" name="AutoShape 18"/>
          <p:cNvSpPr/>
          <p:nvPr/>
        </p:nvSpPr>
        <p:spPr bwMode="auto">
          <a:xfrm>
            <a:off x="4776866" y="2852275"/>
            <a:ext cx="345857" cy="581588"/>
          </a:xfrm>
          <a:custGeom>
            <a:avLst/>
            <a:gdLst>
              <a:gd name="T0" fmla="*/ 461169 w 21600"/>
              <a:gd name="T1" fmla="*/ 775494 h 21600"/>
              <a:gd name="T2" fmla="*/ 461169 w 21600"/>
              <a:gd name="T3" fmla="*/ 775494 h 21600"/>
              <a:gd name="T4" fmla="*/ 461169 w 21600"/>
              <a:gd name="T5" fmla="*/ 775494 h 21600"/>
              <a:gd name="T6" fmla="*/ 461169 w 21600"/>
              <a:gd name="T7" fmla="*/ 775494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057" y="4474"/>
                  <a:pt x="5213" y="8744"/>
                  <a:pt x="9365" y="12671"/>
                </a:cubicBezTo>
                <a:cubicBezTo>
                  <a:pt x="12814" y="15934"/>
                  <a:pt x="16923" y="18932"/>
                  <a:pt x="21600" y="21599"/>
                </a:cubicBezTo>
              </a:path>
            </a:pathLst>
          </a:custGeom>
          <a:noFill/>
          <a:ln w="101600" cap="flat" cmpd="sng">
            <a:solidFill>
              <a:srgbClr val="2F4E44"/>
            </a:solidFill>
            <a:prstDash val="solid"/>
            <a:miter lim="0"/>
            <a:head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zh-CN" altLang="en-US" sz="1280" b="0" i="0" u="none" strike="noStrike" kern="0" cap="none" spc="0" normalizeH="0" baseline="0" noProof="0">
              <a:ln>
                <a:noFill/>
              </a:ln>
              <a:solidFill>
                <a:prstClr val="black"/>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99" name="AutoShape 19"/>
          <p:cNvSpPr/>
          <p:nvPr/>
        </p:nvSpPr>
        <p:spPr bwMode="auto">
          <a:xfrm>
            <a:off x="4019075" y="2636784"/>
            <a:ext cx="428006" cy="428006"/>
          </a:xfrm>
          <a:custGeom>
            <a:avLst/>
            <a:gdLst>
              <a:gd name="T0" fmla="*/ 570706 w 21600"/>
              <a:gd name="T1" fmla="*/ 570706 h 21600"/>
              <a:gd name="T2" fmla="*/ 570706 w 21600"/>
              <a:gd name="T3" fmla="*/ 570706 h 21600"/>
              <a:gd name="T4" fmla="*/ 570706 w 21600"/>
              <a:gd name="T5" fmla="*/ 570706 h 21600"/>
              <a:gd name="T6" fmla="*/ 570706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457200">
              <a:lnSpc>
                <a:spcPct val="120000"/>
              </a:lnSpc>
            </a:pPr>
            <a:endParaRPr lang="zh-CN" altLang="en-US" sz="1280">
              <a:solidFill>
                <a:prstClr val="black"/>
              </a:solidFill>
              <a:latin typeface="Arial" panose="020B0604020202020204" pitchFamily="34" charset="0"/>
              <a:ea typeface="Elsie" panose="02000000000000000000" charset="0"/>
              <a:sym typeface="Arial" panose="020B0604020202020204" pitchFamily="34" charset="0"/>
            </a:endParaRPr>
          </a:p>
        </p:txBody>
      </p:sp>
      <p:sp>
        <p:nvSpPr>
          <p:cNvPr id="100" name="AutoShape 20"/>
          <p:cNvSpPr/>
          <p:nvPr/>
        </p:nvSpPr>
        <p:spPr bwMode="auto">
          <a:xfrm>
            <a:off x="4083961" y="2697503"/>
            <a:ext cx="302402" cy="302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2F4E44"/>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101" name="AutoShape 21"/>
          <p:cNvSpPr/>
          <p:nvPr/>
        </p:nvSpPr>
        <p:spPr bwMode="auto">
          <a:xfrm>
            <a:off x="4080853" y="2721164"/>
            <a:ext cx="302663" cy="243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995" b="0" dirty="0">
                <a:latin typeface="Elsie" panose="02000000000000000000" charset="0"/>
                <a:ea typeface="Elsie" panose="02000000000000000000" charset="0"/>
                <a:cs typeface="Elsie" panose="02000000000000000000" charset="0"/>
                <a:sym typeface="Arial" panose="020B0604020202020204" pitchFamily="34" charset="0"/>
              </a:rPr>
              <a:t>01</a:t>
            </a:r>
          </a:p>
        </p:txBody>
      </p:sp>
      <p:sp>
        <p:nvSpPr>
          <p:cNvPr id="102" name="Line 22"/>
          <p:cNvSpPr>
            <a:spLocks noChangeShapeType="1"/>
          </p:cNvSpPr>
          <p:nvPr/>
        </p:nvSpPr>
        <p:spPr bwMode="auto">
          <a:xfrm>
            <a:off x="4536374" y="2852870"/>
            <a:ext cx="282758" cy="0"/>
          </a:xfrm>
          <a:prstGeom prst="line">
            <a:avLst/>
          </a:prstGeom>
          <a:noFill/>
          <a:ln w="6350" cap="flat" cmpd="sng">
            <a:solidFill>
              <a:sysClr val="window" lastClr="FFFFFF">
                <a:lumMod val="65000"/>
              </a:sysClr>
            </a:solidFill>
            <a:prstDash val="dash"/>
            <a:round/>
            <a:head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defTabSz="171450" eaLnBrk="1" fontAlgn="auto" latinLnBrk="0" hangingPunct="1">
              <a:lnSpc>
                <a:spcPct val="100000"/>
              </a:lnSpc>
              <a:spcBef>
                <a:spcPts val="0"/>
              </a:spcBef>
              <a:spcAft>
                <a:spcPts val="0"/>
              </a:spcAft>
              <a:buClrTx/>
              <a:buSzTx/>
              <a:buFontTx/>
              <a:buNone/>
              <a:defRPr/>
            </a:pPr>
            <a:endParaRPr kumimoji="0" lang="es-ES" sz="450" b="0" i="0" u="none" strike="noStrike" kern="0" cap="none" spc="0" normalizeH="0" baseline="0" noProof="0">
              <a:ln>
                <a:noFill/>
              </a:ln>
              <a:solidFill>
                <a:srgbClr val="000000"/>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03" name="AutoShape 23"/>
          <p:cNvSpPr/>
          <p:nvPr/>
        </p:nvSpPr>
        <p:spPr bwMode="auto">
          <a:xfrm>
            <a:off x="5089984" y="3398742"/>
            <a:ext cx="642902" cy="364907"/>
          </a:xfrm>
          <a:custGeom>
            <a:avLst/>
            <a:gdLst>
              <a:gd name="T0" fmla="*/ 857250 w 21600"/>
              <a:gd name="T1" fmla="*/ 486568 h 21600"/>
              <a:gd name="T2" fmla="*/ 857250 w 21600"/>
              <a:gd name="T3" fmla="*/ 486568 h 21600"/>
              <a:gd name="T4" fmla="*/ 857250 w 21600"/>
              <a:gd name="T5" fmla="*/ 486568 h 21600"/>
              <a:gd name="T6" fmla="*/ 857250 w 21600"/>
              <a:gd name="T7" fmla="*/ 486568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952" y="5171"/>
                  <a:pt x="6281" y="9632"/>
                  <a:pt x="9898" y="13266"/>
                </a:cubicBezTo>
                <a:cubicBezTo>
                  <a:pt x="13569" y="16954"/>
                  <a:pt x="17505" y="19757"/>
                  <a:pt x="21600" y="21599"/>
                </a:cubicBezTo>
              </a:path>
            </a:pathLst>
          </a:custGeom>
          <a:noFill/>
          <a:ln w="101600" cap="flat" cmpd="sng">
            <a:solidFill>
              <a:srgbClr val="DEBC93"/>
            </a:solidFill>
            <a:prstDash val="solid"/>
            <a:miter lim="0"/>
            <a:head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zh-CN" altLang="en-US" sz="1280" b="0" i="0" u="none" strike="noStrike" kern="0" cap="none" spc="0" normalizeH="0" baseline="0" noProof="0">
              <a:ln>
                <a:noFill/>
              </a:ln>
              <a:solidFill>
                <a:prstClr val="black"/>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04" name="AutoShape 24"/>
          <p:cNvSpPr/>
          <p:nvPr/>
        </p:nvSpPr>
        <p:spPr bwMode="auto">
          <a:xfrm>
            <a:off x="4379814" y="3689834"/>
            <a:ext cx="428602" cy="428006"/>
          </a:xfrm>
          <a:custGeom>
            <a:avLst/>
            <a:gdLst>
              <a:gd name="T0" fmla="*/ 571500 w 21600"/>
              <a:gd name="T1" fmla="*/ 570707 h 21600"/>
              <a:gd name="T2" fmla="*/ 571500 w 21600"/>
              <a:gd name="T3" fmla="*/ 570707 h 21600"/>
              <a:gd name="T4" fmla="*/ 571500 w 21600"/>
              <a:gd name="T5" fmla="*/ 570707 h 21600"/>
              <a:gd name="T6" fmla="*/ 571500 w 21600"/>
              <a:gd name="T7" fmla="*/ 570707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457200">
              <a:lnSpc>
                <a:spcPct val="120000"/>
              </a:lnSpc>
            </a:pPr>
            <a:endParaRPr lang="zh-CN" altLang="en-US" sz="1280">
              <a:solidFill>
                <a:prstClr val="black"/>
              </a:solidFill>
              <a:latin typeface="Arial" panose="020B0604020202020204" pitchFamily="34" charset="0"/>
              <a:ea typeface="Elsie" panose="02000000000000000000" charset="0"/>
              <a:sym typeface="Arial" panose="020B0604020202020204" pitchFamily="34" charset="0"/>
            </a:endParaRPr>
          </a:p>
        </p:txBody>
      </p:sp>
      <p:sp>
        <p:nvSpPr>
          <p:cNvPr id="105" name="AutoShape 25"/>
          <p:cNvSpPr/>
          <p:nvPr/>
        </p:nvSpPr>
        <p:spPr bwMode="auto">
          <a:xfrm>
            <a:off x="4445891" y="3750552"/>
            <a:ext cx="302402" cy="3029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DEBC93"/>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106" name="Line 26"/>
          <p:cNvSpPr>
            <a:spLocks noChangeShapeType="1"/>
          </p:cNvSpPr>
          <p:nvPr/>
        </p:nvSpPr>
        <p:spPr bwMode="auto">
          <a:xfrm flipH="1">
            <a:off x="4817941" y="3435649"/>
            <a:ext cx="230969" cy="230373"/>
          </a:xfrm>
          <a:prstGeom prst="line">
            <a:avLst/>
          </a:prstGeom>
          <a:noFill/>
          <a:ln w="6350" cap="flat" cmpd="sng">
            <a:solidFill>
              <a:sysClr val="window" lastClr="FFFFFF">
                <a:lumMod val="65000"/>
              </a:sysClr>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defTabSz="171450" eaLnBrk="1" fontAlgn="auto" latinLnBrk="0" hangingPunct="1">
              <a:lnSpc>
                <a:spcPct val="100000"/>
              </a:lnSpc>
              <a:spcBef>
                <a:spcPts val="0"/>
              </a:spcBef>
              <a:spcAft>
                <a:spcPts val="0"/>
              </a:spcAft>
              <a:buClrTx/>
              <a:buSzTx/>
              <a:buFontTx/>
              <a:buNone/>
              <a:defRPr/>
            </a:pPr>
            <a:endParaRPr kumimoji="0" lang="es-ES" sz="450" b="0" i="0" u="none" strike="noStrike" kern="0" cap="none" spc="0" normalizeH="0" baseline="0" noProof="0">
              <a:ln>
                <a:noFill/>
              </a:ln>
              <a:solidFill>
                <a:srgbClr val="000000"/>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07" name="AutoShape 27"/>
          <p:cNvSpPr/>
          <p:nvPr/>
        </p:nvSpPr>
        <p:spPr bwMode="auto">
          <a:xfrm>
            <a:off x="4446951" y="3771237"/>
            <a:ext cx="302663" cy="243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995" b="0" dirty="0">
                <a:latin typeface="Elsie" panose="02000000000000000000" charset="0"/>
                <a:ea typeface="Elsie" panose="02000000000000000000" charset="0"/>
                <a:cs typeface="Elsie" panose="02000000000000000000" charset="0"/>
                <a:sym typeface="Arial" panose="020B0604020202020204" pitchFamily="34" charset="0"/>
              </a:rPr>
              <a:t>02</a:t>
            </a:r>
          </a:p>
        </p:txBody>
      </p:sp>
      <p:sp>
        <p:nvSpPr>
          <p:cNvPr id="108" name="AutoShape 28"/>
          <p:cNvSpPr/>
          <p:nvPr/>
        </p:nvSpPr>
        <p:spPr bwMode="auto">
          <a:xfrm>
            <a:off x="5632283" y="3736265"/>
            <a:ext cx="749457" cy="64290"/>
          </a:xfrm>
          <a:custGeom>
            <a:avLst/>
            <a:gdLst>
              <a:gd name="T0" fmla="*/ 999331 w 21600"/>
              <a:gd name="T1" fmla="*/ 85721 h 21275"/>
              <a:gd name="T2" fmla="*/ 999331 w 21600"/>
              <a:gd name="T3" fmla="*/ 85721 h 21275"/>
              <a:gd name="T4" fmla="*/ 999331 w 21600"/>
              <a:gd name="T5" fmla="*/ 85721 h 21275"/>
              <a:gd name="T6" fmla="*/ 999331 w 21600"/>
              <a:gd name="T7" fmla="*/ 85721 h 2127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275">
                <a:moveTo>
                  <a:pt x="0" y="0"/>
                </a:moveTo>
                <a:cubicBezTo>
                  <a:pt x="3775" y="13687"/>
                  <a:pt x="7706" y="20851"/>
                  <a:pt x="11664" y="21257"/>
                </a:cubicBezTo>
                <a:cubicBezTo>
                  <a:pt x="15012" y="21599"/>
                  <a:pt x="18350" y="17101"/>
                  <a:pt x="21600" y="7866"/>
                </a:cubicBezTo>
              </a:path>
            </a:pathLst>
          </a:custGeom>
          <a:noFill/>
          <a:ln w="101600" cap="flat" cmpd="sng">
            <a:solidFill>
              <a:srgbClr val="2F4E44"/>
            </a:solidFill>
            <a:prstDash val="solid"/>
            <a:miter lim="0"/>
            <a:head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zh-CN" altLang="en-US" sz="1280" b="0" i="0" u="none" strike="noStrike" kern="0" cap="none" spc="0" normalizeH="0" baseline="0" noProof="0">
              <a:ln>
                <a:noFill/>
              </a:ln>
              <a:solidFill>
                <a:prstClr val="black"/>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09" name="AutoShape 29"/>
          <p:cNvSpPr/>
          <p:nvPr/>
        </p:nvSpPr>
        <p:spPr bwMode="auto">
          <a:xfrm>
            <a:off x="5250114" y="4170224"/>
            <a:ext cx="428006" cy="428602"/>
          </a:xfrm>
          <a:custGeom>
            <a:avLst/>
            <a:gdLst>
              <a:gd name="T0" fmla="*/ 570706 w 21600"/>
              <a:gd name="T1" fmla="*/ 571500 h 21600"/>
              <a:gd name="T2" fmla="*/ 570706 w 21600"/>
              <a:gd name="T3" fmla="*/ 571500 h 21600"/>
              <a:gd name="T4" fmla="*/ 570706 w 21600"/>
              <a:gd name="T5" fmla="*/ 571500 h 21600"/>
              <a:gd name="T6" fmla="*/ 570706 w 21600"/>
              <a:gd name="T7" fmla="*/ 571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457200">
              <a:lnSpc>
                <a:spcPct val="120000"/>
              </a:lnSpc>
            </a:pPr>
            <a:endParaRPr lang="zh-CN" altLang="en-US" sz="1280">
              <a:solidFill>
                <a:prstClr val="black"/>
              </a:solidFill>
              <a:latin typeface="Arial" panose="020B0604020202020204" pitchFamily="34" charset="0"/>
              <a:ea typeface="Elsie" panose="02000000000000000000" charset="0"/>
              <a:sym typeface="Arial" panose="020B0604020202020204" pitchFamily="34" charset="0"/>
            </a:endParaRPr>
          </a:p>
        </p:txBody>
      </p:sp>
      <p:sp>
        <p:nvSpPr>
          <p:cNvPr id="110" name="AutoShape 30"/>
          <p:cNvSpPr/>
          <p:nvPr/>
        </p:nvSpPr>
        <p:spPr bwMode="auto">
          <a:xfrm>
            <a:off x="5314405" y="4230944"/>
            <a:ext cx="302402" cy="302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2F4E44"/>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111" name="Line 31"/>
          <p:cNvSpPr>
            <a:spLocks noChangeShapeType="1"/>
          </p:cNvSpPr>
          <p:nvPr/>
        </p:nvSpPr>
        <p:spPr bwMode="auto">
          <a:xfrm flipH="1">
            <a:off x="5539420" y="3761863"/>
            <a:ext cx="88697" cy="311331"/>
          </a:xfrm>
          <a:prstGeom prst="line">
            <a:avLst/>
          </a:prstGeom>
          <a:noFill/>
          <a:ln w="6350" cap="flat" cmpd="sng">
            <a:solidFill>
              <a:sysClr val="window" lastClr="FFFFFF">
                <a:lumMod val="65000"/>
              </a:sysClr>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defTabSz="171450" eaLnBrk="1" fontAlgn="auto" latinLnBrk="0" hangingPunct="1">
              <a:lnSpc>
                <a:spcPct val="100000"/>
              </a:lnSpc>
              <a:spcBef>
                <a:spcPts val="0"/>
              </a:spcBef>
              <a:spcAft>
                <a:spcPts val="0"/>
              </a:spcAft>
              <a:buClrTx/>
              <a:buSzTx/>
              <a:buFontTx/>
              <a:buNone/>
              <a:defRPr/>
            </a:pPr>
            <a:endParaRPr kumimoji="0" lang="es-ES" sz="450" b="0" i="0" u="none" strike="noStrike" kern="0" cap="none" spc="0" normalizeH="0" baseline="0" noProof="0">
              <a:ln>
                <a:noFill/>
              </a:ln>
              <a:solidFill>
                <a:srgbClr val="000000"/>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12" name="AutoShape 32"/>
          <p:cNvSpPr/>
          <p:nvPr/>
        </p:nvSpPr>
        <p:spPr bwMode="auto">
          <a:xfrm>
            <a:off x="5349918" y="4257244"/>
            <a:ext cx="240898" cy="22703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995" b="0" dirty="0">
                <a:latin typeface="Elsie" panose="02000000000000000000" charset="0"/>
                <a:ea typeface="Elsie" panose="02000000000000000000" charset="0"/>
                <a:cs typeface="Elsie" panose="02000000000000000000" charset="0"/>
                <a:sym typeface="Arial" panose="020B0604020202020204" pitchFamily="34" charset="0"/>
              </a:rPr>
              <a:t>03</a:t>
            </a:r>
          </a:p>
        </p:txBody>
      </p:sp>
      <p:sp>
        <p:nvSpPr>
          <p:cNvPr id="113" name="AutoShape 34"/>
          <p:cNvSpPr/>
          <p:nvPr/>
        </p:nvSpPr>
        <p:spPr bwMode="auto">
          <a:xfrm>
            <a:off x="6308521" y="4170224"/>
            <a:ext cx="428006" cy="428602"/>
          </a:xfrm>
          <a:custGeom>
            <a:avLst/>
            <a:gdLst>
              <a:gd name="T0" fmla="*/ 570706 w 21600"/>
              <a:gd name="T1" fmla="*/ 571500 h 21600"/>
              <a:gd name="T2" fmla="*/ 570706 w 21600"/>
              <a:gd name="T3" fmla="*/ 571500 h 21600"/>
              <a:gd name="T4" fmla="*/ 570706 w 21600"/>
              <a:gd name="T5" fmla="*/ 571500 h 21600"/>
              <a:gd name="T6" fmla="*/ 570706 w 21600"/>
              <a:gd name="T7" fmla="*/ 5715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457200">
              <a:lnSpc>
                <a:spcPct val="120000"/>
              </a:lnSpc>
            </a:pPr>
            <a:endParaRPr lang="zh-CN" altLang="en-US" sz="1280">
              <a:solidFill>
                <a:prstClr val="black"/>
              </a:solidFill>
              <a:latin typeface="Arial" panose="020B0604020202020204" pitchFamily="34" charset="0"/>
              <a:ea typeface="Elsie" panose="02000000000000000000" charset="0"/>
              <a:sym typeface="Arial" panose="020B0604020202020204" pitchFamily="34" charset="0"/>
            </a:endParaRPr>
          </a:p>
        </p:txBody>
      </p:sp>
      <p:sp>
        <p:nvSpPr>
          <p:cNvPr id="114" name="AutoShape 35"/>
          <p:cNvSpPr/>
          <p:nvPr/>
        </p:nvSpPr>
        <p:spPr bwMode="auto">
          <a:xfrm>
            <a:off x="6373407" y="4230944"/>
            <a:ext cx="302402" cy="302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DEBC93"/>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es-ES" sz="2100" b="0" i="0" u="none" strike="noStrike" kern="0" cap="none" spc="0" normalizeH="0" baseline="0" noProof="0">
              <a:ln>
                <a:noFill/>
              </a:ln>
              <a:solidFill>
                <a:srgbClr val="DBDBDB"/>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115" name="Line 36"/>
          <p:cNvSpPr>
            <a:spLocks noChangeShapeType="1"/>
          </p:cNvSpPr>
          <p:nvPr/>
        </p:nvSpPr>
        <p:spPr bwMode="auto">
          <a:xfrm>
            <a:off x="6330547" y="3761863"/>
            <a:ext cx="89292" cy="311331"/>
          </a:xfrm>
          <a:prstGeom prst="line">
            <a:avLst/>
          </a:prstGeom>
          <a:noFill/>
          <a:ln w="6350" cap="flat" cmpd="sng">
            <a:solidFill>
              <a:sysClr val="window" lastClr="FFFFFF">
                <a:lumMod val="65000"/>
              </a:sysClr>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defTabSz="171450" eaLnBrk="1" fontAlgn="auto" latinLnBrk="0" hangingPunct="1">
              <a:lnSpc>
                <a:spcPct val="100000"/>
              </a:lnSpc>
              <a:spcBef>
                <a:spcPts val="0"/>
              </a:spcBef>
              <a:spcAft>
                <a:spcPts val="0"/>
              </a:spcAft>
              <a:buClrTx/>
              <a:buSzTx/>
              <a:buFontTx/>
              <a:buNone/>
              <a:defRPr/>
            </a:pPr>
            <a:endParaRPr kumimoji="0" lang="es-ES" sz="450" b="0" i="0" u="none" strike="noStrike" kern="0" cap="none" spc="0" normalizeH="0" baseline="0" noProof="0">
              <a:ln>
                <a:noFill/>
              </a:ln>
              <a:solidFill>
                <a:srgbClr val="000000"/>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16" name="AutoShape 37"/>
          <p:cNvSpPr/>
          <p:nvPr/>
        </p:nvSpPr>
        <p:spPr bwMode="auto">
          <a:xfrm>
            <a:off x="6301245" y="4217982"/>
            <a:ext cx="450892" cy="27539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995" b="0" dirty="0">
                <a:latin typeface="Elsie" panose="02000000000000000000" charset="0"/>
                <a:ea typeface="Elsie" panose="02000000000000000000" charset="0"/>
                <a:cs typeface="Elsie" panose="02000000000000000000" charset="0"/>
                <a:sym typeface="Arial" panose="020B0604020202020204" pitchFamily="34" charset="0"/>
              </a:rPr>
              <a:t>04</a:t>
            </a:r>
          </a:p>
        </p:txBody>
      </p:sp>
      <p:sp>
        <p:nvSpPr>
          <p:cNvPr id="117" name="AutoShape 39"/>
          <p:cNvSpPr/>
          <p:nvPr/>
        </p:nvSpPr>
        <p:spPr bwMode="auto">
          <a:xfrm>
            <a:off x="7113340" y="3774959"/>
            <a:ext cx="428006" cy="428006"/>
          </a:xfrm>
          <a:custGeom>
            <a:avLst/>
            <a:gdLst>
              <a:gd name="T0" fmla="*/ 570706 w 21600"/>
              <a:gd name="T1" fmla="*/ 570706 h 21600"/>
              <a:gd name="T2" fmla="*/ 570706 w 21600"/>
              <a:gd name="T3" fmla="*/ 570706 h 21600"/>
              <a:gd name="T4" fmla="*/ 570706 w 21600"/>
              <a:gd name="T5" fmla="*/ 570706 h 21600"/>
              <a:gd name="T6" fmla="*/ 570706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457200">
              <a:lnSpc>
                <a:spcPct val="120000"/>
              </a:lnSpc>
            </a:pPr>
            <a:endParaRPr lang="zh-CN" altLang="en-US" sz="1280">
              <a:solidFill>
                <a:prstClr val="black"/>
              </a:solidFill>
              <a:latin typeface="Arial" panose="020B0604020202020204" pitchFamily="34" charset="0"/>
              <a:ea typeface="Elsie" panose="02000000000000000000" charset="0"/>
              <a:sym typeface="Arial" panose="020B0604020202020204" pitchFamily="34" charset="0"/>
            </a:endParaRPr>
          </a:p>
        </p:txBody>
      </p:sp>
      <p:sp>
        <p:nvSpPr>
          <p:cNvPr id="118" name="AutoShape 40"/>
          <p:cNvSpPr/>
          <p:nvPr/>
        </p:nvSpPr>
        <p:spPr bwMode="auto">
          <a:xfrm>
            <a:off x="7178225" y="3835677"/>
            <a:ext cx="302402" cy="302997"/>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2F4E44"/>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119" name="Line 41"/>
          <p:cNvSpPr>
            <a:spLocks noChangeShapeType="1"/>
          </p:cNvSpPr>
          <p:nvPr/>
        </p:nvSpPr>
        <p:spPr bwMode="auto">
          <a:xfrm>
            <a:off x="6870465" y="3554704"/>
            <a:ext cx="230373" cy="230373"/>
          </a:xfrm>
          <a:prstGeom prst="line">
            <a:avLst/>
          </a:prstGeom>
          <a:noFill/>
          <a:ln w="6350" cap="flat" cmpd="sng">
            <a:solidFill>
              <a:sysClr val="window" lastClr="FFFFFF">
                <a:lumMod val="65000"/>
              </a:sysClr>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defTabSz="171450" eaLnBrk="1" fontAlgn="auto" latinLnBrk="0" hangingPunct="1">
              <a:lnSpc>
                <a:spcPct val="100000"/>
              </a:lnSpc>
              <a:spcBef>
                <a:spcPts val="0"/>
              </a:spcBef>
              <a:spcAft>
                <a:spcPts val="0"/>
              </a:spcAft>
              <a:buClrTx/>
              <a:buSzTx/>
              <a:buFontTx/>
              <a:buNone/>
              <a:defRPr/>
            </a:pPr>
            <a:endParaRPr kumimoji="0" lang="es-ES" sz="450" b="0" i="0" u="none" strike="noStrike" kern="0" cap="none" spc="0" normalizeH="0" baseline="0" noProof="0">
              <a:ln>
                <a:noFill/>
              </a:ln>
              <a:solidFill>
                <a:srgbClr val="000000"/>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20" name="AutoShape 42"/>
          <p:cNvSpPr/>
          <p:nvPr/>
        </p:nvSpPr>
        <p:spPr bwMode="auto">
          <a:xfrm>
            <a:off x="7175119" y="3859339"/>
            <a:ext cx="302663" cy="243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995" b="0" dirty="0">
                <a:latin typeface="Elsie" panose="02000000000000000000" charset="0"/>
                <a:ea typeface="Elsie" panose="02000000000000000000" charset="0"/>
                <a:cs typeface="Elsie" panose="02000000000000000000" charset="0"/>
                <a:sym typeface="Arial" panose="020B0604020202020204" pitchFamily="34" charset="0"/>
              </a:rPr>
              <a:t>05</a:t>
            </a:r>
          </a:p>
        </p:txBody>
      </p:sp>
      <p:sp>
        <p:nvSpPr>
          <p:cNvPr id="121" name="AutoShape 44"/>
          <p:cNvSpPr/>
          <p:nvPr/>
        </p:nvSpPr>
        <p:spPr bwMode="auto">
          <a:xfrm>
            <a:off x="7667545" y="2703455"/>
            <a:ext cx="428006" cy="428006"/>
          </a:xfrm>
          <a:custGeom>
            <a:avLst/>
            <a:gdLst>
              <a:gd name="T0" fmla="*/ 570707 w 21600"/>
              <a:gd name="T1" fmla="*/ 570706 h 21600"/>
              <a:gd name="T2" fmla="*/ 570707 w 21600"/>
              <a:gd name="T3" fmla="*/ 570706 h 21600"/>
              <a:gd name="T4" fmla="*/ 570707 w 21600"/>
              <a:gd name="T5" fmla="*/ 570706 h 21600"/>
              <a:gd name="T6" fmla="*/ 570707 w 21600"/>
              <a:gd name="T7" fmla="*/ 570706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lnTo>
                  <a:pt x="21599" y="10800"/>
                </a:lnTo>
                <a:close/>
              </a:path>
            </a:pathLst>
          </a:custGeom>
          <a:solidFill>
            <a:srgbClr val="DBDBDB"/>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defTabSz="457200">
              <a:lnSpc>
                <a:spcPct val="120000"/>
              </a:lnSpc>
            </a:pPr>
            <a:endParaRPr lang="zh-CN" altLang="en-US" sz="1280">
              <a:solidFill>
                <a:prstClr val="black"/>
              </a:solidFill>
              <a:latin typeface="Arial" panose="020B0604020202020204" pitchFamily="34" charset="0"/>
              <a:ea typeface="Elsie" panose="02000000000000000000" charset="0"/>
              <a:sym typeface="Arial" panose="020B0604020202020204" pitchFamily="34" charset="0"/>
            </a:endParaRPr>
          </a:p>
        </p:txBody>
      </p:sp>
      <p:sp>
        <p:nvSpPr>
          <p:cNvPr id="122" name="AutoShape 45"/>
          <p:cNvSpPr/>
          <p:nvPr/>
        </p:nvSpPr>
        <p:spPr bwMode="auto">
          <a:xfrm>
            <a:off x="7732432" y="2764174"/>
            <a:ext cx="302402" cy="30240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10800"/>
                </a:moveTo>
                <a:cubicBezTo>
                  <a:pt x="21599" y="16764"/>
                  <a:pt x="16764" y="21599"/>
                  <a:pt x="10800" y="21599"/>
                </a:cubicBezTo>
                <a:cubicBezTo>
                  <a:pt x="4835" y="21599"/>
                  <a:pt x="0" y="16764"/>
                  <a:pt x="0" y="10800"/>
                </a:cubicBezTo>
                <a:cubicBezTo>
                  <a:pt x="0" y="4835"/>
                  <a:pt x="4835" y="0"/>
                  <a:pt x="10799" y="0"/>
                </a:cubicBezTo>
                <a:cubicBezTo>
                  <a:pt x="16764" y="0"/>
                  <a:pt x="21599" y="4835"/>
                  <a:pt x="21599" y="10799"/>
                </a:cubicBezTo>
                <a:close/>
              </a:path>
            </a:pathLst>
          </a:custGeom>
          <a:solidFill>
            <a:srgbClr val="DEBC93"/>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123" name="AutoShape 46"/>
          <p:cNvSpPr/>
          <p:nvPr/>
        </p:nvSpPr>
        <p:spPr bwMode="auto">
          <a:xfrm>
            <a:off x="7729324" y="2787836"/>
            <a:ext cx="302663" cy="2431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26788" tIns="26788" rIns="26788" bIns="26788" anchor="b"/>
          <a:lstStyle>
            <a:lvl1pPr defTabSz="584200" eaLnBrk="0">
              <a:defRPr sz="2500" b="1">
                <a:solidFill>
                  <a:srgbClr val="FFFFFF"/>
                </a:solidFill>
                <a:latin typeface="Lato" charset="0"/>
                <a:ea typeface="MS PGothic" panose="020B0600070205080204" pitchFamily="34" charset="-128"/>
                <a:sym typeface="Lato" charset="0"/>
              </a:defRPr>
            </a:lvl1pPr>
            <a:lvl2pPr marL="742950" indent="-285750" defTabSz="584200" eaLnBrk="0">
              <a:defRPr sz="2500" b="1">
                <a:solidFill>
                  <a:srgbClr val="FFFFFF"/>
                </a:solidFill>
                <a:latin typeface="Lato" charset="0"/>
                <a:ea typeface="MS PGothic" panose="020B0600070205080204" pitchFamily="34" charset="-128"/>
                <a:sym typeface="Lato" charset="0"/>
              </a:defRPr>
            </a:lvl2pPr>
            <a:lvl3pPr marL="1143000" indent="-228600" defTabSz="584200" eaLnBrk="0">
              <a:defRPr sz="2500" b="1">
                <a:solidFill>
                  <a:srgbClr val="FFFFFF"/>
                </a:solidFill>
                <a:latin typeface="Lato" charset="0"/>
                <a:ea typeface="MS PGothic" panose="020B0600070205080204" pitchFamily="34" charset="-128"/>
                <a:sym typeface="Lato" charset="0"/>
              </a:defRPr>
            </a:lvl3pPr>
            <a:lvl4pPr marL="1600200" indent="-228600" defTabSz="584200" eaLnBrk="0">
              <a:defRPr sz="2500" b="1">
                <a:solidFill>
                  <a:srgbClr val="FFFFFF"/>
                </a:solidFill>
                <a:latin typeface="Lato" charset="0"/>
                <a:ea typeface="MS PGothic" panose="020B0600070205080204" pitchFamily="34" charset="-128"/>
                <a:sym typeface="Lato" charset="0"/>
              </a:defRPr>
            </a:lvl4pPr>
            <a:lvl5pPr marL="2057400" indent="-228600" defTabSz="584200" eaLnBrk="0">
              <a:defRPr sz="2500" b="1">
                <a:solidFill>
                  <a:srgbClr val="FFFFFF"/>
                </a:solidFill>
                <a:latin typeface="Lato" charset="0"/>
                <a:ea typeface="MS PGothic" panose="020B0600070205080204" pitchFamily="34" charset="-128"/>
                <a:sym typeface="Lato" charset="0"/>
              </a:defRPr>
            </a:lvl5pPr>
            <a:lvl6pPr marL="25146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6pPr>
            <a:lvl7pPr marL="29718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7pPr>
            <a:lvl8pPr marL="34290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8pPr>
            <a:lvl9pPr marL="3886200" indent="-228600" algn="ctr" defTabSz="584200" eaLnBrk="0" fontAlgn="base" hangingPunct="0">
              <a:lnSpc>
                <a:spcPct val="130000"/>
              </a:lnSpc>
              <a:spcBef>
                <a:spcPct val="0"/>
              </a:spcBef>
              <a:spcAft>
                <a:spcPct val="0"/>
              </a:spcAft>
              <a:defRPr sz="2500" b="1">
                <a:solidFill>
                  <a:srgbClr val="FFFFFF"/>
                </a:solidFill>
                <a:latin typeface="Lato" charset="0"/>
                <a:ea typeface="MS PGothic" panose="020B0600070205080204" pitchFamily="34" charset="-128"/>
                <a:sym typeface="Lato" charset="0"/>
              </a:defRPr>
            </a:lvl9pPr>
          </a:lstStyle>
          <a:p>
            <a:pPr algn="ctr" eaLnBrk="1"/>
            <a:r>
              <a:rPr lang="es-ES" altLang="zh-CN" sz="995" b="0" dirty="0">
                <a:latin typeface="Elsie" panose="02000000000000000000" charset="0"/>
                <a:ea typeface="Elsie" panose="02000000000000000000" charset="0"/>
                <a:cs typeface="Elsie" panose="02000000000000000000" charset="0"/>
                <a:sym typeface="Arial" panose="020B0604020202020204" pitchFamily="34" charset="0"/>
              </a:rPr>
              <a:t>06</a:t>
            </a:r>
          </a:p>
        </p:txBody>
      </p:sp>
      <p:sp>
        <p:nvSpPr>
          <p:cNvPr id="124" name="Line 47"/>
          <p:cNvSpPr>
            <a:spLocks noChangeShapeType="1"/>
          </p:cNvSpPr>
          <p:nvPr/>
        </p:nvSpPr>
        <p:spPr bwMode="auto">
          <a:xfrm>
            <a:off x="7296685" y="2904660"/>
            <a:ext cx="282758" cy="0"/>
          </a:xfrm>
          <a:prstGeom prst="line">
            <a:avLst/>
          </a:prstGeom>
          <a:noFill/>
          <a:ln w="6350" cap="flat" cmpd="sng">
            <a:solidFill>
              <a:sysClr val="window" lastClr="FFFFFF">
                <a:lumMod val="65000"/>
              </a:sysClr>
            </a:solidFill>
            <a:prstDash val="dash"/>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marL="0" marR="0" lvl="0" indent="0" defTabSz="171450" eaLnBrk="1" fontAlgn="auto" latinLnBrk="0" hangingPunct="1">
              <a:lnSpc>
                <a:spcPct val="100000"/>
              </a:lnSpc>
              <a:spcBef>
                <a:spcPts val="0"/>
              </a:spcBef>
              <a:spcAft>
                <a:spcPts val="0"/>
              </a:spcAft>
              <a:buClrTx/>
              <a:buSzTx/>
              <a:buFontTx/>
              <a:buNone/>
              <a:defRPr/>
            </a:pPr>
            <a:endParaRPr kumimoji="0" lang="es-ES" sz="450" b="0" i="0" u="none" strike="noStrike" kern="0" cap="none" spc="0" normalizeH="0" baseline="0" noProof="0">
              <a:ln>
                <a:noFill/>
              </a:ln>
              <a:solidFill>
                <a:srgbClr val="000000"/>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25" name="AutoShape 33"/>
          <p:cNvSpPr/>
          <p:nvPr/>
        </p:nvSpPr>
        <p:spPr bwMode="auto">
          <a:xfrm rot="10627777" flipV="1">
            <a:off x="6322807" y="3420172"/>
            <a:ext cx="655403" cy="333952"/>
          </a:xfrm>
          <a:custGeom>
            <a:avLst/>
            <a:gdLst>
              <a:gd name="T0" fmla="*/ 873919 w 21600"/>
              <a:gd name="T1" fmla="*/ 445293 h 21600"/>
              <a:gd name="T2" fmla="*/ 873919 w 21600"/>
              <a:gd name="T3" fmla="*/ 445293 h 21600"/>
              <a:gd name="T4" fmla="*/ 873919 w 21600"/>
              <a:gd name="T5" fmla="*/ 445293 h 21600"/>
              <a:gd name="T6" fmla="*/ 873919 w 21600"/>
              <a:gd name="T7" fmla="*/ 445293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2132" y="3949"/>
                  <a:pt x="4452" y="7455"/>
                  <a:pt x="6927" y="10463"/>
                </a:cubicBezTo>
                <a:cubicBezTo>
                  <a:pt x="11450" y="15964"/>
                  <a:pt x="16422" y="19738"/>
                  <a:pt x="21599" y="21600"/>
                </a:cubicBezTo>
              </a:path>
            </a:pathLst>
          </a:custGeom>
          <a:noFill/>
          <a:ln w="101600" cap="flat" cmpd="sng">
            <a:solidFill>
              <a:srgbClr val="DEBC93"/>
            </a:solidFill>
            <a:prstDash val="solid"/>
            <a:miter lim="0"/>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zh-CN" altLang="en-US" sz="1280" b="0" i="0" u="none" strike="noStrike" kern="0" cap="none" spc="0" normalizeH="0" baseline="0" noProof="0">
              <a:ln>
                <a:noFill/>
              </a:ln>
              <a:solidFill>
                <a:prstClr val="black"/>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26" name="AutoShape 38"/>
          <p:cNvSpPr/>
          <p:nvPr/>
        </p:nvSpPr>
        <p:spPr bwMode="auto">
          <a:xfrm rot="172778" flipH="1">
            <a:off x="6848440" y="2889778"/>
            <a:ext cx="410743" cy="647664"/>
          </a:xfrm>
          <a:custGeom>
            <a:avLst/>
            <a:gdLst>
              <a:gd name="T0" fmla="*/ 547688 w 21600"/>
              <a:gd name="T1" fmla="*/ 863600 h 21600"/>
              <a:gd name="T2" fmla="*/ 547688 w 21600"/>
              <a:gd name="T3" fmla="*/ 863600 h 21600"/>
              <a:gd name="T4" fmla="*/ 547688 w 21600"/>
              <a:gd name="T5" fmla="*/ 863600 h 21600"/>
              <a:gd name="T6" fmla="*/ 547688 w 21600"/>
              <a:gd name="T7" fmla="*/ 863600 h 2160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1600" h="21600">
                <a:moveTo>
                  <a:pt x="0" y="0"/>
                </a:moveTo>
                <a:cubicBezTo>
                  <a:pt x="1541" y="4059"/>
                  <a:pt x="4096" y="7943"/>
                  <a:pt x="7570" y="11508"/>
                </a:cubicBezTo>
                <a:cubicBezTo>
                  <a:pt x="11303" y="15340"/>
                  <a:pt x="16046" y="18752"/>
                  <a:pt x="21599" y="21600"/>
                </a:cubicBezTo>
              </a:path>
            </a:pathLst>
          </a:custGeom>
          <a:noFill/>
          <a:ln w="101600" cap="flat" cmpd="sng">
            <a:solidFill>
              <a:srgbClr val="2F4E44"/>
            </a:solidFill>
            <a:prstDash val="solid"/>
            <a:miter lim="0"/>
            <a:tailEnd type="oval"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zh-CN" altLang="en-US" sz="1280" b="0" i="0" u="none" strike="noStrike" kern="0" cap="none" spc="0" normalizeH="0" baseline="0" noProof="0">
              <a:ln>
                <a:noFill/>
              </a:ln>
              <a:solidFill>
                <a:prstClr val="black"/>
              </a:solidFill>
              <a:effectLst/>
              <a:uLnTx/>
              <a:uFillTx/>
              <a:latin typeface="Arial" panose="020B0604020202020204" pitchFamily="34" charset="0"/>
              <a:ea typeface="Elsie" panose="02000000000000000000" charset="0"/>
              <a:sym typeface="Arial" panose="020B0604020202020204" pitchFamily="34" charset="0"/>
            </a:endParaRPr>
          </a:p>
        </p:txBody>
      </p:sp>
      <p:sp>
        <p:nvSpPr>
          <p:cNvPr id="127" name="AutoShape 43"/>
          <p:cNvSpPr/>
          <p:nvPr/>
        </p:nvSpPr>
        <p:spPr bwMode="auto">
          <a:xfrm>
            <a:off x="7218109" y="2843941"/>
            <a:ext cx="120842" cy="120842"/>
          </a:xfrm>
          <a:custGeom>
            <a:avLst/>
            <a:gdLst>
              <a:gd name="T0" fmla="+- 0 10800 961"/>
              <a:gd name="T1" fmla="*/ T0 w 19679"/>
              <a:gd name="T2" fmla="+- 0 10800 961"/>
              <a:gd name="T3" fmla="*/ 10800 h 19679"/>
              <a:gd name="T4" fmla="+- 0 10800 961"/>
              <a:gd name="T5" fmla="*/ T4 w 19679"/>
              <a:gd name="T6" fmla="+- 0 10800 961"/>
              <a:gd name="T7" fmla="*/ 10800 h 19679"/>
              <a:gd name="T8" fmla="+- 0 10800 961"/>
              <a:gd name="T9" fmla="*/ T8 w 19679"/>
              <a:gd name="T10" fmla="+- 0 10800 961"/>
              <a:gd name="T11" fmla="*/ 10800 h 19679"/>
              <a:gd name="T12" fmla="+- 0 10800 961"/>
              <a:gd name="T13" fmla="*/ T12 w 19679"/>
              <a:gd name="T14" fmla="+- 0 10800 961"/>
              <a:gd name="T15" fmla="*/ 10800 h 19679"/>
            </a:gdLst>
            <a:ahLst/>
            <a:cxnLst>
              <a:cxn ang="0">
                <a:pos x="T1" y="T3"/>
              </a:cxn>
              <a:cxn ang="0">
                <a:pos x="T5" y="T7"/>
              </a:cxn>
              <a:cxn ang="0">
                <a:pos x="T9" y="T11"/>
              </a:cxn>
              <a:cxn ang="0">
                <a:pos x="T13" y="T15"/>
              </a:cxn>
            </a:cxnLst>
            <a:rect l="0" t="0" r="r" b="b"/>
            <a:pathLst>
              <a:path w="19679" h="19679">
                <a:moveTo>
                  <a:pt x="16796" y="2881"/>
                </a:moveTo>
                <a:cubicBezTo>
                  <a:pt x="20639" y="6724"/>
                  <a:pt x="20639" y="12953"/>
                  <a:pt x="16796" y="16796"/>
                </a:cubicBezTo>
                <a:cubicBezTo>
                  <a:pt x="12953" y="20639"/>
                  <a:pt x="6724" y="20639"/>
                  <a:pt x="2881" y="16796"/>
                </a:cubicBezTo>
                <a:cubicBezTo>
                  <a:pt x="-961" y="12953"/>
                  <a:pt x="-961" y="6724"/>
                  <a:pt x="2881" y="2881"/>
                </a:cubicBezTo>
                <a:cubicBezTo>
                  <a:pt x="6724" y="-961"/>
                  <a:pt x="12953" y="-961"/>
                  <a:pt x="16796" y="2881"/>
                </a:cubicBezTo>
                <a:close/>
              </a:path>
            </a:pathLst>
          </a:custGeom>
          <a:solidFill>
            <a:srgbClr val="DEBC93"/>
          </a:solidFill>
          <a:ln>
            <a:noFill/>
          </a:ln>
          <a:effectLst/>
        </p:spPr>
        <p:txBody>
          <a:bodyPr lIns="0" tIns="0" rIns="0" bIns="0" anchor="ctr"/>
          <a:lstStyle/>
          <a:p>
            <a:pPr marL="0" marR="0" lvl="0" indent="0" defTabSz="457200" eaLnBrk="1" fontAlgn="auto" latinLnBrk="0" hangingPunct="1">
              <a:lnSpc>
                <a:spcPct val="120000"/>
              </a:lnSpc>
              <a:spcBef>
                <a:spcPts val="0"/>
              </a:spcBef>
              <a:spcAft>
                <a:spcPts val="0"/>
              </a:spcAft>
              <a:buClrTx/>
              <a:buSzTx/>
              <a:buFontTx/>
              <a:buNone/>
              <a:defRPr/>
            </a:pPr>
            <a:endParaRPr kumimoji="0" lang="es-ES" sz="2100" b="0" i="0" u="none" strike="noStrike" kern="0" cap="none" spc="0" normalizeH="0" baseline="0" noProof="0">
              <a:ln>
                <a:noFill/>
              </a:ln>
              <a:solidFill>
                <a:prstClr val="black"/>
              </a:solidFill>
              <a:effectLst>
                <a:outerShdw blurRad="38100" dist="38100" dir="2700000" algn="tl">
                  <a:srgbClr val="000000"/>
                </a:outerShdw>
              </a:effectLst>
              <a:uLnTx/>
              <a:uFillTx/>
              <a:latin typeface="Arial" panose="020B0604020202020204" pitchFamily="34" charset="0"/>
              <a:ea typeface="Elsie" panose="02000000000000000000" charset="0"/>
              <a:cs typeface="Gill Sans" charset="0"/>
              <a:sym typeface="Arial" panose="020B0604020202020204" pitchFamily="34" charset="0"/>
            </a:endParaRPr>
          </a:p>
        </p:txBody>
      </p:sp>
      <p:sp>
        <p:nvSpPr>
          <p:cNvPr id="2" name="Rectangle 1"/>
          <p:cNvSpPr/>
          <p:nvPr/>
        </p:nvSpPr>
        <p:spPr>
          <a:xfrm>
            <a:off x="466712" y="2285553"/>
            <a:ext cx="3295795" cy="1015663"/>
          </a:xfrm>
          <a:prstGeom prst="rect">
            <a:avLst/>
          </a:prstGeom>
        </p:spPr>
        <p:txBody>
          <a:bodyPr wrap="square">
            <a:spAutoFit/>
          </a:bodyPr>
          <a:lstStyle/>
          <a:p>
            <a:pPr lvl="0" algn="just">
              <a:spcBef>
                <a:spcPts val="300"/>
              </a:spcBef>
              <a:spcAft>
                <a:spcPts val="300"/>
              </a:spcAft>
              <a:buClr>
                <a:srgbClr val="000000"/>
              </a:buClr>
              <a:buSzPts val="1300"/>
              <a:tabLst>
                <a:tab pos="126365" algn="l"/>
              </a:tabLst>
            </a:pPr>
            <a:r>
              <a:rPr lang="x-none" sz="2000">
                <a:latin typeface="Calibri" panose="020F0502020204030204" pitchFamily="34" charset="0"/>
                <a:ea typeface="Times New Roman" panose="02020603050405020304" pitchFamily="18" charset="0"/>
                <a:cs typeface="Calibri" panose="020F0502020204030204" pitchFamily="34" charset="0"/>
              </a:rPr>
              <a:t>Khi giao tiếp với mọi người, em cần phải chào hỏi, thể hiện sự vui vẻ, thân thiện;</a:t>
            </a:r>
          </a:p>
        </p:txBody>
      </p:sp>
      <p:sp>
        <p:nvSpPr>
          <p:cNvPr id="7" name="Rectangle 6"/>
          <p:cNvSpPr/>
          <p:nvPr/>
        </p:nvSpPr>
        <p:spPr>
          <a:xfrm>
            <a:off x="915826" y="3888129"/>
            <a:ext cx="3403269" cy="707886"/>
          </a:xfrm>
          <a:prstGeom prst="rect">
            <a:avLst/>
          </a:prstGeom>
        </p:spPr>
        <p:txBody>
          <a:bodyPr wrap="square">
            <a:spAutoFit/>
          </a:bodyPr>
          <a:lstStyle/>
          <a:p>
            <a:pPr algn="just"/>
            <a:r>
              <a:rPr lang="vi-VN" sz="2000">
                <a:solidFill>
                  <a:srgbClr val="000000"/>
                </a:solidFill>
                <a:latin typeface="Calibri" panose="020F0502020204030204" pitchFamily="34" charset="0"/>
                <a:cs typeface="Calibri" panose="020F0502020204030204" pitchFamily="34" charset="0"/>
              </a:rPr>
              <a:t>Sử dụng phối hợp các ngôn ngữ giao tiếp;</a:t>
            </a:r>
            <a:r>
              <a:rPr lang="x-none" sz="2000">
                <a:effectLst/>
                <a:latin typeface="Calibri" panose="020F0502020204030204" pitchFamily="34" charset="0"/>
                <a:cs typeface="Calibri" panose="020F0502020204030204" pitchFamily="34" charset="0"/>
              </a:rPr>
              <a:t> </a:t>
            </a:r>
            <a:endParaRPr lang="x-none" sz="2000">
              <a:latin typeface="Calibri" panose="020F0502020204030204" pitchFamily="34" charset="0"/>
              <a:cs typeface="Calibri" panose="020F0502020204030204" pitchFamily="34" charset="0"/>
            </a:endParaRPr>
          </a:p>
        </p:txBody>
      </p:sp>
      <p:sp>
        <p:nvSpPr>
          <p:cNvPr id="32" name="Rectangle 31"/>
          <p:cNvSpPr/>
          <p:nvPr/>
        </p:nvSpPr>
        <p:spPr>
          <a:xfrm>
            <a:off x="2375041" y="4783219"/>
            <a:ext cx="3631970" cy="1015663"/>
          </a:xfrm>
          <a:prstGeom prst="rect">
            <a:avLst/>
          </a:prstGeom>
        </p:spPr>
        <p:txBody>
          <a:bodyPr wrap="square">
            <a:spAutoFit/>
          </a:bodyPr>
          <a:lstStyle/>
          <a:p>
            <a:pPr algn="just"/>
            <a:r>
              <a:rPr lang="vi-VN" sz="2000">
                <a:solidFill>
                  <a:srgbClr val="000000"/>
                </a:solidFill>
                <a:latin typeface="Calibri" panose="020F0502020204030204" pitchFamily="34" charset="0"/>
                <a:cs typeface="Calibri" panose="020F0502020204030204" pitchFamily="34" charset="0"/>
              </a:rPr>
              <a:t>Thể hiện thái độ tôn trọng mọi người, luôn lắng nghe khi người khác nói</a:t>
            </a:r>
            <a:r>
              <a:rPr lang="x-none" sz="2000">
                <a:effectLst/>
                <a:latin typeface="Calibri" panose="020F0502020204030204" pitchFamily="34" charset="0"/>
                <a:cs typeface="Calibri" panose="020F0502020204030204" pitchFamily="34" charset="0"/>
              </a:rPr>
              <a:t> </a:t>
            </a:r>
            <a:endParaRPr lang="x-none" sz="2000">
              <a:latin typeface="Calibri" panose="020F0502020204030204" pitchFamily="34" charset="0"/>
              <a:cs typeface="Calibri" panose="020F0502020204030204" pitchFamily="34" charset="0"/>
            </a:endParaRPr>
          </a:p>
        </p:txBody>
      </p:sp>
      <p:sp>
        <p:nvSpPr>
          <p:cNvPr id="33" name="Rectangle 32"/>
          <p:cNvSpPr/>
          <p:nvPr/>
        </p:nvSpPr>
        <p:spPr>
          <a:xfrm>
            <a:off x="6404670" y="4732866"/>
            <a:ext cx="3818508" cy="1400383"/>
          </a:xfrm>
          <a:prstGeom prst="rect">
            <a:avLst/>
          </a:prstGeom>
        </p:spPr>
        <p:txBody>
          <a:bodyPr wrap="square">
            <a:spAutoFit/>
          </a:bodyPr>
          <a:lstStyle/>
          <a:p>
            <a:pPr algn="just">
              <a:spcBef>
                <a:spcPts val="300"/>
              </a:spcBef>
              <a:spcAft>
                <a:spcPts val="300"/>
              </a:spcAft>
              <a:buClr>
                <a:srgbClr val="000000"/>
              </a:buClr>
              <a:buSzPts val="1300"/>
              <a:tabLst>
                <a:tab pos="104775" algn="l"/>
              </a:tabLst>
            </a:pPr>
            <a:r>
              <a:rPr lang="x-none" sz="2000">
                <a:latin typeface="Calibri" panose="020F0502020204030204" pitchFamily="34" charset="0"/>
                <a:ea typeface="Times New Roman" panose="02020603050405020304" pitchFamily="18" charset="0"/>
                <a:cs typeface="Calibri" panose="020F0502020204030204" pitchFamily="34" charset="0"/>
              </a:rPr>
              <a:t>Lời nói lịch sự, tế nhị. </a:t>
            </a:r>
            <a:r>
              <a:rPr lang="x-none" sz="2000">
                <a:latin typeface="Calibri" panose="020F0502020204030204" pitchFamily="34" charset="0"/>
                <a:cs typeface="Calibri" panose="020F0502020204030204" pitchFamily="34" charset="0"/>
              </a:rPr>
              <a:t>Tránh thể hiện thái độ, lời nói, hành vi làm tổn thương người khác;</a:t>
            </a:r>
          </a:p>
          <a:p>
            <a:pPr marL="342900" lvl="0" indent="-342900" algn="just">
              <a:spcBef>
                <a:spcPts val="300"/>
              </a:spcBef>
              <a:spcAft>
                <a:spcPts val="300"/>
              </a:spcAft>
              <a:buClr>
                <a:srgbClr val="000000"/>
              </a:buClr>
              <a:buSzPts val="1300"/>
              <a:buFont typeface="Symbol" panose="05050102010706020507" pitchFamily="2" charset="2"/>
              <a:buChar char="-"/>
              <a:tabLst>
                <a:tab pos="104775" algn="l"/>
              </a:tabLst>
            </a:pPr>
            <a:endParaRPr lang="x-none" sz="2000">
              <a:latin typeface="Calibri" panose="020F0502020204030204" pitchFamily="34" charset="0"/>
              <a:ea typeface="Times New Roman" panose="02020603050405020304" pitchFamily="18" charset="0"/>
              <a:cs typeface="Calibri" panose="020F0502020204030204" pitchFamily="34" charset="0"/>
            </a:endParaRPr>
          </a:p>
        </p:txBody>
      </p:sp>
      <p:sp>
        <p:nvSpPr>
          <p:cNvPr id="34" name="Rectangle 33"/>
          <p:cNvSpPr/>
          <p:nvPr/>
        </p:nvSpPr>
        <p:spPr>
          <a:xfrm>
            <a:off x="7764469" y="3485718"/>
            <a:ext cx="4031874" cy="1015663"/>
          </a:xfrm>
          <a:prstGeom prst="rect">
            <a:avLst/>
          </a:prstGeom>
        </p:spPr>
        <p:txBody>
          <a:bodyPr wrap="square">
            <a:spAutoFit/>
          </a:bodyPr>
          <a:lstStyle/>
          <a:p>
            <a:pPr lvl="0" algn="just">
              <a:spcBef>
                <a:spcPts val="300"/>
              </a:spcBef>
              <a:spcAft>
                <a:spcPts val="300"/>
              </a:spcAft>
              <a:buClr>
                <a:srgbClr val="000000"/>
              </a:buClr>
              <a:buSzPts val="1300"/>
              <a:tabLst>
                <a:tab pos="132715" algn="l"/>
              </a:tabLst>
            </a:pPr>
            <a:r>
              <a:rPr lang="x-none" sz="2000">
                <a:latin typeface="Calibri" panose="020F0502020204030204" pitchFamily="34" charset="0"/>
                <a:ea typeface="Times New Roman" panose="02020603050405020304" pitchFamily="18" charset="0"/>
                <a:cs typeface="Calibri" panose="020F0502020204030204" pitchFamily="34" charset="0"/>
              </a:rPr>
              <a:t>Tuỳ hoàn cảnh, cần biết nói lời chia sẻ, cảm thông, chân thành, thiện chí, khích lệ, động viên để tạo sự tự tin;</a:t>
            </a:r>
          </a:p>
        </p:txBody>
      </p:sp>
      <p:sp>
        <p:nvSpPr>
          <p:cNvPr id="128" name="Rectangle 127"/>
          <p:cNvSpPr/>
          <p:nvPr/>
        </p:nvSpPr>
        <p:spPr>
          <a:xfrm>
            <a:off x="8313924" y="2450204"/>
            <a:ext cx="3348737" cy="707886"/>
          </a:xfrm>
          <a:prstGeom prst="rect">
            <a:avLst/>
          </a:prstGeom>
        </p:spPr>
        <p:txBody>
          <a:bodyPr wrap="square">
            <a:spAutoFit/>
          </a:bodyPr>
          <a:lstStyle/>
          <a:p>
            <a:pPr lvl="0" algn="just">
              <a:spcBef>
                <a:spcPts val="300"/>
              </a:spcBef>
              <a:spcAft>
                <a:spcPts val="300"/>
              </a:spcAft>
              <a:buClr>
                <a:srgbClr val="000000"/>
              </a:buClr>
              <a:buSzPts val="1300"/>
              <a:tabLst>
                <a:tab pos="145415" algn="l"/>
              </a:tabLst>
            </a:pPr>
            <a:r>
              <a:rPr lang="x-none" sz="2000">
                <a:latin typeface="Calibri" panose="020F0502020204030204" pitchFamily="34" charset="0"/>
                <a:ea typeface="Times New Roman" panose="02020603050405020304" pitchFamily="18" charset="0"/>
                <a:cs typeface="Calibri" panose="020F0502020204030204" pitchFamily="34" charset="0"/>
              </a:rPr>
              <a:t>Khi nói với người lớn, cần nói lời lễ phép, khiêm tốn;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1"/>
                                        </p:tgtEl>
                                        <p:attrNameLst>
                                          <p:attrName>style.visibility</p:attrName>
                                        </p:attrNameLst>
                                      </p:cBhvr>
                                      <p:to>
                                        <p:strVal val="visible"/>
                                      </p:to>
                                    </p:set>
                                    <p:anim calcmode="lin" valueType="num">
                                      <p:cBhvr additive="base">
                                        <p:cTn id="7" dur="500" fill="hold"/>
                                        <p:tgtEl>
                                          <p:spTgt spid="91"/>
                                        </p:tgtEl>
                                        <p:attrNameLst>
                                          <p:attrName>ppt_x</p:attrName>
                                        </p:attrNameLst>
                                      </p:cBhvr>
                                      <p:tavLst>
                                        <p:tav tm="0">
                                          <p:val>
                                            <p:strVal val="#ppt_x"/>
                                          </p:val>
                                        </p:tav>
                                        <p:tav tm="100000">
                                          <p:val>
                                            <p:strVal val="#ppt_x"/>
                                          </p:val>
                                        </p:tav>
                                      </p:tavLst>
                                    </p:anim>
                                    <p:anim calcmode="lin" valueType="num">
                                      <p:cBhvr additive="base">
                                        <p:cTn id="8" dur="500" fill="hold"/>
                                        <p:tgtEl>
                                          <p:spTgt spid="9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100"/>
                                  </p:stCondLst>
                                  <p:childTnLst>
                                    <p:set>
                                      <p:cBhvr>
                                        <p:cTn id="11" dur="1" fill="hold">
                                          <p:stCondLst>
                                            <p:cond delay="0"/>
                                          </p:stCondLst>
                                        </p:cTn>
                                        <p:tgtEl>
                                          <p:spTgt spid="90"/>
                                        </p:tgtEl>
                                        <p:attrNameLst>
                                          <p:attrName>style.visibility</p:attrName>
                                        </p:attrNameLst>
                                      </p:cBhvr>
                                      <p:to>
                                        <p:strVal val="visible"/>
                                      </p:to>
                                    </p:set>
                                    <p:animEffect transition="in" filter="wipe(up)">
                                      <p:cBhvr>
                                        <p:cTn id="12" dur="500"/>
                                        <p:tgtEl>
                                          <p:spTgt spid="90"/>
                                        </p:tgtEl>
                                      </p:cBhvr>
                                    </p:animEffect>
                                  </p:childTnLst>
                                </p:cTn>
                              </p:par>
                            </p:childTnLst>
                          </p:cTn>
                        </p:par>
                        <p:par>
                          <p:cTn id="13" fill="hold">
                            <p:stCondLst>
                              <p:cond delay="1100"/>
                            </p:stCondLst>
                            <p:childTnLst>
                              <p:par>
                                <p:cTn id="14" presetID="2" presetClass="entr" presetSubtype="4" fill="hold" grpId="0" nodeType="afterEffect">
                                  <p:stCondLst>
                                    <p:cond delay="0"/>
                                  </p:stCondLst>
                                  <p:childTnLst>
                                    <p:set>
                                      <p:cBhvr>
                                        <p:cTn id="15" dur="1" fill="hold">
                                          <p:stCondLst>
                                            <p:cond delay="0"/>
                                          </p:stCondLst>
                                        </p:cTn>
                                        <p:tgtEl>
                                          <p:spTgt spid="93"/>
                                        </p:tgtEl>
                                        <p:attrNameLst>
                                          <p:attrName>style.visibility</p:attrName>
                                        </p:attrNameLst>
                                      </p:cBhvr>
                                      <p:to>
                                        <p:strVal val="visible"/>
                                      </p:to>
                                    </p:set>
                                    <p:anim calcmode="lin" valueType="num">
                                      <p:cBhvr additive="base">
                                        <p:cTn id="16" dur="500" fill="hold"/>
                                        <p:tgtEl>
                                          <p:spTgt spid="93"/>
                                        </p:tgtEl>
                                        <p:attrNameLst>
                                          <p:attrName>ppt_x</p:attrName>
                                        </p:attrNameLst>
                                      </p:cBhvr>
                                      <p:tavLst>
                                        <p:tav tm="0">
                                          <p:val>
                                            <p:strVal val="#ppt_x"/>
                                          </p:val>
                                        </p:tav>
                                        <p:tav tm="100000">
                                          <p:val>
                                            <p:strVal val="#ppt_x"/>
                                          </p:val>
                                        </p:tav>
                                      </p:tavLst>
                                    </p:anim>
                                    <p:anim calcmode="lin" valueType="num">
                                      <p:cBhvr additive="base">
                                        <p:cTn id="17" dur="500" fill="hold"/>
                                        <p:tgtEl>
                                          <p:spTgt spid="93"/>
                                        </p:tgtEl>
                                        <p:attrNameLst>
                                          <p:attrName>ppt_y</p:attrName>
                                        </p:attrNameLst>
                                      </p:cBhvr>
                                      <p:tavLst>
                                        <p:tav tm="0">
                                          <p:val>
                                            <p:strVal val="1+#ppt_h/2"/>
                                          </p:val>
                                        </p:tav>
                                        <p:tav tm="100000">
                                          <p:val>
                                            <p:strVal val="#ppt_y"/>
                                          </p:val>
                                        </p:tav>
                                      </p:tavLst>
                                    </p:anim>
                                  </p:childTnLst>
                                </p:cTn>
                              </p:par>
                            </p:childTnLst>
                          </p:cTn>
                        </p:par>
                        <p:par>
                          <p:cTn id="18" fill="hold">
                            <p:stCondLst>
                              <p:cond delay="1600"/>
                            </p:stCondLst>
                            <p:childTnLst>
                              <p:par>
                                <p:cTn id="19" presetID="22" presetClass="entr" presetSubtype="1" fill="hold" nodeType="afterEffect">
                                  <p:stCondLst>
                                    <p:cond delay="100"/>
                                  </p:stCondLst>
                                  <p:childTnLst>
                                    <p:set>
                                      <p:cBhvr>
                                        <p:cTn id="20" dur="1" fill="hold">
                                          <p:stCondLst>
                                            <p:cond delay="0"/>
                                          </p:stCondLst>
                                        </p:cTn>
                                        <p:tgtEl>
                                          <p:spTgt spid="92"/>
                                        </p:tgtEl>
                                        <p:attrNameLst>
                                          <p:attrName>style.visibility</p:attrName>
                                        </p:attrNameLst>
                                      </p:cBhvr>
                                      <p:to>
                                        <p:strVal val="visible"/>
                                      </p:to>
                                    </p:set>
                                    <p:animEffect transition="in" filter="wipe(up)">
                                      <p:cBhvr>
                                        <p:cTn id="21" dur="500"/>
                                        <p:tgtEl>
                                          <p:spTgt spid="92"/>
                                        </p:tgtEl>
                                      </p:cBhvr>
                                    </p:animEffect>
                                  </p:childTnLst>
                                </p:cTn>
                              </p:par>
                            </p:childTnLst>
                          </p:cTn>
                        </p:par>
                        <p:par>
                          <p:cTn id="22" fill="hold">
                            <p:stCondLst>
                              <p:cond delay="2200"/>
                            </p:stCondLst>
                            <p:childTnLst>
                              <p:par>
                                <p:cTn id="23" presetID="2" presetClass="entr" presetSubtype="4" fill="hold" grpId="0" nodeType="afterEffect">
                                  <p:stCondLst>
                                    <p:cond delay="0"/>
                                  </p:stCondLst>
                                  <p:childTnLst>
                                    <p:set>
                                      <p:cBhvr>
                                        <p:cTn id="24" dur="1" fill="hold">
                                          <p:stCondLst>
                                            <p:cond delay="0"/>
                                          </p:stCondLst>
                                        </p:cTn>
                                        <p:tgtEl>
                                          <p:spTgt spid="95"/>
                                        </p:tgtEl>
                                        <p:attrNameLst>
                                          <p:attrName>style.visibility</p:attrName>
                                        </p:attrNameLst>
                                      </p:cBhvr>
                                      <p:to>
                                        <p:strVal val="visible"/>
                                      </p:to>
                                    </p:set>
                                    <p:anim calcmode="lin" valueType="num">
                                      <p:cBhvr additive="base">
                                        <p:cTn id="25" dur="500" fill="hold"/>
                                        <p:tgtEl>
                                          <p:spTgt spid="95"/>
                                        </p:tgtEl>
                                        <p:attrNameLst>
                                          <p:attrName>ppt_x</p:attrName>
                                        </p:attrNameLst>
                                      </p:cBhvr>
                                      <p:tavLst>
                                        <p:tav tm="0">
                                          <p:val>
                                            <p:strVal val="#ppt_x"/>
                                          </p:val>
                                        </p:tav>
                                        <p:tav tm="100000">
                                          <p:val>
                                            <p:strVal val="#ppt_x"/>
                                          </p:val>
                                        </p:tav>
                                      </p:tavLst>
                                    </p:anim>
                                    <p:anim calcmode="lin" valueType="num">
                                      <p:cBhvr additive="base">
                                        <p:cTn id="26" dur="500" fill="hold"/>
                                        <p:tgtEl>
                                          <p:spTgt spid="95"/>
                                        </p:tgtEl>
                                        <p:attrNameLst>
                                          <p:attrName>ppt_y</p:attrName>
                                        </p:attrNameLst>
                                      </p:cBhvr>
                                      <p:tavLst>
                                        <p:tav tm="0">
                                          <p:val>
                                            <p:strVal val="1+#ppt_h/2"/>
                                          </p:val>
                                        </p:tav>
                                        <p:tav tm="100000">
                                          <p:val>
                                            <p:strVal val="#ppt_y"/>
                                          </p:val>
                                        </p:tav>
                                      </p:tavLst>
                                    </p:anim>
                                  </p:childTnLst>
                                </p:cTn>
                              </p:par>
                            </p:childTnLst>
                          </p:cTn>
                        </p:par>
                        <p:par>
                          <p:cTn id="27" fill="hold">
                            <p:stCondLst>
                              <p:cond delay="2700"/>
                            </p:stCondLst>
                            <p:childTnLst>
                              <p:par>
                                <p:cTn id="28" presetID="22" presetClass="entr" presetSubtype="1" fill="hold" nodeType="afterEffect">
                                  <p:stCondLst>
                                    <p:cond delay="100"/>
                                  </p:stCondLst>
                                  <p:childTnLst>
                                    <p:set>
                                      <p:cBhvr>
                                        <p:cTn id="29" dur="1" fill="hold">
                                          <p:stCondLst>
                                            <p:cond delay="0"/>
                                          </p:stCondLst>
                                        </p:cTn>
                                        <p:tgtEl>
                                          <p:spTgt spid="94"/>
                                        </p:tgtEl>
                                        <p:attrNameLst>
                                          <p:attrName>style.visibility</p:attrName>
                                        </p:attrNameLst>
                                      </p:cBhvr>
                                      <p:to>
                                        <p:strVal val="visible"/>
                                      </p:to>
                                    </p:set>
                                    <p:animEffect transition="in" filter="wipe(up)">
                                      <p:cBhvr>
                                        <p:cTn id="30" dur="500"/>
                                        <p:tgtEl>
                                          <p:spTgt spid="94"/>
                                        </p:tgtEl>
                                      </p:cBhvr>
                                    </p:animEffect>
                                  </p:childTnLst>
                                </p:cTn>
                              </p:par>
                            </p:childTnLst>
                          </p:cTn>
                        </p:par>
                        <p:par>
                          <p:cTn id="31" fill="hold">
                            <p:stCondLst>
                              <p:cond delay="3300"/>
                            </p:stCondLst>
                            <p:childTnLst>
                              <p:par>
                                <p:cTn id="32" presetID="2" presetClass="entr" presetSubtype="4" fill="hold" grpId="0" nodeType="afterEffect">
                                  <p:stCondLst>
                                    <p:cond delay="0"/>
                                  </p:stCondLst>
                                  <p:childTnLst>
                                    <p:set>
                                      <p:cBhvr>
                                        <p:cTn id="33" dur="1" fill="hold">
                                          <p:stCondLst>
                                            <p:cond delay="0"/>
                                          </p:stCondLst>
                                        </p:cTn>
                                        <p:tgtEl>
                                          <p:spTgt spid="97"/>
                                        </p:tgtEl>
                                        <p:attrNameLst>
                                          <p:attrName>style.visibility</p:attrName>
                                        </p:attrNameLst>
                                      </p:cBhvr>
                                      <p:to>
                                        <p:strVal val="visible"/>
                                      </p:to>
                                    </p:set>
                                    <p:anim calcmode="lin" valueType="num">
                                      <p:cBhvr additive="base">
                                        <p:cTn id="34" dur="500" fill="hold"/>
                                        <p:tgtEl>
                                          <p:spTgt spid="97"/>
                                        </p:tgtEl>
                                        <p:attrNameLst>
                                          <p:attrName>ppt_x</p:attrName>
                                        </p:attrNameLst>
                                      </p:cBhvr>
                                      <p:tavLst>
                                        <p:tav tm="0">
                                          <p:val>
                                            <p:strVal val="#ppt_x"/>
                                          </p:val>
                                        </p:tav>
                                        <p:tav tm="100000">
                                          <p:val>
                                            <p:strVal val="#ppt_x"/>
                                          </p:val>
                                        </p:tav>
                                      </p:tavLst>
                                    </p:anim>
                                    <p:anim calcmode="lin" valueType="num">
                                      <p:cBhvr additive="base">
                                        <p:cTn id="35" dur="500" fill="hold"/>
                                        <p:tgtEl>
                                          <p:spTgt spid="97"/>
                                        </p:tgtEl>
                                        <p:attrNameLst>
                                          <p:attrName>ppt_y</p:attrName>
                                        </p:attrNameLst>
                                      </p:cBhvr>
                                      <p:tavLst>
                                        <p:tav tm="0">
                                          <p:val>
                                            <p:strVal val="1+#ppt_h/2"/>
                                          </p:val>
                                        </p:tav>
                                        <p:tav tm="100000">
                                          <p:val>
                                            <p:strVal val="#ppt_y"/>
                                          </p:val>
                                        </p:tav>
                                      </p:tavLst>
                                    </p:anim>
                                  </p:childTnLst>
                                </p:cTn>
                              </p:par>
                            </p:childTnLst>
                          </p:cTn>
                        </p:par>
                        <p:par>
                          <p:cTn id="36" fill="hold">
                            <p:stCondLst>
                              <p:cond delay="3800"/>
                            </p:stCondLst>
                            <p:childTnLst>
                              <p:par>
                                <p:cTn id="37" presetID="22" presetClass="entr" presetSubtype="1" fill="hold" nodeType="afterEffect">
                                  <p:stCondLst>
                                    <p:cond delay="100"/>
                                  </p:stCondLst>
                                  <p:childTnLst>
                                    <p:set>
                                      <p:cBhvr>
                                        <p:cTn id="38" dur="1" fill="hold">
                                          <p:stCondLst>
                                            <p:cond delay="0"/>
                                          </p:stCondLst>
                                        </p:cTn>
                                        <p:tgtEl>
                                          <p:spTgt spid="96"/>
                                        </p:tgtEl>
                                        <p:attrNameLst>
                                          <p:attrName>style.visibility</p:attrName>
                                        </p:attrNameLst>
                                      </p:cBhvr>
                                      <p:to>
                                        <p:strVal val="visible"/>
                                      </p:to>
                                    </p:set>
                                    <p:animEffect transition="in" filter="wipe(up)">
                                      <p:cBhvr>
                                        <p:cTn id="39" dur="500"/>
                                        <p:tgtEl>
                                          <p:spTgt spid="96"/>
                                        </p:tgtEl>
                                      </p:cBhvr>
                                    </p:animEffect>
                                  </p:childTnLst>
                                </p:cTn>
                              </p:par>
                            </p:childTnLst>
                          </p:cTn>
                        </p:par>
                        <p:par>
                          <p:cTn id="40" fill="hold">
                            <p:stCondLst>
                              <p:cond delay="4400"/>
                            </p:stCondLst>
                            <p:childTnLst>
                              <p:par>
                                <p:cTn id="41" presetID="9" presetClass="entr" presetSubtype="0" fill="hold" grpId="0" nodeType="afterEffect">
                                  <p:stCondLst>
                                    <p:cond delay="100"/>
                                  </p:stCondLst>
                                  <p:childTnLst>
                                    <p:set>
                                      <p:cBhvr>
                                        <p:cTn id="42" dur="1" fill="hold">
                                          <p:stCondLst>
                                            <p:cond delay="0"/>
                                          </p:stCondLst>
                                        </p:cTn>
                                        <p:tgtEl>
                                          <p:spTgt spid="101"/>
                                        </p:tgtEl>
                                        <p:attrNameLst>
                                          <p:attrName>style.visibility</p:attrName>
                                        </p:attrNameLst>
                                      </p:cBhvr>
                                      <p:to>
                                        <p:strVal val="visible"/>
                                      </p:to>
                                    </p:set>
                                    <p:animEffect transition="in" filter="dissolve">
                                      <p:cBhvr>
                                        <p:cTn id="43" dur="500"/>
                                        <p:tgtEl>
                                          <p:spTgt spid="101"/>
                                        </p:tgtEl>
                                      </p:cBhvr>
                                    </p:animEffect>
                                  </p:childTnLst>
                                </p:cTn>
                              </p:par>
                            </p:childTnLst>
                          </p:cTn>
                        </p:par>
                        <p:par>
                          <p:cTn id="44" fill="hold">
                            <p:stCondLst>
                              <p:cond delay="5000"/>
                            </p:stCondLst>
                            <p:childTnLst>
                              <p:par>
                                <p:cTn id="45" presetID="22" presetClass="entr" presetSubtype="4" fill="hold" nodeType="afterEffect">
                                  <p:stCondLst>
                                    <p:cond delay="100"/>
                                  </p:stCondLst>
                                  <p:childTnLst>
                                    <p:set>
                                      <p:cBhvr>
                                        <p:cTn id="46" dur="1" fill="hold">
                                          <p:stCondLst>
                                            <p:cond delay="0"/>
                                          </p:stCondLst>
                                        </p:cTn>
                                        <p:tgtEl>
                                          <p:spTgt spid="102"/>
                                        </p:tgtEl>
                                        <p:attrNameLst>
                                          <p:attrName>style.visibility</p:attrName>
                                        </p:attrNameLst>
                                      </p:cBhvr>
                                      <p:to>
                                        <p:strVal val="visible"/>
                                      </p:to>
                                    </p:set>
                                    <p:animEffect transition="in" filter="wipe(down)">
                                      <p:cBhvr>
                                        <p:cTn id="47" dur="500"/>
                                        <p:tgtEl>
                                          <p:spTgt spid="102"/>
                                        </p:tgtEl>
                                      </p:cBhvr>
                                    </p:animEffect>
                                  </p:childTnLst>
                                </p:cTn>
                              </p:par>
                            </p:childTnLst>
                          </p:cTn>
                        </p:par>
                        <p:par>
                          <p:cTn id="48" fill="hold">
                            <p:stCondLst>
                              <p:cond delay="5600"/>
                            </p:stCondLst>
                            <p:childTnLst>
                              <p:par>
                                <p:cTn id="49" presetID="22" presetClass="entr" presetSubtype="8" fill="hold" grpId="0" nodeType="afterEffect">
                                  <p:stCondLst>
                                    <p:cond delay="100"/>
                                  </p:stCondLst>
                                  <p:childTnLst>
                                    <p:set>
                                      <p:cBhvr>
                                        <p:cTn id="50" dur="1" fill="hold">
                                          <p:stCondLst>
                                            <p:cond delay="0"/>
                                          </p:stCondLst>
                                        </p:cTn>
                                        <p:tgtEl>
                                          <p:spTgt spid="98"/>
                                        </p:tgtEl>
                                        <p:attrNameLst>
                                          <p:attrName>style.visibility</p:attrName>
                                        </p:attrNameLst>
                                      </p:cBhvr>
                                      <p:to>
                                        <p:strVal val="visible"/>
                                      </p:to>
                                    </p:set>
                                    <p:animEffect transition="in" filter="wipe(left)">
                                      <p:cBhvr>
                                        <p:cTn id="51" dur="500"/>
                                        <p:tgtEl>
                                          <p:spTgt spid="98"/>
                                        </p:tgtEl>
                                      </p:cBhvr>
                                    </p:animEffect>
                                  </p:childTnLst>
                                </p:cTn>
                              </p:par>
                            </p:childTnLst>
                          </p:cTn>
                        </p:par>
                        <p:par>
                          <p:cTn id="52" fill="hold">
                            <p:stCondLst>
                              <p:cond delay="6200"/>
                            </p:stCondLst>
                            <p:childTnLst>
                              <p:par>
                                <p:cTn id="53" presetID="9" presetClass="entr" presetSubtype="0" fill="hold" grpId="0" nodeType="afterEffect">
                                  <p:stCondLst>
                                    <p:cond delay="100"/>
                                  </p:stCondLst>
                                  <p:childTnLst>
                                    <p:set>
                                      <p:cBhvr>
                                        <p:cTn id="54" dur="1" fill="hold">
                                          <p:stCondLst>
                                            <p:cond delay="0"/>
                                          </p:stCondLst>
                                        </p:cTn>
                                        <p:tgtEl>
                                          <p:spTgt spid="99"/>
                                        </p:tgtEl>
                                        <p:attrNameLst>
                                          <p:attrName>style.visibility</p:attrName>
                                        </p:attrNameLst>
                                      </p:cBhvr>
                                      <p:to>
                                        <p:strVal val="visible"/>
                                      </p:to>
                                    </p:set>
                                    <p:animEffect transition="in" filter="dissolve">
                                      <p:cBhvr>
                                        <p:cTn id="55" dur="500"/>
                                        <p:tgtEl>
                                          <p:spTgt spid="99"/>
                                        </p:tgtEl>
                                      </p:cBhvr>
                                    </p:animEffect>
                                  </p:childTnLst>
                                </p:cTn>
                              </p:par>
                            </p:childTnLst>
                          </p:cTn>
                        </p:par>
                        <p:par>
                          <p:cTn id="56" fill="hold">
                            <p:stCondLst>
                              <p:cond delay="6800"/>
                            </p:stCondLst>
                            <p:childTnLst>
                              <p:par>
                                <p:cTn id="57" presetID="9" presetClass="entr" presetSubtype="0" fill="hold" nodeType="afterEffect">
                                  <p:stCondLst>
                                    <p:cond delay="100"/>
                                  </p:stCondLst>
                                  <p:childTnLst>
                                    <p:set>
                                      <p:cBhvr>
                                        <p:cTn id="58" dur="1" fill="hold">
                                          <p:stCondLst>
                                            <p:cond delay="0"/>
                                          </p:stCondLst>
                                        </p:cTn>
                                        <p:tgtEl>
                                          <p:spTgt spid="100"/>
                                        </p:tgtEl>
                                        <p:attrNameLst>
                                          <p:attrName>style.visibility</p:attrName>
                                        </p:attrNameLst>
                                      </p:cBhvr>
                                      <p:to>
                                        <p:strVal val="visible"/>
                                      </p:to>
                                    </p:set>
                                    <p:animEffect transition="in" filter="dissolve">
                                      <p:cBhvr>
                                        <p:cTn id="59" dur="500"/>
                                        <p:tgtEl>
                                          <p:spTgt spid="100"/>
                                        </p:tgtEl>
                                      </p:cBhvr>
                                    </p:animEffect>
                                  </p:childTnLst>
                                </p:cTn>
                              </p:par>
                            </p:childTnLst>
                          </p:cTn>
                        </p:par>
                        <p:par>
                          <p:cTn id="60" fill="hold">
                            <p:stCondLst>
                              <p:cond delay="7400"/>
                            </p:stCondLst>
                            <p:childTnLst>
                              <p:par>
                                <p:cTn id="61" presetID="22" presetClass="entr" presetSubtype="4" fill="hold" nodeType="afterEffect">
                                  <p:stCondLst>
                                    <p:cond delay="100"/>
                                  </p:stCondLst>
                                  <p:childTnLst>
                                    <p:set>
                                      <p:cBhvr>
                                        <p:cTn id="62" dur="1" fill="hold">
                                          <p:stCondLst>
                                            <p:cond delay="0"/>
                                          </p:stCondLst>
                                        </p:cTn>
                                        <p:tgtEl>
                                          <p:spTgt spid="106"/>
                                        </p:tgtEl>
                                        <p:attrNameLst>
                                          <p:attrName>style.visibility</p:attrName>
                                        </p:attrNameLst>
                                      </p:cBhvr>
                                      <p:to>
                                        <p:strVal val="visible"/>
                                      </p:to>
                                    </p:set>
                                    <p:animEffect transition="in" filter="wipe(down)">
                                      <p:cBhvr>
                                        <p:cTn id="63" dur="500"/>
                                        <p:tgtEl>
                                          <p:spTgt spid="106"/>
                                        </p:tgtEl>
                                      </p:cBhvr>
                                    </p:animEffect>
                                  </p:childTnLst>
                                </p:cTn>
                              </p:par>
                            </p:childTnLst>
                          </p:cTn>
                        </p:par>
                        <p:par>
                          <p:cTn id="64" fill="hold">
                            <p:stCondLst>
                              <p:cond delay="8000"/>
                            </p:stCondLst>
                            <p:childTnLst>
                              <p:par>
                                <p:cTn id="65" presetID="9" presetClass="entr" presetSubtype="0" fill="hold" grpId="0" nodeType="afterEffect">
                                  <p:stCondLst>
                                    <p:cond delay="100"/>
                                  </p:stCondLst>
                                  <p:childTnLst>
                                    <p:set>
                                      <p:cBhvr>
                                        <p:cTn id="66" dur="1" fill="hold">
                                          <p:stCondLst>
                                            <p:cond delay="0"/>
                                          </p:stCondLst>
                                        </p:cTn>
                                        <p:tgtEl>
                                          <p:spTgt spid="107"/>
                                        </p:tgtEl>
                                        <p:attrNameLst>
                                          <p:attrName>style.visibility</p:attrName>
                                        </p:attrNameLst>
                                      </p:cBhvr>
                                      <p:to>
                                        <p:strVal val="visible"/>
                                      </p:to>
                                    </p:set>
                                    <p:animEffect transition="in" filter="dissolve">
                                      <p:cBhvr>
                                        <p:cTn id="67" dur="500"/>
                                        <p:tgtEl>
                                          <p:spTgt spid="107"/>
                                        </p:tgtEl>
                                      </p:cBhvr>
                                    </p:animEffect>
                                  </p:childTnLst>
                                </p:cTn>
                              </p:par>
                            </p:childTnLst>
                          </p:cTn>
                        </p:par>
                        <p:par>
                          <p:cTn id="68" fill="hold">
                            <p:stCondLst>
                              <p:cond delay="8600"/>
                            </p:stCondLst>
                            <p:childTnLst>
                              <p:par>
                                <p:cTn id="69" presetID="22" presetClass="entr" presetSubtype="8" fill="hold" grpId="0" nodeType="afterEffect">
                                  <p:stCondLst>
                                    <p:cond delay="100"/>
                                  </p:stCondLst>
                                  <p:childTnLst>
                                    <p:set>
                                      <p:cBhvr>
                                        <p:cTn id="70" dur="1" fill="hold">
                                          <p:stCondLst>
                                            <p:cond delay="0"/>
                                          </p:stCondLst>
                                        </p:cTn>
                                        <p:tgtEl>
                                          <p:spTgt spid="103"/>
                                        </p:tgtEl>
                                        <p:attrNameLst>
                                          <p:attrName>style.visibility</p:attrName>
                                        </p:attrNameLst>
                                      </p:cBhvr>
                                      <p:to>
                                        <p:strVal val="visible"/>
                                      </p:to>
                                    </p:set>
                                    <p:animEffect transition="in" filter="wipe(left)">
                                      <p:cBhvr>
                                        <p:cTn id="71" dur="500"/>
                                        <p:tgtEl>
                                          <p:spTgt spid="103"/>
                                        </p:tgtEl>
                                      </p:cBhvr>
                                    </p:animEffect>
                                  </p:childTnLst>
                                </p:cTn>
                              </p:par>
                            </p:childTnLst>
                          </p:cTn>
                        </p:par>
                        <p:par>
                          <p:cTn id="72" fill="hold">
                            <p:stCondLst>
                              <p:cond delay="9200"/>
                            </p:stCondLst>
                            <p:childTnLst>
                              <p:par>
                                <p:cTn id="73" presetID="9" presetClass="entr" presetSubtype="0" fill="hold" grpId="0" nodeType="afterEffect">
                                  <p:stCondLst>
                                    <p:cond delay="100"/>
                                  </p:stCondLst>
                                  <p:childTnLst>
                                    <p:set>
                                      <p:cBhvr>
                                        <p:cTn id="74" dur="1" fill="hold">
                                          <p:stCondLst>
                                            <p:cond delay="0"/>
                                          </p:stCondLst>
                                        </p:cTn>
                                        <p:tgtEl>
                                          <p:spTgt spid="104"/>
                                        </p:tgtEl>
                                        <p:attrNameLst>
                                          <p:attrName>style.visibility</p:attrName>
                                        </p:attrNameLst>
                                      </p:cBhvr>
                                      <p:to>
                                        <p:strVal val="visible"/>
                                      </p:to>
                                    </p:set>
                                    <p:animEffect transition="in" filter="dissolve">
                                      <p:cBhvr>
                                        <p:cTn id="75" dur="500"/>
                                        <p:tgtEl>
                                          <p:spTgt spid="104"/>
                                        </p:tgtEl>
                                      </p:cBhvr>
                                    </p:animEffect>
                                  </p:childTnLst>
                                </p:cTn>
                              </p:par>
                            </p:childTnLst>
                          </p:cTn>
                        </p:par>
                        <p:par>
                          <p:cTn id="76" fill="hold">
                            <p:stCondLst>
                              <p:cond delay="9800"/>
                            </p:stCondLst>
                            <p:childTnLst>
                              <p:par>
                                <p:cTn id="77" presetID="9" presetClass="entr" presetSubtype="0" fill="hold" nodeType="afterEffect">
                                  <p:stCondLst>
                                    <p:cond delay="100"/>
                                  </p:stCondLst>
                                  <p:childTnLst>
                                    <p:set>
                                      <p:cBhvr>
                                        <p:cTn id="78" dur="1" fill="hold">
                                          <p:stCondLst>
                                            <p:cond delay="0"/>
                                          </p:stCondLst>
                                        </p:cTn>
                                        <p:tgtEl>
                                          <p:spTgt spid="105"/>
                                        </p:tgtEl>
                                        <p:attrNameLst>
                                          <p:attrName>style.visibility</p:attrName>
                                        </p:attrNameLst>
                                      </p:cBhvr>
                                      <p:to>
                                        <p:strVal val="visible"/>
                                      </p:to>
                                    </p:set>
                                    <p:animEffect transition="in" filter="dissolve">
                                      <p:cBhvr>
                                        <p:cTn id="79" dur="500"/>
                                        <p:tgtEl>
                                          <p:spTgt spid="105"/>
                                        </p:tgtEl>
                                      </p:cBhvr>
                                    </p:animEffect>
                                  </p:childTnLst>
                                </p:cTn>
                              </p:par>
                            </p:childTnLst>
                          </p:cTn>
                        </p:par>
                        <p:par>
                          <p:cTn id="80" fill="hold">
                            <p:stCondLst>
                              <p:cond delay="10400"/>
                            </p:stCondLst>
                            <p:childTnLst>
                              <p:par>
                                <p:cTn id="81" presetID="22" presetClass="entr" presetSubtype="4" fill="hold" nodeType="afterEffect">
                                  <p:stCondLst>
                                    <p:cond delay="100"/>
                                  </p:stCondLst>
                                  <p:childTnLst>
                                    <p:set>
                                      <p:cBhvr>
                                        <p:cTn id="82" dur="1" fill="hold">
                                          <p:stCondLst>
                                            <p:cond delay="0"/>
                                          </p:stCondLst>
                                        </p:cTn>
                                        <p:tgtEl>
                                          <p:spTgt spid="111"/>
                                        </p:tgtEl>
                                        <p:attrNameLst>
                                          <p:attrName>style.visibility</p:attrName>
                                        </p:attrNameLst>
                                      </p:cBhvr>
                                      <p:to>
                                        <p:strVal val="visible"/>
                                      </p:to>
                                    </p:set>
                                    <p:animEffect transition="in" filter="wipe(down)">
                                      <p:cBhvr>
                                        <p:cTn id="83" dur="500"/>
                                        <p:tgtEl>
                                          <p:spTgt spid="111"/>
                                        </p:tgtEl>
                                      </p:cBhvr>
                                    </p:animEffect>
                                  </p:childTnLst>
                                </p:cTn>
                              </p:par>
                            </p:childTnLst>
                          </p:cTn>
                        </p:par>
                        <p:par>
                          <p:cTn id="84" fill="hold">
                            <p:stCondLst>
                              <p:cond delay="11000"/>
                            </p:stCondLst>
                            <p:childTnLst>
                              <p:par>
                                <p:cTn id="85" presetID="9" presetClass="entr" presetSubtype="0" fill="hold" grpId="0" nodeType="afterEffect">
                                  <p:stCondLst>
                                    <p:cond delay="100"/>
                                  </p:stCondLst>
                                  <p:childTnLst>
                                    <p:set>
                                      <p:cBhvr>
                                        <p:cTn id="86" dur="1" fill="hold">
                                          <p:stCondLst>
                                            <p:cond delay="0"/>
                                          </p:stCondLst>
                                        </p:cTn>
                                        <p:tgtEl>
                                          <p:spTgt spid="112"/>
                                        </p:tgtEl>
                                        <p:attrNameLst>
                                          <p:attrName>style.visibility</p:attrName>
                                        </p:attrNameLst>
                                      </p:cBhvr>
                                      <p:to>
                                        <p:strVal val="visible"/>
                                      </p:to>
                                    </p:set>
                                    <p:animEffect transition="in" filter="dissolve">
                                      <p:cBhvr>
                                        <p:cTn id="87" dur="500"/>
                                        <p:tgtEl>
                                          <p:spTgt spid="112"/>
                                        </p:tgtEl>
                                      </p:cBhvr>
                                    </p:animEffect>
                                  </p:childTnLst>
                                </p:cTn>
                              </p:par>
                            </p:childTnLst>
                          </p:cTn>
                        </p:par>
                        <p:par>
                          <p:cTn id="88" fill="hold">
                            <p:stCondLst>
                              <p:cond delay="11600"/>
                            </p:stCondLst>
                            <p:childTnLst>
                              <p:par>
                                <p:cTn id="89" presetID="22" presetClass="entr" presetSubtype="8" fill="hold" grpId="0" nodeType="afterEffect">
                                  <p:stCondLst>
                                    <p:cond delay="100"/>
                                  </p:stCondLst>
                                  <p:childTnLst>
                                    <p:set>
                                      <p:cBhvr>
                                        <p:cTn id="90" dur="1" fill="hold">
                                          <p:stCondLst>
                                            <p:cond delay="0"/>
                                          </p:stCondLst>
                                        </p:cTn>
                                        <p:tgtEl>
                                          <p:spTgt spid="108"/>
                                        </p:tgtEl>
                                        <p:attrNameLst>
                                          <p:attrName>style.visibility</p:attrName>
                                        </p:attrNameLst>
                                      </p:cBhvr>
                                      <p:to>
                                        <p:strVal val="visible"/>
                                      </p:to>
                                    </p:set>
                                    <p:animEffect transition="in" filter="wipe(left)">
                                      <p:cBhvr>
                                        <p:cTn id="91" dur="500"/>
                                        <p:tgtEl>
                                          <p:spTgt spid="108"/>
                                        </p:tgtEl>
                                      </p:cBhvr>
                                    </p:animEffect>
                                  </p:childTnLst>
                                </p:cTn>
                              </p:par>
                            </p:childTnLst>
                          </p:cTn>
                        </p:par>
                        <p:par>
                          <p:cTn id="92" fill="hold">
                            <p:stCondLst>
                              <p:cond delay="12200"/>
                            </p:stCondLst>
                            <p:childTnLst>
                              <p:par>
                                <p:cTn id="93" presetID="9" presetClass="entr" presetSubtype="0" fill="hold" grpId="0" nodeType="afterEffect">
                                  <p:stCondLst>
                                    <p:cond delay="100"/>
                                  </p:stCondLst>
                                  <p:childTnLst>
                                    <p:set>
                                      <p:cBhvr>
                                        <p:cTn id="94" dur="1" fill="hold">
                                          <p:stCondLst>
                                            <p:cond delay="0"/>
                                          </p:stCondLst>
                                        </p:cTn>
                                        <p:tgtEl>
                                          <p:spTgt spid="109"/>
                                        </p:tgtEl>
                                        <p:attrNameLst>
                                          <p:attrName>style.visibility</p:attrName>
                                        </p:attrNameLst>
                                      </p:cBhvr>
                                      <p:to>
                                        <p:strVal val="visible"/>
                                      </p:to>
                                    </p:set>
                                    <p:animEffect transition="in" filter="dissolve">
                                      <p:cBhvr>
                                        <p:cTn id="95" dur="500"/>
                                        <p:tgtEl>
                                          <p:spTgt spid="109"/>
                                        </p:tgtEl>
                                      </p:cBhvr>
                                    </p:animEffect>
                                  </p:childTnLst>
                                </p:cTn>
                              </p:par>
                            </p:childTnLst>
                          </p:cTn>
                        </p:par>
                        <p:par>
                          <p:cTn id="96" fill="hold">
                            <p:stCondLst>
                              <p:cond delay="12800"/>
                            </p:stCondLst>
                            <p:childTnLst>
                              <p:par>
                                <p:cTn id="97" presetID="9" presetClass="entr" presetSubtype="0" fill="hold" nodeType="afterEffect">
                                  <p:stCondLst>
                                    <p:cond delay="100"/>
                                  </p:stCondLst>
                                  <p:childTnLst>
                                    <p:set>
                                      <p:cBhvr>
                                        <p:cTn id="98" dur="1" fill="hold">
                                          <p:stCondLst>
                                            <p:cond delay="0"/>
                                          </p:stCondLst>
                                        </p:cTn>
                                        <p:tgtEl>
                                          <p:spTgt spid="110"/>
                                        </p:tgtEl>
                                        <p:attrNameLst>
                                          <p:attrName>style.visibility</p:attrName>
                                        </p:attrNameLst>
                                      </p:cBhvr>
                                      <p:to>
                                        <p:strVal val="visible"/>
                                      </p:to>
                                    </p:set>
                                    <p:animEffect transition="in" filter="dissolve">
                                      <p:cBhvr>
                                        <p:cTn id="99" dur="500"/>
                                        <p:tgtEl>
                                          <p:spTgt spid="110"/>
                                        </p:tgtEl>
                                      </p:cBhvr>
                                    </p:animEffect>
                                  </p:childTnLst>
                                </p:cTn>
                              </p:par>
                            </p:childTnLst>
                          </p:cTn>
                        </p:par>
                        <p:par>
                          <p:cTn id="100" fill="hold">
                            <p:stCondLst>
                              <p:cond delay="13400"/>
                            </p:stCondLst>
                            <p:childTnLst>
                              <p:par>
                                <p:cTn id="101" presetID="22" presetClass="entr" presetSubtype="4" fill="hold" nodeType="afterEffect">
                                  <p:stCondLst>
                                    <p:cond delay="100"/>
                                  </p:stCondLst>
                                  <p:childTnLst>
                                    <p:set>
                                      <p:cBhvr>
                                        <p:cTn id="102" dur="1" fill="hold">
                                          <p:stCondLst>
                                            <p:cond delay="0"/>
                                          </p:stCondLst>
                                        </p:cTn>
                                        <p:tgtEl>
                                          <p:spTgt spid="115"/>
                                        </p:tgtEl>
                                        <p:attrNameLst>
                                          <p:attrName>style.visibility</p:attrName>
                                        </p:attrNameLst>
                                      </p:cBhvr>
                                      <p:to>
                                        <p:strVal val="visible"/>
                                      </p:to>
                                    </p:set>
                                    <p:animEffect transition="in" filter="wipe(down)">
                                      <p:cBhvr>
                                        <p:cTn id="103" dur="500"/>
                                        <p:tgtEl>
                                          <p:spTgt spid="115"/>
                                        </p:tgtEl>
                                      </p:cBhvr>
                                    </p:animEffect>
                                  </p:childTnLst>
                                </p:cTn>
                              </p:par>
                            </p:childTnLst>
                          </p:cTn>
                        </p:par>
                        <p:par>
                          <p:cTn id="104" fill="hold">
                            <p:stCondLst>
                              <p:cond delay="14000"/>
                            </p:stCondLst>
                            <p:childTnLst>
                              <p:par>
                                <p:cTn id="105" presetID="9" presetClass="entr" presetSubtype="0" fill="hold" grpId="0" nodeType="afterEffect">
                                  <p:stCondLst>
                                    <p:cond delay="100"/>
                                  </p:stCondLst>
                                  <p:childTnLst>
                                    <p:set>
                                      <p:cBhvr>
                                        <p:cTn id="106" dur="1" fill="hold">
                                          <p:stCondLst>
                                            <p:cond delay="0"/>
                                          </p:stCondLst>
                                        </p:cTn>
                                        <p:tgtEl>
                                          <p:spTgt spid="116"/>
                                        </p:tgtEl>
                                        <p:attrNameLst>
                                          <p:attrName>style.visibility</p:attrName>
                                        </p:attrNameLst>
                                      </p:cBhvr>
                                      <p:to>
                                        <p:strVal val="visible"/>
                                      </p:to>
                                    </p:set>
                                    <p:animEffect transition="in" filter="dissolve">
                                      <p:cBhvr>
                                        <p:cTn id="107" dur="500"/>
                                        <p:tgtEl>
                                          <p:spTgt spid="116"/>
                                        </p:tgtEl>
                                      </p:cBhvr>
                                    </p:animEffect>
                                  </p:childTnLst>
                                </p:cTn>
                              </p:par>
                            </p:childTnLst>
                          </p:cTn>
                        </p:par>
                        <p:par>
                          <p:cTn id="108" fill="hold">
                            <p:stCondLst>
                              <p:cond delay="14600"/>
                            </p:stCondLst>
                            <p:childTnLst>
                              <p:par>
                                <p:cTn id="109" presetID="22" presetClass="entr" presetSubtype="8" fill="hold" grpId="0" nodeType="afterEffect">
                                  <p:stCondLst>
                                    <p:cond delay="100"/>
                                  </p:stCondLst>
                                  <p:childTnLst>
                                    <p:set>
                                      <p:cBhvr>
                                        <p:cTn id="110" dur="1" fill="hold">
                                          <p:stCondLst>
                                            <p:cond delay="0"/>
                                          </p:stCondLst>
                                        </p:cTn>
                                        <p:tgtEl>
                                          <p:spTgt spid="125"/>
                                        </p:tgtEl>
                                        <p:attrNameLst>
                                          <p:attrName>style.visibility</p:attrName>
                                        </p:attrNameLst>
                                      </p:cBhvr>
                                      <p:to>
                                        <p:strVal val="visible"/>
                                      </p:to>
                                    </p:set>
                                    <p:animEffect transition="in" filter="wipe(left)">
                                      <p:cBhvr>
                                        <p:cTn id="111" dur="500"/>
                                        <p:tgtEl>
                                          <p:spTgt spid="125"/>
                                        </p:tgtEl>
                                      </p:cBhvr>
                                    </p:animEffect>
                                  </p:childTnLst>
                                </p:cTn>
                              </p:par>
                            </p:childTnLst>
                          </p:cTn>
                        </p:par>
                        <p:par>
                          <p:cTn id="112" fill="hold">
                            <p:stCondLst>
                              <p:cond delay="15200"/>
                            </p:stCondLst>
                            <p:childTnLst>
                              <p:par>
                                <p:cTn id="113" presetID="9" presetClass="entr" presetSubtype="0" fill="hold" grpId="0" nodeType="afterEffect">
                                  <p:stCondLst>
                                    <p:cond delay="100"/>
                                  </p:stCondLst>
                                  <p:childTnLst>
                                    <p:set>
                                      <p:cBhvr>
                                        <p:cTn id="114" dur="1" fill="hold">
                                          <p:stCondLst>
                                            <p:cond delay="0"/>
                                          </p:stCondLst>
                                        </p:cTn>
                                        <p:tgtEl>
                                          <p:spTgt spid="113"/>
                                        </p:tgtEl>
                                        <p:attrNameLst>
                                          <p:attrName>style.visibility</p:attrName>
                                        </p:attrNameLst>
                                      </p:cBhvr>
                                      <p:to>
                                        <p:strVal val="visible"/>
                                      </p:to>
                                    </p:set>
                                    <p:animEffect transition="in" filter="dissolve">
                                      <p:cBhvr>
                                        <p:cTn id="115" dur="500"/>
                                        <p:tgtEl>
                                          <p:spTgt spid="113"/>
                                        </p:tgtEl>
                                      </p:cBhvr>
                                    </p:animEffect>
                                  </p:childTnLst>
                                </p:cTn>
                              </p:par>
                            </p:childTnLst>
                          </p:cTn>
                        </p:par>
                        <p:par>
                          <p:cTn id="116" fill="hold">
                            <p:stCondLst>
                              <p:cond delay="15800"/>
                            </p:stCondLst>
                            <p:childTnLst>
                              <p:par>
                                <p:cTn id="117" presetID="9" presetClass="entr" presetSubtype="0" fill="hold" nodeType="afterEffect">
                                  <p:stCondLst>
                                    <p:cond delay="100"/>
                                  </p:stCondLst>
                                  <p:childTnLst>
                                    <p:set>
                                      <p:cBhvr>
                                        <p:cTn id="118" dur="1" fill="hold">
                                          <p:stCondLst>
                                            <p:cond delay="0"/>
                                          </p:stCondLst>
                                        </p:cTn>
                                        <p:tgtEl>
                                          <p:spTgt spid="114"/>
                                        </p:tgtEl>
                                        <p:attrNameLst>
                                          <p:attrName>style.visibility</p:attrName>
                                        </p:attrNameLst>
                                      </p:cBhvr>
                                      <p:to>
                                        <p:strVal val="visible"/>
                                      </p:to>
                                    </p:set>
                                    <p:animEffect transition="in" filter="dissolve">
                                      <p:cBhvr>
                                        <p:cTn id="119" dur="500"/>
                                        <p:tgtEl>
                                          <p:spTgt spid="114"/>
                                        </p:tgtEl>
                                      </p:cBhvr>
                                    </p:animEffect>
                                  </p:childTnLst>
                                </p:cTn>
                              </p:par>
                            </p:childTnLst>
                          </p:cTn>
                        </p:par>
                        <p:par>
                          <p:cTn id="120" fill="hold">
                            <p:stCondLst>
                              <p:cond delay="16400"/>
                            </p:stCondLst>
                            <p:childTnLst>
                              <p:par>
                                <p:cTn id="121" presetID="22" presetClass="entr" presetSubtype="4" fill="hold" nodeType="afterEffect">
                                  <p:stCondLst>
                                    <p:cond delay="100"/>
                                  </p:stCondLst>
                                  <p:childTnLst>
                                    <p:set>
                                      <p:cBhvr>
                                        <p:cTn id="122" dur="1" fill="hold">
                                          <p:stCondLst>
                                            <p:cond delay="0"/>
                                          </p:stCondLst>
                                        </p:cTn>
                                        <p:tgtEl>
                                          <p:spTgt spid="119"/>
                                        </p:tgtEl>
                                        <p:attrNameLst>
                                          <p:attrName>style.visibility</p:attrName>
                                        </p:attrNameLst>
                                      </p:cBhvr>
                                      <p:to>
                                        <p:strVal val="visible"/>
                                      </p:to>
                                    </p:set>
                                    <p:animEffect transition="in" filter="wipe(down)">
                                      <p:cBhvr>
                                        <p:cTn id="123" dur="500"/>
                                        <p:tgtEl>
                                          <p:spTgt spid="119"/>
                                        </p:tgtEl>
                                      </p:cBhvr>
                                    </p:animEffect>
                                  </p:childTnLst>
                                </p:cTn>
                              </p:par>
                            </p:childTnLst>
                          </p:cTn>
                        </p:par>
                        <p:par>
                          <p:cTn id="124" fill="hold">
                            <p:stCondLst>
                              <p:cond delay="17000"/>
                            </p:stCondLst>
                            <p:childTnLst>
                              <p:par>
                                <p:cTn id="125" presetID="9" presetClass="entr" presetSubtype="0" fill="hold" grpId="0" nodeType="afterEffect">
                                  <p:stCondLst>
                                    <p:cond delay="100"/>
                                  </p:stCondLst>
                                  <p:childTnLst>
                                    <p:set>
                                      <p:cBhvr>
                                        <p:cTn id="126" dur="1" fill="hold">
                                          <p:stCondLst>
                                            <p:cond delay="0"/>
                                          </p:stCondLst>
                                        </p:cTn>
                                        <p:tgtEl>
                                          <p:spTgt spid="120"/>
                                        </p:tgtEl>
                                        <p:attrNameLst>
                                          <p:attrName>style.visibility</p:attrName>
                                        </p:attrNameLst>
                                      </p:cBhvr>
                                      <p:to>
                                        <p:strVal val="visible"/>
                                      </p:to>
                                    </p:set>
                                    <p:animEffect transition="in" filter="dissolve">
                                      <p:cBhvr>
                                        <p:cTn id="127" dur="500"/>
                                        <p:tgtEl>
                                          <p:spTgt spid="120"/>
                                        </p:tgtEl>
                                      </p:cBhvr>
                                    </p:animEffect>
                                  </p:childTnLst>
                                </p:cTn>
                              </p:par>
                            </p:childTnLst>
                          </p:cTn>
                        </p:par>
                        <p:par>
                          <p:cTn id="128" fill="hold">
                            <p:stCondLst>
                              <p:cond delay="17600"/>
                            </p:stCondLst>
                            <p:childTnLst>
                              <p:par>
                                <p:cTn id="129" presetID="22" presetClass="entr" presetSubtype="8" fill="hold" grpId="0" nodeType="afterEffect">
                                  <p:stCondLst>
                                    <p:cond delay="100"/>
                                  </p:stCondLst>
                                  <p:childTnLst>
                                    <p:set>
                                      <p:cBhvr>
                                        <p:cTn id="130" dur="1" fill="hold">
                                          <p:stCondLst>
                                            <p:cond delay="0"/>
                                          </p:stCondLst>
                                        </p:cTn>
                                        <p:tgtEl>
                                          <p:spTgt spid="126"/>
                                        </p:tgtEl>
                                        <p:attrNameLst>
                                          <p:attrName>style.visibility</p:attrName>
                                        </p:attrNameLst>
                                      </p:cBhvr>
                                      <p:to>
                                        <p:strVal val="visible"/>
                                      </p:to>
                                    </p:set>
                                    <p:animEffect transition="in" filter="wipe(left)">
                                      <p:cBhvr>
                                        <p:cTn id="131" dur="500"/>
                                        <p:tgtEl>
                                          <p:spTgt spid="126"/>
                                        </p:tgtEl>
                                      </p:cBhvr>
                                    </p:animEffect>
                                  </p:childTnLst>
                                </p:cTn>
                              </p:par>
                            </p:childTnLst>
                          </p:cTn>
                        </p:par>
                        <p:par>
                          <p:cTn id="132" fill="hold">
                            <p:stCondLst>
                              <p:cond delay="18200"/>
                            </p:stCondLst>
                            <p:childTnLst>
                              <p:par>
                                <p:cTn id="133" presetID="9" presetClass="entr" presetSubtype="0" fill="hold" grpId="0" nodeType="afterEffect">
                                  <p:stCondLst>
                                    <p:cond delay="100"/>
                                  </p:stCondLst>
                                  <p:childTnLst>
                                    <p:set>
                                      <p:cBhvr>
                                        <p:cTn id="134" dur="1" fill="hold">
                                          <p:stCondLst>
                                            <p:cond delay="0"/>
                                          </p:stCondLst>
                                        </p:cTn>
                                        <p:tgtEl>
                                          <p:spTgt spid="117"/>
                                        </p:tgtEl>
                                        <p:attrNameLst>
                                          <p:attrName>style.visibility</p:attrName>
                                        </p:attrNameLst>
                                      </p:cBhvr>
                                      <p:to>
                                        <p:strVal val="visible"/>
                                      </p:to>
                                    </p:set>
                                    <p:animEffect transition="in" filter="dissolve">
                                      <p:cBhvr>
                                        <p:cTn id="135" dur="500"/>
                                        <p:tgtEl>
                                          <p:spTgt spid="117"/>
                                        </p:tgtEl>
                                      </p:cBhvr>
                                    </p:animEffect>
                                  </p:childTnLst>
                                </p:cTn>
                              </p:par>
                            </p:childTnLst>
                          </p:cTn>
                        </p:par>
                        <p:par>
                          <p:cTn id="136" fill="hold">
                            <p:stCondLst>
                              <p:cond delay="18800"/>
                            </p:stCondLst>
                            <p:childTnLst>
                              <p:par>
                                <p:cTn id="137" presetID="9" presetClass="entr" presetSubtype="0" fill="hold" nodeType="afterEffect">
                                  <p:stCondLst>
                                    <p:cond delay="100"/>
                                  </p:stCondLst>
                                  <p:childTnLst>
                                    <p:set>
                                      <p:cBhvr>
                                        <p:cTn id="138" dur="1" fill="hold">
                                          <p:stCondLst>
                                            <p:cond delay="0"/>
                                          </p:stCondLst>
                                        </p:cTn>
                                        <p:tgtEl>
                                          <p:spTgt spid="118"/>
                                        </p:tgtEl>
                                        <p:attrNameLst>
                                          <p:attrName>style.visibility</p:attrName>
                                        </p:attrNameLst>
                                      </p:cBhvr>
                                      <p:to>
                                        <p:strVal val="visible"/>
                                      </p:to>
                                    </p:set>
                                    <p:animEffect transition="in" filter="dissolve">
                                      <p:cBhvr>
                                        <p:cTn id="139" dur="500"/>
                                        <p:tgtEl>
                                          <p:spTgt spid="118"/>
                                        </p:tgtEl>
                                      </p:cBhvr>
                                    </p:animEffect>
                                  </p:childTnLst>
                                </p:cTn>
                              </p:par>
                            </p:childTnLst>
                          </p:cTn>
                        </p:par>
                        <p:par>
                          <p:cTn id="140" fill="hold">
                            <p:stCondLst>
                              <p:cond delay="19400"/>
                            </p:stCondLst>
                            <p:childTnLst>
                              <p:par>
                                <p:cTn id="141" presetID="9" presetClass="entr" presetSubtype="0" fill="hold" grpId="0" nodeType="afterEffect">
                                  <p:stCondLst>
                                    <p:cond delay="100"/>
                                  </p:stCondLst>
                                  <p:childTnLst>
                                    <p:set>
                                      <p:cBhvr>
                                        <p:cTn id="142" dur="1" fill="hold">
                                          <p:stCondLst>
                                            <p:cond delay="0"/>
                                          </p:stCondLst>
                                        </p:cTn>
                                        <p:tgtEl>
                                          <p:spTgt spid="123"/>
                                        </p:tgtEl>
                                        <p:attrNameLst>
                                          <p:attrName>style.visibility</p:attrName>
                                        </p:attrNameLst>
                                      </p:cBhvr>
                                      <p:to>
                                        <p:strVal val="visible"/>
                                      </p:to>
                                    </p:set>
                                    <p:animEffect transition="in" filter="dissolve">
                                      <p:cBhvr>
                                        <p:cTn id="143" dur="500"/>
                                        <p:tgtEl>
                                          <p:spTgt spid="123"/>
                                        </p:tgtEl>
                                      </p:cBhvr>
                                    </p:animEffect>
                                  </p:childTnLst>
                                </p:cTn>
                              </p:par>
                            </p:childTnLst>
                          </p:cTn>
                        </p:par>
                        <p:par>
                          <p:cTn id="144" fill="hold">
                            <p:stCondLst>
                              <p:cond delay="20000"/>
                            </p:stCondLst>
                            <p:childTnLst>
                              <p:par>
                                <p:cTn id="145" presetID="22" presetClass="entr" presetSubtype="4" fill="hold" nodeType="afterEffect">
                                  <p:stCondLst>
                                    <p:cond delay="100"/>
                                  </p:stCondLst>
                                  <p:childTnLst>
                                    <p:set>
                                      <p:cBhvr>
                                        <p:cTn id="146" dur="1" fill="hold">
                                          <p:stCondLst>
                                            <p:cond delay="0"/>
                                          </p:stCondLst>
                                        </p:cTn>
                                        <p:tgtEl>
                                          <p:spTgt spid="124"/>
                                        </p:tgtEl>
                                        <p:attrNameLst>
                                          <p:attrName>style.visibility</p:attrName>
                                        </p:attrNameLst>
                                      </p:cBhvr>
                                      <p:to>
                                        <p:strVal val="visible"/>
                                      </p:to>
                                    </p:set>
                                    <p:animEffect transition="in" filter="wipe(down)">
                                      <p:cBhvr>
                                        <p:cTn id="147" dur="500"/>
                                        <p:tgtEl>
                                          <p:spTgt spid="124"/>
                                        </p:tgtEl>
                                      </p:cBhvr>
                                    </p:animEffect>
                                  </p:childTnLst>
                                </p:cTn>
                              </p:par>
                            </p:childTnLst>
                          </p:cTn>
                        </p:par>
                        <p:par>
                          <p:cTn id="148" fill="hold">
                            <p:stCondLst>
                              <p:cond delay="20600"/>
                            </p:stCondLst>
                            <p:childTnLst>
                              <p:par>
                                <p:cTn id="149" presetID="22" presetClass="entr" presetSubtype="8" fill="hold" nodeType="afterEffect">
                                  <p:stCondLst>
                                    <p:cond delay="100"/>
                                  </p:stCondLst>
                                  <p:childTnLst>
                                    <p:set>
                                      <p:cBhvr>
                                        <p:cTn id="150" dur="1" fill="hold">
                                          <p:stCondLst>
                                            <p:cond delay="0"/>
                                          </p:stCondLst>
                                        </p:cTn>
                                        <p:tgtEl>
                                          <p:spTgt spid="127"/>
                                        </p:tgtEl>
                                        <p:attrNameLst>
                                          <p:attrName>style.visibility</p:attrName>
                                        </p:attrNameLst>
                                      </p:cBhvr>
                                      <p:to>
                                        <p:strVal val="visible"/>
                                      </p:to>
                                    </p:set>
                                    <p:animEffect transition="in" filter="wipe(left)">
                                      <p:cBhvr>
                                        <p:cTn id="151" dur="500"/>
                                        <p:tgtEl>
                                          <p:spTgt spid="127"/>
                                        </p:tgtEl>
                                      </p:cBhvr>
                                    </p:animEffect>
                                  </p:childTnLst>
                                </p:cTn>
                              </p:par>
                            </p:childTnLst>
                          </p:cTn>
                        </p:par>
                        <p:par>
                          <p:cTn id="152" fill="hold">
                            <p:stCondLst>
                              <p:cond delay="21200"/>
                            </p:stCondLst>
                            <p:childTnLst>
                              <p:par>
                                <p:cTn id="153" presetID="9" presetClass="entr" presetSubtype="0" fill="hold" grpId="0" nodeType="afterEffect">
                                  <p:stCondLst>
                                    <p:cond delay="100"/>
                                  </p:stCondLst>
                                  <p:childTnLst>
                                    <p:set>
                                      <p:cBhvr>
                                        <p:cTn id="154" dur="1" fill="hold">
                                          <p:stCondLst>
                                            <p:cond delay="0"/>
                                          </p:stCondLst>
                                        </p:cTn>
                                        <p:tgtEl>
                                          <p:spTgt spid="121"/>
                                        </p:tgtEl>
                                        <p:attrNameLst>
                                          <p:attrName>style.visibility</p:attrName>
                                        </p:attrNameLst>
                                      </p:cBhvr>
                                      <p:to>
                                        <p:strVal val="visible"/>
                                      </p:to>
                                    </p:set>
                                    <p:animEffect transition="in" filter="dissolve">
                                      <p:cBhvr>
                                        <p:cTn id="155" dur="500"/>
                                        <p:tgtEl>
                                          <p:spTgt spid="121"/>
                                        </p:tgtEl>
                                      </p:cBhvr>
                                    </p:animEffect>
                                  </p:childTnLst>
                                </p:cTn>
                              </p:par>
                            </p:childTnLst>
                          </p:cTn>
                        </p:par>
                        <p:par>
                          <p:cTn id="156" fill="hold">
                            <p:stCondLst>
                              <p:cond delay="21800"/>
                            </p:stCondLst>
                            <p:childTnLst>
                              <p:par>
                                <p:cTn id="157" presetID="9" presetClass="entr" presetSubtype="0" fill="hold" nodeType="afterEffect">
                                  <p:stCondLst>
                                    <p:cond delay="100"/>
                                  </p:stCondLst>
                                  <p:childTnLst>
                                    <p:set>
                                      <p:cBhvr>
                                        <p:cTn id="158" dur="1" fill="hold">
                                          <p:stCondLst>
                                            <p:cond delay="0"/>
                                          </p:stCondLst>
                                        </p:cTn>
                                        <p:tgtEl>
                                          <p:spTgt spid="122"/>
                                        </p:tgtEl>
                                        <p:attrNameLst>
                                          <p:attrName>style.visibility</p:attrName>
                                        </p:attrNameLst>
                                      </p:cBhvr>
                                      <p:to>
                                        <p:strVal val="visible"/>
                                      </p:to>
                                    </p:set>
                                    <p:animEffect transition="in" filter="dissolve">
                                      <p:cBhvr>
                                        <p:cTn id="159"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utoUpdateAnimBg="0"/>
      <p:bldP spid="93" grpId="0" autoUpdateAnimBg="0"/>
      <p:bldP spid="95" grpId="0" autoUpdateAnimBg="0"/>
      <p:bldP spid="97" grpId="0" autoUpdateAnimBg="0"/>
      <p:bldP spid="98" grpId="0" animBg="1"/>
      <p:bldP spid="99" grpId="0" animBg="1"/>
      <p:bldP spid="101" grpId="0" autoUpdateAnimBg="0"/>
      <p:bldP spid="103" grpId="0" animBg="1"/>
      <p:bldP spid="104" grpId="0" animBg="1"/>
      <p:bldP spid="107" grpId="0" autoUpdateAnimBg="0"/>
      <p:bldP spid="108" grpId="0" animBg="1"/>
      <p:bldP spid="109" grpId="0" animBg="1"/>
      <p:bldP spid="112" grpId="0" autoUpdateAnimBg="0"/>
      <p:bldP spid="113" grpId="0" animBg="1"/>
      <p:bldP spid="116" grpId="0" autoUpdateAnimBg="0"/>
      <p:bldP spid="117" grpId="0" animBg="1"/>
      <p:bldP spid="120" grpId="0" autoUpdateAnimBg="0"/>
      <p:bldP spid="121" grpId="0" animBg="1"/>
      <p:bldP spid="123" grpId="0" autoUpdateAnimBg="0"/>
      <p:bldP spid="125" grpId="0" animBg="1"/>
      <p:bldP spid="1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80777"/>
              <a:ext cx="12192000" cy="6422008"/>
              <a:chOff x="0" y="280777"/>
              <a:chExt cx="12192000" cy="6422008"/>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THỰC HÀNH</a:t>
                </a:r>
              </a:p>
            </p:txBody>
          </p:sp>
        </p:grpSp>
      </p:grpSp>
      <p:sp>
        <p:nvSpPr>
          <p:cNvPr id="3" name="Oval 34"/>
          <p:cNvSpPr/>
          <p:nvPr/>
        </p:nvSpPr>
        <p:spPr>
          <a:xfrm flipH="1">
            <a:off x="6416888" y="1607420"/>
            <a:ext cx="4427268" cy="4427268"/>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ontserrat Medium" panose="00000600000000000000" pitchFamily="2" charset="0"/>
              <a:cs typeface="Montserrat Medium" panose="00000600000000000000" pitchFamily="2" charset="0"/>
            </a:endParaRPr>
          </a:p>
        </p:txBody>
      </p:sp>
      <p:sp>
        <p:nvSpPr>
          <p:cNvPr id="4" name="Rectangle 26"/>
          <p:cNvSpPr/>
          <p:nvPr/>
        </p:nvSpPr>
        <p:spPr>
          <a:xfrm flipH="1">
            <a:off x="6729110" y="2919825"/>
            <a:ext cx="4091208" cy="2308324"/>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24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QUAY CLIP VỀ HÀNH ĐỘNG CHÀO HỎI, BẮT CHUYỆN VỚI THẦY CÔ, BẠN BÈ, ANH CHỊ EM CÙNG TRƯỜNG VÀ BỐ MẸ Ở NHÀ. NỘP LẠI CHO GVBM VÀO TUẦN TỚI</a:t>
            </a:r>
          </a:p>
        </p:txBody>
      </p:sp>
      <p:sp>
        <p:nvSpPr>
          <p:cNvPr id="11" name="矩形 10"/>
          <p:cNvSpPr/>
          <p:nvPr/>
        </p:nvSpPr>
        <p:spPr>
          <a:xfrm>
            <a:off x="1253234" y="1607581"/>
            <a:ext cx="4474466" cy="4427105"/>
          </a:xfrm>
          <a:prstGeom prst="rect">
            <a:avLst/>
          </a:prstGeom>
          <a:blipFill>
            <a:blip r:embed="rId3"/>
            <a:tile tx="0" ty="0" sx="55000" sy="55000" flip="none" algn="b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cs typeface="Montserrat Medium" panose="000006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图片 5"/>
          <p:cNvPicPr>
            <a:picLocks noChangeAspect="1"/>
          </p:cNvPicPr>
          <p:nvPr/>
        </p:nvPicPr>
        <p:blipFill rotWithShape="1">
          <a:blip r:embed="rId4">
            <a:extLst>
              <a:ext uri="{28A0092B-C50C-407E-A947-70E740481C1C}">
                <a14:useLocalDpi xmlns:a14="http://schemas.microsoft.com/office/drawing/2010/main" val="0"/>
              </a:ext>
            </a:extLst>
          </a:blip>
          <a:srcRect b="2266"/>
          <a:stretch>
            <a:fillRect/>
          </a:stretch>
        </p:blipFill>
        <p:spPr>
          <a:xfrm>
            <a:off x="5282330" y="345040"/>
            <a:ext cx="6514565" cy="6028037"/>
          </a:xfrm>
          <a:prstGeom prst="rect">
            <a:avLst/>
          </a:prstGeom>
          <a:effectLst>
            <a:outerShdw blurRad="76200" dir="13500000" sy="23000" kx="1200000" algn="br" rotWithShape="0">
              <a:prstClr val="black">
                <a:alpha val="20000"/>
              </a:prstClr>
            </a:outerShdw>
          </a:effectLst>
        </p:spPr>
      </p:pic>
      <p:pic>
        <p:nvPicPr>
          <p:cNvPr id="67" name="图片 66"/>
          <p:cNvPicPr>
            <a:picLocks noChangeAspect="1"/>
          </p:cNvPicPr>
          <p:nvPr/>
        </p:nvPicPr>
        <p:blipFill rotWithShape="1">
          <a:blip r:embed="rId4">
            <a:extLst>
              <a:ext uri="{28A0092B-C50C-407E-A947-70E740481C1C}">
                <a14:useLocalDpi xmlns:a14="http://schemas.microsoft.com/office/drawing/2010/main" val="0"/>
              </a:ext>
            </a:extLst>
          </a:blip>
          <a:srcRect b="2266"/>
          <a:stretch>
            <a:fillRect/>
          </a:stretch>
        </p:blipFill>
        <p:spPr>
          <a:xfrm>
            <a:off x="5282330" y="345040"/>
            <a:ext cx="6514565" cy="6028037"/>
          </a:xfrm>
          <a:prstGeom prst="rect">
            <a:avLst/>
          </a:prstGeom>
          <a:effectLst>
            <a:outerShdw blurRad="76200" dir="13500000" sy="23000" kx="1200000" algn="br" rotWithShape="0">
              <a:prstClr val="black">
                <a:alpha val="20000"/>
              </a:prstClr>
            </a:outerShdw>
          </a:effectLst>
        </p:spPr>
      </p:pic>
      <p:pic>
        <p:nvPicPr>
          <p:cNvPr id="32" name="图片 3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2331" y="-203112"/>
            <a:ext cx="4890825" cy="4638545"/>
          </a:xfrm>
          <a:prstGeom prst="rect">
            <a:avLst/>
          </a:prstGeom>
        </p:spPr>
      </p:pic>
      <p:sp>
        <p:nvSpPr>
          <p:cNvPr id="36" name="文本框 2"/>
          <p:cNvSpPr txBox="1">
            <a:spLocks noChangeArrowheads="1"/>
          </p:cNvSpPr>
          <p:nvPr/>
        </p:nvSpPr>
        <p:spPr bwMode="auto">
          <a:xfrm>
            <a:off x="378984" y="1759070"/>
            <a:ext cx="5000166" cy="2670045"/>
          </a:xfrm>
          <a:prstGeom prst="rect">
            <a:avLst/>
          </a:prstGeom>
          <a:noFill/>
          <a:ln>
            <a:noFill/>
          </a:ln>
        </p:spPr>
        <p:txBody>
          <a:bodyPr wrap="square" lIns="121370" tIns="60684" rIns="121370" bIns="60684">
            <a:spAutoFit/>
          </a:bodyPr>
          <a:lstStyle>
            <a:lvl1pPr>
              <a:defRPr sz="1900">
                <a:solidFill>
                  <a:schemeClr val="tx1"/>
                </a:solidFill>
                <a:latin typeface="Arial" panose="020B0604020202020204" pitchFamily="34" charset="0"/>
                <a:ea typeface="Microsoft YaHei" panose="020B0503020204020204" charset="-122"/>
              </a:defRPr>
            </a:lvl1pPr>
            <a:lvl2pPr marL="742950" indent="-285750">
              <a:defRPr sz="1900">
                <a:solidFill>
                  <a:schemeClr val="tx1"/>
                </a:solidFill>
                <a:latin typeface="Arial" panose="020B0604020202020204" pitchFamily="34" charset="0"/>
                <a:ea typeface="Microsoft YaHei" panose="020B0503020204020204" charset="-122"/>
              </a:defRPr>
            </a:lvl2pPr>
            <a:lvl3pPr marL="1143000" indent="-228600">
              <a:defRPr sz="1900">
                <a:solidFill>
                  <a:schemeClr val="tx1"/>
                </a:solidFill>
                <a:latin typeface="Arial" panose="020B0604020202020204" pitchFamily="34" charset="0"/>
                <a:ea typeface="Microsoft YaHei" panose="020B0503020204020204" charset="-122"/>
              </a:defRPr>
            </a:lvl3pPr>
            <a:lvl4pPr marL="1600200" indent="-228600">
              <a:defRPr sz="1900">
                <a:solidFill>
                  <a:schemeClr val="tx1"/>
                </a:solidFill>
                <a:latin typeface="Arial" panose="020B0604020202020204" pitchFamily="34" charset="0"/>
                <a:ea typeface="Microsoft YaHei" panose="020B0503020204020204" charset="-122"/>
              </a:defRPr>
            </a:lvl4pPr>
            <a:lvl5pPr marL="2057400" indent="-228600">
              <a:defRPr sz="1900">
                <a:solidFill>
                  <a:schemeClr val="tx1"/>
                </a:solidFill>
                <a:latin typeface="Arial" panose="020B0604020202020204" pitchFamily="34" charset="0"/>
                <a:ea typeface="Microsoft YaHei" panose="020B0503020204020204" charset="-122"/>
              </a:defRPr>
            </a:lvl5pPr>
            <a:lvl6pPr marL="2514600" indent="-228600" defTabSz="966470" fontAlgn="base">
              <a:spcBef>
                <a:spcPct val="0"/>
              </a:spcBef>
              <a:spcAft>
                <a:spcPct val="0"/>
              </a:spcAft>
              <a:defRPr sz="1900">
                <a:solidFill>
                  <a:schemeClr val="tx1"/>
                </a:solidFill>
                <a:latin typeface="Arial" panose="020B0604020202020204" pitchFamily="34" charset="0"/>
                <a:ea typeface="Microsoft YaHei" panose="020B0503020204020204" charset="-122"/>
              </a:defRPr>
            </a:lvl6pPr>
            <a:lvl7pPr marL="2971800" indent="-228600" defTabSz="966470" fontAlgn="base">
              <a:spcBef>
                <a:spcPct val="0"/>
              </a:spcBef>
              <a:spcAft>
                <a:spcPct val="0"/>
              </a:spcAft>
              <a:defRPr sz="1900">
                <a:solidFill>
                  <a:schemeClr val="tx1"/>
                </a:solidFill>
                <a:latin typeface="Arial" panose="020B0604020202020204" pitchFamily="34" charset="0"/>
                <a:ea typeface="Microsoft YaHei" panose="020B0503020204020204" charset="-122"/>
              </a:defRPr>
            </a:lvl7pPr>
            <a:lvl8pPr marL="3429000" indent="-228600" defTabSz="966470" fontAlgn="base">
              <a:spcBef>
                <a:spcPct val="0"/>
              </a:spcBef>
              <a:spcAft>
                <a:spcPct val="0"/>
              </a:spcAft>
              <a:defRPr sz="1900">
                <a:solidFill>
                  <a:schemeClr val="tx1"/>
                </a:solidFill>
                <a:latin typeface="Arial" panose="020B0604020202020204" pitchFamily="34" charset="0"/>
                <a:ea typeface="Microsoft YaHei" panose="020B0503020204020204" charset="-122"/>
              </a:defRPr>
            </a:lvl8pPr>
            <a:lvl9pPr marL="3886200" indent="-228600" defTabSz="966470" fontAlgn="base">
              <a:spcBef>
                <a:spcPct val="0"/>
              </a:spcBef>
              <a:spcAft>
                <a:spcPct val="0"/>
              </a:spcAft>
              <a:defRPr sz="1900">
                <a:solidFill>
                  <a:schemeClr val="tx1"/>
                </a:solidFill>
                <a:latin typeface="Arial" panose="020B0604020202020204" pitchFamily="34" charset="0"/>
                <a:ea typeface="Microsoft YaHei" panose="020B0503020204020204" charset="-122"/>
              </a:defRPr>
            </a:lvl9pPr>
          </a:lstStyle>
          <a:p>
            <a:pPr algn="ctr" defTabSz="1227455" fontAlgn="base">
              <a:spcBef>
                <a:spcPct val="0"/>
              </a:spcBef>
              <a:spcAft>
                <a:spcPct val="0"/>
              </a:spcAft>
            </a:pPr>
            <a:r>
              <a:rPr lang="vi-VN" altLang="zh-CN" sz="8275" b="1" dirty="0">
                <a:solidFill>
                  <a:prstClr val="white"/>
                </a:solidFill>
              </a:rPr>
              <a:t>CHI TIÊU HỢP LÝ</a:t>
            </a:r>
            <a:endParaRPr lang="en-US" altLang="zh-CN" sz="8275" b="1" dirty="0">
              <a:solidFill>
                <a:prstClr val="white"/>
              </a:solidFill>
            </a:endParaRPr>
          </a:p>
        </p:txBody>
      </p:sp>
      <p:pic>
        <p:nvPicPr>
          <p:cNvPr id="63" name="图片 62"/>
          <p:cNvPicPr>
            <a:picLocks noChangeAspect="1"/>
          </p:cNvPicPr>
          <p:nvPr/>
        </p:nvPicPr>
        <p:blipFill rotWithShape="1">
          <a:blip r:embed="rId6" cstate="print">
            <a:extLst>
              <a:ext uri="{28A0092B-C50C-407E-A947-70E740481C1C}">
                <a14:useLocalDpi xmlns:a14="http://schemas.microsoft.com/office/drawing/2010/main" val="0"/>
              </a:ext>
            </a:extLst>
          </a:blip>
          <a:srcRect/>
          <a:stretch>
            <a:fillRect/>
          </a:stretch>
        </p:blipFill>
        <p:spPr>
          <a:xfrm>
            <a:off x="2584609" y="5098930"/>
            <a:ext cx="1121773" cy="1274147"/>
          </a:xfrm>
          <a:prstGeom prst="rect">
            <a:avLst/>
          </a:prstGeom>
          <a:effectLst>
            <a:outerShdw blurRad="50800" dist="38100" dir="2700000" algn="tl" rotWithShape="0">
              <a:prstClr val="black">
                <a:alpha val="40000"/>
              </a:prstClr>
            </a:outerShdw>
          </a:effectLst>
        </p:spPr>
      </p:pic>
      <p:pic>
        <p:nvPicPr>
          <p:cNvPr id="66" name="图片 65"/>
          <p:cNvPicPr>
            <a:picLocks noChangeAspect="1"/>
          </p:cNvPicPr>
          <p:nvPr/>
        </p:nvPicPr>
        <p:blipFill rotWithShape="1">
          <a:blip r:embed="rId7" cstate="print">
            <a:extLst>
              <a:ext uri="{28A0092B-C50C-407E-A947-70E740481C1C}">
                <a14:useLocalDpi xmlns:a14="http://schemas.microsoft.com/office/drawing/2010/main" val="0"/>
              </a:ext>
            </a:extLst>
          </a:blip>
          <a:srcRect t="-10631"/>
          <a:stretch>
            <a:fillRect/>
          </a:stretch>
        </p:blipFill>
        <p:spPr>
          <a:xfrm>
            <a:off x="3982364" y="4789687"/>
            <a:ext cx="1121773" cy="1274147"/>
          </a:xfrm>
          <a:prstGeom prst="rect">
            <a:avLst/>
          </a:prstGeom>
          <a:effectLst>
            <a:outerShdw blurRad="50800" dist="38100" dir="2700000" algn="tl" rotWithShape="0">
              <a:prstClr val="black">
                <a:alpha val="40000"/>
              </a:prstClr>
            </a:outerShdw>
          </a:effectLst>
        </p:spPr>
      </p:pic>
      <p:pic>
        <p:nvPicPr>
          <p:cNvPr id="64" name="图片 63"/>
          <p:cNvPicPr>
            <a:picLocks noChangeAspect="1"/>
          </p:cNvPicPr>
          <p:nvPr/>
        </p:nvPicPr>
        <p:blipFill rotWithShape="1">
          <a:blip r:embed="rId8" cstate="print">
            <a:extLst>
              <a:ext uri="{28A0092B-C50C-407E-A947-70E740481C1C}">
                <a14:useLocalDpi xmlns:a14="http://schemas.microsoft.com/office/drawing/2010/main" val="0"/>
              </a:ext>
            </a:extLst>
          </a:blip>
          <a:srcRect/>
          <a:stretch>
            <a:fillRect/>
          </a:stretch>
        </p:blipFill>
        <p:spPr>
          <a:xfrm rot="1053693">
            <a:off x="1078979" y="4713890"/>
            <a:ext cx="811054" cy="921223"/>
          </a:xfrm>
          <a:prstGeom prst="rect">
            <a:avLst/>
          </a:prstGeom>
          <a:effectLst>
            <a:outerShdw blurRad="50800" dist="38100" dir="2700000" algn="tl" rotWithShape="0">
              <a:prstClr val="black">
                <a:alpha val="40000"/>
              </a:prstClr>
            </a:outerShdw>
          </a:effectLst>
        </p:spPr>
      </p:pic>
      <p:sp>
        <p:nvSpPr>
          <p:cNvPr id="12" name="矩形 12"/>
          <p:cNvSpPr/>
          <p:nvPr/>
        </p:nvSpPr>
        <p:spPr>
          <a:xfrm>
            <a:off x="5379150" y="347139"/>
            <a:ext cx="1177936" cy="1140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4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
        <p:nvSpPr>
          <p:cNvPr id="13" name="矩形 13"/>
          <p:cNvSpPr/>
          <p:nvPr/>
        </p:nvSpPr>
        <p:spPr>
          <a:xfrm>
            <a:off x="5528657" y="461254"/>
            <a:ext cx="874852" cy="9118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en-US" altLang="zh-CN" sz="4400" dirty="0">
                <a:solidFill>
                  <a:schemeClr val="accent4">
                    <a:lumMod val="50000"/>
                  </a:schemeClr>
                </a:solidFill>
                <a:latin typeface="Montserrat Medium" panose="00000600000000000000" pitchFamily="2" charset="0"/>
                <a:ea typeface="字魂35号-经典雅黑" panose="02000000000000000000" pitchFamily="2" charset="-122"/>
                <a:cs typeface="Montserrat Medium" panose="00000600000000000000" pitchFamily="2" charset="0"/>
              </a:rPr>
              <a:t>4</a:t>
            </a: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67"/>
                                        </p:tgtEl>
                                        <p:attrNameLst>
                                          <p:attrName>style.visibility</p:attrName>
                                        </p:attrNameLst>
                                      </p:cBhvr>
                                      <p:to>
                                        <p:strVal val="visible"/>
                                      </p:to>
                                    </p:set>
                                  </p:childTnLst>
                                </p:cTn>
                              </p:par>
                              <p:par>
                                <p:cTn id="13" presetID="6" presetClass="emph" presetSubtype="0" fill="hold" nodeType="withEffect">
                                  <p:stCondLst>
                                    <p:cond delay="0"/>
                                  </p:stCondLst>
                                  <p:childTnLst>
                                    <p:animScale>
                                      <p:cBhvr>
                                        <p:cTn id="14" dur="1000" fill="hold"/>
                                        <p:tgtEl>
                                          <p:spTgt spid="67"/>
                                        </p:tgtEl>
                                      </p:cBhvr>
                                      <p:by x="150000" y="150000"/>
                                    </p:animScale>
                                  </p:childTnLst>
                                </p:cTn>
                              </p:par>
                              <p:par>
                                <p:cTn id="15" presetID="10" presetClass="exit" presetSubtype="0" fill="hold" nodeType="withEffect">
                                  <p:stCondLst>
                                    <p:cond delay="0"/>
                                  </p:stCondLst>
                                  <p:childTnLst>
                                    <p:animEffect transition="out" filter="fade">
                                      <p:cBhvr>
                                        <p:cTn id="16" dur="1000"/>
                                        <p:tgtEl>
                                          <p:spTgt spid="67"/>
                                        </p:tgtEl>
                                      </p:cBhvr>
                                    </p:animEffect>
                                    <p:set>
                                      <p:cBhvr>
                                        <p:cTn id="17" dur="1" fill="hold">
                                          <p:stCondLst>
                                            <p:cond delay="999"/>
                                          </p:stCondLst>
                                        </p:cTn>
                                        <p:tgtEl>
                                          <p:spTgt spid="67"/>
                                        </p:tgtEl>
                                        <p:attrNameLst>
                                          <p:attrName>style.visibility</p:attrName>
                                        </p:attrNameLst>
                                      </p:cBhvr>
                                      <p:to>
                                        <p:strVal val="hidden"/>
                                      </p:to>
                                    </p:set>
                                  </p:childTnLst>
                                </p:cTn>
                              </p:par>
                            </p:childTnLst>
                          </p:cTn>
                        </p:par>
                        <p:par>
                          <p:cTn id="18" fill="hold">
                            <p:stCondLst>
                              <p:cond delay="1000"/>
                            </p:stCondLst>
                            <p:childTnLst>
                              <p:par>
                                <p:cTn id="19" presetID="2" presetClass="entr" presetSubtype="2" fill="hold" grpId="0" nodeType="afterEffect">
                                  <p:stCondLst>
                                    <p:cond delay="0"/>
                                  </p:stCondLst>
                                  <p:iterate type="lt">
                                    <p:tmPct val="10000"/>
                                  </p:iterate>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1000" fill="hold"/>
                                        <p:tgtEl>
                                          <p:spTgt spid="36"/>
                                        </p:tgtEl>
                                        <p:attrNameLst>
                                          <p:attrName>ppt_x</p:attrName>
                                        </p:attrNameLst>
                                      </p:cBhvr>
                                      <p:tavLst>
                                        <p:tav tm="0">
                                          <p:val>
                                            <p:strVal val="1+#ppt_w/2"/>
                                          </p:val>
                                        </p:tav>
                                        <p:tav tm="100000">
                                          <p:val>
                                            <p:strVal val="#ppt_x"/>
                                          </p:val>
                                        </p:tav>
                                      </p:tavLst>
                                    </p:anim>
                                    <p:anim calcmode="lin" valueType="num">
                                      <p:cBhvr additive="base">
                                        <p:cTn id="22" dur="1000" fill="hold"/>
                                        <p:tgtEl>
                                          <p:spTgt spid="36"/>
                                        </p:tgtEl>
                                        <p:attrNameLst>
                                          <p:attrName>ppt_y</p:attrName>
                                        </p:attrNameLst>
                                      </p:cBhvr>
                                      <p:tavLst>
                                        <p:tav tm="0">
                                          <p:val>
                                            <p:strVal val="#ppt_y"/>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63"/>
                                        </p:tgtEl>
                                        <p:attrNameLst>
                                          <p:attrName>style.visibility</p:attrName>
                                        </p:attrNameLst>
                                      </p:cBhvr>
                                      <p:to>
                                        <p:strVal val="visible"/>
                                      </p:to>
                                    </p:set>
                                    <p:anim calcmode="lin" valueType="num">
                                      <p:cBhvr additive="base">
                                        <p:cTn id="25" dur="2000" fill="hold"/>
                                        <p:tgtEl>
                                          <p:spTgt spid="63"/>
                                        </p:tgtEl>
                                        <p:attrNameLst>
                                          <p:attrName>ppt_x</p:attrName>
                                        </p:attrNameLst>
                                      </p:cBhvr>
                                      <p:tavLst>
                                        <p:tav tm="0">
                                          <p:val>
                                            <p:strVal val="#ppt_x"/>
                                          </p:val>
                                        </p:tav>
                                        <p:tav tm="100000">
                                          <p:val>
                                            <p:strVal val="#ppt_x"/>
                                          </p:val>
                                        </p:tav>
                                      </p:tavLst>
                                    </p:anim>
                                    <p:anim calcmode="lin" valueType="num">
                                      <p:cBhvr additive="base">
                                        <p:cTn id="26" dur="2000" fill="hold"/>
                                        <p:tgtEl>
                                          <p:spTgt spid="63"/>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1000"/>
                                  </p:stCondLst>
                                  <p:childTnLst>
                                    <p:set>
                                      <p:cBhvr>
                                        <p:cTn id="28" dur="1" fill="hold">
                                          <p:stCondLst>
                                            <p:cond delay="0"/>
                                          </p:stCondLst>
                                        </p:cTn>
                                        <p:tgtEl>
                                          <p:spTgt spid="66"/>
                                        </p:tgtEl>
                                        <p:attrNameLst>
                                          <p:attrName>style.visibility</p:attrName>
                                        </p:attrNameLst>
                                      </p:cBhvr>
                                      <p:to>
                                        <p:strVal val="visible"/>
                                      </p:to>
                                    </p:set>
                                    <p:anim calcmode="lin" valueType="num">
                                      <p:cBhvr additive="base">
                                        <p:cTn id="29" dur="2000" fill="hold"/>
                                        <p:tgtEl>
                                          <p:spTgt spid="66"/>
                                        </p:tgtEl>
                                        <p:attrNameLst>
                                          <p:attrName>ppt_x</p:attrName>
                                        </p:attrNameLst>
                                      </p:cBhvr>
                                      <p:tavLst>
                                        <p:tav tm="0">
                                          <p:val>
                                            <p:strVal val="#ppt_x"/>
                                          </p:val>
                                        </p:tav>
                                        <p:tav tm="100000">
                                          <p:val>
                                            <p:strVal val="#ppt_x"/>
                                          </p:val>
                                        </p:tav>
                                      </p:tavLst>
                                    </p:anim>
                                    <p:anim calcmode="lin" valueType="num">
                                      <p:cBhvr additive="base">
                                        <p:cTn id="30" dur="2000" fill="hold"/>
                                        <p:tgtEl>
                                          <p:spTgt spid="66"/>
                                        </p:tgtEl>
                                        <p:attrNameLst>
                                          <p:attrName>ppt_y</p:attrName>
                                        </p:attrNameLst>
                                      </p:cBhvr>
                                      <p:tavLst>
                                        <p:tav tm="0">
                                          <p:val>
                                            <p:strVal val="0-#ppt_h/2"/>
                                          </p:val>
                                        </p:tav>
                                        <p:tav tm="100000">
                                          <p:val>
                                            <p:strVal val="#ppt_y"/>
                                          </p:val>
                                        </p:tav>
                                      </p:tavLst>
                                    </p:anim>
                                  </p:childTnLst>
                                </p:cTn>
                              </p:par>
                              <p:par>
                                <p:cTn id="31" presetID="8" presetClass="emph" presetSubtype="0" fill="hold" nodeType="withEffect">
                                  <p:stCondLst>
                                    <p:cond delay="0"/>
                                  </p:stCondLst>
                                  <p:childTnLst>
                                    <p:animRot by="21600000">
                                      <p:cBhvr>
                                        <p:cTn id="32" dur="2000" fill="hold"/>
                                        <p:tgtEl>
                                          <p:spTgt spid="63"/>
                                        </p:tgtEl>
                                        <p:attrNameLst>
                                          <p:attrName>r</p:attrName>
                                        </p:attrNameLst>
                                      </p:cBhvr>
                                    </p:animRot>
                                  </p:childTnLst>
                                </p:cTn>
                              </p:par>
                              <p:par>
                                <p:cTn id="33" presetID="8" presetClass="emph" presetSubtype="0" fill="hold" nodeType="withEffect">
                                  <p:stCondLst>
                                    <p:cond delay="1000"/>
                                  </p:stCondLst>
                                  <p:childTnLst>
                                    <p:animRot by="21600000">
                                      <p:cBhvr>
                                        <p:cTn id="34" dur="2000" fill="hold"/>
                                        <p:tgtEl>
                                          <p:spTgt spid="66"/>
                                        </p:tgtEl>
                                        <p:attrNameLst>
                                          <p:attrName>r</p:attrName>
                                        </p:attrNameLst>
                                      </p:cBhvr>
                                    </p:animRot>
                                  </p:childTnLst>
                                </p:cTn>
                              </p:par>
                              <p:par>
                                <p:cTn id="35" presetID="2" presetClass="entr" presetSubtype="1" fill="hold" nodeType="withEffect">
                                  <p:stCondLst>
                                    <p:cond delay="500"/>
                                  </p:stCondLst>
                                  <p:childTnLst>
                                    <p:set>
                                      <p:cBhvr>
                                        <p:cTn id="36" dur="1" fill="hold">
                                          <p:stCondLst>
                                            <p:cond delay="0"/>
                                          </p:stCondLst>
                                        </p:cTn>
                                        <p:tgtEl>
                                          <p:spTgt spid="64"/>
                                        </p:tgtEl>
                                        <p:attrNameLst>
                                          <p:attrName>style.visibility</p:attrName>
                                        </p:attrNameLst>
                                      </p:cBhvr>
                                      <p:to>
                                        <p:strVal val="visible"/>
                                      </p:to>
                                    </p:set>
                                    <p:anim calcmode="lin" valueType="num">
                                      <p:cBhvr additive="base">
                                        <p:cTn id="37" dur="2000" fill="hold"/>
                                        <p:tgtEl>
                                          <p:spTgt spid="64"/>
                                        </p:tgtEl>
                                        <p:attrNameLst>
                                          <p:attrName>ppt_x</p:attrName>
                                        </p:attrNameLst>
                                      </p:cBhvr>
                                      <p:tavLst>
                                        <p:tav tm="0">
                                          <p:val>
                                            <p:strVal val="#ppt_x"/>
                                          </p:val>
                                        </p:tav>
                                        <p:tav tm="100000">
                                          <p:val>
                                            <p:strVal val="#ppt_x"/>
                                          </p:val>
                                        </p:tav>
                                      </p:tavLst>
                                    </p:anim>
                                    <p:anim calcmode="lin" valueType="num">
                                      <p:cBhvr additive="base">
                                        <p:cTn id="38" dur="2000" fill="hold"/>
                                        <p:tgtEl>
                                          <p:spTgt spid="64"/>
                                        </p:tgtEl>
                                        <p:attrNameLst>
                                          <p:attrName>ppt_y</p:attrName>
                                        </p:attrNameLst>
                                      </p:cBhvr>
                                      <p:tavLst>
                                        <p:tav tm="0">
                                          <p:val>
                                            <p:strVal val="0-#ppt_h/2"/>
                                          </p:val>
                                        </p:tav>
                                        <p:tav tm="100000">
                                          <p:val>
                                            <p:strVal val="#ppt_y"/>
                                          </p:val>
                                        </p:tav>
                                      </p:tavLst>
                                    </p:anim>
                                  </p:childTnLst>
                                </p:cTn>
                              </p:par>
                              <p:par>
                                <p:cTn id="39" presetID="8" presetClass="emph" presetSubtype="0" fill="hold" nodeType="withEffect">
                                  <p:stCondLst>
                                    <p:cond delay="500"/>
                                  </p:stCondLst>
                                  <p:childTnLst>
                                    <p:animRot by="21600000">
                                      <p:cBhvr>
                                        <p:cTn id="40" dur="2000" fill="hold"/>
                                        <p:tgtEl>
                                          <p:spTgt spid="64"/>
                                        </p:tgtEl>
                                        <p:attrNameLst>
                                          <p:attrName>r</p:attrName>
                                        </p:attrNameLst>
                                      </p:cBhvr>
                                    </p:animRot>
                                  </p:childTnLst>
                                </p:cTn>
                              </p:par>
                            </p:childTnLst>
                          </p:cTn>
                        </p:par>
                        <p:par>
                          <p:cTn id="41" fill="hold">
                            <p:stCondLst>
                              <p:cond delay="4000"/>
                            </p:stCondLst>
                            <p:childTnLst>
                              <p:par>
                                <p:cTn id="42" presetID="53" presetClass="entr" presetSubtype="16"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p:cTn id="44" dur="500" fill="hold"/>
                                        <p:tgtEl>
                                          <p:spTgt spid="32"/>
                                        </p:tgtEl>
                                        <p:attrNameLst>
                                          <p:attrName>ppt_w</p:attrName>
                                        </p:attrNameLst>
                                      </p:cBhvr>
                                      <p:tavLst>
                                        <p:tav tm="0">
                                          <p:val>
                                            <p:fltVal val="0"/>
                                          </p:val>
                                        </p:tav>
                                        <p:tav tm="100000">
                                          <p:val>
                                            <p:strVal val="#ppt_w"/>
                                          </p:val>
                                        </p:tav>
                                      </p:tavLst>
                                    </p:anim>
                                    <p:anim calcmode="lin" valueType="num">
                                      <p:cBhvr>
                                        <p:cTn id="45" dur="500" fill="hold"/>
                                        <p:tgtEl>
                                          <p:spTgt spid="32"/>
                                        </p:tgtEl>
                                        <p:attrNameLst>
                                          <p:attrName>ppt_h</p:attrName>
                                        </p:attrNameLst>
                                      </p:cBhvr>
                                      <p:tavLst>
                                        <p:tav tm="0">
                                          <p:val>
                                            <p:fltVal val="0"/>
                                          </p:val>
                                        </p:tav>
                                        <p:tav tm="100000">
                                          <p:val>
                                            <p:strVal val="#ppt_h"/>
                                          </p:val>
                                        </p:tav>
                                      </p:tavLst>
                                    </p:anim>
                                    <p:animEffect transition="in" filter="fade">
                                      <p:cBhvr>
                                        <p:cTn id="46" dur="500"/>
                                        <p:tgtEl>
                                          <p:spTgt spid="32"/>
                                        </p:tgtEl>
                                      </p:cBhvr>
                                    </p:animEffect>
                                  </p:childTnLst>
                                </p:cTn>
                              </p:par>
                            </p:childTnLst>
                          </p:cTn>
                        </p:par>
                        <p:par>
                          <p:cTn id="47" fill="hold">
                            <p:stCondLst>
                              <p:cond delay="4500"/>
                            </p:stCondLst>
                            <p:childTnLst>
                              <p:par>
                                <p:cTn id="48" presetID="6" presetClass="emph" presetSubtype="0" fill="hold" nodeType="afterEffect">
                                  <p:stCondLst>
                                    <p:cond delay="0"/>
                                  </p:stCondLst>
                                  <p:childTnLst>
                                    <p:animScale>
                                      <p:cBhvr>
                                        <p:cTn id="49" dur="2000" fill="hold"/>
                                        <p:tgtEl>
                                          <p:spTgt spid="32"/>
                                        </p:tgtEl>
                                      </p:cBhvr>
                                      <p:by x="150000" y="150000"/>
                                    </p:animScale>
                                  </p:childTnLst>
                                </p:cTn>
                              </p:par>
                              <p:par>
                                <p:cTn id="50" presetID="6" presetClass="emph" presetSubtype="0" fill="hold" nodeType="withEffect">
                                  <p:stCondLst>
                                    <p:cond delay="0"/>
                                  </p:stCondLst>
                                  <p:childTnLst>
                                    <p:animScale>
                                      <p:cBhvr>
                                        <p:cTn id="51" dur="3000" fill="hold"/>
                                        <p:tgtEl>
                                          <p:spTgt spid="32"/>
                                        </p:tgtEl>
                                      </p:cBhvr>
                                      <p:by x="150000" y="150000"/>
                                    </p:animScale>
                                  </p:childTnLst>
                                </p:cTn>
                              </p:par>
                            </p:childTnLst>
                          </p:cTn>
                        </p:par>
                        <p:par>
                          <p:cTn id="52" fill="hold">
                            <p:stCondLst>
                              <p:cond delay="6500"/>
                            </p:stCondLst>
                            <p:childTnLst>
                              <p:par>
                                <p:cTn id="53" presetID="2" presetClass="entr" presetSubtype="1"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0-#ppt_h/2"/>
                                          </p:val>
                                        </p:tav>
                                        <p:tav tm="100000">
                                          <p:val>
                                            <p:strVal val="#ppt_y"/>
                                          </p:val>
                                        </p:tav>
                                      </p:tavLst>
                                    </p:anim>
                                  </p:childTnLst>
                                </p:cTn>
                              </p:par>
                            </p:childTnLst>
                          </p:cTn>
                        </p:par>
                        <p:par>
                          <p:cTn id="57" fill="hold">
                            <p:stCondLst>
                              <p:cond delay="7000"/>
                            </p:stCondLst>
                            <p:childTnLst>
                              <p:par>
                                <p:cTn id="58" presetID="42"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750"/>
                                        <p:tgtEl>
                                          <p:spTgt spid="13"/>
                                        </p:tgtEl>
                                      </p:cBhvr>
                                    </p:animEffect>
                                    <p:anim calcmode="lin" valueType="num">
                                      <p:cBhvr>
                                        <p:cTn id="61" dur="750" fill="hold"/>
                                        <p:tgtEl>
                                          <p:spTgt spid="13"/>
                                        </p:tgtEl>
                                        <p:attrNameLst>
                                          <p:attrName>ppt_x</p:attrName>
                                        </p:attrNameLst>
                                      </p:cBhvr>
                                      <p:tavLst>
                                        <p:tav tm="0">
                                          <p:val>
                                            <p:strVal val="#ppt_x"/>
                                          </p:val>
                                        </p:tav>
                                        <p:tav tm="100000">
                                          <p:val>
                                            <p:strVal val="#ppt_x"/>
                                          </p:val>
                                        </p:tav>
                                      </p:tavLst>
                                    </p:anim>
                                    <p:anim calcmode="lin" valueType="num">
                                      <p:cBhvr>
                                        <p:cTn id="62" dur="7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合 21"/>
          <p:cNvGrpSpPr/>
          <p:nvPr/>
        </p:nvGrpSpPr>
        <p:grpSpPr>
          <a:xfrm>
            <a:off x="0" y="0"/>
            <a:ext cx="12192000" cy="6858000"/>
            <a:chOff x="0" y="0"/>
            <a:chExt cx="12192000" cy="6858000"/>
          </a:xfrm>
        </p:grpSpPr>
        <p:pic>
          <p:nvPicPr>
            <p:cNvPr id="28" name="图片 27"/>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29" name="组合 28"/>
            <p:cNvGrpSpPr/>
            <p:nvPr/>
          </p:nvGrpSpPr>
          <p:grpSpPr>
            <a:xfrm>
              <a:off x="0" y="280777"/>
              <a:ext cx="12192000" cy="6422008"/>
              <a:chOff x="0" y="280777"/>
              <a:chExt cx="12192000" cy="6422008"/>
            </a:xfrm>
          </p:grpSpPr>
          <p:sp>
            <p:nvSpPr>
              <p:cNvPr id="30" name="矩形 29"/>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31" name="标题 1"/>
              <p:cNvSpPr txBox="1"/>
              <p:nvPr/>
            </p:nvSpPr>
            <p:spPr>
              <a:xfrm>
                <a:off x="3720393" y="280777"/>
                <a:ext cx="5066419"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XỬ LÝ TÌNH HUỐNG</a:t>
                </a:r>
              </a:p>
            </p:txBody>
          </p:sp>
        </p:grpSp>
      </p:gr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1604" t="18642" r="18107" b="47168"/>
          <a:stretch>
            <a:fillRect/>
          </a:stretch>
        </p:blipFill>
        <p:spPr>
          <a:xfrm>
            <a:off x="0" y="1248519"/>
            <a:ext cx="7486650" cy="5281604"/>
          </a:xfrm>
          <a:prstGeom prst="roundRect">
            <a:avLst/>
          </a:prstGeom>
        </p:spPr>
      </p:pic>
      <p:sp>
        <p:nvSpPr>
          <p:cNvPr id="19" name="Rectangle 18"/>
          <p:cNvSpPr/>
          <p:nvPr/>
        </p:nvSpPr>
        <p:spPr>
          <a:xfrm>
            <a:off x="7772400" y="1996501"/>
            <a:ext cx="3857625" cy="3647062"/>
          </a:xfrm>
          <a:prstGeom prst="rect">
            <a:avLst/>
          </a:prstGeom>
          <a:solidFill>
            <a:srgbClr val="1F4F4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x-none" sz="2800">
                <a:latin typeface="Calibri" panose="020F0502020204030204" pitchFamily="34" charset="0"/>
                <a:cs typeface="Calibri" panose="020F0502020204030204" pitchFamily="34" charset="0"/>
              </a:rPr>
              <a:t>TÌM HIỂU TRƯỜNG HỢP SAU. VÌ SAO BẠN HƯƠNG CHỌN 3 TRONG 5 THỨ MUỐN MUA?</a:t>
            </a:r>
          </a:p>
        </p:txBody>
      </p:sp>
    </p:spTree>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80777"/>
              <a:ext cx="12192000" cy="6422008"/>
              <a:chOff x="0" y="280777"/>
              <a:chExt cx="12192000" cy="6422008"/>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XỬ LÝ TÌNH HUỐNG</a:t>
                </a:r>
              </a:p>
            </p:txBody>
          </p:sp>
        </p:grpSp>
      </p:grpSp>
      <p:sp>
        <p:nvSpPr>
          <p:cNvPr id="3" name="Oval 34"/>
          <p:cNvSpPr/>
          <p:nvPr/>
        </p:nvSpPr>
        <p:spPr>
          <a:xfrm flipH="1">
            <a:off x="6416888" y="1607420"/>
            <a:ext cx="4427268" cy="4427268"/>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ontserrat Medium" panose="00000600000000000000" pitchFamily="2" charset="0"/>
              <a:cs typeface="Montserrat Medium" panose="00000600000000000000" pitchFamily="2" charset="0"/>
            </a:endParaRPr>
          </a:p>
        </p:txBody>
      </p:sp>
      <p:sp>
        <p:nvSpPr>
          <p:cNvPr id="4" name="Rectangle 26"/>
          <p:cNvSpPr/>
          <p:nvPr/>
        </p:nvSpPr>
        <p:spPr>
          <a:xfrm flipH="1">
            <a:off x="7080947" y="2281685"/>
            <a:ext cx="3348929" cy="3170099"/>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x-none" sz="2000">
                <a:solidFill>
                  <a:schemeClr val="bg1"/>
                </a:solidFill>
                <a:latin typeface="Calibri" panose="020F0502020204030204" pitchFamily="34" charset="0"/>
                <a:cs typeface="Calibri" panose="020F0502020204030204" pitchFamily="34" charset="0"/>
              </a:rPr>
              <a:t>Hương đã lựa chọn mua 3 thú, đó là áo khoác, đồ dùng học tập và quà tặng sinh nhật cho em trai. Hương chỉ chọn mua 3 trong 5 thứ vì số tiền của Hương rất hạn chế, không đủ để chỉ cho 5 thứ muốn mua. Đây là 3 thứ quan trọng nhất </a:t>
            </a:r>
            <a:r>
              <a:rPr lang="vi-VN" sz="2000">
                <a:solidFill>
                  <a:schemeClr val="bg1"/>
                </a:solidFill>
                <a:latin typeface="Calibri" panose="020F0502020204030204" pitchFamily="34" charset="0"/>
                <a:cs typeface="Calibri" panose="020F0502020204030204" pitchFamily="34" charset="0"/>
              </a:rPr>
              <a:t>đã được Hương lựa chọn theo thứ tự ưu tiên.</a:t>
            </a:r>
            <a:r>
              <a:rPr lang="x-none" sz="2000">
                <a:solidFill>
                  <a:schemeClr val="bg1"/>
                </a:solidFill>
                <a:effectLst/>
                <a:latin typeface="Calibri" panose="020F0502020204030204" pitchFamily="34" charset="0"/>
                <a:cs typeface="Calibri" panose="020F0502020204030204" pitchFamily="34" charset="0"/>
              </a:rPr>
              <a:t> </a:t>
            </a:r>
            <a:endParaRPr lang="en-US" altLang="zh-CN" sz="2000" dirty="0">
              <a:solidFill>
                <a:schemeClr val="bg1"/>
              </a:solidFill>
              <a:latin typeface="Calibri" panose="020F0502020204030204" pitchFamily="34" charset="0"/>
              <a:ea typeface="字魂35号-经典雅黑" panose="02000000000000000000" pitchFamily="2" charset="-122"/>
              <a:cs typeface="Calibri" panose="020F0502020204030204" pitchFamily="34" charset="0"/>
            </a:endParaRPr>
          </a:p>
        </p:txBody>
      </p:sp>
      <p:sp>
        <p:nvSpPr>
          <p:cNvPr id="11" name="矩形 10"/>
          <p:cNvSpPr/>
          <p:nvPr/>
        </p:nvSpPr>
        <p:spPr>
          <a:xfrm>
            <a:off x="1253234" y="1607581"/>
            <a:ext cx="4474466" cy="4427105"/>
          </a:xfrm>
          <a:prstGeom prst="rect">
            <a:avLst/>
          </a:prstGeom>
          <a:blipFill>
            <a:blip r:embed="rId3"/>
            <a:tile tx="0" ty="0" sx="55000" sy="55000" flip="none" algn="b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cs typeface="Montserrat Medium" panose="000006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80777"/>
              <a:ext cx="12192000" cy="6422008"/>
              <a:chOff x="0" y="280777"/>
              <a:chExt cx="12192000" cy="6422008"/>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XỬ LÝ TÌNH HUỐNG</a:t>
                </a:r>
              </a:p>
            </p:txBody>
          </p:sp>
        </p:grpSp>
      </p:grpSp>
      <p:sp>
        <p:nvSpPr>
          <p:cNvPr id="4" name="Rectangle 26"/>
          <p:cNvSpPr/>
          <p:nvPr/>
        </p:nvSpPr>
        <p:spPr>
          <a:xfrm flipH="1">
            <a:off x="7080947" y="2281685"/>
            <a:ext cx="3348929" cy="3170099"/>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x-none" sz="2000">
                <a:solidFill>
                  <a:schemeClr val="bg1"/>
                </a:solidFill>
                <a:latin typeface="Calibri" panose="020F0502020204030204" pitchFamily="34" charset="0"/>
                <a:cs typeface="Calibri" panose="020F0502020204030204" pitchFamily="34" charset="0"/>
              </a:rPr>
              <a:t>Hương đã lựa chọn mua 3 thú, đó là áo khoác, đồ dùng học tập và quà tặng sinh nhật cho em trai. Hương chỉ chọn mua 3 trong 5 thứ vì số tiền của Hương rất hạn chế, không đủ để chỉ cho 5 thứ muốn mua. Đây là 3 thứ quan trọng nhất </a:t>
            </a:r>
            <a:r>
              <a:rPr lang="vi-VN" sz="2000">
                <a:solidFill>
                  <a:schemeClr val="bg1"/>
                </a:solidFill>
                <a:latin typeface="Calibri" panose="020F0502020204030204" pitchFamily="34" charset="0"/>
                <a:cs typeface="Calibri" panose="020F0502020204030204" pitchFamily="34" charset="0"/>
              </a:rPr>
              <a:t>đã được Hương lựa chọn theo thứ tự ưu tiên.</a:t>
            </a:r>
            <a:r>
              <a:rPr lang="x-none" sz="2000">
                <a:solidFill>
                  <a:schemeClr val="bg1"/>
                </a:solidFill>
                <a:effectLst/>
                <a:latin typeface="Calibri" panose="020F0502020204030204" pitchFamily="34" charset="0"/>
                <a:cs typeface="Calibri" panose="020F0502020204030204" pitchFamily="34" charset="0"/>
              </a:rPr>
              <a:t> </a:t>
            </a:r>
            <a:endParaRPr lang="en-US" altLang="zh-CN" sz="2000" dirty="0">
              <a:solidFill>
                <a:schemeClr val="bg1"/>
              </a:solidFill>
              <a:latin typeface="Calibri" panose="020F0502020204030204" pitchFamily="34" charset="0"/>
              <a:ea typeface="字魂35号-经典雅黑" panose="02000000000000000000" pitchFamily="2" charset="-122"/>
              <a:cs typeface="Calibri" panose="020F0502020204030204" pitchFamily="34" charset="0"/>
            </a:endParaRPr>
          </a:p>
        </p:txBody>
      </p:sp>
      <p:pic>
        <p:nvPicPr>
          <p:cNvPr id="5" name="Picture 4" descr="Graphical user interfac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52387" t="57917" r="18707" b="20505"/>
          <a:stretch>
            <a:fillRect/>
          </a:stretch>
        </p:blipFill>
        <p:spPr>
          <a:xfrm>
            <a:off x="1254571" y="1075858"/>
            <a:ext cx="10087110" cy="4706284"/>
          </a:xfrm>
          <a:prstGeom prst="rect">
            <a:avLst/>
          </a:prstGeom>
        </p:spPr>
      </p:pic>
      <p:pic>
        <p:nvPicPr>
          <p:cNvPr id="7" name="Picture 6" descr="Graphical user interfac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53429" t="79495" r="19097" b="15688"/>
          <a:stretch>
            <a:fillRect/>
          </a:stretch>
        </p:blipFill>
        <p:spPr>
          <a:xfrm>
            <a:off x="1833510" y="5624203"/>
            <a:ext cx="8982188" cy="984302"/>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80777"/>
              <a:ext cx="12192000" cy="6422008"/>
              <a:chOff x="0" y="280777"/>
              <a:chExt cx="12192000" cy="6422008"/>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XỬ LÝ TÌNH HUỐNG</a:t>
                </a:r>
              </a:p>
            </p:txBody>
          </p:sp>
        </p:grpSp>
      </p:grpSp>
      <p:sp>
        <p:nvSpPr>
          <p:cNvPr id="4" name="Rectangle 26"/>
          <p:cNvSpPr/>
          <p:nvPr/>
        </p:nvSpPr>
        <p:spPr>
          <a:xfrm flipH="1">
            <a:off x="7080947" y="2281685"/>
            <a:ext cx="3348929" cy="3170099"/>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r>
              <a:rPr lang="x-none" sz="2000">
                <a:solidFill>
                  <a:schemeClr val="bg1"/>
                </a:solidFill>
                <a:latin typeface="Calibri" panose="020F0502020204030204" pitchFamily="34" charset="0"/>
                <a:cs typeface="Calibri" panose="020F0502020204030204" pitchFamily="34" charset="0"/>
              </a:rPr>
              <a:t>Hương đã lựa chọn mua 3 thú, đó là áo khoác, đồ dùng học tập và quà tặng sinh nhật cho em trai. Hương chỉ chọn mua 3 trong 5 thứ vì số tiền của Hương rất hạn chế, không đủ để chỉ cho 5 thứ muốn mua. Đây là 3 thứ quan trọng nhất </a:t>
            </a:r>
            <a:r>
              <a:rPr lang="vi-VN" sz="2000">
                <a:solidFill>
                  <a:schemeClr val="bg1"/>
                </a:solidFill>
                <a:latin typeface="Calibri" panose="020F0502020204030204" pitchFamily="34" charset="0"/>
                <a:cs typeface="Calibri" panose="020F0502020204030204" pitchFamily="34" charset="0"/>
              </a:rPr>
              <a:t>đã được Hương lựa chọn theo thứ tự ưu tiên.</a:t>
            </a:r>
            <a:r>
              <a:rPr lang="x-none" sz="2000">
                <a:solidFill>
                  <a:schemeClr val="bg1"/>
                </a:solidFill>
                <a:effectLst/>
                <a:latin typeface="Calibri" panose="020F0502020204030204" pitchFamily="34" charset="0"/>
                <a:cs typeface="Calibri" panose="020F0502020204030204" pitchFamily="34" charset="0"/>
              </a:rPr>
              <a:t> </a:t>
            </a:r>
            <a:endParaRPr lang="en-US" altLang="zh-CN" sz="2000" dirty="0">
              <a:solidFill>
                <a:schemeClr val="bg1"/>
              </a:solidFill>
              <a:latin typeface="Calibri" panose="020F0502020204030204" pitchFamily="34" charset="0"/>
              <a:ea typeface="字魂35号-经典雅黑" panose="02000000000000000000" pitchFamily="2" charset="-122"/>
              <a:cs typeface="Calibri" panose="020F0502020204030204" pitchFamily="34" charset="0"/>
            </a:endParaRPr>
          </a:p>
        </p:txBody>
      </p:sp>
      <p:pic>
        <p:nvPicPr>
          <p:cNvPr id="3" name="Picture 2" descr="Text&#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7231" t="20505" r="53472" b="63958"/>
          <a:stretch>
            <a:fillRect/>
          </a:stretch>
        </p:blipFill>
        <p:spPr>
          <a:xfrm>
            <a:off x="744160" y="1657349"/>
            <a:ext cx="11447840" cy="379443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80777"/>
              <a:ext cx="12192000" cy="6422008"/>
              <a:chOff x="0" y="280777"/>
              <a:chExt cx="12192000" cy="6422008"/>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THỰC HÀNH</a:t>
                </a:r>
              </a:p>
            </p:txBody>
          </p:sp>
        </p:grpSp>
      </p:grpSp>
      <p:sp>
        <p:nvSpPr>
          <p:cNvPr id="3" name="Oval 34"/>
          <p:cNvSpPr/>
          <p:nvPr/>
        </p:nvSpPr>
        <p:spPr>
          <a:xfrm flipH="1">
            <a:off x="6416888" y="1607420"/>
            <a:ext cx="4427268" cy="4427268"/>
          </a:xfrm>
          <a:prstGeom prst="ellipse">
            <a:avLst/>
          </a:prstGeom>
          <a:solidFill>
            <a:srgbClr val="1F4F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Montserrat Medium" panose="00000600000000000000" pitchFamily="2" charset="0"/>
              <a:cs typeface="Montserrat Medium" panose="00000600000000000000" pitchFamily="2" charset="0"/>
            </a:endParaRPr>
          </a:p>
        </p:txBody>
      </p:sp>
      <p:sp>
        <p:nvSpPr>
          <p:cNvPr id="4" name="Rectangle 26"/>
          <p:cNvSpPr/>
          <p:nvPr/>
        </p:nvSpPr>
        <p:spPr>
          <a:xfrm flipH="1">
            <a:off x="6980934" y="2851558"/>
            <a:ext cx="3348929" cy="1938992"/>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a:solidFill>
                  <a:schemeClr val="bg1"/>
                </a:solidFill>
                <a:latin typeface="Calibri Light" panose="020F0302020204030204" pitchFamily="34" charset="0"/>
                <a:cs typeface="Calibri Light" panose="020F0302020204030204" pitchFamily="34" charset="0"/>
              </a:rPr>
              <a:t>THỰC HÀNH: LẬP KẾ HOẠCH CHI TIÊU VỚI 1 TRIỆU ĐỒNG CHO MỘT BUỔI TIỆC SINH NHẬT 8 NGƯỜI</a:t>
            </a:r>
            <a:endParaRPr lang="en-US" altLang="zh-CN" sz="2400"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sp>
        <p:nvSpPr>
          <p:cNvPr id="11" name="矩形 10"/>
          <p:cNvSpPr/>
          <p:nvPr/>
        </p:nvSpPr>
        <p:spPr>
          <a:xfrm>
            <a:off x="1253234" y="1607581"/>
            <a:ext cx="4474466" cy="4427105"/>
          </a:xfrm>
          <a:prstGeom prst="rect">
            <a:avLst/>
          </a:prstGeom>
          <a:blipFill>
            <a:blip r:embed="rId3"/>
            <a:tile tx="0" ty="0" sx="55000" sy="55000" flip="none" algn="b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ontserrat Medium" panose="00000600000000000000" pitchFamily="2" charset="0"/>
              <a:cs typeface="Montserrat Medium" panose="000006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750"/>
                                        <p:tgtEl>
                                          <p:spTgt spid="4"/>
                                        </p:tgtEl>
                                      </p:cBhvr>
                                    </p:animEffect>
                                    <p:anim calcmode="lin" valueType="num">
                                      <p:cBhvr>
                                        <p:cTn id="14" dur="750" fill="hold"/>
                                        <p:tgtEl>
                                          <p:spTgt spid="4"/>
                                        </p:tgtEl>
                                        <p:attrNameLst>
                                          <p:attrName>ppt_x</p:attrName>
                                        </p:attrNameLst>
                                      </p:cBhvr>
                                      <p:tavLst>
                                        <p:tav tm="0">
                                          <p:val>
                                            <p:strVal val="#ppt_x"/>
                                          </p:val>
                                        </p:tav>
                                        <p:tav tm="100000">
                                          <p:val>
                                            <p:strVal val="#ppt_x"/>
                                          </p:val>
                                        </p:tav>
                                      </p:tavLst>
                                    </p:anim>
                                    <p:anim calcmode="lin" valueType="num">
                                      <p:cBhvr>
                                        <p:cTn id="15" dur="75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 presetClass="entr" presetSubtype="4"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0" y="0"/>
            <a:ext cx="12192000" cy="6858000"/>
            <a:chOff x="0" y="0"/>
            <a:chExt cx="12192000" cy="6858000"/>
          </a:xfrm>
        </p:grpSpPr>
        <p:pic>
          <p:nvPicPr>
            <p:cNvPr id="17" name="图片 16"/>
            <p:cNvPicPr>
              <a:picLocks noChangeAspect="1"/>
            </p:cNvPicPr>
            <p:nvPr/>
          </p:nvPicPr>
          <p:blipFill rotWithShape="1">
            <a:blip r:embed="rId3">
              <a:extLst>
                <a:ext uri="{28A0092B-C50C-407E-A947-70E740481C1C}">
                  <a14:useLocalDpi xmlns:a14="http://schemas.microsoft.com/office/drawing/2010/main" val="0"/>
                </a:ext>
              </a:extLst>
            </a:blip>
            <a:srcRect l="5319" t="5319" r="5319" b="5319"/>
            <a:stretch>
              <a:fillRect/>
            </a:stretch>
          </p:blipFill>
          <p:spPr>
            <a:xfrm>
              <a:off x="0" y="0"/>
              <a:ext cx="12192000" cy="6858000"/>
            </a:xfrm>
            <a:prstGeom prst="rect">
              <a:avLst/>
            </a:prstGeom>
          </p:spPr>
        </p:pic>
        <p:grpSp>
          <p:nvGrpSpPr>
            <p:cNvPr id="18" name="组合 17"/>
            <p:cNvGrpSpPr/>
            <p:nvPr/>
          </p:nvGrpSpPr>
          <p:grpSpPr>
            <a:xfrm>
              <a:off x="0" y="280777"/>
              <a:ext cx="12192000" cy="6422008"/>
              <a:chOff x="0" y="280777"/>
              <a:chExt cx="12192000" cy="6422008"/>
            </a:xfrm>
          </p:grpSpPr>
          <p:sp>
            <p:nvSpPr>
              <p:cNvPr id="19" name="矩形 18"/>
              <p:cNvSpPr/>
              <p:nvPr/>
            </p:nvSpPr>
            <p:spPr>
              <a:xfrm>
                <a:off x="0" y="1075858"/>
                <a:ext cx="12192000" cy="5626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Montserrat Medium" panose="00000600000000000000" pitchFamily="2" charset="0"/>
                  <a:cs typeface="Montserrat Medium" panose="00000600000000000000" pitchFamily="2" charset="0"/>
                </a:endParaRPr>
              </a:p>
            </p:txBody>
          </p:sp>
          <p:sp>
            <p:nvSpPr>
              <p:cNvPr id="20" name="标题 1"/>
              <p:cNvSpPr txBox="1"/>
              <p:nvPr/>
            </p:nvSpPr>
            <p:spPr>
              <a:xfrm>
                <a:off x="3140756" y="280777"/>
                <a:ext cx="6552263" cy="639866"/>
              </a:xfrm>
              <a:prstGeom prst="rect">
                <a:avLst/>
              </a:prstGeom>
            </p:spPr>
            <p:txBody>
              <a:bodyPr rtlCol="0"/>
              <a:lstStyle>
                <a:lvl1pPr algn="ctr" defTabSz="1219200" rtl="0" eaLnBrk="1" latinLnBrk="0" hangingPunct="1">
                  <a:spcBef>
                    <a:spcPct val="0"/>
                  </a:spcBef>
                  <a:buNone/>
                  <a:defRPr sz="5900" kern="1200">
                    <a:solidFill>
                      <a:schemeClr val="tx1"/>
                    </a:solidFill>
                    <a:latin typeface="+mj-lt"/>
                    <a:ea typeface="+mj-ea"/>
                    <a:cs typeface="+mj-cs"/>
                  </a:defRPr>
                </a:lvl1pPr>
              </a:lstStyle>
              <a:p>
                <a:pPr algn="dist">
                  <a:defRPr/>
                </a:pPr>
                <a:r>
                  <a:rPr lang="en-US" altLang="zh-CN" sz="3200" spc="6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TỔNG KẾT</a:t>
                </a:r>
              </a:p>
            </p:txBody>
          </p:sp>
        </p:grpSp>
      </p:grpSp>
      <p:sp>
        <p:nvSpPr>
          <p:cNvPr id="4" name="Rectangle 26"/>
          <p:cNvSpPr/>
          <p:nvPr/>
        </p:nvSpPr>
        <p:spPr>
          <a:xfrm flipH="1">
            <a:off x="6980934" y="2851558"/>
            <a:ext cx="3348929" cy="1938992"/>
          </a:xfrm>
          <a:prstGeom prst="rect">
            <a:avLst/>
          </a:prstGeom>
        </p:spPr>
        <p:txBody>
          <a:bodyPr wrap="square">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vi-VN" sz="2400">
                <a:solidFill>
                  <a:schemeClr val="bg1"/>
                </a:solidFill>
                <a:latin typeface="Calibri Light" panose="020F0302020204030204" pitchFamily="34" charset="0"/>
                <a:cs typeface="Calibri Light" panose="020F0302020204030204" pitchFamily="34" charset="0"/>
              </a:rPr>
              <a:t>THỰC HÀNH: LẬP KẾ HOẠCH CHI TIÊU VỚI 1 TRIỆU ĐỒNG CHO MỘT BUỔI TIỆC SINH NHẬT 8 NGƯỜI</a:t>
            </a:r>
            <a:endParaRPr lang="en-US" altLang="zh-CN" sz="2400" dirty="0">
              <a:solidFill>
                <a:schemeClr val="bg1"/>
              </a:solidFill>
              <a:latin typeface="Calibri Light" panose="020F0302020204030204" pitchFamily="34" charset="0"/>
              <a:ea typeface="字魂35号-经典雅黑" panose="02000000000000000000" pitchFamily="2" charset="-122"/>
              <a:cs typeface="Calibri Light" panose="020F0302020204030204" pitchFamily="34" charset="0"/>
            </a:endParaRPr>
          </a:p>
        </p:txBody>
      </p:sp>
      <p:pic>
        <p:nvPicPr>
          <p:cNvPr id="5" name="Picture 4" descr="Text&#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19053" t="53333" r="53473" b="15688"/>
          <a:stretch>
            <a:fillRect/>
          </a:stretch>
        </p:blipFill>
        <p:spPr>
          <a:xfrm>
            <a:off x="2438400" y="1271265"/>
            <a:ext cx="7528996" cy="5305958"/>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文本框 7"/>
          <p:cNvSpPr txBox="1">
            <a:spLocks noChangeArrowheads="1"/>
          </p:cNvSpPr>
          <p:nvPr/>
        </p:nvSpPr>
        <p:spPr bwMode="auto">
          <a:xfrm>
            <a:off x="2808173" y="2128250"/>
            <a:ext cx="7217898" cy="1014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algn="dist" defTabSz="685800"/>
            <a:r>
              <a:rPr lang="en-US" altLang="zh-CN" sz="60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THANKS</a:t>
            </a:r>
          </a:p>
        </p:txBody>
      </p:sp>
      <p:sp>
        <p:nvSpPr>
          <p:cNvPr id="14" name="矩形 13"/>
          <p:cNvSpPr/>
          <p:nvPr/>
        </p:nvSpPr>
        <p:spPr>
          <a:xfrm>
            <a:off x="3362667" y="3395802"/>
            <a:ext cx="6108910" cy="283732"/>
          </a:xfrm>
          <a:prstGeom prst="rect">
            <a:avLst/>
          </a:prstGeom>
        </p:spPr>
        <p:txBody>
          <a:bodyPr wrap="square">
            <a:spAutoFit/>
          </a:bodyPr>
          <a:lstStyle/>
          <a:p>
            <a:pPr algn="ctr">
              <a:lnSpc>
                <a:spcPct val="250000"/>
              </a:lnSpc>
              <a:defRPr/>
            </a:pPr>
            <a:r>
              <a:rPr lang="en-US" altLang="zh-CN" sz="600" kern="0" spc="3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DO YOU HAVE ANY QUESTIONS</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p:cNvSpPr/>
          <p:nvPr/>
        </p:nvSpPr>
        <p:spPr>
          <a:xfrm>
            <a:off x="2889129" y="1584879"/>
            <a:ext cx="7246544" cy="2528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1F4F43"/>
                </a:solidFill>
                <a:latin typeface="Calibri" panose="020F0502020204030204" pitchFamily="34" charset="0"/>
                <a:cs typeface="Calibri" panose="020F0502020204030204" pitchFamily="34" charset="0"/>
              </a:rPr>
              <a:t>C</a:t>
            </a:r>
            <a:r>
              <a:rPr lang="vi-VN" sz="2400" dirty="0">
                <a:solidFill>
                  <a:srgbClr val="1F4F43"/>
                </a:solidFill>
                <a:latin typeface="+mj-lt"/>
                <a:cs typeface="Calibri" panose="020F0502020204030204" pitchFamily="34" charset="0"/>
              </a:rPr>
              <a:t>HIA LỚP LÀM 3 NHÓM: MỖI NHÓM THI NHAU LÊN BẢNG TRÌNH BÀY TẤT CẢ CÁC DỤNG CỤ MÀ EM CÓ THỂ ĐẶT Ở GÓC HỌC TẬP CỦA MÌNH?</a:t>
            </a:r>
          </a:p>
          <a:p>
            <a:pPr algn="just"/>
            <a:r>
              <a:rPr lang="vi-VN" sz="2400" dirty="0">
                <a:solidFill>
                  <a:srgbClr val="1F4F43"/>
                </a:solidFill>
                <a:latin typeface="+mj-lt"/>
                <a:cs typeface="Calibri" panose="020F0502020204030204" pitchFamily="34" charset="0"/>
              </a:rPr>
              <a:t>ĐỘI NÀO NHIỀU ĐÁP ÁN CHÍNH XÁC NHẤT THÌ ĐỘI ĐÓ CHIẾN THẮNG</a:t>
            </a:r>
            <a:endParaRPr lang="x-none" sz="2400" dirty="0">
              <a:solidFill>
                <a:srgbClr val="1F4F43"/>
              </a:solidFill>
              <a:latin typeface="+mj-lt"/>
              <a:cs typeface="Calibri" panose="020F0502020204030204" pitchFamily="34" charset="0"/>
            </a:endParaRPr>
          </a:p>
        </p:txBody>
      </p:sp>
      <p:sp>
        <p:nvSpPr>
          <p:cNvPr id="3" name="TextBox 2"/>
          <p:cNvSpPr txBox="1"/>
          <p:nvPr/>
        </p:nvSpPr>
        <p:spPr>
          <a:xfrm>
            <a:off x="3503054" y="605307"/>
            <a:ext cx="5383369" cy="523220"/>
          </a:xfrm>
          <a:prstGeom prst="rect">
            <a:avLst/>
          </a:prstGeom>
          <a:noFill/>
        </p:spPr>
        <p:txBody>
          <a:bodyPr wrap="square" rtlCol="0">
            <a:spAutoFit/>
          </a:bodyPr>
          <a:lstStyle/>
          <a:p>
            <a:r>
              <a:rPr lang="en-US" sz="2800" dirty="0">
                <a:solidFill>
                  <a:srgbClr val="FF0000"/>
                </a:solidFill>
                <a:latin typeface="Times New Roman" panose="02020603050405020304" pitchFamily="18" charset="0"/>
                <a:cs typeface="Times New Roman" panose="02020603050405020304" pitchFamily="18" charset="0"/>
              </a:rPr>
              <a:t>KHỞI ĐỘNG : AI NHANH HƠN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dubuque精美钢琴曲">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46093" y="-1396459"/>
            <a:ext cx="609600" cy="609600"/>
          </a:xfrm>
          <a:prstGeom prst="rect">
            <a:avLst/>
          </a:prstGeom>
        </p:spPr>
      </p:pic>
      <p:sp>
        <p:nvSpPr>
          <p:cNvPr id="9" name="文本框 7"/>
          <p:cNvSpPr txBox="1">
            <a:spLocks noChangeArrowheads="1"/>
          </p:cNvSpPr>
          <p:nvPr/>
        </p:nvSpPr>
        <p:spPr bwMode="auto">
          <a:xfrm>
            <a:off x="1373505" y="2791085"/>
            <a:ext cx="9462770"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ea typeface="SimSun" panose="02010600030101010101" pitchFamily="2" charset="-122"/>
              </a:defRPr>
            </a:lvl1pPr>
            <a:lvl2pPr marL="742950" indent="-285750">
              <a:defRPr sz="1300">
                <a:solidFill>
                  <a:schemeClr val="tx1"/>
                </a:solidFill>
                <a:latin typeface="Calibri" panose="020F0502020204030204" pitchFamily="34" charset="0"/>
                <a:ea typeface="SimSun" panose="02010600030101010101" pitchFamily="2" charset="-122"/>
              </a:defRPr>
            </a:lvl2pPr>
            <a:lvl3pPr marL="1143000" indent="-228600">
              <a:defRPr sz="1300">
                <a:solidFill>
                  <a:schemeClr val="tx1"/>
                </a:solidFill>
                <a:latin typeface="Calibri" panose="020F0502020204030204" pitchFamily="34" charset="0"/>
                <a:ea typeface="SimSun" panose="02010600030101010101" pitchFamily="2" charset="-122"/>
              </a:defRPr>
            </a:lvl3pPr>
            <a:lvl4pPr marL="1600200" indent="-228600">
              <a:defRPr sz="1300">
                <a:solidFill>
                  <a:schemeClr val="tx1"/>
                </a:solidFill>
                <a:latin typeface="Calibri" panose="020F0502020204030204" pitchFamily="34" charset="0"/>
                <a:ea typeface="SimSun" panose="02010600030101010101" pitchFamily="2" charset="-122"/>
              </a:defRPr>
            </a:lvl4pPr>
            <a:lvl5pPr marL="2057400" indent="-228600">
              <a:defRPr sz="1300">
                <a:solidFill>
                  <a:schemeClr val="tx1"/>
                </a:solidFill>
                <a:latin typeface="Calibri" panose="020F0502020204030204" pitchFamily="34" charset="0"/>
                <a:ea typeface="SimSun" panose="02010600030101010101" pitchFamily="2" charset="-122"/>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ea typeface="SimSun" panose="02010600030101010101" pitchFamily="2" charset="-122"/>
              </a:defRPr>
            </a:lvl9pPr>
          </a:lstStyle>
          <a:p>
            <a:pPr algn="ctr" defTabSz="685800"/>
            <a:r>
              <a:rPr lang="vi-VN" altLang="zh-CN" sz="6600" dirty="0">
                <a:solidFill>
                  <a:srgbClr val="65A1BD"/>
                </a:solidFill>
                <a:latin typeface="Times New Roman" panose="02020603050405020304" pitchFamily="18" charset="0"/>
                <a:ea typeface="Elsie" panose="02000000000000000000" charset="0"/>
                <a:cs typeface="Times New Roman" panose="02020603050405020304" pitchFamily="18" charset="0"/>
              </a:rPr>
              <a:t>GÓC HỌC TẬP CỦA EM</a:t>
            </a:r>
            <a:endParaRPr lang="zh-CN" altLang="en-US" sz="6600" dirty="0">
              <a:solidFill>
                <a:srgbClr val="65A1BD"/>
              </a:solidFill>
              <a:latin typeface="Times New Roman" panose="02020603050405020304" pitchFamily="18" charset="0"/>
              <a:ea typeface="Elsie" panose="02000000000000000000" charset="0"/>
              <a:cs typeface="Times New Roman" panose="02020603050405020304" pitchFamily="18" charset="0"/>
            </a:endParaRPr>
          </a:p>
        </p:txBody>
      </p:sp>
      <p:sp>
        <p:nvSpPr>
          <p:cNvPr id="6" name="矩形 37"/>
          <p:cNvSpPr/>
          <p:nvPr/>
        </p:nvSpPr>
        <p:spPr>
          <a:xfrm>
            <a:off x="5605371" y="1453850"/>
            <a:ext cx="1177936" cy="1140106"/>
          </a:xfrm>
          <a:prstGeom prst="rect">
            <a:avLst/>
          </a:prstGeom>
          <a:solidFill>
            <a:srgbClr val="66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4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rPr>
              <a:t>1</a:t>
            </a:r>
            <a:endParaRPr lang="zh-CN" altLang="en-US" sz="5400" dirty="0">
              <a:solidFill>
                <a:schemeClr val="bg1"/>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1"/>
                                        </p:tgtEl>
                                      </p:cBhvr>
                                    </p:cmd>
                                  </p:childTnLst>
                                </p:cTn>
                              </p:par>
                              <p:par>
                                <p:cTn id="7" presetID="16" presetClass="entr" presetSubtype="21"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barn(inVertical)">
                                      <p:cBhvr>
                                        <p:cTn id="9" dur="500"/>
                                        <p:tgtEl>
                                          <p:spTgt spid="5"/>
                                        </p:tgtEl>
                                      </p:cBhvr>
                                    </p:animEffect>
                                  </p:childTnLst>
                                </p:cTn>
                              </p:par>
                            </p:childTnLst>
                          </p:cTn>
                        </p:par>
                        <p:par>
                          <p:cTn id="10" fill="hold">
                            <p:stCondLst>
                              <p:cond delay="0"/>
                            </p:stCondLst>
                            <p:childTnLst>
                              <p:par>
                                <p:cTn id="11" presetID="2" presetClass="entr" presetSubtype="1"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2" presetClass="entr" presetSubtype="1"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p:cTn id="20" repeatCount="indefinite" fill="hold" display="0">
                  <p:stCondLst>
                    <p:cond delay="indefinite"/>
                  </p:stCondLst>
                  <p:endCondLst>
                    <p:cond evt="onStopAudio" delay="0">
                      <p:tgtEl>
                        <p:sldTgt/>
                      </p:tgtEl>
                    </p:cond>
                  </p:endCondLst>
                </p:cTn>
                <p:tgtEl>
                  <p:spTgt spid="11"/>
                </p:tgtEl>
              </p:cMediaNode>
            </p:audio>
          </p:childTnLst>
        </p:cTn>
      </p:par>
    </p:tnLst>
    <p:bldLst>
      <p:bldP spid="9" grpId="0"/>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2253803" y="2614411"/>
            <a:ext cx="8397025" cy="1077218"/>
          </a:xfrm>
          <a:prstGeom prst="rect">
            <a:avLst/>
          </a:prstGeom>
          <a:noFill/>
        </p:spPr>
        <p:txBody>
          <a:bodyPr wrap="square" rtlCol="0">
            <a:spAutoFit/>
          </a:bodyPr>
          <a:lstStyle/>
          <a:p>
            <a:pPr algn="ctr"/>
            <a:r>
              <a:rPr lang="en-US" sz="3200" dirty="0">
                <a:latin typeface="Times New Roman" panose="02020603050405020304" pitchFamily="18" charset="0"/>
                <a:cs typeface="Times New Roman" panose="02020603050405020304" pitchFamily="18" charset="0"/>
              </a:rPr>
              <a:t>EM HÃY CHIA SẺ VỀ GÓC HỌC TẬP CỦA MÌNH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 y="0"/>
            <a:ext cx="12192002" cy="6858000"/>
            <a:chOff x="-1" y="0"/>
            <a:chExt cx="12192002" cy="6858000"/>
          </a:xfrm>
        </p:grpSpPr>
        <p:grpSp>
          <p:nvGrpSpPr>
            <p:cNvPr id="10" name="组合 9"/>
            <p:cNvGrpSpPr/>
            <p:nvPr/>
          </p:nvGrpSpPr>
          <p:grpSpPr>
            <a:xfrm>
              <a:off x="-1" y="0"/>
              <a:ext cx="12192002" cy="6858000"/>
              <a:chOff x="-1" y="0"/>
              <a:chExt cx="12192002" cy="685800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15360" t="31286" r="15896" b="-30"/>
              <a:stretch>
                <a:fillRect/>
              </a:stretch>
            </p:blipFill>
            <p:spPr>
              <a:xfrm>
                <a:off x="0" y="0"/>
                <a:ext cx="12192000" cy="6858000"/>
              </a:xfrm>
              <a:prstGeom prst="rect">
                <a:avLst/>
              </a:prstGeom>
            </p:spPr>
          </p:pic>
          <p:sp>
            <p:nvSpPr>
              <p:cNvPr id="13" name="矩形 12"/>
              <p:cNvSpPr/>
              <p:nvPr/>
            </p:nvSpPr>
            <p:spPr>
              <a:xfrm flipV="1">
                <a:off x="-1" y="1120139"/>
                <a:ext cx="12192002" cy="55468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TextBox 8"/>
              <p:cNvSpPr txBox="1">
                <a:spLocks noChangeArrowheads="1"/>
              </p:cNvSpPr>
              <p:nvPr/>
            </p:nvSpPr>
            <p:spPr bwMode="auto">
              <a:xfrm>
                <a:off x="4543784" y="287595"/>
                <a:ext cx="336731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dist" eaLnBrk="1" hangingPunct="1"/>
                <a:r>
                  <a:rPr lang="vi-VN" altLang="zh-CN" sz="4400" spc="300" dirty="0">
                    <a:solidFill>
                      <a:srgbClr val="65A1BD"/>
                    </a:solidFill>
                    <a:latin typeface="Elsie" panose="02000000000000000000" charset="0"/>
                    <a:ea typeface="Elsie" panose="02000000000000000000" charset="0"/>
                    <a:sym typeface="Arial" panose="020B0604020202020204" pitchFamily="34" charset="0"/>
                  </a:rPr>
                  <a:t>_KẾT LUẬN_</a:t>
                </a:r>
                <a:endParaRPr lang="zh-CN" altLang="en-US" sz="4400" spc="300" dirty="0">
                  <a:solidFill>
                    <a:srgbClr val="65A1BD"/>
                  </a:solidFill>
                  <a:latin typeface="Elsie" panose="02000000000000000000" charset="0"/>
                  <a:ea typeface="Elsie" panose="02000000000000000000" charset="0"/>
                  <a:sym typeface="Arial" panose="020B0604020202020204" pitchFamily="34" charset="0"/>
                </a:endParaRPr>
              </a:p>
            </p:txBody>
          </p:sp>
        </p:grpSp>
        <p:cxnSp>
          <p:nvCxnSpPr>
            <p:cNvPr id="11" name="直接连接符 10"/>
            <p:cNvCxnSpPr/>
            <p:nvPr/>
          </p:nvCxnSpPr>
          <p:spPr>
            <a:xfrm>
              <a:off x="-1" y="1120139"/>
              <a:ext cx="12192001" cy="0"/>
            </a:xfrm>
            <a:prstGeom prst="line">
              <a:avLst/>
            </a:prstGeom>
            <a:ln>
              <a:solidFill>
                <a:srgbClr val="65A1BD"/>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573767" y="4717480"/>
            <a:ext cx="6091464" cy="7117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p:txBody>
      </p:sp>
      <p:sp>
        <p:nvSpPr>
          <p:cNvPr id="6" name="文本框 5"/>
          <p:cNvSpPr txBox="1"/>
          <p:nvPr/>
        </p:nvSpPr>
        <p:spPr>
          <a:xfrm>
            <a:off x="1328110" y="2819626"/>
            <a:ext cx="4602068" cy="521970"/>
          </a:xfrm>
          <a:prstGeom prst="rect">
            <a:avLst/>
          </a:prstGeom>
          <a:noFill/>
        </p:spPr>
        <p:txBody>
          <a:bodyPr wrap="square" rtlCol="0">
            <a:spAutoFit/>
          </a:bodyPr>
          <a:lstStyle/>
          <a:p>
            <a:pPr algn="dist"/>
            <a:r>
              <a:rPr lang="zh-CN" altLang="en-US" sz="2800" dirty="0">
                <a:solidFill>
                  <a:schemeClr val="bg1"/>
                </a:solidFill>
                <a:latin typeface="Elsie" panose="02000000000000000000" charset="0"/>
                <a:ea typeface="Elsie" panose="02000000000000000000" charset="0"/>
              </a:rPr>
              <a:t>Click Add a Title</a:t>
            </a:r>
          </a:p>
        </p:txBody>
      </p:sp>
      <p:grpSp>
        <p:nvGrpSpPr>
          <p:cNvPr id="15" name="组合 8"/>
          <p:cNvGrpSpPr/>
          <p:nvPr/>
        </p:nvGrpSpPr>
        <p:grpSpPr>
          <a:xfrm>
            <a:off x="-1" y="0"/>
            <a:ext cx="12192002" cy="6858000"/>
            <a:chOff x="-1" y="0"/>
            <a:chExt cx="12192002" cy="6858000"/>
          </a:xfrm>
        </p:grpSpPr>
        <p:grpSp>
          <p:nvGrpSpPr>
            <p:cNvPr id="16" name="组合 9"/>
            <p:cNvGrpSpPr/>
            <p:nvPr/>
          </p:nvGrpSpPr>
          <p:grpSpPr>
            <a:xfrm>
              <a:off x="-1" y="0"/>
              <a:ext cx="12192002" cy="6858000"/>
              <a:chOff x="-1" y="0"/>
              <a:chExt cx="12192002" cy="6858000"/>
            </a:xfrm>
          </p:grpSpPr>
          <p:pic>
            <p:nvPicPr>
              <p:cNvPr id="18" name="图片 11"/>
              <p:cNvPicPr>
                <a:picLocks noChangeAspect="1"/>
              </p:cNvPicPr>
              <p:nvPr/>
            </p:nvPicPr>
            <p:blipFill rotWithShape="1">
              <a:blip r:embed="rId3">
                <a:extLst>
                  <a:ext uri="{28A0092B-C50C-407E-A947-70E740481C1C}">
                    <a14:useLocalDpi xmlns:a14="http://schemas.microsoft.com/office/drawing/2010/main" val="0"/>
                  </a:ext>
                </a:extLst>
              </a:blip>
              <a:srcRect l="15360" t="31286" r="15896" b="-30"/>
              <a:stretch>
                <a:fillRect/>
              </a:stretch>
            </p:blipFill>
            <p:spPr>
              <a:xfrm>
                <a:off x="0" y="0"/>
                <a:ext cx="12192000" cy="6858000"/>
              </a:xfrm>
              <a:prstGeom prst="rect">
                <a:avLst/>
              </a:prstGeom>
            </p:spPr>
          </p:pic>
          <p:sp>
            <p:nvSpPr>
              <p:cNvPr id="19" name="矩形 12"/>
              <p:cNvSpPr/>
              <p:nvPr/>
            </p:nvSpPr>
            <p:spPr>
              <a:xfrm flipV="1">
                <a:off x="-1" y="1120139"/>
                <a:ext cx="12192002" cy="55468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17" name="直接连接符 10"/>
            <p:cNvCxnSpPr/>
            <p:nvPr/>
          </p:nvCxnSpPr>
          <p:spPr>
            <a:xfrm>
              <a:off x="-1" y="1120139"/>
              <a:ext cx="12192001" cy="0"/>
            </a:xfrm>
            <a:prstGeom prst="line">
              <a:avLst/>
            </a:prstGeom>
            <a:ln>
              <a:solidFill>
                <a:srgbClr val="65A1BD"/>
              </a:solidFill>
            </a:ln>
          </p:spPr>
          <p:style>
            <a:lnRef idx="1">
              <a:schemeClr val="accent1"/>
            </a:lnRef>
            <a:fillRef idx="0">
              <a:schemeClr val="accent1"/>
            </a:fillRef>
            <a:effectRef idx="0">
              <a:schemeClr val="accent1"/>
            </a:effectRef>
            <a:fontRef idx="minor">
              <a:schemeClr val="tx1"/>
            </a:fontRef>
          </p:style>
        </p:cxnSp>
      </p:grpSp>
      <p:sp>
        <p:nvSpPr>
          <p:cNvPr id="23" name="文本框 5"/>
          <p:cNvSpPr txBox="1"/>
          <p:nvPr/>
        </p:nvSpPr>
        <p:spPr>
          <a:xfrm>
            <a:off x="1318465" y="2296406"/>
            <a:ext cx="4602068" cy="1815882"/>
          </a:xfrm>
          <a:prstGeom prst="rect">
            <a:avLst/>
          </a:prstGeom>
          <a:noFill/>
        </p:spPr>
        <p:txBody>
          <a:bodyPr wrap="square" rtlCol="0">
            <a:spAutoFit/>
          </a:bodyPr>
          <a:lstStyle/>
          <a:p>
            <a:pPr lvl="0" algn="just"/>
            <a:r>
              <a:rPr lang="x-none" sz="2800" dirty="0">
                <a:solidFill>
                  <a:schemeClr val="bg1"/>
                </a:solidFill>
                <a:latin typeface="Calibri" panose="020F0502020204030204" pitchFamily="34" charset="0"/>
                <a:cs typeface="Calibri" panose="020F0502020204030204" pitchFamily="34" charset="0"/>
              </a:rPr>
              <a:t>Góc học tập là nơi cất giữ sách vở, đồ dùng học tập và là nơi ngôi học hằng ngày của các em.</a:t>
            </a:r>
          </a:p>
        </p:txBody>
      </p:sp>
      <p:pic>
        <p:nvPicPr>
          <p:cNvPr id="25" name="Picture 24" descr="Graphical user interface, text, website&#10;&#10;Description automatically generated"/>
          <p:cNvPicPr>
            <a:picLocks noChangeAspect="1"/>
          </p:cNvPicPr>
          <p:nvPr/>
        </p:nvPicPr>
        <p:blipFill rotWithShape="1">
          <a:blip r:embed="rId4">
            <a:extLst>
              <a:ext uri="{28A0092B-C50C-407E-A947-70E740481C1C}">
                <a14:useLocalDpi xmlns:a14="http://schemas.microsoft.com/office/drawing/2010/main" val="0"/>
              </a:ext>
            </a:extLst>
          </a:blip>
          <a:srcRect l="55136" t="67861" r="18920" b="13459"/>
          <a:stretch>
            <a:fillRect/>
          </a:stretch>
        </p:blipFill>
        <p:spPr>
          <a:xfrm>
            <a:off x="2601399" y="1375769"/>
            <a:ext cx="7367817" cy="3315752"/>
          </a:xfrm>
          <a:prstGeom prst="rect">
            <a:avLst/>
          </a:prstGeom>
        </p:spPr>
      </p:pic>
      <p:sp>
        <p:nvSpPr>
          <p:cNvPr id="2" name="TextBox 1"/>
          <p:cNvSpPr txBox="1"/>
          <p:nvPr/>
        </p:nvSpPr>
        <p:spPr>
          <a:xfrm>
            <a:off x="3786389" y="180304"/>
            <a:ext cx="4726546" cy="646331"/>
          </a:xfrm>
          <a:prstGeom prst="rect">
            <a:avLst/>
          </a:prstGeom>
          <a:noFill/>
        </p:spPr>
        <p:txBody>
          <a:bodyPr wrap="square" rtlCol="0">
            <a:spAutoFit/>
          </a:bodyPr>
          <a:lstStyle/>
          <a:p>
            <a:r>
              <a:rPr lang="en-US" sz="3600" dirty="0"/>
              <a:t>GÓC SẮP XẾP</a:t>
            </a:r>
          </a:p>
        </p:txBody>
      </p:sp>
      <p:sp>
        <p:nvSpPr>
          <p:cNvPr id="3" name="TextBox 2"/>
          <p:cNvSpPr txBox="1"/>
          <p:nvPr/>
        </p:nvSpPr>
        <p:spPr>
          <a:xfrm>
            <a:off x="1547052" y="5016992"/>
            <a:ext cx="8047711" cy="954107"/>
          </a:xfrm>
          <a:prstGeom prst="rect">
            <a:avLst/>
          </a:prstGeom>
          <a:noFill/>
        </p:spPr>
        <p:txBody>
          <a:bodyPr wrap="square" rtlCol="0">
            <a:spAutoFit/>
          </a:bodyPr>
          <a:lstStyle/>
          <a:p>
            <a:pPr algn="ctr"/>
            <a:r>
              <a:rPr lang="en-US" sz="2800" dirty="0"/>
              <a:t>THAM KHẢO Ý TƯỞNG VÀ ĐƯA RA Ý TƯỞNG SẮP XẾP GÓC HỌC TẬP</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1000"/>
                                        <p:tgtEl>
                                          <p:spTgt spid="6"/>
                                        </p:tgtEl>
                                      </p:cBhvr>
                                    </p:animEffect>
                                  </p:childTnLst>
                                </p:cTn>
                              </p:par>
                            </p:childTnLst>
                          </p:cTn>
                        </p:par>
                        <p:par>
                          <p:cTn id="8" fill="hold">
                            <p:stCondLst>
                              <p:cond delay="1000"/>
                            </p:stCondLst>
                            <p:childTnLst>
                              <p:par>
                                <p:cTn id="9" presetID="14" presetClass="entr" presetSubtype="5" fill="hold" grpId="1"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vertical)">
                                      <p:cBhvr>
                                        <p:cTn id="11" dur="500"/>
                                        <p:tgtEl>
                                          <p:spTgt spid="4"/>
                                        </p:tgtEl>
                                      </p:cBhvr>
                                    </p:animEffect>
                                  </p:childTnLst>
                                </p:cTn>
                              </p:par>
                            </p:childTnLst>
                          </p:cTn>
                        </p:par>
                        <p:par>
                          <p:cTn id="12" fill="hold">
                            <p:stCondLst>
                              <p:cond delay="1500"/>
                            </p:stCondLst>
                            <p:childTnLst>
                              <p:par>
                                <p:cTn id="13" presetID="18" presetClass="entr" presetSubtype="6"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strips(downRight)">
                                      <p:cBhvr>
                                        <p:cTn id="1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 y="0"/>
            <a:ext cx="12192002" cy="6858000"/>
            <a:chOff x="-1" y="0"/>
            <a:chExt cx="12192002" cy="6858000"/>
          </a:xfrm>
        </p:grpSpPr>
        <p:grpSp>
          <p:nvGrpSpPr>
            <p:cNvPr id="10" name="组合 9"/>
            <p:cNvGrpSpPr/>
            <p:nvPr/>
          </p:nvGrpSpPr>
          <p:grpSpPr>
            <a:xfrm>
              <a:off x="-1" y="0"/>
              <a:ext cx="12192002" cy="6858000"/>
              <a:chOff x="-1" y="0"/>
              <a:chExt cx="12192002" cy="6858000"/>
            </a:xfrm>
          </p:grpSpPr>
          <p:pic>
            <p:nvPicPr>
              <p:cNvPr id="12" name="图片 11"/>
              <p:cNvPicPr>
                <a:picLocks noChangeAspect="1"/>
              </p:cNvPicPr>
              <p:nvPr/>
            </p:nvPicPr>
            <p:blipFill rotWithShape="1">
              <a:blip r:embed="rId3">
                <a:extLst>
                  <a:ext uri="{28A0092B-C50C-407E-A947-70E740481C1C}">
                    <a14:useLocalDpi xmlns:a14="http://schemas.microsoft.com/office/drawing/2010/main" val="0"/>
                  </a:ext>
                </a:extLst>
              </a:blip>
              <a:srcRect l="15360" t="31286" r="15896" b="-30"/>
              <a:stretch>
                <a:fillRect/>
              </a:stretch>
            </p:blipFill>
            <p:spPr>
              <a:xfrm>
                <a:off x="0" y="0"/>
                <a:ext cx="12192000" cy="6858000"/>
              </a:xfrm>
              <a:prstGeom prst="rect">
                <a:avLst/>
              </a:prstGeom>
            </p:spPr>
          </p:pic>
          <p:sp>
            <p:nvSpPr>
              <p:cNvPr id="13" name="矩形 12"/>
              <p:cNvSpPr/>
              <p:nvPr/>
            </p:nvSpPr>
            <p:spPr>
              <a:xfrm flipV="1">
                <a:off x="-1" y="1120139"/>
                <a:ext cx="12192002" cy="55468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TextBox 8"/>
              <p:cNvSpPr txBox="1">
                <a:spLocks noChangeArrowheads="1"/>
              </p:cNvSpPr>
              <p:nvPr/>
            </p:nvSpPr>
            <p:spPr bwMode="auto">
              <a:xfrm>
                <a:off x="4543784" y="287595"/>
                <a:ext cx="336731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dist" eaLnBrk="1" hangingPunct="1"/>
                <a:r>
                  <a:rPr lang="vi-VN" altLang="zh-CN" sz="4400" spc="300" dirty="0">
                    <a:solidFill>
                      <a:srgbClr val="65A1BD"/>
                    </a:solidFill>
                    <a:latin typeface="Elsie" panose="02000000000000000000" charset="0"/>
                    <a:ea typeface="Elsie" panose="02000000000000000000" charset="0"/>
                    <a:sym typeface="Arial" panose="020B0604020202020204" pitchFamily="34" charset="0"/>
                  </a:rPr>
                  <a:t>_KẾT LUẬN_</a:t>
                </a:r>
                <a:endParaRPr lang="zh-CN" altLang="en-US" sz="4400" spc="300" dirty="0">
                  <a:solidFill>
                    <a:srgbClr val="65A1BD"/>
                  </a:solidFill>
                  <a:latin typeface="Elsie" panose="02000000000000000000" charset="0"/>
                  <a:ea typeface="Elsie" panose="02000000000000000000" charset="0"/>
                  <a:sym typeface="Arial" panose="020B0604020202020204" pitchFamily="34" charset="0"/>
                </a:endParaRPr>
              </a:p>
            </p:txBody>
          </p:sp>
        </p:grpSp>
        <p:cxnSp>
          <p:nvCxnSpPr>
            <p:cNvPr id="11" name="直接连接符 10"/>
            <p:cNvCxnSpPr/>
            <p:nvPr/>
          </p:nvCxnSpPr>
          <p:spPr>
            <a:xfrm>
              <a:off x="-1" y="1120139"/>
              <a:ext cx="12192001" cy="0"/>
            </a:xfrm>
            <a:prstGeom prst="line">
              <a:avLst/>
            </a:prstGeom>
            <a:ln>
              <a:solidFill>
                <a:srgbClr val="65A1BD"/>
              </a:solidFill>
            </a:ln>
          </p:spPr>
          <p:style>
            <a:lnRef idx="1">
              <a:schemeClr val="accent1"/>
            </a:lnRef>
            <a:fillRef idx="0">
              <a:schemeClr val="accent1"/>
            </a:fillRef>
            <a:effectRef idx="0">
              <a:schemeClr val="accent1"/>
            </a:effectRef>
            <a:fontRef idx="minor">
              <a:schemeClr val="tx1"/>
            </a:fontRef>
          </p:style>
        </p:cxnSp>
      </p:grpSp>
      <p:sp>
        <p:nvSpPr>
          <p:cNvPr id="4" name="文本框 3"/>
          <p:cNvSpPr txBox="1"/>
          <p:nvPr/>
        </p:nvSpPr>
        <p:spPr>
          <a:xfrm>
            <a:off x="573767" y="4717480"/>
            <a:ext cx="6091464" cy="71173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a:p>
            <a:pPr algn="r" fontAlgn="auto">
              <a:lnSpc>
                <a:spcPct val="200000"/>
              </a:lnSpc>
            </a:pPr>
            <a:r>
              <a:rPr lang="zh-CN" altLang="en-US" sz="700" dirty="0">
                <a:solidFill>
                  <a:schemeClr val="bg1">
                    <a:lumMod val="50000"/>
                  </a:schemeClr>
                </a:solidFill>
                <a:latin typeface="Elsie" panose="02000000000000000000" charset="0"/>
                <a:ea typeface="Elsie" panose="02000000000000000000" charset="0"/>
                <a:sym typeface="+mn-ea"/>
              </a:rPr>
              <a:t>I love you more than I've ever loved any woman. And I've waited longer for you than I've waited for any woman.</a:t>
            </a:r>
          </a:p>
        </p:txBody>
      </p:sp>
      <p:sp>
        <p:nvSpPr>
          <p:cNvPr id="6" name="文本框 5"/>
          <p:cNvSpPr txBox="1"/>
          <p:nvPr/>
        </p:nvSpPr>
        <p:spPr>
          <a:xfrm>
            <a:off x="1328110" y="2819626"/>
            <a:ext cx="4602068" cy="521970"/>
          </a:xfrm>
          <a:prstGeom prst="rect">
            <a:avLst/>
          </a:prstGeom>
          <a:noFill/>
        </p:spPr>
        <p:txBody>
          <a:bodyPr wrap="square" rtlCol="0">
            <a:spAutoFit/>
          </a:bodyPr>
          <a:lstStyle/>
          <a:p>
            <a:pPr algn="dist"/>
            <a:r>
              <a:rPr lang="zh-CN" altLang="en-US" sz="2800" dirty="0">
                <a:solidFill>
                  <a:schemeClr val="bg1"/>
                </a:solidFill>
                <a:latin typeface="Elsie" panose="02000000000000000000" charset="0"/>
                <a:ea typeface="Elsie" panose="02000000000000000000" charset="0"/>
              </a:rPr>
              <a:t>Click Add a Title</a:t>
            </a:r>
          </a:p>
        </p:txBody>
      </p:sp>
      <p:grpSp>
        <p:nvGrpSpPr>
          <p:cNvPr id="15" name="组合 8"/>
          <p:cNvGrpSpPr/>
          <p:nvPr/>
        </p:nvGrpSpPr>
        <p:grpSpPr>
          <a:xfrm>
            <a:off x="38636" y="0"/>
            <a:ext cx="12192002" cy="6858000"/>
            <a:chOff x="-1" y="0"/>
            <a:chExt cx="12192002" cy="6858000"/>
          </a:xfrm>
        </p:grpSpPr>
        <p:grpSp>
          <p:nvGrpSpPr>
            <p:cNvPr id="16" name="组合 9"/>
            <p:cNvGrpSpPr/>
            <p:nvPr/>
          </p:nvGrpSpPr>
          <p:grpSpPr>
            <a:xfrm>
              <a:off x="-1" y="0"/>
              <a:ext cx="12192002" cy="6858000"/>
              <a:chOff x="-1" y="0"/>
              <a:chExt cx="12192002" cy="6858000"/>
            </a:xfrm>
          </p:grpSpPr>
          <p:pic>
            <p:nvPicPr>
              <p:cNvPr id="18" name="图片 11"/>
              <p:cNvPicPr>
                <a:picLocks noChangeAspect="1"/>
              </p:cNvPicPr>
              <p:nvPr/>
            </p:nvPicPr>
            <p:blipFill rotWithShape="1">
              <a:blip r:embed="rId3">
                <a:extLst>
                  <a:ext uri="{28A0092B-C50C-407E-A947-70E740481C1C}">
                    <a14:useLocalDpi xmlns:a14="http://schemas.microsoft.com/office/drawing/2010/main" val="0"/>
                  </a:ext>
                </a:extLst>
              </a:blip>
              <a:srcRect l="15360" t="31286" r="15896" b="-30"/>
              <a:stretch>
                <a:fillRect/>
              </a:stretch>
            </p:blipFill>
            <p:spPr>
              <a:xfrm>
                <a:off x="0" y="0"/>
                <a:ext cx="12192000" cy="6858000"/>
              </a:xfrm>
              <a:prstGeom prst="rect">
                <a:avLst/>
              </a:prstGeom>
            </p:spPr>
          </p:pic>
          <p:sp>
            <p:nvSpPr>
              <p:cNvPr id="19" name="矩形 12"/>
              <p:cNvSpPr/>
              <p:nvPr/>
            </p:nvSpPr>
            <p:spPr>
              <a:xfrm flipV="1">
                <a:off x="-1" y="1120139"/>
                <a:ext cx="12192002" cy="554689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17" name="直接连接符 10"/>
            <p:cNvCxnSpPr/>
            <p:nvPr/>
          </p:nvCxnSpPr>
          <p:spPr>
            <a:xfrm>
              <a:off x="-1" y="1120139"/>
              <a:ext cx="12192001" cy="0"/>
            </a:xfrm>
            <a:prstGeom prst="line">
              <a:avLst/>
            </a:prstGeom>
            <a:ln>
              <a:solidFill>
                <a:srgbClr val="65A1BD"/>
              </a:solidFill>
            </a:ln>
          </p:spPr>
          <p:style>
            <a:lnRef idx="1">
              <a:schemeClr val="accent1"/>
            </a:lnRef>
            <a:fillRef idx="0">
              <a:schemeClr val="accent1"/>
            </a:fillRef>
            <a:effectRef idx="0">
              <a:schemeClr val="accent1"/>
            </a:effectRef>
            <a:fontRef idx="minor">
              <a:schemeClr val="tx1"/>
            </a:fontRef>
          </p:style>
        </p:cxnSp>
      </p:grpSp>
      <p:sp>
        <p:nvSpPr>
          <p:cNvPr id="21" name="矩形 4"/>
          <p:cNvSpPr/>
          <p:nvPr/>
        </p:nvSpPr>
        <p:spPr>
          <a:xfrm>
            <a:off x="755650" y="1929570"/>
            <a:ext cx="5727699" cy="2549555"/>
          </a:xfrm>
          <a:prstGeom prst="rect">
            <a:avLst/>
          </a:prstGeom>
          <a:solidFill>
            <a:srgbClr val="65A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latin typeface="Elsie" panose="02000000000000000000" charset="0"/>
              <a:ea typeface="Elsie" panose="02000000000000000000" charset="0"/>
            </a:endParaRPr>
          </a:p>
        </p:txBody>
      </p:sp>
      <p:sp>
        <p:nvSpPr>
          <p:cNvPr id="22" name="矩形 7"/>
          <p:cNvSpPr/>
          <p:nvPr/>
        </p:nvSpPr>
        <p:spPr>
          <a:xfrm>
            <a:off x="6924221" y="1929570"/>
            <a:ext cx="4382407" cy="3687461"/>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dirty="0">
                <a:solidFill>
                  <a:srgbClr val="66A1BD"/>
                </a:solidFill>
                <a:latin typeface="+mj-lt"/>
                <a:cs typeface="Calibri" panose="020F0502020204030204" pitchFamily="34" charset="0"/>
              </a:rPr>
              <a:t>Việc tìm kiếm đồ dùng học tập, sách vở mỗi khi cần dùng đến có dễ dàng, nhanh chóng hay không, việc ngồi học ở góc học tập có thoải mái, dễ chịu hay không tuỳ thuộc rất nhiều vào sự sắp xếp sách vở, đồ dùng học tập ở góc học tập của mỗii người.</a:t>
            </a:r>
            <a:r>
              <a:rPr lang="x-none" sz="2400" dirty="0">
                <a:solidFill>
                  <a:srgbClr val="66A1BD"/>
                </a:solidFill>
                <a:latin typeface="+mj-lt"/>
                <a:cs typeface="Calibri" panose="020F0502020204030204" pitchFamily="34" charset="0"/>
              </a:rPr>
              <a:t> </a:t>
            </a:r>
            <a:endParaRPr lang="zh-CN" altLang="en-US" sz="2400" dirty="0">
              <a:solidFill>
                <a:srgbClr val="66A1BD"/>
              </a:solidFill>
              <a:latin typeface="+mj-lt"/>
              <a:ea typeface="Elsie" panose="02000000000000000000" charset="0"/>
              <a:cs typeface="Calibri" panose="020F0502020204030204" pitchFamily="34" charset="0"/>
            </a:endParaRPr>
          </a:p>
        </p:txBody>
      </p:sp>
      <p:sp>
        <p:nvSpPr>
          <p:cNvPr id="23" name="文本框 5"/>
          <p:cNvSpPr txBox="1"/>
          <p:nvPr/>
        </p:nvSpPr>
        <p:spPr>
          <a:xfrm>
            <a:off x="1318465" y="2296406"/>
            <a:ext cx="4602068" cy="1815882"/>
          </a:xfrm>
          <a:prstGeom prst="rect">
            <a:avLst/>
          </a:prstGeom>
          <a:noFill/>
        </p:spPr>
        <p:txBody>
          <a:bodyPr wrap="square" rtlCol="0">
            <a:spAutoFit/>
          </a:bodyPr>
          <a:lstStyle/>
          <a:p>
            <a:pPr lvl="0" algn="just"/>
            <a:r>
              <a:rPr lang="x-none" sz="2800" dirty="0">
                <a:solidFill>
                  <a:schemeClr val="bg1"/>
                </a:solidFill>
                <a:latin typeface="Times New Roman" panose="02020603050405020304" pitchFamily="18" charset="0"/>
                <a:cs typeface="Times New Roman" panose="02020603050405020304" pitchFamily="18" charset="0"/>
              </a:rPr>
              <a:t>Góc học tập là nơi cất giữ sách vở, đồ dùng học tập và là nơi ngôi học hằng ngày của các em.</a:t>
            </a:r>
          </a:p>
        </p:txBody>
      </p:sp>
      <p:sp>
        <p:nvSpPr>
          <p:cNvPr id="24" name="文本框 3"/>
          <p:cNvSpPr txBox="1"/>
          <p:nvPr/>
        </p:nvSpPr>
        <p:spPr>
          <a:xfrm>
            <a:off x="726167" y="4869880"/>
            <a:ext cx="6091464" cy="5693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fontAlgn="auto">
              <a:lnSpc>
                <a:spcPct val="200000"/>
              </a:lnSpc>
            </a:pPr>
            <a:r>
              <a:rPr lang="vi-VN" b="1" dirty="0">
                <a:solidFill>
                  <a:srgbClr val="66A1BD"/>
                </a:solidFill>
                <a:latin typeface="Times New Roman" panose="02020603050405020304" pitchFamily="18" charset="0"/>
                <a:cs typeface="Times New Roman" panose="02020603050405020304" pitchFamily="18" charset="0"/>
              </a:rPr>
              <a:t>Chia sẻ việc sắp xếp góc học tập gọn gàng, ngăn nắp</a:t>
            </a:r>
            <a:r>
              <a:rPr lang="x-none" sz="800" dirty="0">
                <a:solidFill>
                  <a:srgbClr val="66A1BD"/>
                </a:solidFill>
                <a:effectLst/>
                <a:latin typeface="Times New Roman" panose="02020603050405020304" pitchFamily="18" charset="0"/>
                <a:cs typeface="Times New Roman" panose="02020603050405020304" pitchFamily="18" charset="0"/>
              </a:rPr>
              <a:t> </a:t>
            </a:r>
            <a:endParaRPr lang="zh-CN" altLang="en-US" sz="700" dirty="0">
              <a:solidFill>
                <a:srgbClr val="66A1BD"/>
              </a:solidFill>
              <a:latin typeface="Times New Roman" panose="02020603050405020304" pitchFamily="18" charset="0"/>
              <a:ea typeface="Elsie" panose="02000000000000000000" charset="0"/>
              <a:cs typeface="Times New Roman" panose="02020603050405020304" pitchFamily="18" charset="0"/>
              <a:sym typeface="+mn-ea"/>
            </a:endParaRPr>
          </a:p>
        </p:txBody>
      </p:sp>
      <p:sp>
        <p:nvSpPr>
          <p:cNvPr id="2" name="TextBox 1"/>
          <p:cNvSpPr txBox="1"/>
          <p:nvPr/>
        </p:nvSpPr>
        <p:spPr>
          <a:xfrm>
            <a:off x="3850786" y="287595"/>
            <a:ext cx="4018208" cy="584775"/>
          </a:xfrm>
          <a:prstGeom prst="rect">
            <a:avLst/>
          </a:prstGeom>
          <a:noFill/>
        </p:spPr>
        <p:txBody>
          <a:bodyPr wrap="square" rtlCol="0">
            <a:spAutoFit/>
          </a:bodyPr>
          <a:lstStyle/>
          <a:p>
            <a:r>
              <a:rPr lang="en-US" sz="3200" dirty="0"/>
              <a:t>KẾT LUẬN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Right)">
                                      <p:cBhvr>
                                        <p:cTn id="7" dur="1000"/>
                                        <p:tgtEl>
                                          <p:spTgt spid="6"/>
                                        </p:tgtEl>
                                      </p:cBhvr>
                                    </p:animEffect>
                                  </p:childTnLst>
                                </p:cTn>
                              </p:par>
                            </p:childTnLst>
                          </p:cTn>
                        </p:par>
                        <p:par>
                          <p:cTn id="8" fill="hold">
                            <p:stCondLst>
                              <p:cond delay="1000"/>
                            </p:stCondLst>
                            <p:childTnLst>
                              <p:par>
                                <p:cTn id="9" presetID="14" presetClass="entr" presetSubtype="5" fill="hold" grpId="1"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vertical)">
                                      <p:cBhvr>
                                        <p:cTn id="11" dur="500"/>
                                        <p:tgtEl>
                                          <p:spTgt spid="4"/>
                                        </p:tgtEl>
                                      </p:cBhvr>
                                    </p:animEffect>
                                  </p:childTnLst>
                                </p:cTn>
                              </p:par>
                            </p:childTnLst>
                          </p:cTn>
                        </p:par>
                        <p:par>
                          <p:cTn id="12" fill="hold">
                            <p:stCondLst>
                              <p:cond delay="1500"/>
                            </p:stCondLst>
                            <p:childTnLst>
                              <p:par>
                                <p:cTn id="13" presetID="14" presetClass="entr" presetSubtype="5"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randombar(vertical)">
                                      <p:cBhvr>
                                        <p:cTn id="15" dur="500"/>
                                        <p:tgtEl>
                                          <p:spTgt spid="21"/>
                                        </p:tgtEl>
                                      </p:cBhvr>
                                    </p:animEffect>
                                  </p:childTnLst>
                                </p:cTn>
                              </p:par>
                            </p:childTnLst>
                          </p:cTn>
                        </p:par>
                        <p:par>
                          <p:cTn id="16" fill="hold">
                            <p:stCondLst>
                              <p:cond delay="2000"/>
                            </p:stCondLst>
                            <p:childTnLst>
                              <p:par>
                                <p:cTn id="17" presetID="14" presetClass="entr" presetSubtype="5"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vertical)">
                                      <p:cBhvr>
                                        <p:cTn id="19" dur="500"/>
                                        <p:tgtEl>
                                          <p:spTgt spid="22"/>
                                        </p:tgtEl>
                                      </p:cBhvr>
                                    </p:animEffect>
                                  </p:childTnLst>
                                </p:cTn>
                              </p:par>
                            </p:childTnLst>
                          </p:cTn>
                        </p:par>
                        <p:par>
                          <p:cTn id="20" fill="hold">
                            <p:stCondLst>
                              <p:cond delay="2500"/>
                            </p:stCondLst>
                            <p:childTnLst>
                              <p:par>
                                <p:cTn id="21" presetID="18" presetClass="entr" presetSubtype="6" fill="hold" grpId="0"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strips(downRight)">
                                      <p:cBhvr>
                                        <p:cTn id="23" dur="1000"/>
                                        <p:tgtEl>
                                          <p:spTgt spid="23"/>
                                        </p:tgtEl>
                                      </p:cBhvr>
                                    </p:animEffect>
                                  </p:childTnLst>
                                </p:cTn>
                              </p:par>
                            </p:childTnLst>
                          </p:cTn>
                        </p:par>
                        <p:par>
                          <p:cTn id="24" fill="hold">
                            <p:stCondLst>
                              <p:cond delay="3500"/>
                            </p:stCondLst>
                            <p:childTnLst>
                              <p:par>
                                <p:cTn id="25" presetID="14" presetClass="entr" presetSubtype="5" fill="hold" grpId="1"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randombar(vertic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21" grpId="0" bldLvl="0" animBg="1"/>
      <p:bldP spid="22" grpId="0" bldLvl="0" animBg="1"/>
      <p:bldP spid="23" grpId="0"/>
      <p:bldP spid="24" grpId="0"/>
      <p:bldP spid="24"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889131" y="2639903"/>
            <a:ext cx="6413737" cy="25286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x-none" sz="2400" dirty="0">
                <a:solidFill>
                  <a:srgbClr val="1F4F43"/>
                </a:solidFill>
                <a:latin typeface="Times New Roman" panose="02020603050405020304" pitchFamily="18" charset="0"/>
                <a:cs typeface="Times New Roman" panose="02020603050405020304" pitchFamily="18" charset="0"/>
              </a:rPr>
              <a:t>GV chuẩn bị 4 bàn học. </a:t>
            </a:r>
            <a:r>
              <a:rPr lang="en-US" sz="2400" dirty="0">
                <a:solidFill>
                  <a:srgbClr val="1F4F43"/>
                </a:solidFill>
                <a:latin typeface="Times New Roman" panose="02020603050405020304" pitchFamily="18" charset="0"/>
                <a:cs typeface="Times New Roman" panose="02020603050405020304" pitchFamily="18" charset="0"/>
              </a:rPr>
              <a:t>T</a:t>
            </a:r>
            <a:r>
              <a:rPr lang="x-none" sz="2400" dirty="0">
                <a:solidFill>
                  <a:srgbClr val="1F4F43"/>
                </a:solidFill>
                <a:latin typeface="Times New Roman" panose="02020603050405020304" pitchFamily="18" charset="0"/>
                <a:cs typeface="Times New Roman" panose="02020603050405020304" pitchFamily="18" charset="0"/>
              </a:rPr>
              <a:t>ất cả sách vở, dụng cụ học tập, cặp, chậu hoa nhỏ, hộp bút, khay bút,...</a:t>
            </a:r>
          </a:p>
          <a:p>
            <a:pPr algn="just"/>
            <a:r>
              <a:rPr lang="x-none" sz="2400" dirty="0">
                <a:solidFill>
                  <a:srgbClr val="1F4F43"/>
                </a:solidFill>
                <a:latin typeface="Times New Roman" panose="02020603050405020304" pitchFamily="18" charset="0"/>
                <a:cs typeface="Times New Roman" panose="02020603050405020304" pitchFamily="18" charset="0"/>
              </a:rPr>
              <a:t>LUẬT CHƠI: TRONG VÒNG 10 PHÚT MỖI ĐỘI SẼ SẮP XẾP GÓC HỌC TẬP CỦA TỔ MÌNH CHO GỌN GÀNG, HỢP LÝ, KHOA HỌC</a:t>
            </a:r>
          </a:p>
        </p:txBody>
      </p:sp>
      <p:sp>
        <p:nvSpPr>
          <p:cNvPr id="2" name="TextBox 1"/>
          <p:cNvSpPr txBox="1"/>
          <p:nvPr/>
        </p:nvSpPr>
        <p:spPr>
          <a:xfrm>
            <a:off x="3606084" y="1068946"/>
            <a:ext cx="6748530" cy="954107"/>
          </a:xfrm>
          <a:prstGeom prst="rect">
            <a:avLst/>
          </a:prstGeom>
          <a:noFill/>
        </p:spPr>
        <p:txBody>
          <a:bodyPr wrap="square" rtlCol="0">
            <a:spAutoFit/>
          </a:bodyPr>
          <a:lstStyle/>
          <a:p>
            <a:pPr algn="ctr"/>
            <a:r>
              <a:rPr lang="en-US" sz="2800" dirty="0"/>
              <a:t>TRÒ TRƠI SẮP XẾP GÓC HỌC TẬP CỦA EM</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F4E44"/>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02021" y="985519"/>
            <a:ext cx="8172064" cy="5448480"/>
          </a:xfrm>
          <a:prstGeom prst="rect">
            <a:avLst/>
          </a:prstGeom>
        </p:spPr>
      </p:pic>
      <p:sp>
        <p:nvSpPr>
          <p:cNvPr id="7" name="矩形 6"/>
          <p:cNvSpPr/>
          <p:nvPr/>
        </p:nvSpPr>
        <p:spPr>
          <a:xfrm>
            <a:off x="9406936" y="755471"/>
            <a:ext cx="1886673" cy="460095"/>
          </a:xfrm>
          <a:prstGeom prst="rect">
            <a:avLst/>
          </a:prstGeom>
          <a:solidFill>
            <a:srgbClr val="DEBC93"/>
          </a:solidFill>
          <a:ln>
            <a:solidFill>
              <a:srgbClr val="DEBC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zh-CN" altLang="en-US">
              <a:solidFill>
                <a:prstClr val="white"/>
              </a:solidFill>
              <a:latin typeface="Elsie" panose="02000000000000000000" charset="0"/>
              <a:ea typeface="Elsie" panose="02000000000000000000" charset="0"/>
              <a:sym typeface="Elsie" panose="02000000000000000000" charset="0"/>
            </a:endParaRPr>
          </a:p>
        </p:txBody>
      </p:sp>
      <p:pic>
        <p:nvPicPr>
          <p:cNvPr id="5" name="班得瑞乐团 - childhood memory - bandari 童年">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83200" y="-2390648"/>
            <a:ext cx="812800" cy="812800"/>
          </a:xfrm>
          <a:prstGeom prst="rect">
            <a:avLst/>
          </a:prstGeom>
        </p:spPr>
      </p:pic>
      <p:sp>
        <p:nvSpPr>
          <p:cNvPr id="2" name="文本框 1"/>
          <p:cNvSpPr txBox="1"/>
          <p:nvPr/>
        </p:nvSpPr>
        <p:spPr>
          <a:xfrm>
            <a:off x="530088" y="1651254"/>
            <a:ext cx="3179764" cy="3670236"/>
          </a:xfrm>
          <a:prstGeom prst="rect">
            <a:avLst/>
          </a:prstGeom>
          <a:noFill/>
        </p:spPr>
        <p:txBody>
          <a:bodyPr wrap="square" rtlCol="0">
            <a:spAutoFit/>
          </a:bodyPr>
          <a:lstStyle/>
          <a:p>
            <a:pPr algn="ctr" defTabSz="609600">
              <a:lnSpc>
                <a:spcPts val="9335"/>
              </a:lnSpc>
            </a:pPr>
            <a:r>
              <a:rPr lang="vi-VN" altLang="zh-CN" sz="3200" b="1" dirty="0">
                <a:solidFill>
                  <a:prstClr val="white"/>
                </a:solidFill>
                <a:latin typeface="Times New Roman" panose="02020603050405020304" pitchFamily="18" charset="0"/>
                <a:cs typeface="Times New Roman" panose="02020603050405020304" pitchFamily="18" charset="0"/>
              </a:rPr>
              <a:t>SẮP XẾP</a:t>
            </a:r>
          </a:p>
          <a:p>
            <a:pPr algn="ctr" defTabSz="609600">
              <a:lnSpc>
                <a:spcPts val="9335"/>
              </a:lnSpc>
            </a:pPr>
            <a:r>
              <a:rPr lang="vi-VN" altLang="zh-CN" sz="3200" b="1" dirty="0">
                <a:solidFill>
                  <a:prstClr val="white"/>
                </a:solidFill>
                <a:latin typeface="Times New Roman" panose="02020603050405020304" pitchFamily="18" charset="0"/>
                <a:cs typeface="Times New Roman" panose="02020603050405020304" pitchFamily="18" charset="0"/>
              </a:rPr>
              <a:t>NƠI Ở</a:t>
            </a:r>
          </a:p>
          <a:p>
            <a:pPr algn="ctr" defTabSz="609600">
              <a:lnSpc>
                <a:spcPts val="9335"/>
              </a:lnSpc>
            </a:pPr>
            <a:r>
              <a:rPr lang="vi-VN" altLang="zh-CN" sz="3200" b="1" dirty="0">
                <a:solidFill>
                  <a:prstClr val="white"/>
                </a:solidFill>
                <a:latin typeface="Times New Roman" panose="02020603050405020304" pitchFamily="18" charset="0"/>
                <a:cs typeface="Times New Roman" panose="02020603050405020304" pitchFamily="18" charset="0"/>
              </a:rPr>
              <a:t>CỦA EM</a:t>
            </a:r>
            <a:endParaRPr lang="zh-CN" altLang="en-US" sz="3200" b="1" dirty="0">
              <a:solidFill>
                <a:prstClr val="white"/>
              </a:solidFill>
              <a:latin typeface="Times New Roman" panose="02020603050405020304" pitchFamily="18" charset="0"/>
              <a:cs typeface="Times New Roman" panose="02020603050405020304" pitchFamily="18" charset="0"/>
            </a:endParaRPr>
          </a:p>
        </p:txBody>
      </p:sp>
      <p:sp>
        <p:nvSpPr>
          <p:cNvPr id="8" name="矩形 12"/>
          <p:cNvSpPr/>
          <p:nvPr/>
        </p:nvSpPr>
        <p:spPr>
          <a:xfrm>
            <a:off x="1328222" y="755471"/>
            <a:ext cx="1177936" cy="11401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zh-CN" sz="54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rPr>
              <a:t>2</a:t>
            </a:r>
            <a:endParaRPr lang="zh-CN" altLang="en-US" sz="5400" dirty="0">
              <a:solidFill>
                <a:srgbClr val="1F4F43"/>
              </a:solidFill>
              <a:latin typeface="Montserrat Medium" panose="00000600000000000000" pitchFamily="2" charset="0"/>
              <a:ea typeface="字魂35号-经典雅黑" panose="02000000000000000000" pitchFamily="2" charset="-122"/>
              <a:cs typeface="Montserrat Medium" panose="000006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7" presetClass="entr" presetSubtype="0" fill="hold" grpId="0" nodeType="after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hold" display="0">
                  <p:stCondLst>
                    <p:cond delay="indefinite"/>
                  </p:stCondLst>
                  <p:endCondLst>
                    <p:cond evt="onStopAudio" delay="0">
                      <p:tgtEl>
                        <p:sldTgt/>
                      </p:tgtEl>
                    </p:cond>
                  </p:endCondLst>
                </p:cTn>
                <p:tgtEl>
                  <p:spTgt spid="5"/>
                </p:tgtEl>
              </p:cMediaNode>
            </p:audio>
          </p:childTnLst>
        </p:cTn>
      </p:par>
    </p:tnLst>
    <p:bldLst>
      <p:bldP spid="7" grpId="0" bldLvl="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AAAAAAAAAAAAAAAAAAAAAAAAA">
  <a:themeElements>
    <a:clrScheme name="自定义 1988">
      <a:dk1>
        <a:sysClr val="windowText" lastClr="000000"/>
      </a:dk1>
      <a:lt1>
        <a:sysClr val="window" lastClr="FFFFFF"/>
      </a:lt1>
      <a:dk2>
        <a:srgbClr val="1F497D"/>
      </a:dk2>
      <a:lt2>
        <a:srgbClr val="EEECE1"/>
      </a:lt2>
      <a:accent1>
        <a:srgbClr val="2F4E44"/>
      </a:accent1>
      <a:accent2>
        <a:srgbClr val="DEBC93"/>
      </a:accent2>
      <a:accent3>
        <a:srgbClr val="2F4E44"/>
      </a:accent3>
      <a:accent4>
        <a:srgbClr val="DEBC93"/>
      </a:accent4>
      <a:accent5>
        <a:srgbClr val="2F4E44"/>
      </a:accent5>
      <a:accent6>
        <a:srgbClr val="DEBC93"/>
      </a:accent6>
      <a:hlink>
        <a:srgbClr val="2F4E44"/>
      </a:hlink>
      <a:folHlink>
        <a:srgbClr val="DEBC93"/>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Elsie"/>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1898</Words>
  <Application>Microsoft Office PowerPoint</Application>
  <PresentationFormat>Widescreen</PresentationFormat>
  <Paragraphs>162</Paragraphs>
  <Slides>29</Slides>
  <Notes>29</Notes>
  <HiddenSlides>0</HiddenSlides>
  <MMClips>3</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29</vt:i4>
      </vt:variant>
    </vt:vector>
  </HeadingPairs>
  <TitlesOfParts>
    <vt:vector size="41" baseType="lpstr">
      <vt:lpstr>等线 Light</vt:lpstr>
      <vt:lpstr>Calibri</vt:lpstr>
      <vt:lpstr>Arial</vt:lpstr>
      <vt:lpstr>Montserrat Medium</vt:lpstr>
      <vt:lpstr>等线</vt:lpstr>
      <vt:lpstr>Elsie</vt:lpstr>
      <vt:lpstr>Calibri Light</vt:lpstr>
      <vt:lpstr>Symbol</vt:lpstr>
      <vt:lpstr>Times New Roman</vt:lpstr>
      <vt:lpstr>​​</vt:lpstr>
      <vt:lpstr>AAAAAAAAAAAAAAAAAAAAAAAAAAA</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lzjljlc</dc:creator>
  <cp:lastModifiedBy>NGOCMEN</cp:lastModifiedBy>
  <cp:revision>317</cp:revision>
  <dcterms:created xsi:type="dcterms:W3CDTF">2018-02-23T07:21:00Z</dcterms:created>
  <dcterms:modified xsi:type="dcterms:W3CDTF">2023-12-06T14:25:16Z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71C2C7D21BCA48B8AF3339C6D1F042E5</vt:lpwstr>
  </property>
  <property fmtid="{D5CDD505-2E9C-101B-9397-08002B2CF9AE}" pid="3" name="KSOProductBuildVer">
    <vt:lpwstr>1033-11.2.0.11417</vt:lpwstr>
  </property>
</Properties>
</file>