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489" r:id="rId3"/>
    <p:sldId id="491" r:id="rId4"/>
    <p:sldId id="537" r:id="rId5"/>
    <p:sldId id="465" r:id="rId6"/>
    <p:sldId id="525" r:id="rId7"/>
    <p:sldId id="523" r:id="rId8"/>
    <p:sldId id="548" r:id="rId9"/>
    <p:sldId id="550" r:id="rId10"/>
    <p:sldId id="336" r:id="rId11"/>
    <p:sldId id="497" r:id="rId12"/>
    <p:sldId id="503" r:id="rId13"/>
    <p:sldId id="539" r:id="rId14"/>
    <p:sldId id="547" r:id="rId15"/>
    <p:sldId id="540" r:id="rId16"/>
    <p:sldId id="398" r:id="rId17"/>
    <p:sldId id="524" r:id="rId18"/>
    <p:sldId id="500" r:id="rId19"/>
    <p:sldId id="314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3 Arima Madurai Black" panose="020B0604020202020204" charset="0"/>
      <p:bold r:id="rId23"/>
    </p:embeddedFont>
    <p:embeddedFont>
      <p:font typeface="#9Slide05 SVNBulgary" panose="020B0604020202020204" charset="0"/>
      <p:regular r:id="rId24"/>
    </p:embeddedFont>
    <p:embeddedFont>
      <p:font typeface="#9Slide05 SVNMercury Script" panose="020B0604020202020204" charset="0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2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ECD"/>
    <a:srgbClr val="FBC1EA"/>
    <a:srgbClr val="B2ECAE"/>
    <a:srgbClr val="FFFF99"/>
    <a:srgbClr val="E9E8B4"/>
    <a:srgbClr val="E09978"/>
    <a:srgbClr val="E7DFF6"/>
    <a:srgbClr val="D8B4C6"/>
    <a:srgbClr val="4CDDF3"/>
    <a:srgbClr val="010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type="par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type="sib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type="par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type="sib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type="par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type="sib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/>
      <dgm:t>
        <a:bodyPr/>
        <a:lstStyle/>
        <a:p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type="par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type="sib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type="par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type="sib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</dgm:pt>
    <dgm:pt modelId="{656D30A6-E3FF-42E0-ABD3-F04FB231EE17}" type="pres">
      <dgm:prSet presAssocID="{B5B04230-F4D9-4AA6-B7F7-65A19FB29E22}" presName="spNode" presStyleCnt="0"/>
      <dgm:spPr/>
    </dgm:pt>
    <dgm:pt modelId="{829320FD-9797-443B-8A5A-9843120AA526}" type="pres">
      <dgm:prSet presAssocID="{DCF454DA-D8F2-48B8-B514-9ADA1CAA6625}" presName="sibTrans" presStyleLbl="sibTrans1D1" presStyleIdx="0" presStyleCnt="5"/>
      <dgm:spPr/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</dgm:pt>
    <dgm:pt modelId="{DA87C150-4B66-440F-8DCE-D3D6EF55FD16}" type="pres">
      <dgm:prSet presAssocID="{F2010C65-F7D8-4C79-AC56-4CCF7FF2E0D1}" presName="spNode" presStyleCnt="0"/>
      <dgm:spPr/>
    </dgm:pt>
    <dgm:pt modelId="{DF1B153F-FADD-4797-99E6-A44E2EB37BB5}" type="pres">
      <dgm:prSet presAssocID="{8CD37039-2931-42D0-945A-F1BBD0D82026}" presName="sibTrans" presStyleLbl="sibTrans1D1" presStyleIdx="1" presStyleCnt="5"/>
      <dgm:spPr/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</dgm:pt>
    <dgm:pt modelId="{8DFDDF68-0A6B-4672-B83F-6BCF95159601}" type="pres">
      <dgm:prSet presAssocID="{1B86C88C-3212-4BA7-B239-8B30C8E0F654}" presName="spNode" presStyleCnt="0"/>
      <dgm:spPr/>
    </dgm:pt>
    <dgm:pt modelId="{01215D36-4435-4A04-98A5-A8475484B772}" type="pres">
      <dgm:prSet presAssocID="{263E19C6-1499-4736-B4AA-DC3A57A8859C}" presName="sibTrans" presStyleLbl="sibTrans1D1" presStyleIdx="2" presStyleCnt="5"/>
      <dgm:spPr/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</dgm:pt>
    <dgm:pt modelId="{CAB5D414-254A-4FEC-A22F-E74857EEB0AF}" type="pres">
      <dgm:prSet presAssocID="{6581769B-D05B-437C-B33A-D305CC877A5C}" presName="spNode" presStyleCnt="0"/>
      <dgm:spPr/>
    </dgm:pt>
    <dgm:pt modelId="{5A213B98-18A8-4A6C-A9BA-7E4C36C82AB9}" type="pres">
      <dgm:prSet presAssocID="{48F89C16-EBC4-4DD3-8EBF-45F4BCE396C3}" presName="sibTrans" presStyleLbl="sibTrans1D1" presStyleIdx="3" presStyleCnt="5"/>
      <dgm:spPr/>
    </dgm:pt>
    <dgm:pt modelId="{C3FADEB8-9F57-4B21-A963-D494F135F672}" type="pres">
      <dgm:prSet presAssocID="{F94D9C30-E17E-4280-9876-DC8BE643C112}" presName="node" presStyleLbl="node1" presStyleIdx="4" presStyleCnt="5">
        <dgm:presLayoutVars>
          <dgm:bulletEnabled val="1"/>
        </dgm:presLayoutVars>
      </dgm:prSet>
      <dgm:spPr/>
    </dgm:pt>
    <dgm:pt modelId="{0E12D3D4-C9E6-4F96-BD07-874E4471CBE1}" type="pres">
      <dgm:prSet presAssocID="{F94D9C30-E17E-4280-9876-DC8BE643C112}" presName="spNode" presStyleCnt="0"/>
      <dgm:spPr/>
    </dgm:pt>
    <dgm:pt modelId="{E97F1B82-B858-4AE1-9508-740BC5FCEE5A}" type="pres">
      <dgm:prSet presAssocID="{76E66B36-71D5-4684-883D-8BC6396151A1}" presName="sibTrans" presStyleLbl="sibTrans1D1" presStyleIdx="4" presStyleCnt="5"/>
      <dgm:spPr/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2F41EB26-24DB-42BD-AF5F-80DB54ADCB2D}" type="presOf" srcId="{F94D9C30-E17E-4280-9876-DC8BE643C112}" destId="{C3FADEB8-9F57-4B21-A963-D494F135F672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F400253C-43AA-4C4E-94DC-852DD34FFC44}" type="presOf" srcId="{B5B04230-F4D9-4AA6-B7F7-65A19FB29E22}" destId="{C907C586-CF59-41B7-8936-850E8BE04698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02D64463-0927-46D9-A71D-C0E8BDCD7801}" type="presOf" srcId="{76E66B36-71D5-4684-883D-8BC6396151A1}" destId="{E97F1B82-B858-4AE1-9508-740BC5FCEE5A}" srcOrd="0" destOrd="0" presId="urn:microsoft.com/office/officeart/2005/8/layout/cycle5"/>
    <dgm:cxn modelId="{E16AA244-F39A-40B7-A91D-5399EC39EFC4}" type="presOf" srcId="{6581769B-D05B-437C-B33A-D305CC877A5C}" destId="{5DE1AAD0-2BA4-4AC5-92D5-5F44503F8623}" srcOrd="0" destOrd="0" presId="urn:microsoft.com/office/officeart/2005/8/layout/cycle5"/>
    <dgm:cxn modelId="{D32AFF6D-D958-4F1C-B5C5-D6B1A5417C25}" type="presOf" srcId="{F2010C65-F7D8-4C79-AC56-4CCF7FF2E0D1}" destId="{2DEB7551-BE24-4CB2-9048-6E5A728B5B05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8B973773-413A-4A5A-A939-C10CAEC00350}" type="presOf" srcId="{48F89C16-EBC4-4DD3-8EBF-45F4BCE396C3}" destId="{5A213B98-18A8-4A6C-A9BA-7E4C36C82AB9}" srcOrd="0" destOrd="0" presId="urn:microsoft.com/office/officeart/2005/8/layout/cycle5"/>
    <dgm:cxn modelId="{B0DC2A92-537E-4AAE-9489-97323CE5FF14}" type="presOf" srcId="{8CD37039-2931-42D0-945A-F1BBD0D82026}" destId="{DF1B153F-FADD-4797-99E6-A44E2EB37BB5}" srcOrd="0" destOrd="0" presId="urn:microsoft.com/office/officeart/2005/8/layout/cycle5"/>
    <dgm:cxn modelId="{585079A2-ED3F-4BB9-AC00-5CCA3EEF6D77}" type="presOf" srcId="{1B96215C-1296-449B-8FD8-F3C4D08E62C8}" destId="{1B124FAE-A8D5-45E1-929C-364F21E12E58}" srcOrd="0" destOrd="0" presId="urn:microsoft.com/office/officeart/2005/8/layout/cycle5"/>
    <dgm:cxn modelId="{2ED02CA3-5CC8-4A34-98BD-AF83CDF9A253}" type="presOf" srcId="{263E19C6-1499-4736-B4AA-DC3A57A8859C}" destId="{01215D36-4435-4A04-98A5-A8475484B772}" srcOrd="0" destOrd="0" presId="urn:microsoft.com/office/officeart/2005/8/layout/cycle5"/>
    <dgm:cxn modelId="{176B03BD-1603-47F6-9676-47DB042E03DA}" type="presOf" srcId="{1B86C88C-3212-4BA7-B239-8B30C8E0F654}" destId="{CBF08044-83C4-4AA4-BD20-53C4063824F3}" srcOrd="0" destOrd="0" presId="urn:microsoft.com/office/officeart/2005/8/layout/cycle5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047E1EFD-7ECE-44DC-8D28-8AB58DBC52A2}" type="presOf" srcId="{DCF454DA-D8F2-48B8-B514-9ADA1CAA6625}" destId="{829320FD-9797-443B-8A5A-9843120AA526}" srcOrd="0" destOrd="0" presId="urn:microsoft.com/office/officeart/2005/8/layout/cycle5"/>
    <dgm:cxn modelId="{77FF46A3-D4AE-4588-A668-09DE9B163E7D}" type="presParOf" srcId="{1B124FAE-A8D5-45E1-929C-364F21E12E58}" destId="{C907C586-CF59-41B7-8936-850E8BE04698}" srcOrd="0" destOrd="0" presId="urn:microsoft.com/office/officeart/2005/8/layout/cycle5"/>
    <dgm:cxn modelId="{063D093E-994B-4F20-86F4-3ADE5E435F86}" type="presParOf" srcId="{1B124FAE-A8D5-45E1-929C-364F21E12E58}" destId="{656D30A6-E3FF-42E0-ABD3-F04FB231EE17}" srcOrd="1" destOrd="0" presId="urn:microsoft.com/office/officeart/2005/8/layout/cycle5"/>
    <dgm:cxn modelId="{1F69F45C-92E5-4AC1-AAFA-5263A0DDCB3C}" type="presParOf" srcId="{1B124FAE-A8D5-45E1-929C-364F21E12E58}" destId="{829320FD-9797-443B-8A5A-9843120AA526}" srcOrd="2" destOrd="0" presId="urn:microsoft.com/office/officeart/2005/8/layout/cycle5"/>
    <dgm:cxn modelId="{A799B5C6-6C66-4D64-A568-B7F455706D2D}" type="presParOf" srcId="{1B124FAE-A8D5-45E1-929C-364F21E12E58}" destId="{2DEB7551-BE24-4CB2-9048-6E5A728B5B05}" srcOrd="3" destOrd="0" presId="urn:microsoft.com/office/officeart/2005/8/layout/cycle5"/>
    <dgm:cxn modelId="{8365FECA-25CB-4D22-A934-B3D3BBBCCA92}" type="presParOf" srcId="{1B124FAE-A8D5-45E1-929C-364F21E12E58}" destId="{DA87C150-4B66-440F-8DCE-D3D6EF55FD16}" srcOrd="4" destOrd="0" presId="urn:microsoft.com/office/officeart/2005/8/layout/cycle5"/>
    <dgm:cxn modelId="{0866DAFA-901A-45FD-83DE-931B3780662E}" type="presParOf" srcId="{1B124FAE-A8D5-45E1-929C-364F21E12E58}" destId="{DF1B153F-FADD-4797-99E6-A44E2EB37BB5}" srcOrd="5" destOrd="0" presId="urn:microsoft.com/office/officeart/2005/8/layout/cycle5"/>
    <dgm:cxn modelId="{F35E81E5-326C-4155-9AA5-0C42393B3902}" type="presParOf" srcId="{1B124FAE-A8D5-45E1-929C-364F21E12E58}" destId="{CBF08044-83C4-4AA4-BD20-53C4063824F3}" srcOrd="6" destOrd="0" presId="urn:microsoft.com/office/officeart/2005/8/layout/cycle5"/>
    <dgm:cxn modelId="{2A4444BF-848D-4F3B-8F6A-5FFCA87A9977}" type="presParOf" srcId="{1B124FAE-A8D5-45E1-929C-364F21E12E58}" destId="{8DFDDF68-0A6B-4672-B83F-6BCF95159601}" srcOrd="7" destOrd="0" presId="urn:microsoft.com/office/officeart/2005/8/layout/cycle5"/>
    <dgm:cxn modelId="{26134DB3-81A6-401A-B042-650509AEDC57}" type="presParOf" srcId="{1B124FAE-A8D5-45E1-929C-364F21E12E58}" destId="{01215D36-4435-4A04-98A5-A8475484B772}" srcOrd="8" destOrd="0" presId="urn:microsoft.com/office/officeart/2005/8/layout/cycle5"/>
    <dgm:cxn modelId="{C07B677E-3DF4-48CB-AEB4-FDBD2AB22BC5}" type="presParOf" srcId="{1B124FAE-A8D5-45E1-929C-364F21E12E58}" destId="{5DE1AAD0-2BA4-4AC5-92D5-5F44503F8623}" srcOrd="9" destOrd="0" presId="urn:microsoft.com/office/officeart/2005/8/layout/cycle5"/>
    <dgm:cxn modelId="{FE440021-BBCE-41FD-A9C6-9FDCC2A97E8B}" type="presParOf" srcId="{1B124FAE-A8D5-45E1-929C-364F21E12E58}" destId="{CAB5D414-254A-4FEC-A22F-E74857EEB0AF}" srcOrd="10" destOrd="0" presId="urn:microsoft.com/office/officeart/2005/8/layout/cycle5"/>
    <dgm:cxn modelId="{62AA093B-23D0-4F09-8215-1DE38BF7CF79}" type="presParOf" srcId="{1B124FAE-A8D5-45E1-929C-364F21E12E58}" destId="{5A213B98-18A8-4A6C-A9BA-7E4C36C82AB9}" srcOrd="11" destOrd="0" presId="urn:microsoft.com/office/officeart/2005/8/layout/cycle5"/>
    <dgm:cxn modelId="{1E98D943-FC9B-4581-82D0-FDC3872D3E43}" type="presParOf" srcId="{1B124FAE-A8D5-45E1-929C-364F21E12E58}" destId="{C3FADEB8-9F57-4B21-A963-D494F135F672}" srcOrd="12" destOrd="0" presId="urn:microsoft.com/office/officeart/2005/8/layout/cycle5"/>
    <dgm:cxn modelId="{8C8A87A4-BE7F-41FD-88FB-8C2331C0190B}" type="presParOf" srcId="{1B124FAE-A8D5-45E1-929C-364F21E12E58}" destId="{0E12D3D4-C9E6-4F96-BD07-874E4471CBE1}" srcOrd="13" destOrd="0" presId="urn:microsoft.com/office/officeart/2005/8/layout/cycle5"/>
    <dgm:cxn modelId="{D20D50F5-C200-4BE2-8CA1-903A6CC612BE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8BB6B28-AB12-4134-8DB1-035439FD46E8}" type="pres">
      <dgm:prSet presAssocID="{75B9D322-AFEF-4B62-B983-FB15632E6EAD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B62DC3B-97F7-4D21-BEA5-1EEBB12FF30A}" type="presOf" srcId="{4B827B5C-75E7-41D8-BA4E-EE1863FAD74D}" destId="{8BE00651-25AA-480E-89C3-EE1B62B38E15}" srcOrd="0" destOrd="0" presId="urn:microsoft.com/office/officeart/2005/8/layout/matrix2"/>
    <dgm:cxn modelId="{BE8D9740-5142-4FA6-BD79-B1DA940857B2}" type="presOf" srcId="{7AECC186-810A-4F61-A605-A0B1B22AD0B7}" destId="{086818B1-31EC-46BB-BC5E-FD2CFE8C7CFE}" srcOrd="0" destOrd="0" presId="urn:microsoft.com/office/officeart/2005/8/layout/matrix2"/>
    <dgm:cxn modelId="{4E536E42-ADCF-472D-AFE5-47CC5293C953}" type="presOf" srcId="{75B9D322-AFEF-4B62-B983-FB15632E6EAD}" destId="{8BFA51CB-E4E2-4EF6-B068-F68F5F9E1BCF}" srcOrd="0" destOrd="0" presId="urn:microsoft.com/office/officeart/2005/8/layout/matrix2"/>
    <dgm:cxn modelId="{3E2C486C-600A-4F55-BF35-42489952F0DC}" type="presOf" srcId="{0845126B-6BE6-4C9C-9A4C-C2C2F8659836}" destId="{C8BB6B28-AB12-4134-8DB1-035439FD46E8}" srcOrd="0" destOrd="0" presId="urn:microsoft.com/office/officeart/2005/8/layout/matrix2"/>
    <dgm:cxn modelId="{F04AEC72-D5B8-465C-AB73-4AB90C698B64}" type="presOf" srcId="{87878803-FC5F-4F97-B7A1-720FB9CD7ACF}" destId="{383AC20F-8F41-445F-8514-28AC5F1A7C70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7DE695AB-C2E5-49CE-9AAE-D4F928C30952}" type="presParOf" srcId="{8BFA51CB-E4E2-4EF6-B068-F68F5F9E1BCF}" destId="{32C09CB5-7EC6-44DB-AC62-6E3FB71173A5}" srcOrd="0" destOrd="0" presId="urn:microsoft.com/office/officeart/2005/8/layout/matrix2"/>
    <dgm:cxn modelId="{4E5EB1B5-6500-49E4-9152-50F0EE25F88F}" type="presParOf" srcId="{8BFA51CB-E4E2-4EF6-B068-F68F5F9E1BCF}" destId="{383AC20F-8F41-445F-8514-28AC5F1A7C70}" srcOrd="1" destOrd="0" presId="urn:microsoft.com/office/officeart/2005/8/layout/matrix2"/>
    <dgm:cxn modelId="{93A1B98A-6326-484C-96CA-ECB112751B40}" type="presParOf" srcId="{8BFA51CB-E4E2-4EF6-B068-F68F5F9E1BCF}" destId="{8BE00651-25AA-480E-89C3-EE1B62B38E15}" srcOrd="2" destOrd="0" presId="urn:microsoft.com/office/officeart/2005/8/layout/matrix2"/>
    <dgm:cxn modelId="{8BE2039A-8C53-443A-BA61-AFE7CC59F008}" type="presParOf" srcId="{8BFA51CB-E4E2-4EF6-B068-F68F5F9E1BCF}" destId="{C8BB6B28-AB12-4134-8DB1-035439FD46E8}" srcOrd="3" destOrd="0" presId="urn:microsoft.com/office/officeart/2005/8/layout/matrix2"/>
    <dgm:cxn modelId="{D6DF2DE2-5ABC-4034-8412-FAED74BF996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32504" y="3172665"/>
              </a:moveTo>
              <a:arcTo wR="2190542" hR="2190542" stAng="9201740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14367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088" y="1567870"/>
        <a:ext cx="1579179" cy="989014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26794" y="765615"/>
              </a:moveTo>
              <a:arcTo wR="2190542" hR="2190542" stAng="13234716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09CB5-7EC6-44DB-AC62-6E3FB71173A5}">
      <dsp:nvSpPr>
        <dsp:cNvPr id="0" name=""/>
        <dsp:cNvSpPr/>
      </dsp:nvSpPr>
      <dsp:spPr>
        <a:xfrm>
          <a:off x="337397" y="0"/>
          <a:ext cx="4937096" cy="493709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3AC20F-8F41-445F-8514-28AC5F1A7C70}">
      <dsp:nvSpPr>
        <dsp:cNvPr id="0" name=""/>
        <dsp:cNvSpPr/>
      </dsp:nvSpPr>
      <dsp:spPr>
        <a:xfrm>
          <a:off x="658308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712" y="417315"/>
        <a:ext cx="1782030" cy="1782030"/>
      </dsp:txXfrm>
    </dsp:sp>
    <dsp:sp modelId="{8BE00651-25AA-480E-89C3-EE1B62B38E15}">
      <dsp:nvSpPr>
        <dsp:cNvPr id="0" name=""/>
        <dsp:cNvSpPr/>
      </dsp:nvSpPr>
      <dsp:spPr>
        <a:xfrm>
          <a:off x="2978743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417315"/>
        <a:ext cx="1782030" cy="1782030"/>
      </dsp:txXfrm>
    </dsp:sp>
    <dsp:sp modelId="{C8BB6B28-AB12-4134-8DB1-035439FD46E8}">
      <dsp:nvSpPr>
        <dsp:cNvPr id="0" name=""/>
        <dsp:cNvSpPr/>
      </dsp:nvSpPr>
      <dsp:spPr>
        <a:xfrm>
          <a:off x="658308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712" y="2737750"/>
        <a:ext cx="1782030" cy="1782030"/>
      </dsp:txXfrm>
    </dsp:sp>
    <dsp:sp modelId="{086818B1-31EC-46BB-BC5E-FD2CFE8C7CFE}">
      <dsp:nvSpPr>
        <dsp:cNvPr id="0" name=""/>
        <dsp:cNvSpPr/>
      </dsp:nvSpPr>
      <dsp:spPr>
        <a:xfrm>
          <a:off x="2978743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2737750"/>
        <a:ext cx="1782030" cy="1782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56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54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569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69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77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282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16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10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61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35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7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28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84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F104-FAF1-46E5-99D9-41DD4FD666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83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65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25347" y="1219200"/>
            <a:ext cx="12242693" cy="6946900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C2E5-256E-4EC7-8395-2D8FFE33A3E7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雨, 墙壁&#10;&#10;已生成高可信度的说明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15" y="0"/>
            <a:ext cx="4571570" cy="6858000"/>
          </a:xfrm>
          <a:prstGeom prst="rect">
            <a:avLst/>
          </a:prstGeom>
        </p:spPr>
      </p:pic>
      <p:pic>
        <p:nvPicPr>
          <p:cNvPr id="10" name="图片 9" descr="图片包含 雨, 墙壁&#10;&#10;已生成高可信度的说明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4571570" cy="6858000"/>
          </a:xfrm>
          <a:prstGeom prst="rect">
            <a:avLst/>
          </a:prstGeom>
        </p:spPr>
      </p:pic>
      <p:pic>
        <p:nvPicPr>
          <p:cNvPr id="11" name="图片 10" descr="图片包含 雨, 墙壁&#10;&#10;已生成高可信度的说明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0"/>
            <a:ext cx="4571570" cy="6858000"/>
          </a:xfrm>
          <a:prstGeom prst="rect">
            <a:avLst/>
          </a:prstGeom>
        </p:spPr>
      </p:pic>
      <p:pic>
        <p:nvPicPr>
          <p:cNvPr id="12" name="图片 11" descr="图片包含 水, 户外, 自然, 天空&#10;&#10;已生成极高可信度的说明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75985" y="-88900"/>
            <a:ext cx="12242693" cy="6946900"/>
          </a:xfrm>
          <a:prstGeom prst="rect">
            <a:avLst/>
          </a:prstGeom>
          <a:blipFill dpi="0" rotWithShape="1">
            <a:blip r:embed="rId17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57769"/>
            <a:ext cx="3853981" cy="6953668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PA_矩形 9"/>
          <p:cNvSpPr/>
          <p:nvPr/>
        </p:nvSpPr>
        <p:spPr>
          <a:xfrm>
            <a:off x="2604015" y="2469817"/>
            <a:ext cx="8637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TIẾT  28: </a:t>
            </a:r>
            <a:r>
              <a:rPr lang="en-US" altLang="zh-CN" sz="5400" dirty="0" err="1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Truyện</a:t>
            </a:r>
            <a:r>
              <a:rPr lang="en-US" altLang="zh-CN" sz="54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Kiều</a:t>
            </a:r>
            <a:endParaRPr lang="zh-CN" altLang="en-US" sz="5400" dirty="0">
              <a:solidFill>
                <a:srgbClr val="FF0000"/>
              </a:solidFill>
              <a:latin typeface="#9Slide05 SVNMercury Script" pitchFamily="2" charset="0"/>
              <a:cs typeface="+mn-ea"/>
              <a:sym typeface="+mn-lt"/>
            </a:endParaRPr>
          </a:p>
        </p:txBody>
      </p:sp>
      <p:pic>
        <p:nvPicPr>
          <p:cNvPr id="92" name="图片 68">
            <a:extLst>
              <a:ext uri="{FF2B5EF4-FFF2-40B4-BE49-F238E27FC236}">
                <a16:creationId xmlns:a16="http://schemas.microsoft.com/office/drawing/2014/main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pic>
        <p:nvPicPr>
          <p:cNvPr id="118" name="图片 71">
            <a:extLst>
              <a:ext uri="{FF2B5EF4-FFF2-40B4-BE49-F238E27FC236}">
                <a16:creationId xmlns:a16="http://schemas.microsoft.com/office/drawing/2014/main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975276" y="3863255"/>
            <a:ext cx="4456185" cy="3032914"/>
          </a:xfrm>
          <a:prstGeom prst="rect">
            <a:avLst/>
          </a:prstGeom>
        </p:spPr>
      </p:pic>
      <p:grpSp>
        <p:nvGrpSpPr>
          <p:cNvPr id="120" name="组合 73">
            <a:extLst>
              <a:ext uri="{FF2B5EF4-FFF2-40B4-BE49-F238E27FC236}">
                <a16:creationId xmlns:a16="http://schemas.microsoft.com/office/drawing/2014/main" id="{371672B4-6BA7-4508-B08F-9D4D84DE8901}"/>
              </a:ext>
            </a:extLst>
          </p:cNvPr>
          <p:cNvGrpSpPr/>
          <p:nvPr/>
        </p:nvGrpSpPr>
        <p:grpSpPr>
          <a:xfrm rot="5400000">
            <a:off x="4426348" y="-432334"/>
            <a:ext cx="3770626" cy="7960415"/>
            <a:chOff x="4779545" y="1162806"/>
            <a:chExt cx="2632909" cy="5045184"/>
          </a:xfrm>
          <a:noFill/>
        </p:grpSpPr>
        <p:sp>
          <p:nvSpPr>
            <p:cNvPr id="121" name="矩形 74">
              <a:extLst>
                <a:ext uri="{FF2B5EF4-FFF2-40B4-BE49-F238E27FC236}">
                  <a16:creationId xmlns:a16="http://schemas.microsoft.com/office/drawing/2014/main" id="{D7F79932-A67D-4B3E-8CC4-CC119B953789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75">
              <a:extLst>
                <a:ext uri="{FF2B5EF4-FFF2-40B4-BE49-F238E27FC236}">
                  <a16:creationId xmlns:a16="http://schemas.microsoft.com/office/drawing/2014/main" id="{2953CB22-F253-4DF4-805C-19774F818777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图片 86">
            <a:extLst>
              <a:ext uri="{FF2B5EF4-FFF2-40B4-BE49-F238E27FC236}">
                <a16:creationId xmlns:a16="http://schemas.microsoft.com/office/drawing/2014/main" id="{9BA52456-3F5B-4570-9C6A-814A9E8B4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241176" y="5479511"/>
            <a:ext cx="974897" cy="552688"/>
          </a:xfrm>
          <a:prstGeom prst="rect">
            <a:avLst/>
          </a:prstGeom>
        </p:spPr>
      </p:pic>
      <p:sp>
        <p:nvSpPr>
          <p:cNvPr id="137" name="PA_矩形 9">
            <a:extLst>
              <a:ext uri="{FF2B5EF4-FFF2-40B4-BE49-F238E27FC236}">
                <a16:creationId xmlns:a16="http://schemas.microsoft.com/office/drawing/2014/main" id="{1A54BEB7-87F8-45C3-A38B-81B1058C9A90}"/>
              </a:ext>
            </a:extLst>
          </p:cNvPr>
          <p:cNvSpPr/>
          <p:nvPr/>
        </p:nvSpPr>
        <p:spPr>
          <a:xfrm>
            <a:off x="4645123" y="4337583"/>
            <a:ext cx="7594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_</a:t>
            </a:r>
            <a:r>
              <a:rPr lang="en-US" altLang="zh-CN" sz="3600" dirty="0" err="1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Nguyễn</a:t>
            </a:r>
            <a:r>
              <a:rPr lang="en-US" altLang="zh-CN" sz="36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 Du_</a:t>
            </a:r>
            <a:endParaRPr lang="zh-CN" altLang="en-US" sz="3600" dirty="0">
              <a:solidFill>
                <a:srgbClr val="FF0000"/>
              </a:solidFill>
              <a:latin typeface="#9Slide05 SVNMercury Script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08" y="990010"/>
            <a:ext cx="6818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7A6E51-8A84-41D3-8375-CD2F97BEE7FD}"/>
              </a:ext>
            </a:extLst>
          </p:cNvPr>
          <p:cNvSpPr txBox="1"/>
          <p:nvPr/>
        </p:nvSpPr>
        <p:spPr>
          <a:xfrm>
            <a:off x="6096000" y="1438208"/>
            <a:ext cx="55210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1500" dirty="0">
                <a:solidFill>
                  <a:srgbClr val="FF0000"/>
                </a:solidFill>
                <a:latin typeface="#9Slide05 SVNBulgary" pitchFamily="2" charset="0"/>
              </a:rPr>
              <a:t>b. </a:t>
            </a:r>
            <a:r>
              <a:rPr lang="en-SG" sz="11500" dirty="0" err="1">
                <a:solidFill>
                  <a:srgbClr val="FF0000"/>
                </a:solidFill>
                <a:latin typeface="#9Slide05 SVNBulgary" pitchFamily="2" charset="0"/>
              </a:rPr>
              <a:t>Thể</a:t>
            </a:r>
            <a:r>
              <a:rPr lang="en-SG" sz="115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SG" sz="11500" dirty="0" err="1">
                <a:solidFill>
                  <a:srgbClr val="FF0000"/>
                </a:solidFill>
                <a:latin typeface="#9Slide05 SVNBulgary" pitchFamily="2" charset="0"/>
              </a:rPr>
              <a:t>loại</a:t>
            </a:r>
            <a:endParaRPr lang="en-SG" sz="115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11A3E-C8E0-4C96-AFF6-67E8A8FE6D58}"/>
              </a:ext>
            </a:extLst>
          </p:cNvPr>
          <p:cNvSpPr txBox="1"/>
          <p:nvPr/>
        </p:nvSpPr>
        <p:spPr>
          <a:xfrm>
            <a:off x="4770849" y="3300256"/>
            <a:ext cx="55451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9600" dirty="0" err="1">
                <a:solidFill>
                  <a:srgbClr val="0070C0"/>
                </a:solidFill>
                <a:latin typeface="#9Slide05 SVNBulgary" pitchFamily="2" charset="0"/>
              </a:rPr>
              <a:t>Truyện</a:t>
            </a:r>
            <a:r>
              <a:rPr lang="en-SG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SG" sz="9600" dirty="0" err="1">
                <a:solidFill>
                  <a:srgbClr val="0070C0"/>
                </a:solidFill>
                <a:latin typeface="#9Slide05 SVNBulgary" pitchFamily="2" charset="0"/>
              </a:rPr>
              <a:t>Nôm</a:t>
            </a:r>
            <a:endParaRPr lang="en-SG" sz="96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BBBE6CF0-D6F9-460A-92E3-07220DC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5080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4CC6C1-41BD-4618-92B4-E80D0C4C7251}"/>
              </a:ext>
            </a:extLst>
          </p:cNvPr>
          <p:cNvSpPr/>
          <p:nvPr/>
        </p:nvSpPr>
        <p:spPr>
          <a:xfrm>
            <a:off x="1533237" y="498764"/>
            <a:ext cx="3870037" cy="979054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TÓM TẮT</a:t>
            </a:r>
            <a:endParaRPr lang="en-SG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570383-0944-4FAA-A79F-5391800A64C6}"/>
              </a:ext>
            </a:extLst>
          </p:cNvPr>
          <p:cNvSpPr/>
          <p:nvPr/>
        </p:nvSpPr>
        <p:spPr>
          <a:xfrm>
            <a:off x="845129" y="2098963"/>
            <a:ext cx="2701636" cy="2660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ED73F2-5D41-4CB0-B697-EA81E5E68F24}"/>
              </a:ext>
            </a:extLst>
          </p:cNvPr>
          <p:cNvSpPr/>
          <p:nvPr/>
        </p:nvSpPr>
        <p:spPr>
          <a:xfrm>
            <a:off x="3334329" y="2050472"/>
            <a:ext cx="2701636" cy="26600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383906-B1F7-48C2-9871-52CB962AA7C0}"/>
              </a:ext>
            </a:extLst>
          </p:cNvPr>
          <p:cNvSpPr/>
          <p:nvPr/>
        </p:nvSpPr>
        <p:spPr>
          <a:xfrm>
            <a:off x="2098967" y="3978562"/>
            <a:ext cx="2692398" cy="260927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BB8B31C-63CF-436A-A43D-EB2691E0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7" y="-61231"/>
            <a:ext cx="12300857" cy="69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2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A37BEB-E91C-4EBA-8778-2F3D97BC2EBC}"/>
              </a:ext>
            </a:extLst>
          </p:cNvPr>
          <p:cNvSpPr/>
          <p:nvPr/>
        </p:nvSpPr>
        <p:spPr>
          <a:xfrm>
            <a:off x="174172" y="607663"/>
            <a:ext cx="11843656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SG" sz="5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BÀI TẬP: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212251-B190-46B5-A641-C55CF23DB7A9}"/>
              </a:ext>
            </a:extLst>
          </p:cNvPr>
          <p:cNvSpPr/>
          <p:nvPr/>
        </p:nvSpPr>
        <p:spPr>
          <a:xfrm>
            <a:off x="772886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E00ED3-88F4-4056-B2F6-536A11B0C339}"/>
              </a:ext>
            </a:extLst>
          </p:cNvPr>
          <p:cNvSpPr/>
          <p:nvPr/>
        </p:nvSpPr>
        <p:spPr>
          <a:xfrm>
            <a:off x="4060374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SG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5B57C4-F40A-419D-B4E2-D9093D40201D}"/>
              </a:ext>
            </a:extLst>
          </p:cNvPr>
          <p:cNvSpPr/>
          <p:nvPr/>
        </p:nvSpPr>
        <p:spPr>
          <a:xfrm>
            <a:off x="7391406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SG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2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23ECAD-78BB-4707-909D-19F60CCD175C}"/>
              </a:ext>
            </a:extLst>
          </p:cNvPr>
          <p:cNvSpPr/>
          <p:nvPr/>
        </p:nvSpPr>
        <p:spPr>
          <a:xfrm>
            <a:off x="54431" y="0"/>
            <a:ext cx="6117770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 em hay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đây mà giảng mấy điều cho minh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gặp Kim sinh?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bán mình chuộc cha?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đi xa?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vào nhà lầu xanh?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mắc phải Sở Khanh nói lừa?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kết tóc xe tơ?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lên chùa làm sư?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gặp họ Từ?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sạch không?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bị mất chồng?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xuống sông Tiền Đường?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ơi giảng hết mọi đường anh nghe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86D44C-CB33-4286-AF47-3DB1AF29117F}"/>
              </a:ext>
            </a:extLst>
          </p:cNvPr>
          <p:cNvSpPr/>
          <p:nvPr/>
        </p:nvSpPr>
        <p:spPr>
          <a:xfrm>
            <a:off x="5769428" y="0"/>
            <a:ext cx="6422571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đây thông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xin giảng hết mọi điều mọi tinh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........... Kiều gặp Kim sinh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thằng t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mình chuộc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 lạng, Kiều phải đi xa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mụ ................, Kiều mắc lầu xanh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mưu mắc phải Sở Khanh nói lừa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chàng ................... kết tóc xe tơ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............................., Kiều phải lên chùa làm sư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năm Kiều gặp họ Từ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đã ...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........., Kiều phải mất chồng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xuống sông Tiền Đường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giảng hết mọi đường anh nghe</a:t>
            </a:r>
          </a:p>
        </p:txBody>
      </p:sp>
    </p:spTree>
    <p:extLst>
      <p:ext uri="{BB962C8B-B14F-4D97-AF65-F5344CB8AC3E}">
        <p14:creationId xmlns:p14="http://schemas.microsoft.com/office/powerpoint/2010/main" val="30763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F50164-2974-4382-BE4C-837547FB866B}"/>
              </a:ext>
            </a:extLst>
          </p:cNvPr>
          <p:cNvSpPr/>
          <p:nvPr/>
        </p:nvSpPr>
        <p:spPr>
          <a:xfrm>
            <a:off x="-859970" y="0"/>
            <a:ext cx="8937170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đây thông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xin giảng hết mọi điều mọi tinh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gặp Kim sinh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thằng t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mình chuộc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lạng, Kiều phải đi xa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mụ 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mắc lầu xanh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mưu mắc phải Sở Khanh nói lừa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chàng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tóc xe tơ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lên chùa làm sư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năm Kiều gặp họ Từ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đã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phải mất chồng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xuống sông Tiền Đường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giảng hết mọi đường anh nghe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B53B136A-3F4D-4C2B-A957-56F9F1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43" y="0"/>
            <a:ext cx="4840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GIÁ TRỊ NỘI DUNG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6E3A40-C46E-4156-A0E0-3FE0877423CC}"/>
              </a:ext>
            </a:extLst>
          </p:cNvPr>
          <p:cNvSpPr/>
          <p:nvPr/>
        </p:nvSpPr>
        <p:spPr>
          <a:xfrm>
            <a:off x="3214256" y="96087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D3C37F-4661-44FD-8DA4-46C8AA533332}"/>
              </a:ext>
            </a:extLst>
          </p:cNvPr>
          <p:cNvSpPr/>
          <p:nvPr/>
        </p:nvSpPr>
        <p:spPr>
          <a:xfrm>
            <a:off x="3214256" y="438770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40DF36-E7F9-4156-A286-B472C3A8CDE2}"/>
              </a:ext>
            </a:extLst>
          </p:cNvPr>
          <p:cNvSpPr/>
          <p:nvPr/>
        </p:nvSpPr>
        <p:spPr>
          <a:xfrm>
            <a:off x="6096000" y="244478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C22B5A-D394-4A55-B811-420C62D65736}"/>
              </a:ext>
            </a:extLst>
          </p:cNvPr>
          <p:cNvSpPr/>
          <p:nvPr/>
        </p:nvSpPr>
        <p:spPr>
          <a:xfrm>
            <a:off x="6096000" y="1846992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phận bất hạnh của người phụ nữ đức hạnh, tài hoa trong xã hội 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9626C6-E77F-4C51-9678-7692C73C0AD2}"/>
              </a:ext>
            </a:extLst>
          </p:cNvPr>
          <p:cNvSpPr/>
          <p:nvPr/>
        </p:nvSpPr>
        <p:spPr>
          <a:xfrm>
            <a:off x="6096000" y="3318164"/>
            <a:ext cx="5486400" cy="10255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B6BEB1-AF8A-444D-9DB4-81F99CE50999}"/>
              </a:ext>
            </a:extLst>
          </p:cNvPr>
          <p:cNvSpPr/>
          <p:nvPr/>
        </p:nvSpPr>
        <p:spPr>
          <a:xfrm>
            <a:off x="6096000" y="4643587"/>
            <a:ext cx="5486400" cy="6883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XHPK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8402B9-AD72-48AC-8367-22F4EBB061C9}"/>
              </a:ext>
            </a:extLst>
          </p:cNvPr>
          <p:cNvSpPr/>
          <p:nvPr/>
        </p:nvSpPr>
        <p:spPr>
          <a:xfrm>
            <a:off x="6096000" y="5606905"/>
            <a:ext cx="6096000" cy="9719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người.đặc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4D3E4C-1CF1-4AB2-9101-1F59556AE97F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5144656" y="750312"/>
            <a:ext cx="951344" cy="79952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4C6436-3CD8-4D35-B870-44144670AFB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5144656" y="1549838"/>
            <a:ext cx="951344" cy="8029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9C7BA90-D25C-4710-A0F6-C1D09DFC8C8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144656" y="4976668"/>
            <a:ext cx="951344" cy="1111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55BACE-6B71-4322-8829-85D90DB00F82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144656" y="3830925"/>
            <a:ext cx="951344" cy="114574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A847ED-347C-4271-AA0F-BBABA15621F7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5144656" y="4976668"/>
            <a:ext cx="951344" cy="111623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A2A411-8F61-4715-B587-68993DCEF75A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2419930" y="3429000"/>
            <a:ext cx="794326" cy="15476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549838"/>
            <a:ext cx="794326" cy="187916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E. GIÁ TRỊ NGHỆ THUẬT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6E3A40-C46E-4156-A0E0-3FE0877423CC}"/>
              </a:ext>
            </a:extLst>
          </p:cNvPr>
          <p:cNvSpPr/>
          <p:nvPr/>
        </p:nvSpPr>
        <p:spPr>
          <a:xfrm>
            <a:off x="3934691" y="596838"/>
            <a:ext cx="7675418" cy="905957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C22B5A-D394-4A55-B811-420C62D65736}"/>
              </a:ext>
            </a:extLst>
          </p:cNvPr>
          <p:cNvSpPr/>
          <p:nvPr/>
        </p:nvSpPr>
        <p:spPr>
          <a:xfrm>
            <a:off x="3934691" y="2117075"/>
            <a:ext cx="7675418" cy="903212"/>
          </a:xfrm>
          <a:prstGeom prst="roundRect">
            <a:avLst/>
          </a:prstGeom>
          <a:solidFill>
            <a:srgbClr val="FBC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9626C6-E77F-4C51-9678-7692C73C0AD2}"/>
              </a:ext>
            </a:extLst>
          </p:cNvPr>
          <p:cNvSpPr/>
          <p:nvPr/>
        </p:nvSpPr>
        <p:spPr>
          <a:xfrm>
            <a:off x="3934691" y="3592518"/>
            <a:ext cx="7675418" cy="1176455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8402B9-AD72-48AC-8367-22F4EBB061C9}"/>
              </a:ext>
            </a:extLst>
          </p:cNvPr>
          <p:cNvSpPr/>
          <p:nvPr/>
        </p:nvSpPr>
        <p:spPr>
          <a:xfrm>
            <a:off x="3934691" y="5237018"/>
            <a:ext cx="7675418" cy="9450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4C6436-3CD8-4D35-B870-44144670AFB9}"/>
              </a:ext>
            </a:extLst>
          </p:cNvPr>
          <p:cNvCxnSpPr>
            <a:cxnSpLocks/>
            <a:stCxn id="4" idx="6"/>
            <a:endCxn id="11" idx="1"/>
          </p:cNvCxnSpPr>
          <p:nvPr/>
        </p:nvCxnSpPr>
        <p:spPr>
          <a:xfrm flipV="1">
            <a:off x="2419930" y="2568681"/>
            <a:ext cx="1514761" cy="86031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55BACE-6B71-4322-8829-85D90DB00F82}"/>
              </a:ext>
            </a:extLst>
          </p:cNvPr>
          <p:cNvCxnSpPr>
            <a:cxnSpLocks/>
            <a:stCxn id="4" idx="6"/>
            <a:endCxn id="13" idx="1"/>
          </p:cNvCxnSpPr>
          <p:nvPr/>
        </p:nvCxnSpPr>
        <p:spPr>
          <a:xfrm>
            <a:off x="2419930" y="3429000"/>
            <a:ext cx="1514761" cy="75174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A847ED-347C-4271-AA0F-BBABA15621F7}"/>
              </a:ext>
            </a:extLst>
          </p:cNvPr>
          <p:cNvCxnSpPr>
            <a:cxnSpLocks/>
            <a:stCxn id="4" idx="6"/>
            <a:endCxn id="15" idx="1"/>
          </p:cNvCxnSpPr>
          <p:nvPr/>
        </p:nvCxnSpPr>
        <p:spPr>
          <a:xfrm>
            <a:off x="2419930" y="3429000"/>
            <a:ext cx="1514761" cy="22805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049817"/>
            <a:ext cx="1514761" cy="237918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807928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yá»n Kiá»u - Kim VÃ¢n Kiá»u TÃ¢n Truyá»n">
            <a:extLst>
              <a:ext uri="{FF2B5EF4-FFF2-40B4-BE49-F238E27FC236}">
                <a16:creationId xmlns:a16="http://schemas.microsoft.com/office/drawing/2014/main" id="{07256C5A-F9E0-4059-B2BE-81ACFF33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5D26B-F67A-4DFD-9A41-3DB479038D03}"/>
              </a:ext>
            </a:extLst>
          </p:cNvPr>
          <p:cNvSpPr txBox="1"/>
          <p:nvPr/>
        </p:nvSpPr>
        <p:spPr>
          <a:xfrm flipH="1">
            <a:off x="4976948" y="335845"/>
            <a:ext cx="6866710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ta.”</a:t>
            </a:r>
          </a:p>
        </p:txBody>
      </p:sp>
    </p:spTree>
    <p:extLst>
      <p:ext uri="{BB962C8B-B14F-4D97-AF65-F5344CB8AC3E}">
        <p14:creationId xmlns:p14="http://schemas.microsoft.com/office/powerpoint/2010/main" val="4010750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PA_文本框 9"/>
          <p:cNvSpPr txBox="1"/>
          <p:nvPr/>
        </p:nvSpPr>
        <p:spPr>
          <a:xfrm>
            <a:off x="3743738" y="3614110"/>
            <a:ext cx="4704523" cy="75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INSERT THE TITLE OF YOUR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PRESENTATION HERE    </a:t>
            </a:r>
          </a:p>
        </p:txBody>
      </p:sp>
      <p:sp>
        <p:nvSpPr>
          <p:cNvPr id="106" name="PA_文本框 1"/>
          <p:cNvSpPr txBox="1">
            <a:spLocks noChangeArrowheads="1"/>
          </p:cNvSpPr>
          <p:nvPr/>
        </p:nvSpPr>
        <p:spPr bwMode="auto">
          <a:xfrm>
            <a:off x="3089688" y="2044450"/>
            <a:ext cx="6012623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炫彩花卉唯美</a:t>
            </a:r>
            <a:endParaRPr lang="en-US" altLang="zh-CN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通用模板</a:t>
            </a:r>
            <a:endParaRPr lang="en-US" altLang="ko-KR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7" name="PA_圆角矩形 1"/>
          <p:cNvSpPr/>
          <p:nvPr/>
        </p:nvSpPr>
        <p:spPr>
          <a:xfrm>
            <a:off x="5312188" y="4796694"/>
            <a:ext cx="1567623" cy="3870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2018.01.01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73" y="-1"/>
            <a:ext cx="6817867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71624"/>
            <a:ext cx="3853981" cy="6953668"/>
          </a:xfrm>
          <a:prstGeom prst="rect">
            <a:avLst/>
          </a:prstGeom>
        </p:spPr>
      </p:pic>
      <p:pic>
        <p:nvPicPr>
          <p:cNvPr id="109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 descr="图片包含 餐桌, 室内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7" y="3190393"/>
            <a:ext cx="3398856" cy="3360986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45883939-2560-41EA-A2A3-8E44D4D4E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19" y="4547875"/>
            <a:ext cx="944959" cy="12965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69B886C-B394-43BA-BFB9-CD6B0B8F2D83}"/>
              </a:ext>
            </a:extLst>
          </p:cNvPr>
          <p:cNvSpPr txBox="1"/>
          <p:nvPr/>
        </p:nvSpPr>
        <p:spPr>
          <a:xfrm>
            <a:off x="3271735" y="2251150"/>
            <a:ext cx="6371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Thank you</a:t>
            </a:r>
            <a:r>
              <a:rPr lang="zh-CN" altLang="en-US" sz="10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图片包含 雨, 墙壁&#10;&#10;已生成高可信度的说明">
            <a:extLst>
              <a:ext uri="{FF2B5EF4-FFF2-40B4-BE49-F238E27FC236}">
                <a16:creationId xmlns:a16="http://schemas.microsoft.com/office/drawing/2014/main" id="{BD47F521-C663-4775-896B-F00051947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3" name="图片 122" descr="图片包含 雨, 墙壁&#10;&#10;已生成高可信度的说明">
            <a:extLst>
              <a:ext uri="{FF2B5EF4-FFF2-40B4-BE49-F238E27FC236}">
                <a16:creationId xmlns:a16="http://schemas.microsoft.com/office/drawing/2014/main" id="{AA739B85-9446-488B-9538-FC6EBDF1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4" name="图片 107" descr="图片包含 雨, 墙壁&#10;&#10;已生成高可信度的说明">
            <a:extLst>
              <a:ext uri="{FF2B5EF4-FFF2-40B4-BE49-F238E27FC236}">
                <a16:creationId xmlns:a16="http://schemas.microsoft.com/office/drawing/2014/main" id="{C73E2B0D-44CE-41DD-B64B-528D9D262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00" y="-57769"/>
            <a:ext cx="3853981" cy="6953668"/>
          </a:xfrm>
          <a:prstGeom prst="rect">
            <a:avLst/>
          </a:prstGeom>
        </p:spPr>
      </p:pic>
      <p:pic>
        <p:nvPicPr>
          <p:cNvPr id="5" name="Picture 194" descr="cverwwe">
            <a:extLst>
              <a:ext uri="{FF2B5EF4-FFF2-40B4-BE49-F238E27FC236}">
                <a16:creationId xmlns:a16="http://schemas.microsoft.com/office/drawing/2014/main" id="{8F478F16-5D40-4285-88B7-2A89FE3A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0" y="3419065"/>
            <a:ext cx="3104051" cy="35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9" descr="200712419435657_1">
            <a:extLst>
              <a:ext uri="{FF2B5EF4-FFF2-40B4-BE49-F238E27FC236}">
                <a16:creationId xmlns:a16="http://schemas.microsoft.com/office/drawing/2014/main" id="{12DA27B0-DC94-4C77-91DD-D13FDB3C9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0" descr="10004015438746072987">
            <a:extLst>
              <a:ext uri="{FF2B5EF4-FFF2-40B4-BE49-F238E27FC236}">
                <a16:creationId xmlns:a16="http://schemas.microsoft.com/office/drawing/2014/main" id="{F60EF012-62EF-4F98-8AAF-64FC1B9E9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82292" y="5511150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3">
            <a:extLst>
              <a:ext uri="{FF2B5EF4-FFF2-40B4-BE49-F238E27FC236}">
                <a16:creationId xmlns:a16="http://schemas.microsoft.com/office/drawing/2014/main" id="{ABAAFE09-E3B8-491C-9C2C-ACC6C55FA1C9}"/>
              </a:ext>
            </a:extLst>
          </p:cNvPr>
          <p:cNvGrpSpPr/>
          <p:nvPr/>
        </p:nvGrpSpPr>
        <p:grpSpPr>
          <a:xfrm rot="5400000">
            <a:off x="4670142" y="-1231014"/>
            <a:ext cx="2787217" cy="8706792"/>
            <a:chOff x="4779545" y="1162806"/>
            <a:chExt cx="2632909" cy="5045184"/>
          </a:xfrm>
          <a:noFill/>
        </p:grpSpPr>
        <p:sp>
          <p:nvSpPr>
            <p:cNvPr id="9" name="矩形 74">
              <a:extLst>
                <a:ext uri="{FF2B5EF4-FFF2-40B4-BE49-F238E27FC236}">
                  <a16:creationId xmlns:a16="http://schemas.microsoft.com/office/drawing/2014/main" id="{24BB9902-2D5A-417D-95B8-D7119F0DB4F0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5">
              <a:extLst>
                <a:ext uri="{FF2B5EF4-FFF2-40B4-BE49-F238E27FC236}">
                  <a16:creationId xmlns:a16="http://schemas.microsoft.com/office/drawing/2014/main" id="{457C5FC5-129B-4C24-B387-1DB22C1C4C61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">
            <a:extLst>
              <a:ext uri="{FF2B5EF4-FFF2-40B4-BE49-F238E27FC236}">
                <a16:creationId xmlns:a16="http://schemas.microsoft.com/office/drawing/2014/main" id="{9608C13F-AA1A-44BA-8FD5-51B8EC56C06C}"/>
              </a:ext>
            </a:extLst>
          </p:cNvPr>
          <p:cNvSpPr txBox="1"/>
          <p:nvPr/>
        </p:nvSpPr>
        <p:spPr>
          <a:xfrm>
            <a:off x="1951442" y="2337552"/>
            <a:ext cx="828911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105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I. </a:t>
            </a:r>
            <a:r>
              <a:rPr lang="en-SG" altLang="zh-CN" sz="105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Nguyễn</a:t>
            </a:r>
            <a:r>
              <a:rPr lang="en-SG" altLang="zh-CN" sz="105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Du</a:t>
            </a:r>
            <a:endParaRPr lang="zh-CN" altLang="en-US" sz="105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2" name="图片 42">
            <a:extLst>
              <a:ext uri="{FF2B5EF4-FFF2-40B4-BE49-F238E27FC236}">
                <a16:creationId xmlns:a16="http://schemas.microsoft.com/office/drawing/2014/main" id="{4F3ECF5F-6735-4F5E-BF30-CFF2165A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00" y="-11051"/>
            <a:ext cx="4362391" cy="18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F0FF1822-0907-45E1-87F6-A7A83781E2F5}"/>
              </a:ext>
            </a:extLst>
          </p:cNvPr>
          <p:cNvSpPr/>
          <p:nvPr/>
        </p:nvSpPr>
        <p:spPr>
          <a:xfrm>
            <a:off x="449367" y="399128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2FA4A-6B31-4873-A5C1-51F76C148760}"/>
              </a:ext>
            </a:extLst>
          </p:cNvPr>
          <p:cNvSpPr/>
          <p:nvPr/>
        </p:nvSpPr>
        <p:spPr>
          <a:xfrm>
            <a:off x="1638147" y="1478817"/>
            <a:ext cx="24304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nhóm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1+2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lên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người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giả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Nguyễn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Du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2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86ED089-221D-4916-9A9F-651107941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78962"/>
              </p:ext>
            </p:extLst>
          </p:nvPr>
        </p:nvGraphicFramePr>
        <p:xfrm>
          <a:off x="4467689" y="862541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12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77AD6E-8985-48AF-A880-7F2F5F34C014}"/>
              </a:ext>
            </a:extLst>
          </p:cNvPr>
          <p:cNvSpPr/>
          <p:nvPr/>
        </p:nvSpPr>
        <p:spPr>
          <a:xfrm>
            <a:off x="2762250" y="1295400"/>
            <a:ext cx="6667500" cy="4546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 DU</a:t>
            </a:r>
          </a:p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(1765 – 1820)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hiệu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Hiên</a:t>
            </a:r>
            <a:endParaRPr lang="en-SG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70D535-06B2-41F9-BDE7-FAE6A36342B7}"/>
              </a:ext>
            </a:extLst>
          </p:cNvPr>
          <p:cNvGrpSpPr/>
          <p:nvPr/>
        </p:nvGrpSpPr>
        <p:grpSpPr>
          <a:xfrm>
            <a:off x="4446732" y="172107"/>
            <a:ext cx="3567766" cy="1840186"/>
            <a:chOff x="4622840" y="39610"/>
            <a:chExt cx="3567766" cy="18401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935183E-333F-4005-8A5F-88794C975F4E}"/>
                </a:ext>
              </a:extLst>
            </p:cNvPr>
            <p:cNvSpPr/>
            <p:nvPr/>
          </p:nvSpPr>
          <p:spPr>
            <a:xfrm>
              <a:off x="4622840" y="39610"/>
              <a:ext cx="3567766" cy="1840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3067605-0541-4558-B251-F9D312490A64}"/>
                </a:ext>
              </a:extLst>
            </p:cNvPr>
            <p:cNvSpPr txBox="1"/>
            <p:nvPr/>
          </p:nvSpPr>
          <p:spPr>
            <a:xfrm>
              <a:off x="4712670" y="129440"/>
              <a:ext cx="3388106" cy="16605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endParaRPr lang="en-SG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Điền-Nghi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Xuân-Hà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44D5ED-E7DF-4201-A683-945BAB0B13CE}"/>
              </a:ext>
            </a:extLst>
          </p:cNvPr>
          <p:cNvGrpSpPr/>
          <p:nvPr/>
        </p:nvGrpSpPr>
        <p:grpSpPr>
          <a:xfrm>
            <a:off x="8741321" y="1979049"/>
            <a:ext cx="3163130" cy="2054879"/>
            <a:chOff x="8891744" y="2280669"/>
            <a:chExt cx="3163130" cy="20981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C3D322C-942D-4BC9-93E6-BAE27AA06B93}"/>
                </a:ext>
              </a:extLst>
            </p:cNvPr>
            <p:cNvSpPr/>
            <p:nvPr/>
          </p:nvSpPr>
          <p:spPr>
            <a:xfrm>
              <a:off x="8891744" y="2280669"/>
              <a:ext cx="3163130" cy="209819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38D6FC5A-67C7-422F-86C8-FDE93D95B845}"/>
                </a:ext>
              </a:extLst>
            </p:cNvPr>
            <p:cNvSpPr txBox="1"/>
            <p:nvPr/>
          </p:nvSpPr>
          <p:spPr>
            <a:xfrm>
              <a:off x="8994169" y="2383094"/>
              <a:ext cx="2958280" cy="1893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endParaRPr lang="en-SG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XVIII –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2A23FC-4800-4893-9EAE-82EC5438360C}"/>
              </a:ext>
            </a:extLst>
          </p:cNvPr>
          <p:cNvGrpSpPr/>
          <p:nvPr/>
        </p:nvGrpSpPr>
        <p:grpSpPr>
          <a:xfrm>
            <a:off x="6084689" y="4653219"/>
            <a:ext cx="3921460" cy="2054878"/>
            <a:chOff x="6258791" y="4626107"/>
            <a:chExt cx="3686998" cy="20548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6AE8BD4-335E-4683-8D67-CCA042A1D6A7}"/>
                </a:ext>
              </a:extLst>
            </p:cNvPr>
            <p:cNvSpPr/>
            <p:nvPr/>
          </p:nvSpPr>
          <p:spPr>
            <a:xfrm>
              <a:off x="6258791" y="4626107"/>
              <a:ext cx="3686998" cy="205487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56FB4638-E9AE-4E94-AE94-FC9078A879AC}"/>
                </a:ext>
              </a:extLst>
            </p:cNvPr>
            <p:cNvSpPr txBox="1"/>
            <p:nvPr/>
          </p:nvSpPr>
          <p:spPr>
            <a:xfrm>
              <a:off x="6359102" y="4726418"/>
              <a:ext cx="3486376" cy="1854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SG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vả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long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dĩ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Gia Long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SG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4329BA-C1E4-49A9-869A-462544A6FC9B}"/>
              </a:ext>
            </a:extLst>
          </p:cNvPr>
          <p:cNvGrpSpPr/>
          <p:nvPr/>
        </p:nvGrpSpPr>
        <p:grpSpPr>
          <a:xfrm>
            <a:off x="1424193" y="4643634"/>
            <a:ext cx="3573260" cy="2054878"/>
            <a:chOff x="1923549" y="4947127"/>
            <a:chExt cx="3573260" cy="14890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1D1D445-2B3F-44A2-9290-0FE788A4567C}"/>
                </a:ext>
              </a:extLst>
            </p:cNvPr>
            <p:cNvSpPr/>
            <p:nvPr/>
          </p:nvSpPr>
          <p:spPr>
            <a:xfrm>
              <a:off x="1923549" y="4947127"/>
              <a:ext cx="3573260" cy="14890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E81D547D-1068-4BE5-BFA9-0D7E7ACF4038}"/>
                </a:ext>
              </a:extLst>
            </p:cNvPr>
            <p:cNvSpPr txBox="1"/>
            <p:nvPr/>
          </p:nvSpPr>
          <p:spPr>
            <a:xfrm>
              <a:off x="1996239" y="5019817"/>
              <a:ext cx="3427880" cy="1343682"/>
            </a:xfrm>
            <a:prstGeom prst="rect">
              <a:avLst/>
            </a:prstGeom>
            <a:solidFill>
              <a:srgbClr val="FB7ECD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Con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SG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Am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DEB681-C164-4168-8107-5D563BD113C8}"/>
              </a:ext>
            </a:extLst>
          </p:cNvPr>
          <p:cNvGrpSpPr/>
          <p:nvPr/>
        </p:nvGrpSpPr>
        <p:grpSpPr>
          <a:xfrm>
            <a:off x="99144" y="1879442"/>
            <a:ext cx="3620765" cy="2040450"/>
            <a:chOff x="414833" y="2198235"/>
            <a:chExt cx="3183627" cy="20404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10B6F30-AD41-4E26-A5EC-81351D3F0A65}"/>
                </a:ext>
              </a:extLst>
            </p:cNvPr>
            <p:cNvSpPr/>
            <p:nvPr/>
          </p:nvSpPr>
          <p:spPr>
            <a:xfrm>
              <a:off x="430084" y="2198235"/>
              <a:ext cx="3168376" cy="204045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19AB1EF5-92BA-4241-8972-A9CBE547D27F}"/>
                </a:ext>
              </a:extLst>
            </p:cNvPr>
            <p:cNvSpPr txBox="1"/>
            <p:nvPr/>
          </p:nvSpPr>
          <p:spPr>
            <a:xfrm>
              <a:off x="414833" y="2260876"/>
              <a:ext cx="3171194" cy="184123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e.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SG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SG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Nam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ngâm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endParaRPr lang="en-SG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S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S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S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S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NT</a:t>
              </a:r>
              <a:endParaRPr lang="en-SG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3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E5767C-0532-4598-80EB-D1F2EAC2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597" y="3960154"/>
            <a:ext cx="6997563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pic>
        <p:nvPicPr>
          <p:cNvPr id="5" name="Chỗ dành sẵn cho Nội dung 4" descr="Ảnh có chứa tòa nhà&#10;&#10;Mô tả được tạo với mức tin cậy cao">
            <a:extLst>
              <a:ext uri="{FF2B5EF4-FFF2-40B4-BE49-F238E27FC236}">
                <a16:creationId xmlns:a16="http://schemas.microsoft.com/office/drawing/2014/main" id="{1FEA990F-F151-493B-B392-F70DDBC96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1606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Hình ảnh 8" descr="Ảnh có chứa bầu trời, ngoài trời, tòa nhà, đồng hồ&#10;&#10;Mô tả được tạo với mức tin cậy rất cao">
            <a:extLst>
              <a:ext uri="{FF2B5EF4-FFF2-40B4-BE49-F238E27FC236}">
                <a16:creationId xmlns:a16="http://schemas.microsoft.com/office/drawing/2014/main" id="{0939BDF1-03AC-4594-B725-4888B8FFDC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12043" r="10650" b="1"/>
          <a:stretch/>
        </p:blipFill>
        <p:spPr>
          <a:xfrm>
            <a:off x="4638955" y="321733"/>
            <a:ext cx="3535590" cy="29858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Hình ảnh 6" descr="Ảnh có chứa bầu trời, ngoài trời, tòa nhà, người đàn ông&#10;&#10;Mô tả được tạo với mức tin cậy rất cao">
            <a:extLst>
              <a:ext uri="{FF2B5EF4-FFF2-40B4-BE49-F238E27FC236}">
                <a16:creationId xmlns:a16="http://schemas.microsoft.com/office/drawing/2014/main" id="{2CF7ABBF-C6A3-4C46-AB81-0B6DCCE50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11981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90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图片包含 雨, 墙壁&#10;&#10;已生成高可信度的说明">
            <a:extLst>
              <a:ext uri="{FF2B5EF4-FFF2-40B4-BE49-F238E27FC236}">
                <a16:creationId xmlns:a16="http://schemas.microsoft.com/office/drawing/2014/main" id="{BD47F521-C663-4775-896B-F00051947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3" name="图片 122" descr="图片包含 雨, 墙壁&#10;&#10;已生成高可信度的说明">
            <a:extLst>
              <a:ext uri="{FF2B5EF4-FFF2-40B4-BE49-F238E27FC236}">
                <a16:creationId xmlns:a16="http://schemas.microsoft.com/office/drawing/2014/main" id="{AA739B85-9446-488B-9538-FC6EBDF1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4" name="图片 107" descr="图片包含 雨, 墙壁&#10;&#10;已生成高可信度的说明">
            <a:extLst>
              <a:ext uri="{FF2B5EF4-FFF2-40B4-BE49-F238E27FC236}">
                <a16:creationId xmlns:a16="http://schemas.microsoft.com/office/drawing/2014/main" id="{C73E2B0D-44CE-41DD-B64B-528D9D262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00" y="-57769"/>
            <a:ext cx="3853981" cy="6953668"/>
          </a:xfrm>
          <a:prstGeom prst="rect">
            <a:avLst/>
          </a:prstGeom>
        </p:spPr>
      </p:pic>
      <p:pic>
        <p:nvPicPr>
          <p:cNvPr id="5" name="Picture 194" descr="cverwwe">
            <a:extLst>
              <a:ext uri="{FF2B5EF4-FFF2-40B4-BE49-F238E27FC236}">
                <a16:creationId xmlns:a16="http://schemas.microsoft.com/office/drawing/2014/main" id="{8F478F16-5D40-4285-88B7-2A89FE3A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0" y="3419065"/>
            <a:ext cx="3104051" cy="35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9" descr="200712419435657_1">
            <a:extLst>
              <a:ext uri="{FF2B5EF4-FFF2-40B4-BE49-F238E27FC236}">
                <a16:creationId xmlns:a16="http://schemas.microsoft.com/office/drawing/2014/main" id="{12DA27B0-DC94-4C77-91DD-D13FDB3C9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0" descr="10004015438746072987">
            <a:extLst>
              <a:ext uri="{FF2B5EF4-FFF2-40B4-BE49-F238E27FC236}">
                <a16:creationId xmlns:a16="http://schemas.microsoft.com/office/drawing/2014/main" id="{F60EF012-62EF-4F98-8AAF-64FC1B9E9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82292" y="5511150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3">
            <a:extLst>
              <a:ext uri="{FF2B5EF4-FFF2-40B4-BE49-F238E27FC236}">
                <a16:creationId xmlns:a16="http://schemas.microsoft.com/office/drawing/2014/main" id="{ABAAFE09-E3B8-491C-9C2C-ACC6C55FA1C9}"/>
              </a:ext>
            </a:extLst>
          </p:cNvPr>
          <p:cNvGrpSpPr/>
          <p:nvPr/>
        </p:nvGrpSpPr>
        <p:grpSpPr>
          <a:xfrm rot="5400000">
            <a:off x="4670142" y="-1231014"/>
            <a:ext cx="2787217" cy="8706792"/>
            <a:chOff x="4779545" y="1162806"/>
            <a:chExt cx="2632909" cy="5045184"/>
          </a:xfrm>
          <a:noFill/>
        </p:grpSpPr>
        <p:sp>
          <p:nvSpPr>
            <p:cNvPr id="9" name="矩形 74">
              <a:extLst>
                <a:ext uri="{FF2B5EF4-FFF2-40B4-BE49-F238E27FC236}">
                  <a16:creationId xmlns:a16="http://schemas.microsoft.com/office/drawing/2014/main" id="{24BB9902-2D5A-417D-95B8-D7119F0DB4F0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5">
              <a:extLst>
                <a:ext uri="{FF2B5EF4-FFF2-40B4-BE49-F238E27FC236}">
                  <a16:creationId xmlns:a16="http://schemas.microsoft.com/office/drawing/2014/main" id="{457C5FC5-129B-4C24-B387-1DB22C1C4C61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">
            <a:extLst>
              <a:ext uri="{FF2B5EF4-FFF2-40B4-BE49-F238E27FC236}">
                <a16:creationId xmlns:a16="http://schemas.microsoft.com/office/drawing/2014/main" id="{9608C13F-AA1A-44BA-8FD5-51B8EC56C06C}"/>
              </a:ext>
            </a:extLst>
          </p:cNvPr>
          <p:cNvSpPr txBox="1"/>
          <p:nvPr/>
        </p:nvSpPr>
        <p:spPr>
          <a:xfrm>
            <a:off x="1951442" y="2366127"/>
            <a:ext cx="8289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II. </a:t>
            </a:r>
            <a:r>
              <a:rPr lang="en-SG" altLang="zh-CN" sz="9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Truyện</a:t>
            </a:r>
            <a:r>
              <a:rPr lang="en-SG" altLang="zh-CN" sz="9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9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Kiều</a:t>
            </a:r>
            <a:endParaRPr lang="zh-CN" altLang="en-US" sz="96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2" name="图片 42">
            <a:extLst>
              <a:ext uri="{FF2B5EF4-FFF2-40B4-BE49-F238E27FC236}">
                <a16:creationId xmlns:a16="http://schemas.microsoft.com/office/drawing/2014/main" id="{4F3ECF5F-6735-4F5E-BF30-CFF2165A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00" y="-11051"/>
            <a:ext cx="4362391" cy="18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3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F0FF1822-0907-45E1-87F6-A7A83781E2F5}"/>
              </a:ext>
            </a:extLst>
          </p:cNvPr>
          <p:cNvSpPr/>
          <p:nvPr/>
        </p:nvSpPr>
        <p:spPr>
          <a:xfrm>
            <a:off x="409203" y="454544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28673896-7198-40F9-8DC4-ECF573BB0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808897"/>
              </p:ext>
            </p:extLst>
          </p:nvPr>
        </p:nvGraphicFramePr>
        <p:xfrm>
          <a:off x="5297562" y="1117601"/>
          <a:ext cx="5611891" cy="493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3D2FA4A-6B31-4873-A5C1-51F76C148760}"/>
              </a:ext>
            </a:extLst>
          </p:cNvPr>
          <p:cNvSpPr/>
          <p:nvPr/>
        </p:nvSpPr>
        <p:spPr>
          <a:xfrm>
            <a:off x="1153238" y="1877989"/>
            <a:ext cx="37327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nhóm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3 + 4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lên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Truyện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Kiều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5390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A6E51-8A84-41D3-8375-CD2F97BEE7FD}"/>
              </a:ext>
            </a:extLst>
          </p:cNvPr>
          <p:cNvSpPr txBox="1"/>
          <p:nvPr/>
        </p:nvSpPr>
        <p:spPr>
          <a:xfrm>
            <a:off x="6720862" y="441972"/>
            <a:ext cx="4958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Bulgary" pitchFamily="2" charset="0"/>
                <a:cs typeface="+mn-cs"/>
              </a:rPr>
              <a:t>a. </a:t>
            </a:r>
            <a:r>
              <a:rPr kumimoji="0" lang="en-SG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Bulgary" pitchFamily="2" charset="0"/>
                <a:cs typeface="+mn-cs"/>
              </a:rPr>
              <a:t>Nguồn</a:t>
            </a:r>
            <a:r>
              <a:rPr kumimoji="0" lang="en-SG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Bulgary" pitchFamily="2" charset="0"/>
                <a:cs typeface="+mn-cs"/>
              </a:rPr>
              <a:t> </a:t>
            </a:r>
            <a:r>
              <a:rPr kumimoji="0" lang="en-SG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Bulgary" pitchFamily="2" charset="0"/>
                <a:cs typeface="+mn-cs"/>
              </a:rPr>
              <a:t>gốc</a:t>
            </a:r>
            <a:endParaRPr kumimoji="0" lang="en-SG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Bulgary" pitchFamily="2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D26342-2DC1-4F03-9AF3-C6C66C94A83D}"/>
              </a:ext>
            </a:extLst>
          </p:cNvPr>
          <p:cNvSpPr/>
          <p:nvPr/>
        </p:nvSpPr>
        <p:spPr>
          <a:xfrm>
            <a:off x="625213" y="1410670"/>
            <a:ext cx="2325064" cy="3347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Đ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ược phỏng đoán là sáng tác vào đầu thế kỉ XIX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6960D2-CF8D-4198-B124-7E93F2F578F1}"/>
              </a:ext>
            </a:extLst>
          </p:cNvPr>
          <p:cNvSpPr/>
          <p:nvPr/>
        </p:nvSpPr>
        <p:spPr>
          <a:xfrm>
            <a:off x="3568986" y="1866327"/>
            <a:ext cx="2325064" cy="3347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Gồm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3254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DFE099-6BD0-4F0C-9B51-F160C3DAFB05}"/>
              </a:ext>
            </a:extLst>
          </p:cNvPr>
          <p:cNvSpPr/>
          <p:nvPr/>
        </p:nvSpPr>
        <p:spPr>
          <a:xfrm>
            <a:off x="6435049" y="2402880"/>
            <a:ext cx="2447694" cy="3347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ựa theo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cốt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Kim Vân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kumimoji="0" lang="en-SG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của Thanh Tâm Tài Nhân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Quốc)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94E296-E3F5-4ECD-94CE-216ACAE80649}"/>
              </a:ext>
            </a:extLst>
          </p:cNvPr>
          <p:cNvSpPr/>
          <p:nvPr/>
        </p:nvSpPr>
        <p:spPr>
          <a:xfrm>
            <a:off x="9411482" y="2917464"/>
            <a:ext cx="2367866" cy="34985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hứng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đạo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Sáng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tạo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: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CA3408-F87A-4294-8461-12E1B4517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408906"/>
              </p:ext>
            </p:extLst>
          </p:nvPr>
        </p:nvGraphicFramePr>
        <p:xfrm>
          <a:off x="478970" y="1881051"/>
          <a:ext cx="11462658" cy="466427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5731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1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8588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vi-VN" sz="4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Vân Kiều truyện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vi-VN" sz="4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Kiều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5691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 thuyết chương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hồi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4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 Hán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Mối tình của: Kim Trọng, Thúy Vân, Thúy Kiều.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 thơ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4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Nôm.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Thúy Kiều – người phụ nữ dưới chế độ phong kiến.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Hộp Văn bản 1"/>
          <p:cNvSpPr txBox="1"/>
          <p:nvPr/>
        </p:nvSpPr>
        <p:spPr>
          <a:xfrm>
            <a:off x="-1" y="311391"/>
            <a:ext cx="12292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KHÁC BIỆT GIỮA “TRUYỆN KIỀU” CỦA NGUYỄN DU VỚI “ KIM VÂN KIỀU TRUYỆN” CỦA THANH TÂM TÀI NHÂN</a:t>
            </a:r>
          </a:p>
        </p:txBody>
      </p:sp>
    </p:spTree>
    <p:extLst>
      <p:ext uri="{BB962C8B-B14F-4D97-AF65-F5344CB8AC3E}">
        <p14:creationId xmlns:p14="http://schemas.microsoft.com/office/powerpoint/2010/main" val="371992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freeppt7.com">
  <a:themeElements>
    <a:clrScheme name="11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8B4C6"/>
      </a:accent1>
      <a:accent2>
        <a:srgbClr val="F3C098"/>
      </a:accent2>
      <a:accent3>
        <a:srgbClr val="6B5492"/>
      </a:accent3>
      <a:accent4>
        <a:srgbClr val="6A704C"/>
      </a:accent4>
      <a:accent5>
        <a:srgbClr val="E7DFF6"/>
      </a:accent5>
      <a:accent6>
        <a:srgbClr val="D3E9F7"/>
      </a:accent6>
      <a:hlink>
        <a:srgbClr val="4A2135"/>
      </a:hlink>
      <a:folHlink>
        <a:srgbClr val="BFBFBF"/>
      </a:folHlink>
    </a:clrScheme>
    <a:fontScheme name="temp">
      <a:majorFont>
        <a:latin typeface="Arial"/>
        <a:ea typeface="李旭科书法"/>
        <a:cs typeface=""/>
      </a:majorFont>
      <a:minorFont>
        <a:latin typeface="Arial"/>
        <a:ea typeface="李旭科书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1424</Words>
  <Application>Microsoft Office PowerPoint</Application>
  <PresentationFormat>Widescreen</PresentationFormat>
  <Paragraphs>165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#9Slide05 SVNMercury Script</vt:lpstr>
      <vt:lpstr>等线</vt:lpstr>
      <vt:lpstr>Times New Roman</vt:lpstr>
      <vt:lpstr>#9Slide03 Arima Madurai Black</vt:lpstr>
      <vt:lpstr>Arial</vt:lpstr>
      <vt:lpstr>#9Slide05 SVNBulgary</vt:lpstr>
      <vt:lpstr>https://freeppt7.com</vt:lpstr>
      <vt:lpstr>PowerPoint Presentation</vt:lpstr>
      <vt:lpstr>PowerPoint Presentation</vt:lpstr>
      <vt:lpstr>PowerPoint Presentation</vt:lpstr>
      <vt:lpstr>PowerPoint Presentation</vt:lpstr>
      <vt:lpstr> Là đại thi hào dân tộc, là danh nhân văn hóa  thế  giới.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https://freeppt7.com;https://www.jpppt.com</dc:creator>
  <cp:keywords>RP</cp:keywords>
  <dc:description>RP</dc:description>
  <cp:lastModifiedBy>BuiThom</cp:lastModifiedBy>
  <cp:revision>166</cp:revision>
  <dcterms:created xsi:type="dcterms:W3CDTF">2017-05-12T01:42:00Z</dcterms:created>
  <dcterms:modified xsi:type="dcterms:W3CDTF">2023-10-26T14:53:26Z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