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2"/>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3" r:id="rId26"/>
    <p:sldId id="284" r:id="rId27"/>
    <p:sldId id="285" r:id="rId28"/>
    <p:sldId id="286" r:id="rId29"/>
    <p:sldId id="287" r:id="rId30"/>
    <p:sldId id="288" r:id="rId31"/>
  </p:sldIdLst>
  <p:sldSz cx="9144000" cy="5143500" type="screen16x9"/>
  <p:notesSz cx="6858000" cy="9144000"/>
  <p:embeddedFontLst>
    <p:embeddedFont>
      <p:font typeface="Barlow" panose="020B0604020202020204" charset="0"/>
      <p:regular r:id="rId33"/>
      <p:bold r:id="rId34"/>
      <p:italic r:id="rId35"/>
      <p:boldItalic r:id="rId36"/>
    </p:embeddedFont>
    <p:embeddedFont>
      <p:font typeface="Barlow Medium" panose="020B0604020202020204" charset="0"/>
      <p:regular r:id="rId37"/>
      <p:bold r:id="rId38"/>
      <p:italic r:id="rId39"/>
      <p:boldItalic r:id="rId40"/>
    </p:embeddedFont>
    <p:embeddedFont>
      <p:font typeface="Pacifico" panose="020B0604020202020204" charset="0"/>
      <p:regular r:id="rId41"/>
    </p:embeddedFont>
    <p:embeddedFont>
      <p:font typeface="Titan One"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41">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3864ED-1242-462B-94BE-282DCDEB5601}">
  <a:tblStyle styleId="{B73864ED-1242-462B-94BE-282DCDEB560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pos="1341"/>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73f360bb1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73f360bb1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73f360bb1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73f360bb1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73f360bb12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73f360bb12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73f360bb1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73f360bb1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73f360bb1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73f360bb1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74151b3a4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74151b3a4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7678e6fa4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7678e6fa4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7678e6fa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7678e6fa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7678e6fa4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7678e6fa4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738f869a6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738f869a6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738f869a6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738f869a6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73b4db68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73b4db68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738f869a6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1738f869a6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73b4db68b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73b4db68b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7393d667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7393d667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73b4db68b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73b4db68b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49a64198e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149a64198e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494d2c07b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494d2c07b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494d2c07b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1494d2c07b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9a64193d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49a64193d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149a64198e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149a64198e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7393d667a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7393d667a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73f360bb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73f360bb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73f360bb1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73f360bb1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73f360bb1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73f360bb1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73f360bb1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73f360bb1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631700" y="1001775"/>
            <a:ext cx="5880600" cy="2139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2392525" y="3218850"/>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1"/>
        <p:cNvGrpSpPr/>
        <p:nvPr/>
      </p:nvGrpSpPr>
      <p:grpSpPr>
        <a:xfrm>
          <a:off x="0" y="0"/>
          <a:ext cx="0" cy="0"/>
          <a:chOff x="0" y="0"/>
          <a:chExt cx="0" cy="0"/>
        </a:xfrm>
      </p:grpSpPr>
      <p:sp>
        <p:nvSpPr>
          <p:cNvPr id="62" name="Google Shape;62;p13"/>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title"/>
          </p:nvPr>
        </p:nvSpPr>
        <p:spPr>
          <a:xfrm>
            <a:off x="2037475" y="2175740"/>
            <a:ext cx="6226200" cy="1276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3"/>
          <p:cNvSpPr txBox="1">
            <a:spLocks noGrp="1"/>
          </p:cNvSpPr>
          <p:nvPr>
            <p:ph type="title" idx="2" hasCustomPrompt="1"/>
          </p:nvPr>
        </p:nvSpPr>
        <p:spPr>
          <a:xfrm>
            <a:off x="2028290" y="936825"/>
            <a:ext cx="133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67"/>
        <p:cNvGrpSpPr/>
        <p:nvPr/>
      </p:nvGrpSpPr>
      <p:grpSpPr>
        <a:xfrm>
          <a:off x="0" y="0"/>
          <a:ext cx="0" cy="0"/>
          <a:chOff x="0" y="0"/>
          <a:chExt cx="0" cy="0"/>
        </a:xfrm>
      </p:grpSpPr>
      <p:sp>
        <p:nvSpPr>
          <p:cNvPr id="68" name="Google Shape;68;p14"/>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a:spLocks noGrp="1"/>
          </p:cNvSpPr>
          <p:nvPr>
            <p:ph type="title"/>
          </p:nvPr>
        </p:nvSpPr>
        <p:spPr>
          <a:xfrm>
            <a:off x="1175700" y="2011875"/>
            <a:ext cx="6128700" cy="1359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p14"/>
          <p:cNvSpPr txBox="1">
            <a:spLocks noGrp="1"/>
          </p:cNvSpPr>
          <p:nvPr>
            <p:ph type="title" idx="2" hasCustomPrompt="1"/>
          </p:nvPr>
        </p:nvSpPr>
        <p:spPr>
          <a:xfrm>
            <a:off x="6006875" y="1016774"/>
            <a:ext cx="1297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73"/>
        <p:cNvGrpSpPr/>
        <p:nvPr/>
      </p:nvGrpSpPr>
      <p:grpSpPr>
        <a:xfrm>
          <a:off x="0" y="0"/>
          <a:ext cx="0" cy="0"/>
          <a:chOff x="0" y="0"/>
          <a:chExt cx="0" cy="0"/>
        </a:xfrm>
      </p:grpSpPr>
      <p:sp>
        <p:nvSpPr>
          <p:cNvPr id="74" name="Google Shape;74;p15"/>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title"/>
          </p:nvPr>
        </p:nvSpPr>
        <p:spPr>
          <a:xfrm>
            <a:off x="1618050" y="1919100"/>
            <a:ext cx="5907900" cy="13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5"/>
          <p:cNvSpPr txBox="1">
            <a:spLocks noGrp="1"/>
          </p:cNvSpPr>
          <p:nvPr>
            <p:ph type="title" idx="2" hasCustomPrompt="1"/>
          </p:nvPr>
        </p:nvSpPr>
        <p:spPr>
          <a:xfrm>
            <a:off x="3856200" y="841300"/>
            <a:ext cx="14316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9"/>
        <p:cNvGrpSpPr/>
        <p:nvPr/>
      </p:nvGrpSpPr>
      <p:grpSpPr>
        <a:xfrm>
          <a:off x="0" y="0"/>
          <a:ext cx="0" cy="0"/>
          <a:chOff x="0" y="0"/>
          <a:chExt cx="0" cy="0"/>
        </a:xfrm>
      </p:grpSpPr>
      <p:sp>
        <p:nvSpPr>
          <p:cNvPr id="80" name="Google Shape;80;p16"/>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title"/>
          </p:nvPr>
        </p:nvSpPr>
        <p:spPr>
          <a:xfrm>
            <a:off x="1838688" y="1730838"/>
            <a:ext cx="25314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6"/>
          <p:cNvSpPr txBox="1">
            <a:spLocks noGrp="1"/>
          </p:cNvSpPr>
          <p:nvPr>
            <p:ph type="title" idx="2" hasCustomPrompt="1"/>
          </p:nvPr>
        </p:nvSpPr>
        <p:spPr>
          <a:xfrm>
            <a:off x="1033748" y="1759938"/>
            <a:ext cx="705900" cy="39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6"/>
          <p:cNvSpPr txBox="1">
            <a:spLocks noGrp="1"/>
          </p:cNvSpPr>
          <p:nvPr>
            <p:ph type="title" idx="3"/>
          </p:nvPr>
        </p:nvSpPr>
        <p:spPr>
          <a:xfrm>
            <a:off x="5676950" y="2949688"/>
            <a:ext cx="2531400" cy="1042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6"/>
          <p:cNvSpPr txBox="1">
            <a:spLocks noGrp="1"/>
          </p:cNvSpPr>
          <p:nvPr>
            <p:ph type="title" idx="4" hasCustomPrompt="1"/>
          </p:nvPr>
        </p:nvSpPr>
        <p:spPr>
          <a:xfrm>
            <a:off x="4872948" y="1759938"/>
            <a:ext cx="705900" cy="39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6"/>
          <p:cNvSpPr txBox="1">
            <a:spLocks noGrp="1"/>
          </p:cNvSpPr>
          <p:nvPr>
            <p:ph type="title" idx="5"/>
          </p:nvPr>
        </p:nvSpPr>
        <p:spPr>
          <a:xfrm>
            <a:off x="5676950" y="1422138"/>
            <a:ext cx="2531400" cy="1074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Google Shape;87;p16"/>
          <p:cNvSpPr txBox="1">
            <a:spLocks noGrp="1"/>
          </p:cNvSpPr>
          <p:nvPr>
            <p:ph type="title" idx="6" hasCustomPrompt="1"/>
          </p:nvPr>
        </p:nvSpPr>
        <p:spPr>
          <a:xfrm>
            <a:off x="1033750" y="3271288"/>
            <a:ext cx="705900" cy="39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6"/>
          <p:cNvSpPr txBox="1">
            <a:spLocks noGrp="1"/>
          </p:cNvSpPr>
          <p:nvPr>
            <p:ph type="title" idx="7"/>
          </p:nvPr>
        </p:nvSpPr>
        <p:spPr>
          <a:xfrm>
            <a:off x="1838688" y="2933488"/>
            <a:ext cx="2531400" cy="1074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16"/>
          <p:cNvSpPr txBox="1">
            <a:spLocks noGrp="1"/>
          </p:cNvSpPr>
          <p:nvPr>
            <p:ph type="title" idx="8" hasCustomPrompt="1"/>
          </p:nvPr>
        </p:nvSpPr>
        <p:spPr>
          <a:xfrm>
            <a:off x="4872950" y="3271288"/>
            <a:ext cx="705900" cy="39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6"/>
          <p:cNvSpPr txBox="1">
            <a:spLocks noGrp="1"/>
          </p:cNvSpPr>
          <p:nvPr>
            <p:ph type="title" idx="9"/>
          </p:nvPr>
        </p:nvSpPr>
        <p:spPr>
          <a:xfrm>
            <a:off x="720000" y="591421"/>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91"/>
        <p:cNvGrpSpPr/>
        <p:nvPr/>
      </p:nvGrpSpPr>
      <p:grpSpPr>
        <a:xfrm>
          <a:off x="0" y="0"/>
          <a:ext cx="0" cy="0"/>
          <a:chOff x="0" y="0"/>
          <a:chExt cx="0" cy="0"/>
        </a:xfrm>
      </p:grpSpPr>
      <p:sp>
        <p:nvSpPr>
          <p:cNvPr id="92" name="Google Shape;92;p17"/>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body" idx="1"/>
          </p:nvPr>
        </p:nvSpPr>
        <p:spPr>
          <a:xfrm>
            <a:off x="720000" y="1377725"/>
            <a:ext cx="3431400" cy="25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a:buChar char="●"/>
              <a:defRPr/>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
        <p:nvSpPr>
          <p:cNvPr id="95" name="Google Shape;95;p17"/>
          <p:cNvSpPr txBox="1">
            <a:spLocks noGrp="1"/>
          </p:cNvSpPr>
          <p:nvPr>
            <p:ph type="title"/>
          </p:nvPr>
        </p:nvSpPr>
        <p:spPr>
          <a:xfrm>
            <a:off x="720000" y="591421"/>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96"/>
        <p:cNvGrpSpPr/>
        <p:nvPr/>
      </p:nvGrpSpPr>
      <p:grpSpPr>
        <a:xfrm>
          <a:off x="0" y="0"/>
          <a:ext cx="0" cy="0"/>
          <a:chOff x="0" y="0"/>
          <a:chExt cx="0" cy="0"/>
        </a:xfrm>
      </p:grpSpPr>
      <p:sp>
        <p:nvSpPr>
          <p:cNvPr id="97" name="Google Shape;97;p18"/>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body" idx="1"/>
          </p:nvPr>
        </p:nvSpPr>
        <p:spPr>
          <a:xfrm>
            <a:off x="1342950" y="1468100"/>
            <a:ext cx="6458100" cy="25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a:buChar char="●"/>
              <a:defRPr/>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
        <p:nvSpPr>
          <p:cNvPr id="100" name="Google Shape;100;p18"/>
          <p:cNvSpPr txBox="1">
            <a:spLocks noGrp="1"/>
          </p:cNvSpPr>
          <p:nvPr>
            <p:ph type="title"/>
          </p:nvPr>
        </p:nvSpPr>
        <p:spPr>
          <a:xfrm>
            <a:off x="720000" y="591421"/>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1"/>
        <p:cNvGrpSpPr/>
        <p:nvPr/>
      </p:nvGrpSpPr>
      <p:grpSpPr>
        <a:xfrm>
          <a:off x="0" y="0"/>
          <a:ext cx="0" cy="0"/>
          <a:chOff x="0" y="0"/>
          <a:chExt cx="0" cy="0"/>
        </a:xfrm>
      </p:grpSpPr>
      <p:sp>
        <p:nvSpPr>
          <p:cNvPr id="102" name="Google Shape;102;p19"/>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txBox="1">
            <a:spLocks noGrp="1"/>
          </p:cNvSpPr>
          <p:nvPr>
            <p:ph type="title"/>
          </p:nvPr>
        </p:nvSpPr>
        <p:spPr>
          <a:xfrm>
            <a:off x="948600" y="2358573"/>
            <a:ext cx="2336400" cy="86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5" name="Google Shape;105;p19"/>
          <p:cNvSpPr txBox="1">
            <a:spLocks noGrp="1"/>
          </p:cNvSpPr>
          <p:nvPr>
            <p:ph type="subTitle" idx="1"/>
          </p:nvPr>
        </p:nvSpPr>
        <p:spPr>
          <a:xfrm>
            <a:off x="948600" y="3228113"/>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9"/>
          <p:cNvSpPr txBox="1">
            <a:spLocks noGrp="1"/>
          </p:cNvSpPr>
          <p:nvPr>
            <p:ph type="title" idx="2"/>
          </p:nvPr>
        </p:nvSpPr>
        <p:spPr>
          <a:xfrm>
            <a:off x="3403800" y="2358573"/>
            <a:ext cx="2336400" cy="86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 name="Google Shape;107;p19"/>
          <p:cNvSpPr txBox="1">
            <a:spLocks noGrp="1"/>
          </p:cNvSpPr>
          <p:nvPr>
            <p:ph type="subTitle" idx="3"/>
          </p:nvPr>
        </p:nvSpPr>
        <p:spPr>
          <a:xfrm>
            <a:off x="3403800" y="3228113"/>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9"/>
          <p:cNvSpPr txBox="1">
            <a:spLocks noGrp="1"/>
          </p:cNvSpPr>
          <p:nvPr>
            <p:ph type="title" idx="4"/>
          </p:nvPr>
        </p:nvSpPr>
        <p:spPr>
          <a:xfrm>
            <a:off x="5859000" y="2358573"/>
            <a:ext cx="2336400" cy="86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9" name="Google Shape;109;p19"/>
          <p:cNvSpPr txBox="1">
            <a:spLocks noGrp="1"/>
          </p:cNvSpPr>
          <p:nvPr>
            <p:ph type="subTitle" idx="5"/>
          </p:nvPr>
        </p:nvSpPr>
        <p:spPr>
          <a:xfrm>
            <a:off x="5859000" y="3228113"/>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9"/>
          <p:cNvSpPr txBox="1">
            <a:spLocks noGrp="1"/>
          </p:cNvSpPr>
          <p:nvPr>
            <p:ph type="title" idx="6"/>
          </p:nvPr>
        </p:nvSpPr>
        <p:spPr>
          <a:xfrm>
            <a:off x="720000" y="591421"/>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1"/>
        <p:cNvGrpSpPr/>
        <p:nvPr/>
      </p:nvGrpSpPr>
      <p:grpSpPr>
        <a:xfrm>
          <a:off x="0" y="0"/>
          <a:ext cx="0" cy="0"/>
          <a:chOff x="0" y="0"/>
          <a:chExt cx="0" cy="0"/>
        </a:xfrm>
      </p:grpSpPr>
      <p:sp>
        <p:nvSpPr>
          <p:cNvPr id="112" name="Google Shape;112;p20"/>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txBox="1">
            <a:spLocks noGrp="1"/>
          </p:cNvSpPr>
          <p:nvPr>
            <p:ph type="title"/>
          </p:nvPr>
        </p:nvSpPr>
        <p:spPr>
          <a:xfrm>
            <a:off x="5839425" y="2047075"/>
            <a:ext cx="2266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 name="Google Shape;115;p20"/>
          <p:cNvSpPr txBox="1">
            <a:spLocks noGrp="1"/>
          </p:cNvSpPr>
          <p:nvPr>
            <p:ph type="title" idx="2"/>
          </p:nvPr>
        </p:nvSpPr>
        <p:spPr>
          <a:xfrm>
            <a:off x="5839425" y="3201950"/>
            <a:ext cx="2266200" cy="5961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 name="Google Shape;116;p20"/>
          <p:cNvSpPr txBox="1">
            <a:spLocks noGrp="1"/>
          </p:cNvSpPr>
          <p:nvPr>
            <p:ph type="title" idx="3"/>
          </p:nvPr>
        </p:nvSpPr>
        <p:spPr>
          <a:xfrm>
            <a:off x="2307400" y="3271388"/>
            <a:ext cx="2266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7" name="Google Shape;117;p20"/>
          <p:cNvSpPr txBox="1">
            <a:spLocks noGrp="1"/>
          </p:cNvSpPr>
          <p:nvPr>
            <p:ph type="title" idx="4"/>
          </p:nvPr>
        </p:nvSpPr>
        <p:spPr>
          <a:xfrm>
            <a:off x="2307400" y="1840813"/>
            <a:ext cx="2266200" cy="869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 name="Google Shape;118;p20"/>
          <p:cNvSpPr txBox="1">
            <a:spLocks noGrp="1"/>
          </p:cNvSpPr>
          <p:nvPr>
            <p:ph type="title" idx="5"/>
          </p:nvPr>
        </p:nvSpPr>
        <p:spPr>
          <a:xfrm>
            <a:off x="720000" y="591421"/>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1929155" y="2276925"/>
            <a:ext cx="52857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3855755" y="1159000"/>
            <a:ext cx="14325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19"/>
        <p:cNvGrpSpPr/>
        <p:nvPr/>
      </p:nvGrpSpPr>
      <p:grpSpPr>
        <a:xfrm>
          <a:off x="0" y="0"/>
          <a:ext cx="0" cy="0"/>
          <a:chOff x="0" y="0"/>
          <a:chExt cx="0" cy="0"/>
        </a:xfrm>
      </p:grpSpPr>
      <p:sp>
        <p:nvSpPr>
          <p:cNvPr id="120" name="Google Shape;120;p21"/>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ctrTitle"/>
          </p:nvPr>
        </p:nvSpPr>
        <p:spPr>
          <a:xfrm>
            <a:off x="2429950" y="540000"/>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4" name="Google Shape;124;p21"/>
          <p:cNvSpPr txBox="1">
            <a:spLocks noGrp="1"/>
          </p:cNvSpPr>
          <p:nvPr>
            <p:ph type="subTitle" idx="1"/>
          </p:nvPr>
        </p:nvSpPr>
        <p:spPr>
          <a:xfrm>
            <a:off x="2425075" y="1385400"/>
            <a:ext cx="4293900" cy="9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5" name="Google Shape;125;p21"/>
          <p:cNvSpPr txBox="1"/>
          <p:nvPr/>
        </p:nvSpPr>
        <p:spPr>
          <a:xfrm>
            <a:off x="2496400" y="3402499"/>
            <a:ext cx="4151100" cy="586500"/>
          </a:xfrm>
          <a:prstGeom prst="rect">
            <a:avLst/>
          </a:prstGeom>
          <a:noFill/>
          <a:ln>
            <a:noFill/>
          </a:ln>
        </p:spPr>
        <p:txBody>
          <a:bodyPr spcFirstLastPara="1" wrap="square" lIns="0" tIns="0" rIns="0" bIns="0" anchor="ctr" anchorCtr="0">
            <a:noAutofit/>
          </a:bodyPr>
          <a:lstStyle/>
          <a:p>
            <a:pPr marL="0" lvl="0" indent="0" algn="ctr" rtl="0">
              <a:spcBef>
                <a:spcPts val="300"/>
              </a:spcBef>
              <a:spcAft>
                <a:spcPts val="0"/>
              </a:spcAft>
              <a:buNone/>
            </a:pPr>
            <a:r>
              <a:rPr lang="en" sz="1200">
                <a:solidFill>
                  <a:schemeClr val="dk1"/>
                </a:solidFill>
                <a:latin typeface="Barlow Medium"/>
                <a:ea typeface="Barlow Medium"/>
                <a:cs typeface="Barlow Medium"/>
                <a:sym typeface="Barlow Medium"/>
              </a:rPr>
              <a:t>CRÉDITOS: Esta plantilla para presentaciones es una creación de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1"/>
                </a:solidFill>
                <a:latin typeface="Barlow Medium"/>
                <a:ea typeface="Barlow Medium"/>
                <a:cs typeface="Barlow Medium"/>
                <a:sym typeface="Barlow Medium"/>
              </a:rPr>
              <a:t>, e incluye iconos de</a:t>
            </a:r>
            <a:r>
              <a:rPr lang="en" sz="1200" b="1">
                <a:solidFill>
                  <a:schemeClr val="dk1"/>
                </a:solidFill>
                <a:latin typeface="Barlow"/>
                <a:ea typeface="Barlow"/>
                <a:cs typeface="Barlow"/>
                <a:sym typeface="Barlow"/>
              </a:rPr>
              <a:t>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1"/>
                </a:solidFill>
                <a:latin typeface="Barlow Medium"/>
                <a:ea typeface="Barlow Medium"/>
                <a:cs typeface="Barlow Medium"/>
                <a:sym typeface="Barlow Medium"/>
              </a:rPr>
              <a:t>, infografías e imágenes de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200">
                <a:solidFill>
                  <a:schemeClr val="dk1"/>
                </a:solidFill>
                <a:latin typeface="Barlow Medium"/>
                <a:ea typeface="Barlow Medium"/>
                <a:cs typeface="Barlow Medium"/>
                <a:sym typeface="Barlow Medium"/>
              </a:rPr>
              <a:t> y contenido de </a:t>
            </a:r>
            <a:r>
              <a:rPr lang="en" sz="1200" b="1">
                <a:solidFill>
                  <a:schemeClr val="dk1"/>
                </a:solidFill>
                <a:latin typeface="Barlow"/>
                <a:ea typeface="Barlow"/>
                <a:cs typeface="Barlow"/>
                <a:sym typeface="Barlow"/>
              </a:rPr>
              <a:t>Eliana Delacour</a:t>
            </a:r>
            <a:endParaRPr sz="1300" b="1">
              <a:solidFill>
                <a:schemeClr val="dk1"/>
              </a:solidFill>
              <a:latin typeface="Barlow"/>
              <a:ea typeface="Barlow"/>
              <a:cs typeface="Barlow"/>
              <a:sym typeface="Barlow"/>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26"/>
        <p:cNvGrpSpPr/>
        <p:nvPr/>
      </p:nvGrpSpPr>
      <p:grpSpPr>
        <a:xfrm>
          <a:off x="0" y="0"/>
          <a:ext cx="0" cy="0"/>
          <a:chOff x="0" y="0"/>
          <a:chExt cx="0" cy="0"/>
        </a:xfrm>
      </p:grpSpPr>
      <p:sp>
        <p:nvSpPr>
          <p:cNvPr id="127" name="Google Shape;127;p22"/>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0"/>
        <p:cNvGrpSpPr/>
        <p:nvPr/>
      </p:nvGrpSpPr>
      <p:grpSpPr>
        <a:xfrm>
          <a:off x="0" y="0"/>
          <a:ext cx="0" cy="0"/>
          <a:chOff x="0" y="0"/>
          <a:chExt cx="0" cy="0"/>
        </a:xfrm>
      </p:grpSpPr>
      <p:sp>
        <p:nvSpPr>
          <p:cNvPr id="131" name="Google Shape;131;p23"/>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720000" y="1340975"/>
            <a:ext cx="7704000" cy="2461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a:buChar char="●"/>
              <a:defRPr/>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
        <p:nvSpPr>
          <p:cNvPr id="24" name="Google Shape;24;p4"/>
          <p:cNvSpPr txBox="1">
            <a:spLocks noGrp="1"/>
          </p:cNvSpPr>
          <p:nvPr>
            <p:ph type="title"/>
          </p:nvPr>
        </p:nvSpPr>
        <p:spPr>
          <a:xfrm>
            <a:off x="720000" y="591421"/>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 name="Google Shape;32;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title"/>
          </p:nvPr>
        </p:nvSpPr>
        <p:spPr>
          <a:xfrm>
            <a:off x="720000" y="591421"/>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5143263" y="1470825"/>
            <a:ext cx="3163800" cy="11811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7"/>
          <p:cNvSpPr txBox="1">
            <a:spLocks noGrp="1"/>
          </p:cNvSpPr>
          <p:nvPr>
            <p:ph type="body" idx="1"/>
          </p:nvPr>
        </p:nvSpPr>
        <p:spPr>
          <a:xfrm>
            <a:off x="5143275" y="2729175"/>
            <a:ext cx="3233400" cy="771600"/>
          </a:xfrm>
          <a:prstGeom prst="rect">
            <a:avLst/>
          </a:prstGeom>
        </p:spPr>
        <p:txBody>
          <a:bodyPr spcFirstLastPara="1" wrap="square" lIns="91425" tIns="91425" rIns="91425" bIns="91425" anchor="b" anchorCtr="0">
            <a:noAutofit/>
          </a:bodyPr>
          <a:lstStyle>
            <a:lvl1pPr marL="457200" lvl="0" indent="-279400" rtl="0">
              <a:spcBef>
                <a:spcPts val="0"/>
              </a:spcBef>
              <a:spcAft>
                <a:spcPts val="0"/>
              </a:spcAft>
              <a:buSzPts val="800"/>
              <a:buFont typeface="Open Sans"/>
              <a:buChar char="●"/>
              <a:defRPr sz="1400"/>
            </a:lvl1pPr>
            <a:lvl2pPr marL="914400" lvl="1" indent="-279400" rtl="0">
              <a:lnSpc>
                <a:spcPct val="100000"/>
              </a:lnSpc>
              <a:spcBef>
                <a:spcPts val="0"/>
              </a:spcBef>
              <a:spcAft>
                <a:spcPts val="0"/>
              </a:spcAft>
              <a:buSzPts val="800"/>
              <a:buFont typeface="Open Sans"/>
              <a:buChar char="○"/>
              <a:defRPr/>
            </a:lvl2pPr>
            <a:lvl3pPr marL="1371600" lvl="2" indent="-279400" rtl="0">
              <a:lnSpc>
                <a:spcPct val="100000"/>
              </a:lnSpc>
              <a:spcBef>
                <a:spcPts val="0"/>
              </a:spcBef>
              <a:spcAft>
                <a:spcPts val="0"/>
              </a:spcAft>
              <a:buSzPts val="800"/>
              <a:buFont typeface="Open Sans"/>
              <a:buChar char="■"/>
              <a:defRPr/>
            </a:lvl3pPr>
            <a:lvl4pPr marL="1828800" lvl="3" indent="-279400" rtl="0">
              <a:lnSpc>
                <a:spcPct val="100000"/>
              </a:lnSpc>
              <a:spcBef>
                <a:spcPts val="0"/>
              </a:spcBef>
              <a:spcAft>
                <a:spcPts val="0"/>
              </a:spcAft>
              <a:buSzPts val="800"/>
              <a:buFont typeface="Open Sans"/>
              <a:buChar char="●"/>
              <a:defRPr/>
            </a:lvl4pPr>
            <a:lvl5pPr marL="2286000" lvl="4" indent="-304800" rtl="0">
              <a:lnSpc>
                <a:spcPct val="100000"/>
              </a:lnSpc>
              <a:spcBef>
                <a:spcPts val="0"/>
              </a:spcBef>
              <a:spcAft>
                <a:spcPts val="0"/>
              </a:spcAft>
              <a:buSzPts val="1200"/>
              <a:buFont typeface="Open Sans"/>
              <a:buChar char="○"/>
              <a:defRPr/>
            </a:lvl5pPr>
            <a:lvl6pPr marL="2743200" lvl="5" indent="-304800" rtl="0">
              <a:lnSpc>
                <a:spcPct val="100000"/>
              </a:lnSpc>
              <a:spcBef>
                <a:spcPts val="0"/>
              </a:spcBef>
              <a:spcAft>
                <a:spcPts val="0"/>
              </a:spcAft>
              <a:buSzPts val="1200"/>
              <a:buFont typeface="Open Sans"/>
              <a:buChar char="■"/>
              <a:defRPr/>
            </a:lvl6pPr>
            <a:lvl7pPr marL="3200400" lvl="6" indent="-273050" rtl="0">
              <a:lnSpc>
                <a:spcPct val="100000"/>
              </a:lnSpc>
              <a:spcBef>
                <a:spcPts val="0"/>
              </a:spcBef>
              <a:spcAft>
                <a:spcPts val="0"/>
              </a:spcAft>
              <a:buSzPts val="700"/>
              <a:buFont typeface="Open Sans"/>
              <a:buChar char="●"/>
              <a:defRPr/>
            </a:lvl7pPr>
            <a:lvl8pPr marL="3657600" lvl="7" indent="-273050" rtl="0">
              <a:lnSpc>
                <a:spcPct val="100000"/>
              </a:lnSpc>
              <a:spcBef>
                <a:spcPts val="0"/>
              </a:spcBef>
              <a:spcAft>
                <a:spcPts val="0"/>
              </a:spcAft>
              <a:buSzPts val="700"/>
              <a:buFont typeface="Open Sans"/>
              <a:buChar char="○"/>
              <a:defRPr/>
            </a:lvl8pPr>
            <a:lvl9pPr marL="4114800" lvl="8" indent="-266700" rtl="0">
              <a:lnSpc>
                <a:spcPct val="100000"/>
              </a:lnSpc>
              <a:spcBef>
                <a:spcPts val="0"/>
              </a:spcBef>
              <a:spcAft>
                <a:spcPts val="0"/>
              </a:spcAft>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a:off x="0" y="4094725"/>
            <a:ext cx="9144018" cy="1048779"/>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0" y="1588975"/>
            <a:ext cx="9143999" cy="2760937"/>
          </a:xfrm>
          <a:custGeom>
            <a:avLst/>
            <a:gdLst/>
            <a:ahLst/>
            <a:cxnLst/>
            <a:rect l="l" t="t" r="r" b="b"/>
            <a:pathLst>
              <a:path w="54359" h="11700" extrusionOk="0">
                <a:moveTo>
                  <a:pt x="2261" y="0"/>
                </a:moveTo>
                <a:cubicBezTo>
                  <a:pt x="1487" y="0"/>
                  <a:pt x="726" y="29"/>
                  <a:pt x="1" y="96"/>
                </a:cubicBezTo>
                <a:lnTo>
                  <a:pt x="1" y="11699"/>
                </a:lnTo>
                <a:lnTo>
                  <a:pt x="54359" y="11699"/>
                </a:lnTo>
                <a:lnTo>
                  <a:pt x="54359" y="4958"/>
                </a:lnTo>
                <a:cubicBezTo>
                  <a:pt x="53768" y="5021"/>
                  <a:pt x="53178" y="5082"/>
                  <a:pt x="52581" y="5139"/>
                </a:cubicBezTo>
                <a:cubicBezTo>
                  <a:pt x="50177" y="5373"/>
                  <a:pt x="47683" y="5566"/>
                  <a:pt x="45112" y="5615"/>
                </a:cubicBezTo>
                <a:cubicBezTo>
                  <a:pt x="44720" y="5622"/>
                  <a:pt x="44327" y="5626"/>
                  <a:pt x="43935" y="5626"/>
                </a:cubicBezTo>
                <a:cubicBezTo>
                  <a:pt x="43037" y="5626"/>
                  <a:pt x="42140" y="5607"/>
                  <a:pt x="41254" y="5567"/>
                </a:cubicBezTo>
                <a:cubicBezTo>
                  <a:pt x="40051" y="5514"/>
                  <a:pt x="38892" y="5417"/>
                  <a:pt x="37756" y="5303"/>
                </a:cubicBezTo>
                <a:cubicBezTo>
                  <a:pt x="35610" y="5085"/>
                  <a:pt x="33575" y="4799"/>
                  <a:pt x="31635" y="4478"/>
                </a:cubicBezTo>
                <a:cubicBezTo>
                  <a:pt x="27625" y="3814"/>
                  <a:pt x="24004" y="3011"/>
                  <a:pt x="20188" y="2277"/>
                </a:cubicBezTo>
                <a:cubicBezTo>
                  <a:pt x="18334" y="1921"/>
                  <a:pt x="16433" y="1579"/>
                  <a:pt x="14423" y="1286"/>
                </a:cubicBezTo>
                <a:cubicBezTo>
                  <a:pt x="12827" y="1054"/>
                  <a:pt x="11260" y="806"/>
                  <a:pt x="9628" y="591"/>
                </a:cubicBezTo>
                <a:cubicBezTo>
                  <a:pt x="7502" y="311"/>
                  <a:pt x="4804" y="0"/>
                  <a:pt x="2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599575" y="510350"/>
            <a:ext cx="7944900" cy="3587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0" y="4744502"/>
            <a:ext cx="9144018" cy="398997"/>
          </a:xfrm>
          <a:custGeom>
            <a:avLst/>
            <a:gdLst/>
            <a:ahLst/>
            <a:cxnLst/>
            <a:rect l="l" t="t" r="r" b="b"/>
            <a:pathLst>
              <a:path w="54368" h="3691" extrusionOk="0">
                <a:moveTo>
                  <a:pt x="5851" y="0"/>
                </a:moveTo>
                <a:cubicBezTo>
                  <a:pt x="5449" y="0"/>
                  <a:pt x="5048" y="3"/>
                  <a:pt x="4646" y="9"/>
                </a:cubicBezTo>
                <a:cubicBezTo>
                  <a:pt x="3095" y="35"/>
                  <a:pt x="1549" y="84"/>
                  <a:pt x="1" y="119"/>
                </a:cubicBezTo>
                <a:lnTo>
                  <a:pt x="1" y="3690"/>
                </a:lnTo>
                <a:lnTo>
                  <a:pt x="54368" y="3690"/>
                </a:lnTo>
                <a:lnTo>
                  <a:pt x="54368" y="663"/>
                </a:lnTo>
                <a:cubicBezTo>
                  <a:pt x="52557" y="639"/>
                  <a:pt x="50746" y="620"/>
                  <a:pt x="48936" y="608"/>
                </a:cubicBezTo>
                <a:cubicBezTo>
                  <a:pt x="47743" y="601"/>
                  <a:pt x="46551" y="597"/>
                  <a:pt x="45358" y="597"/>
                </a:cubicBezTo>
                <a:cubicBezTo>
                  <a:pt x="42341" y="597"/>
                  <a:pt x="39324" y="620"/>
                  <a:pt x="36308" y="666"/>
                </a:cubicBezTo>
                <a:cubicBezTo>
                  <a:pt x="34696" y="690"/>
                  <a:pt x="33088" y="710"/>
                  <a:pt x="31478" y="710"/>
                </a:cubicBezTo>
                <a:cubicBezTo>
                  <a:pt x="30998" y="710"/>
                  <a:pt x="30517" y="709"/>
                  <a:pt x="30036" y="704"/>
                </a:cubicBezTo>
                <a:cubicBezTo>
                  <a:pt x="27900" y="684"/>
                  <a:pt x="25769" y="636"/>
                  <a:pt x="23639" y="574"/>
                </a:cubicBezTo>
                <a:cubicBezTo>
                  <a:pt x="21522" y="514"/>
                  <a:pt x="19410" y="443"/>
                  <a:pt x="17294" y="376"/>
                </a:cubicBezTo>
                <a:cubicBezTo>
                  <a:pt x="15204" y="311"/>
                  <a:pt x="13125" y="202"/>
                  <a:pt x="11038" y="121"/>
                </a:cubicBezTo>
                <a:cubicBezTo>
                  <a:pt x="9310" y="53"/>
                  <a:pt x="7583" y="0"/>
                  <a:pt x="5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367500" y="373050"/>
            <a:ext cx="8409000" cy="439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1893900" y="1350200"/>
            <a:ext cx="5356200" cy="128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9"/>
          <p:cNvSpPr txBox="1">
            <a:spLocks noGrp="1"/>
          </p:cNvSpPr>
          <p:nvPr>
            <p:ph type="subTitle" idx="1"/>
          </p:nvPr>
        </p:nvSpPr>
        <p:spPr>
          <a:xfrm>
            <a:off x="1740300" y="2784988"/>
            <a:ext cx="5663400" cy="100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1pPr>
            <a:lvl2pPr lvl="1"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2pPr>
            <a:lvl3pPr lvl="2"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3pPr>
            <a:lvl4pPr lvl="3"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4pPr>
            <a:lvl5pPr lvl="4"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5pPr>
            <a:lvl6pPr lvl="5"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6pPr>
            <a:lvl7pPr lvl="6"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7pPr>
            <a:lvl8pPr lvl="7"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8pPr>
            <a:lvl9pPr lvl="8" rtl="0">
              <a:lnSpc>
                <a:spcPct val="100000"/>
              </a:lnSpc>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1pPr>
            <a:lvl2pPr marL="914400" lvl="1" indent="-317500">
              <a:lnSpc>
                <a:spcPct val="100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2pPr>
            <a:lvl3pPr marL="1371600" lvl="2" indent="-317500">
              <a:lnSpc>
                <a:spcPct val="100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3pPr>
            <a:lvl4pPr marL="1828800" lvl="3" indent="-317500">
              <a:lnSpc>
                <a:spcPct val="100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4pPr>
            <a:lvl5pPr marL="2286000" lvl="4" indent="-317500">
              <a:lnSpc>
                <a:spcPct val="100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5pPr>
            <a:lvl6pPr marL="2743200" lvl="5" indent="-317500">
              <a:lnSpc>
                <a:spcPct val="100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6pPr>
            <a:lvl7pPr marL="3200400" lvl="6" indent="-317500">
              <a:lnSpc>
                <a:spcPct val="100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7pPr>
            <a:lvl8pPr marL="3657600" lvl="7" indent="-317500">
              <a:lnSpc>
                <a:spcPct val="100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8pPr>
            <a:lvl9pPr marL="4114800" lvl="8" indent="-317500">
              <a:lnSpc>
                <a:spcPct val="100000"/>
              </a:lnSpc>
              <a:spcBef>
                <a:spcPts val="1600"/>
              </a:spcBef>
              <a:spcAft>
                <a:spcPts val="1600"/>
              </a:spcAft>
              <a:buClr>
                <a:schemeClr val="dk1"/>
              </a:buClr>
              <a:buSzPts val="1400"/>
              <a:buFont typeface="Barlow Medium"/>
              <a:buChar char="■"/>
              <a:defRPr>
                <a:solidFill>
                  <a:schemeClr val="dk1"/>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24"/>
          <p:cNvGrpSpPr/>
          <p:nvPr/>
        </p:nvGrpSpPr>
        <p:grpSpPr>
          <a:xfrm>
            <a:off x="1797025" y="3858550"/>
            <a:ext cx="662550" cy="869576"/>
            <a:chOff x="1797025" y="3858550"/>
            <a:chExt cx="662550" cy="869576"/>
          </a:xfrm>
        </p:grpSpPr>
        <p:sp>
          <p:nvSpPr>
            <p:cNvPr id="138" name="Google Shape;138;p24"/>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4"/>
          <p:cNvGrpSpPr/>
          <p:nvPr/>
        </p:nvGrpSpPr>
        <p:grpSpPr>
          <a:xfrm>
            <a:off x="4345338" y="4025174"/>
            <a:ext cx="535595" cy="702952"/>
            <a:chOff x="4345338" y="3967086"/>
            <a:chExt cx="535595" cy="702952"/>
          </a:xfrm>
        </p:grpSpPr>
        <p:sp>
          <p:nvSpPr>
            <p:cNvPr id="143" name="Google Shape;143;p24"/>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4"/>
          <p:cNvGrpSpPr/>
          <p:nvPr/>
        </p:nvGrpSpPr>
        <p:grpSpPr>
          <a:xfrm flipH="1">
            <a:off x="6229550" y="3785075"/>
            <a:ext cx="662550" cy="869576"/>
            <a:chOff x="1797025" y="3858550"/>
            <a:chExt cx="662550" cy="869576"/>
          </a:xfrm>
        </p:grpSpPr>
        <p:sp>
          <p:nvSpPr>
            <p:cNvPr id="148" name="Google Shape;148;p24"/>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24"/>
          <p:cNvSpPr txBox="1">
            <a:spLocks noGrp="1"/>
          </p:cNvSpPr>
          <p:nvPr>
            <p:ph type="title"/>
          </p:nvPr>
        </p:nvSpPr>
        <p:spPr>
          <a:xfrm>
            <a:off x="1929155" y="2249388"/>
            <a:ext cx="52857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acifico"/>
                <a:ea typeface="Pacifico"/>
                <a:cs typeface="Pacifico"/>
                <a:sym typeface="Pacifico"/>
              </a:rPr>
              <a:t>Khởi động </a:t>
            </a:r>
            <a:endParaRPr dirty="0">
              <a:latin typeface="Pacifico"/>
              <a:ea typeface="Pacifico"/>
              <a:cs typeface="Pacifico"/>
              <a:sym typeface="Pacifico"/>
            </a:endParaRPr>
          </a:p>
        </p:txBody>
      </p:sp>
      <p:sp>
        <p:nvSpPr>
          <p:cNvPr id="153" name="Google Shape;153;p24"/>
          <p:cNvSpPr/>
          <p:nvPr/>
        </p:nvSpPr>
        <p:spPr>
          <a:xfrm>
            <a:off x="7476475" y="4693500"/>
            <a:ext cx="1165601" cy="15820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24"/>
          <p:cNvGrpSpPr/>
          <p:nvPr/>
        </p:nvGrpSpPr>
        <p:grpSpPr>
          <a:xfrm>
            <a:off x="7234218" y="1110116"/>
            <a:ext cx="1761362" cy="3718626"/>
            <a:chOff x="3119475" y="2256550"/>
            <a:chExt cx="297925" cy="628975"/>
          </a:xfrm>
        </p:grpSpPr>
        <p:sp>
          <p:nvSpPr>
            <p:cNvPr id="155" name="Google Shape;155;p24"/>
            <p:cNvSpPr/>
            <p:nvPr/>
          </p:nvSpPr>
          <p:spPr>
            <a:xfrm>
              <a:off x="3225325" y="2256550"/>
              <a:ext cx="91650" cy="84750"/>
            </a:xfrm>
            <a:custGeom>
              <a:avLst/>
              <a:gdLst/>
              <a:ahLst/>
              <a:cxnLst/>
              <a:rect l="l" t="t" r="r" b="b"/>
              <a:pathLst>
                <a:path w="3666" h="3390" extrusionOk="0">
                  <a:moveTo>
                    <a:pt x="1872" y="0"/>
                  </a:moveTo>
                  <a:cubicBezTo>
                    <a:pt x="1222" y="0"/>
                    <a:pt x="512" y="424"/>
                    <a:pt x="492" y="1121"/>
                  </a:cubicBezTo>
                  <a:cubicBezTo>
                    <a:pt x="486" y="1283"/>
                    <a:pt x="517" y="1454"/>
                    <a:pt x="449" y="1601"/>
                  </a:cubicBezTo>
                  <a:cubicBezTo>
                    <a:pt x="390" y="1729"/>
                    <a:pt x="265" y="1811"/>
                    <a:pt x="168" y="1913"/>
                  </a:cubicBezTo>
                  <a:cubicBezTo>
                    <a:pt x="78" y="2010"/>
                    <a:pt x="8" y="2134"/>
                    <a:pt x="3" y="2268"/>
                  </a:cubicBezTo>
                  <a:cubicBezTo>
                    <a:pt x="0" y="2402"/>
                    <a:pt x="76" y="2541"/>
                    <a:pt x="201" y="2586"/>
                  </a:cubicBezTo>
                  <a:cubicBezTo>
                    <a:pt x="293" y="2619"/>
                    <a:pt x="403" y="2601"/>
                    <a:pt x="486" y="2653"/>
                  </a:cubicBezTo>
                  <a:cubicBezTo>
                    <a:pt x="589" y="2717"/>
                    <a:pt x="604" y="2856"/>
                    <a:pt x="654" y="2968"/>
                  </a:cubicBezTo>
                  <a:cubicBezTo>
                    <a:pt x="750" y="3176"/>
                    <a:pt x="995" y="3284"/>
                    <a:pt x="1224" y="3284"/>
                  </a:cubicBezTo>
                  <a:cubicBezTo>
                    <a:pt x="1226" y="3284"/>
                    <a:pt x="1227" y="3284"/>
                    <a:pt x="1229" y="3284"/>
                  </a:cubicBezTo>
                  <a:cubicBezTo>
                    <a:pt x="1461" y="3281"/>
                    <a:pt x="1682" y="3192"/>
                    <a:pt x="1894" y="3101"/>
                  </a:cubicBezTo>
                  <a:cubicBezTo>
                    <a:pt x="2070" y="3269"/>
                    <a:pt x="2303" y="3384"/>
                    <a:pt x="2544" y="3390"/>
                  </a:cubicBezTo>
                  <a:cubicBezTo>
                    <a:pt x="2550" y="3390"/>
                    <a:pt x="2556" y="3390"/>
                    <a:pt x="2562" y="3390"/>
                  </a:cubicBezTo>
                  <a:cubicBezTo>
                    <a:pt x="2800" y="3390"/>
                    <a:pt x="3039" y="3280"/>
                    <a:pt x="3169" y="3081"/>
                  </a:cubicBezTo>
                  <a:cubicBezTo>
                    <a:pt x="3303" y="2877"/>
                    <a:pt x="3300" y="2587"/>
                    <a:pt x="3139" y="2405"/>
                  </a:cubicBezTo>
                  <a:cubicBezTo>
                    <a:pt x="3277" y="2375"/>
                    <a:pt x="3413" y="2320"/>
                    <a:pt x="3509" y="2218"/>
                  </a:cubicBezTo>
                  <a:cubicBezTo>
                    <a:pt x="3612" y="2118"/>
                    <a:pt x="3665" y="1967"/>
                    <a:pt x="3622" y="1833"/>
                  </a:cubicBezTo>
                  <a:cubicBezTo>
                    <a:pt x="3577" y="1690"/>
                    <a:pt x="3441" y="1600"/>
                    <a:pt x="3353" y="1478"/>
                  </a:cubicBezTo>
                  <a:cubicBezTo>
                    <a:pt x="3234" y="1313"/>
                    <a:pt x="3212" y="1104"/>
                    <a:pt x="3147" y="910"/>
                  </a:cubicBezTo>
                  <a:cubicBezTo>
                    <a:pt x="3001" y="472"/>
                    <a:pt x="2610" y="126"/>
                    <a:pt x="2159" y="30"/>
                  </a:cubicBezTo>
                  <a:cubicBezTo>
                    <a:pt x="2066" y="10"/>
                    <a:pt x="1970" y="0"/>
                    <a:pt x="1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p:nvPr/>
          </p:nvSpPr>
          <p:spPr>
            <a:xfrm>
              <a:off x="3119475" y="2286825"/>
              <a:ext cx="129350" cy="116825"/>
            </a:xfrm>
            <a:custGeom>
              <a:avLst/>
              <a:gdLst/>
              <a:ahLst/>
              <a:cxnLst/>
              <a:rect l="l" t="t" r="r" b="b"/>
              <a:pathLst>
                <a:path w="5174" h="4673" extrusionOk="0">
                  <a:moveTo>
                    <a:pt x="549" y="1"/>
                  </a:moveTo>
                  <a:cubicBezTo>
                    <a:pt x="510" y="1"/>
                    <a:pt x="496" y="44"/>
                    <a:pt x="496" y="44"/>
                  </a:cubicBezTo>
                  <a:lnTo>
                    <a:pt x="741" y="576"/>
                  </a:lnTo>
                  <a:lnTo>
                    <a:pt x="655" y="629"/>
                  </a:lnTo>
                  <a:cubicBezTo>
                    <a:pt x="454" y="232"/>
                    <a:pt x="350" y="149"/>
                    <a:pt x="298" y="149"/>
                  </a:cubicBezTo>
                  <a:cubicBezTo>
                    <a:pt x="260" y="149"/>
                    <a:pt x="249" y="193"/>
                    <a:pt x="249" y="193"/>
                  </a:cubicBezTo>
                  <a:lnTo>
                    <a:pt x="555" y="701"/>
                  </a:lnTo>
                  <a:lnTo>
                    <a:pt x="478" y="770"/>
                  </a:lnTo>
                  <a:cubicBezTo>
                    <a:pt x="223" y="518"/>
                    <a:pt x="107" y="455"/>
                    <a:pt x="54" y="455"/>
                  </a:cubicBezTo>
                  <a:cubicBezTo>
                    <a:pt x="0" y="455"/>
                    <a:pt x="11" y="519"/>
                    <a:pt x="11" y="519"/>
                  </a:cubicBezTo>
                  <a:lnTo>
                    <a:pt x="396" y="833"/>
                  </a:lnTo>
                  <a:lnTo>
                    <a:pt x="335" y="894"/>
                  </a:lnTo>
                  <a:cubicBezTo>
                    <a:pt x="183" y="796"/>
                    <a:pt x="104" y="766"/>
                    <a:pt x="65" y="766"/>
                  </a:cubicBezTo>
                  <a:cubicBezTo>
                    <a:pt x="1" y="766"/>
                    <a:pt x="41" y="845"/>
                    <a:pt x="41" y="845"/>
                  </a:cubicBezTo>
                  <a:lnTo>
                    <a:pt x="500" y="1121"/>
                  </a:lnTo>
                  <a:cubicBezTo>
                    <a:pt x="739" y="1518"/>
                    <a:pt x="1029" y="1559"/>
                    <a:pt x="1029" y="1559"/>
                  </a:cubicBezTo>
                  <a:lnTo>
                    <a:pt x="2052" y="4310"/>
                  </a:lnTo>
                  <a:cubicBezTo>
                    <a:pt x="2137" y="4536"/>
                    <a:pt x="2351" y="4672"/>
                    <a:pt x="2575" y="4672"/>
                  </a:cubicBezTo>
                  <a:cubicBezTo>
                    <a:pt x="2665" y="4672"/>
                    <a:pt x="2756" y="4651"/>
                    <a:pt x="2841" y="4604"/>
                  </a:cubicBezTo>
                  <a:lnTo>
                    <a:pt x="3415" y="4295"/>
                  </a:lnTo>
                  <a:lnTo>
                    <a:pt x="5173" y="3342"/>
                  </a:lnTo>
                  <a:lnTo>
                    <a:pt x="5074" y="2366"/>
                  </a:lnTo>
                  <a:cubicBezTo>
                    <a:pt x="5068" y="2320"/>
                    <a:pt x="5027" y="2288"/>
                    <a:pt x="4984" y="2288"/>
                  </a:cubicBezTo>
                  <a:cubicBezTo>
                    <a:pt x="4970" y="2288"/>
                    <a:pt x="4956" y="2292"/>
                    <a:pt x="4943" y="2299"/>
                  </a:cubicBezTo>
                  <a:lnTo>
                    <a:pt x="3150" y="3300"/>
                  </a:lnTo>
                  <a:lnTo>
                    <a:pt x="2690" y="3556"/>
                  </a:lnTo>
                  <a:cubicBezTo>
                    <a:pt x="2479" y="3220"/>
                    <a:pt x="1342" y="1336"/>
                    <a:pt x="1342" y="1336"/>
                  </a:cubicBezTo>
                  <a:lnTo>
                    <a:pt x="1428" y="1125"/>
                  </a:lnTo>
                  <a:cubicBezTo>
                    <a:pt x="1467" y="1027"/>
                    <a:pt x="1475" y="919"/>
                    <a:pt x="1451" y="815"/>
                  </a:cubicBezTo>
                  <a:cubicBezTo>
                    <a:pt x="1391" y="552"/>
                    <a:pt x="1460" y="360"/>
                    <a:pt x="1460" y="360"/>
                  </a:cubicBezTo>
                  <a:cubicBezTo>
                    <a:pt x="1456" y="360"/>
                    <a:pt x="1453" y="360"/>
                    <a:pt x="1450" y="360"/>
                  </a:cubicBezTo>
                  <a:cubicBezTo>
                    <a:pt x="1259" y="360"/>
                    <a:pt x="1287" y="736"/>
                    <a:pt x="1287" y="736"/>
                  </a:cubicBezTo>
                  <a:lnTo>
                    <a:pt x="1142" y="816"/>
                  </a:lnTo>
                  <a:lnTo>
                    <a:pt x="919" y="579"/>
                  </a:lnTo>
                  <a:cubicBezTo>
                    <a:pt x="721" y="97"/>
                    <a:pt x="608" y="1"/>
                    <a:pt x="549"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3288075" y="2288575"/>
              <a:ext cx="129325" cy="116800"/>
            </a:xfrm>
            <a:custGeom>
              <a:avLst/>
              <a:gdLst/>
              <a:ahLst/>
              <a:cxnLst/>
              <a:rect l="l" t="t" r="r" b="b"/>
              <a:pathLst>
                <a:path w="5173" h="4672" extrusionOk="0">
                  <a:moveTo>
                    <a:pt x="4624" y="1"/>
                  </a:moveTo>
                  <a:cubicBezTo>
                    <a:pt x="4565" y="1"/>
                    <a:pt x="4453" y="97"/>
                    <a:pt x="4254" y="579"/>
                  </a:cubicBezTo>
                  <a:lnTo>
                    <a:pt x="4031" y="816"/>
                  </a:lnTo>
                  <a:lnTo>
                    <a:pt x="3887" y="735"/>
                  </a:lnTo>
                  <a:cubicBezTo>
                    <a:pt x="3887" y="735"/>
                    <a:pt x="3916" y="358"/>
                    <a:pt x="3722" y="358"/>
                  </a:cubicBezTo>
                  <a:cubicBezTo>
                    <a:pt x="3719" y="358"/>
                    <a:pt x="3716" y="359"/>
                    <a:pt x="3713" y="359"/>
                  </a:cubicBezTo>
                  <a:cubicBezTo>
                    <a:pt x="3713" y="359"/>
                    <a:pt x="3783" y="550"/>
                    <a:pt x="3723" y="815"/>
                  </a:cubicBezTo>
                  <a:cubicBezTo>
                    <a:pt x="3698" y="919"/>
                    <a:pt x="3706" y="1026"/>
                    <a:pt x="3746" y="1124"/>
                  </a:cubicBezTo>
                  <a:lnTo>
                    <a:pt x="3830" y="1336"/>
                  </a:lnTo>
                  <a:cubicBezTo>
                    <a:pt x="3830" y="1336"/>
                    <a:pt x="2694" y="3218"/>
                    <a:pt x="2485" y="3555"/>
                  </a:cubicBezTo>
                  <a:lnTo>
                    <a:pt x="2024" y="3298"/>
                  </a:lnTo>
                  <a:lnTo>
                    <a:pt x="230" y="2297"/>
                  </a:lnTo>
                  <a:cubicBezTo>
                    <a:pt x="216" y="2290"/>
                    <a:pt x="202" y="2287"/>
                    <a:pt x="189" y="2287"/>
                  </a:cubicBezTo>
                  <a:cubicBezTo>
                    <a:pt x="146" y="2287"/>
                    <a:pt x="106" y="2318"/>
                    <a:pt x="100" y="2364"/>
                  </a:cubicBezTo>
                  <a:lnTo>
                    <a:pt x="1" y="3342"/>
                  </a:lnTo>
                  <a:lnTo>
                    <a:pt x="1758" y="4294"/>
                  </a:lnTo>
                  <a:lnTo>
                    <a:pt x="2333" y="4604"/>
                  </a:lnTo>
                  <a:cubicBezTo>
                    <a:pt x="2418" y="4650"/>
                    <a:pt x="2509" y="4672"/>
                    <a:pt x="2599" y="4672"/>
                  </a:cubicBezTo>
                  <a:cubicBezTo>
                    <a:pt x="2823" y="4672"/>
                    <a:pt x="3037" y="4536"/>
                    <a:pt x="3122" y="4309"/>
                  </a:cubicBezTo>
                  <a:lnTo>
                    <a:pt x="4145" y="1559"/>
                  </a:lnTo>
                  <a:cubicBezTo>
                    <a:pt x="4145" y="1559"/>
                    <a:pt x="4433" y="1516"/>
                    <a:pt x="4674" y="1121"/>
                  </a:cubicBezTo>
                  <a:lnTo>
                    <a:pt x="5132" y="844"/>
                  </a:lnTo>
                  <a:cubicBezTo>
                    <a:pt x="5132" y="844"/>
                    <a:pt x="5171" y="765"/>
                    <a:pt x="5108" y="765"/>
                  </a:cubicBezTo>
                  <a:cubicBezTo>
                    <a:pt x="5068" y="765"/>
                    <a:pt x="4990" y="795"/>
                    <a:pt x="4839" y="892"/>
                  </a:cubicBezTo>
                  <a:lnTo>
                    <a:pt x="4778" y="831"/>
                  </a:lnTo>
                  <a:lnTo>
                    <a:pt x="5161" y="519"/>
                  </a:lnTo>
                  <a:cubicBezTo>
                    <a:pt x="5161" y="519"/>
                    <a:pt x="5173" y="454"/>
                    <a:pt x="5119" y="454"/>
                  </a:cubicBezTo>
                  <a:cubicBezTo>
                    <a:pt x="5066" y="454"/>
                    <a:pt x="4950" y="518"/>
                    <a:pt x="4696" y="770"/>
                  </a:cubicBezTo>
                  <a:lnTo>
                    <a:pt x="4618" y="699"/>
                  </a:lnTo>
                  <a:lnTo>
                    <a:pt x="4924" y="192"/>
                  </a:lnTo>
                  <a:cubicBezTo>
                    <a:pt x="4924" y="192"/>
                    <a:pt x="4913" y="149"/>
                    <a:pt x="4875" y="149"/>
                  </a:cubicBezTo>
                  <a:cubicBezTo>
                    <a:pt x="4823" y="149"/>
                    <a:pt x="4719" y="232"/>
                    <a:pt x="4520" y="629"/>
                  </a:cubicBezTo>
                  <a:lnTo>
                    <a:pt x="4432" y="574"/>
                  </a:lnTo>
                  <a:lnTo>
                    <a:pt x="4677" y="44"/>
                  </a:lnTo>
                  <a:cubicBezTo>
                    <a:pt x="4677" y="44"/>
                    <a:pt x="4662" y="1"/>
                    <a:pt x="4624"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3188625" y="2487475"/>
              <a:ext cx="111475" cy="362100"/>
            </a:xfrm>
            <a:custGeom>
              <a:avLst/>
              <a:gdLst/>
              <a:ahLst/>
              <a:cxnLst/>
              <a:rect l="l" t="t" r="r" b="b"/>
              <a:pathLst>
                <a:path w="4459" h="14484" extrusionOk="0">
                  <a:moveTo>
                    <a:pt x="1384" y="1"/>
                  </a:moveTo>
                  <a:cubicBezTo>
                    <a:pt x="1384" y="1"/>
                    <a:pt x="1154" y="1192"/>
                    <a:pt x="883" y="2623"/>
                  </a:cubicBezTo>
                  <a:cubicBezTo>
                    <a:pt x="849" y="2796"/>
                    <a:pt x="816" y="2972"/>
                    <a:pt x="782" y="3150"/>
                  </a:cubicBezTo>
                  <a:cubicBezTo>
                    <a:pt x="421" y="5065"/>
                    <a:pt x="29" y="7189"/>
                    <a:pt x="20" y="7443"/>
                  </a:cubicBezTo>
                  <a:cubicBezTo>
                    <a:pt x="1" y="7960"/>
                    <a:pt x="142" y="8471"/>
                    <a:pt x="423" y="8906"/>
                  </a:cubicBezTo>
                  <a:lnTo>
                    <a:pt x="2119" y="11543"/>
                  </a:lnTo>
                  <a:lnTo>
                    <a:pt x="3021" y="12943"/>
                  </a:lnTo>
                  <a:lnTo>
                    <a:pt x="3083" y="13041"/>
                  </a:lnTo>
                  <a:lnTo>
                    <a:pt x="3174" y="13184"/>
                  </a:lnTo>
                  <a:lnTo>
                    <a:pt x="4012" y="14484"/>
                  </a:lnTo>
                  <a:lnTo>
                    <a:pt x="4459" y="14139"/>
                  </a:lnTo>
                  <a:cubicBezTo>
                    <a:pt x="4318" y="13656"/>
                    <a:pt x="4157" y="13145"/>
                    <a:pt x="3983" y="12634"/>
                  </a:cubicBezTo>
                  <a:cubicBezTo>
                    <a:pt x="3955" y="12553"/>
                    <a:pt x="3928" y="12474"/>
                    <a:pt x="3899" y="12392"/>
                  </a:cubicBezTo>
                  <a:lnTo>
                    <a:pt x="3894" y="12379"/>
                  </a:lnTo>
                  <a:cubicBezTo>
                    <a:pt x="3725" y="11905"/>
                    <a:pt x="3547" y="11434"/>
                    <a:pt x="3359" y="10981"/>
                  </a:cubicBezTo>
                  <a:cubicBezTo>
                    <a:pt x="2935" y="9952"/>
                    <a:pt x="2474" y="9022"/>
                    <a:pt x="2036" y="8401"/>
                  </a:cubicBezTo>
                  <a:cubicBezTo>
                    <a:pt x="1868" y="8166"/>
                    <a:pt x="1706" y="7976"/>
                    <a:pt x="1550" y="7842"/>
                  </a:cubicBezTo>
                  <a:lnTo>
                    <a:pt x="2272" y="4958"/>
                  </a:lnTo>
                  <a:lnTo>
                    <a:pt x="2577" y="3744"/>
                  </a:lnTo>
                  <a:lnTo>
                    <a:pt x="2706" y="3230"/>
                  </a:lnTo>
                  <a:lnTo>
                    <a:pt x="3270" y="972"/>
                  </a:lnTo>
                  <a:lnTo>
                    <a:pt x="2568" y="610"/>
                  </a:lnTo>
                  <a:lnTo>
                    <a:pt x="1384"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a:off x="3236550" y="2493750"/>
              <a:ext cx="76675" cy="364900"/>
            </a:xfrm>
            <a:custGeom>
              <a:avLst/>
              <a:gdLst/>
              <a:ahLst/>
              <a:cxnLst/>
              <a:rect l="l" t="t" r="r" b="b"/>
              <a:pathLst>
                <a:path w="3067" h="14596" extrusionOk="0">
                  <a:moveTo>
                    <a:pt x="688" y="1"/>
                  </a:moveTo>
                  <a:lnTo>
                    <a:pt x="648" y="359"/>
                  </a:lnTo>
                  <a:lnTo>
                    <a:pt x="400" y="2614"/>
                  </a:lnTo>
                  <a:lnTo>
                    <a:pt x="394" y="3189"/>
                  </a:lnTo>
                  <a:lnTo>
                    <a:pt x="391" y="3676"/>
                  </a:lnTo>
                  <a:lnTo>
                    <a:pt x="385" y="4245"/>
                  </a:lnTo>
                  <a:cubicBezTo>
                    <a:pt x="373" y="4392"/>
                    <a:pt x="363" y="4548"/>
                    <a:pt x="351" y="4705"/>
                  </a:cubicBezTo>
                  <a:cubicBezTo>
                    <a:pt x="269" y="5883"/>
                    <a:pt x="180" y="7321"/>
                    <a:pt x="116" y="8150"/>
                  </a:cubicBezTo>
                  <a:cubicBezTo>
                    <a:pt x="89" y="8487"/>
                    <a:pt x="67" y="8723"/>
                    <a:pt x="51" y="8804"/>
                  </a:cubicBezTo>
                  <a:cubicBezTo>
                    <a:pt x="0" y="9041"/>
                    <a:pt x="119" y="10074"/>
                    <a:pt x="201" y="11292"/>
                  </a:cubicBezTo>
                  <a:cubicBezTo>
                    <a:pt x="232" y="11752"/>
                    <a:pt x="259" y="12239"/>
                    <a:pt x="267" y="12719"/>
                  </a:cubicBezTo>
                  <a:cubicBezTo>
                    <a:pt x="269" y="12801"/>
                    <a:pt x="270" y="12883"/>
                    <a:pt x="270" y="12963"/>
                  </a:cubicBezTo>
                  <a:cubicBezTo>
                    <a:pt x="275" y="13356"/>
                    <a:pt x="266" y="13741"/>
                    <a:pt x="238" y="14099"/>
                  </a:cubicBezTo>
                  <a:cubicBezTo>
                    <a:pt x="224" y="14271"/>
                    <a:pt x="208" y="14438"/>
                    <a:pt x="186" y="14595"/>
                  </a:cubicBezTo>
                  <a:lnTo>
                    <a:pt x="798" y="14576"/>
                  </a:lnTo>
                  <a:lnTo>
                    <a:pt x="802" y="14558"/>
                  </a:lnTo>
                  <a:cubicBezTo>
                    <a:pt x="826" y="14460"/>
                    <a:pt x="931" y="14003"/>
                    <a:pt x="1055" y="13383"/>
                  </a:cubicBezTo>
                  <a:lnTo>
                    <a:pt x="1056" y="13368"/>
                  </a:lnTo>
                  <a:cubicBezTo>
                    <a:pt x="1083" y="13232"/>
                    <a:pt x="1110" y="13089"/>
                    <a:pt x="1138" y="12939"/>
                  </a:cubicBezTo>
                  <a:cubicBezTo>
                    <a:pt x="1147" y="12890"/>
                    <a:pt x="1157" y="12838"/>
                    <a:pt x="1166" y="12789"/>
                  </a:cubicBezTo>
                  <a:cubicBezTo>
                    <a:pt x="1172" y="12752"/>
                    <a:pt x="1180" y="12715"/>
                    <a:pt x="1184" y="12675"/>
                  </a:cubicBezTo>
                  <a:cubicBezTo>
                    <a:pt x="1294" y="12051"/>
                    <a:pt x="1392" y="11357"/>
                    <a:pt x="1439" y="10726"/>
                  </a:cubicBezTo>
                  <a:cubicBezTo>
                    <a:pt x="1484" y="10123"/>
                    <a:pt x="1477" y="9577"/>
                    <a:pt x="1377" y="9212"/>
                  </a:cubicBezTo>
                  <a:lnTo>
                    <a:pt x="2303" y="4304"/>
                  </a:lnTo>
                  <a:cubicBezTo>
                    <a:pt x="2303" y="4304"/>
                    <a:pt x="2343" y="4108"/>
                    <a:pt x="2406" y="3842"/>
                  </a:cubicBezTo>
                  <a:cubicBezTo>
                    <a:pt x="2445" y="3683"/>
                    <a:pt x="2491" y="3499"/>
                    <a:pt x="2543" y="3316"/>
                  </a:cubicBezTo>
                  <a:cubicBezTo>
                    <a:pt x="2598" y="3129"/>
                    <a:pt x="2658" y="2943"/>
                    <a:pt x="2717" y="2792"/>
                  </a:cubicBezTo>
                  <a:cubicBezTo>
                    <a:pt x="3066" y="1926"/>
                    <a:pt x="2411" y="69"/>
                    <a:pt x="2411" y="69"/>
                  </a:cubicBezTo>
                  <a:lnTo>
                    <a:pt x="688"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a:off x="3201050" y="2858200"/>
              <a:ext cx="59775" cy="27325"/>
            </a:xfrm>
            <a:custGeom>
              <a:avLst/>
              <a:gdLst/>
              <a:ahLst/>
              <a:cxnLst/>
              <a:rect l="l" t="t" r="r" b="b"/>
              <a:pathLst>
                <a:path w="2391" h="1093" extrusionOk="0">
                  <a:moveTo>
                    <a:pt x="2219" y="1"/>
                  </a:moveTo>
                  <a:lnTo>
                    <a:pt x="1606" y="19"/>
                  </a:lnTo>
                  <a:lnTo>
                    <a:pt x="342" y="623"/>
                  </a:lnTo>
                  <a:cubicBezTo>
                    <a:pt x="0" y="760"/>
                    <a:pt x="144" y="961"/>
                    <a:pt x="346" y="961"/>
                  </a:cubicBezTo>
                  <a:cubicBezTo>
                    <a:pt x="353" y="961"/>
                    <a:pt x="360" y="961"/>
                    <a:pt x="367" y="961"/>
                  </a:cubicBezTo>
                  <a:cubicBezTo>
                    <a:pt x="1734" y="855"/>
                    <a:pt x="2390" y="1093"/>
                    <a:pt x="2298" y="225"/>
                  </a:cubicBezTo>
                  <a:lnTo>
                    <a:pt x="2219" y="1"/>
                  </a:ln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a:off x="3236500" y="2661175"/>
              <a:ext cx="7425" cy="111675"/>
            </a:xfrm>
            <a:custGeom>
              <a:avLst/>
              <a:gdLst/>
              <a:ahLst/>
              <a:cxnLst/>
              <a:rect l="l" t="t" r="r" b="b"/>
              <a:pathLst>
                <a:path w="297" h="4467" extrusionOk="0">
                  <a:moveTo>
                    <a:pt x="256" y="1"/>
                  </a:moveTo>
                  <a:cubicBezTo>
                    <a:pt x="242" y="1"/>
                    <a:pt x="229" y="9"/>
                    <a:pt x="225" y="27"/>
                  </a:cubicBezTo>
                  <a:cubicBezTo>
                    <a:pt x="122" y="591"/>
                    <a:pt x="59" y="1163"/>
                    <a:pt x="30" y="1738"/>
                  </a:cubicBezTo>
                  <a:cubicBezTo>
                    <a:pt x="1" y="2313"/>
                    <a:pt x="10" y="2891"/>
                    <a:pt x="54" y="3466"/>
                  </a:cubicBezTo>
                  <a:cubicBezTo>
                    <a:pt x="81" y="3790"/>
                    <a:pt x="118" y="4112"/>
                    <a:pt x="165" y="4434"/>
                  </a:cubicBezTo>
                  <a:cubicBezTo>
                    <a:pt x="169" y="4456"/>
                    <a:pt x="187" y="4466"/>
                    <a:pt x="203" y="4466"/>
                  </a:cubicBezTo>
                  <a:cubicBezTo>
                    <a:pt x="221" y="4466"/>
                    <a:pt x="238" y="4454"/>
                    <a:pt x="234" y="4431"/>
                  </a:cubicBezTo>
                  <a:cubicBezTo>
                    <a:pt x="149" y="3867"/>
                    <a:pt x="99" y="3298"/>
                    <a:pt x="85" y="2726"/>
                  </a:cubicBezTo>
                  <a:cubicBezTo>
                    <a:pt x="73" y="2150"/>
                    <a:pt x="96" y="1572"/>
                    <a:pt x="157" y="998"/>
                  </a:cubicBezTo>
                  <a:cubicBezTo>
                    <a:pt x="189" y="679"/>
                    <a:pt x="237" y="360"/>
                    <a:pt x="292" y="42"/>
                  </a:cubicBezTo>
                  <a:cubicBezTo>
                    <a:pt x="297" y="17"/>
                    <a:pt x="276" y="1"/>
                    <a:pt x="256"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3236500" y="2661175"/>
              <a:ext cx="7425" cy="111675"/>
            </a:xfrm>
            <a:custGeom>
              <a:avLst/>
              <a:gdLst/>
              <a:ahLst/>
              <a:cxnLst/>
              <a:rect l="l" t="t" r="r" b="b"/>
              <a:pathLst>
                <a:path w="297" h="4467" extrusionOk="0">
                  <a:moveTo>
                    <a:pt x="256" y="1"/>
                  </a:moveTo>
                  <a:cubicBezTo>
                    <a:pt x="242" y="1"/>
                    <a:pt x="229" y="9"/>
                    <a:pt x="225" y="27"/>
                  </a:cubicBezTo>
                  <a:cubicBezTo>
                    <a:pt x="122" y="591"/>
                    <a:pt x="59" y="1163"/>
                    <a:pt x="30" y="1738"/>
                  </a:cubicBezTo>
                  <a:cubicBezTo>
                    <a:pt x="1" y="2313"/>
                    <a:pt x="10" y="2891"/>
                    <a:pt x="54" y="3466"/>
                  </a:cubicBezTo>
                  <a:cubicBezTo>
                    <a:pt x="81" y="3790"/>
                    <a:pt x="118" y="4112"/>
                    <a:pt x="165" y="4434"/>
                  </a:cubicBezTo>
                  <a:cubicBezTo>
                    <a:pt x="169" y="4456"/>
                    <a:pt x="187" y="4466"/>
                    <a:pt x="203" y="4466"/>
                  </a:cubicBezTo>
                  <a:cubicBezTo>
                    <a:pt x="221" y="4466"/>
                    <a:pt x="238" y="4454"/>
                    <a:pt x="234" y="4431"/>
                  </a:cubicBezTo>
                  <a:cubicBezTo>
                    <a:pt x="149" y="3867"/>
                    <a:pt x="99" y="3298"/>
                    <a:pt x="85" y="2726"/>
                  </a:cubicBezTo>
                  <a:cubicBezTo>
                    <a:pt x="73" y="2150"/>
                    <a:pt x="96" y="1572"/>
                    <a:pt x="157" y="998"/>
                  </a:cubicBezTo>
                  <a:cubicBezTo>
                    <a:pt x="189" y="679"/>
                    <a:pt x="237" y="360"/>
                    <a:pt x="292" y="42"/>
                  </a:cubicBezTo>
                  <a:cubicBezTo>
                    <a:pt x="297" y="17"/>
                    <a:pt x="276" y="1"/>
                    <a:pt x="256"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a:off x="3215400" y="2341175"/>
              <a:ext cx="86975" cy="167125"/>
            </a:xfrm>
            <a:custGeom>
              <a:avLst/>
              <a:gdLst/>
              <a:ahLst/>
              <a:cxnLst/>
              <a:rect l="l" t="t" r="r" b="b"/>
              <a:pathLst>
                <a:path w="3479" h="6685" extrusionOk="0">
                  <a:moveTo>
                    <a:pt x="1764" y="0"/>
                  </a:moveTo>
                  <a:cubicBezTo>
                    <a:pt x="1670" y="0"/>
                    <a:pt x="1576" y="3"/>
                    <a:pt x="1483" y="14"/>
                  </a:cubicBezTo>
                  <a:cubicBezTo>
                    <a:pt x="1458" y="16"/>
                    <a:pt x="1434" y="19"/>
                    <a:pt x="1411" y="22"/>
                  </a:cubicBezTo>
                  <a:cubicBezTo>
                    <a:pt x="1397" y="24"/>
                    <a:pt x="1387" y="27"/>
                    <a:pt x="1373" y="28"/>
                  </a:cubicBezTo>
                  <a:cubicBezTo>
                    <a:pt x="1360" y="28"/>
                    <a:pt x="1347" y="31"/>
                    <a:pt x="1335" y="34"/>
                  </a:cubicBezTo>
                  <a:cubicBezTo>
                    <a:pt x="1332" y="34"/>
                    <a:pt x="1330" y="36"/>
                    <a:pt x="1330" y="36"/>
                  </a:cubicBezTo>
                  <a:cubicBezTo>
                    <a:pt x="1188" y="63"/>
                    <a:pt x="1060" y="144"/>
                    <a:pt x="974" y="260"/>
                  </a:cubicBezTo>
                  <a:cubicBezTo>
                    <a:pt x="946" y="300"/>
                    <a:pt x="913" y="345"/>
                    <a:pt x="877" y="392"/>
                  </a:cubicBezTo>
                  <a:cubicBezTo>
                    <a:pt x="848" y="434"/>
                    <a:pt x="806" y="498"/>
                    <a:pt x="754" y="576"/>
                  </a:cubicBezTo>
                  <a:cubicBezTo>
                    <a:pt x="651" y="728"/>
                    <a:pt x="518" y="939"/>
                    <a:pt x="386" y="1147"/>
                  </a:cubicBezTo>
                  <a:cubicBezTo>
                    <a:pt x="68" y="1647"/>
                    <a:pt x="1" y="2271"/>
                    <a:pt x="209" y="2828"/>
                  </a:cubicBezTo>
                  <a:lnTo>
                    <a:pt x="310" y="3102"/>
                  </a:lnTo>
                  <a:lnTo>
                    <a:pt x="454" y="3977"/>
                  </a:lnTo>
                  <a:lnTo>
                    <a:pt x="513" y="4335"/>
                  </a:lnTo>
                  <a:cubicBezTo>
                    <a:pt x="550" y="4563"/>
                    <a:pt x="546" y="4798"/>
                    <a:pt x="494" y="5025"/>
                  </a:cubicBezTo>
                  <a:cubicBezTo>
                    <a:pt x="338" y="5716"/>
                    <a:pt x="383" y="5578"/>
                    <a:pt x="139" y="6539"/>
                  </a:cubicBezTo>
                  <a:cubicBezTo>
                    <a:pt x="613" y="6635"/>
                    <a:pt x="1056" y="6685"/>
                    <a:pt x="1522" y="6685"/>
                  </a:cubicBezTo>
                  <a:cubicBezTo>
                    <a:pt x="2077" y="6685"/>
                    <a:pt x="2664" y="6614"/>
                    <a:pt x="3377" y="6465"/>
                  </a:cubicBezTo>
                  <a:cubicBezTo>
                    <a:pt x="3242" y="5979"/>
                    <a:pt x="3276" y="6073"/>
                    <a:pt x="3162" y="5582"/>
                  </a:cubicBezTo>
                  <a:cubicBezTo>
                    <a:pt x="3049" y="5104"/>
                    <a:pt x="2896" y="4632"/>
                    <a:pt x="2939" y="4134"/>
                  </a:cubicBezTo>
                  <a:cubicBezTo>
                    <a:pt x="2991" y="3571"/>
                    <a:pt x="3181" y="3025"/>
                    <a:pt x="3303" y="2467"/>
                  </a:cubicBezTo>
                  <a:cubicBezTo>
                    <a:pt x="3330" y="2352"/>
                    <a:pt x="3352" y="2233"/>
                    <a:pt x="3370" y="2115"/>
                  </a:cubicBezTo>
                  <a:cubicBezTo>
                    <a:pt x="3431" y="1707"/>
                    <a:pt x="3478" y="1264"/>
                    <a:pt x="3437" y="841"/>
                  </a:cubicBezTo>
                  <a:cubicBezTo>
                    <a:pt x="3434" y="823"/>
                    <a:pt x="3432" y="802"/>
                    <a:pt x="3431" y="784"/>
                  </a:cubicBezTo>
                  <a:cubicBezTo>
                    <a:pt x="3414" y="611"/>
                    <a:pt x="3394" y="440"/>
                    <a:pt x="3337" y="279"/>
                  </a:cubicBezTo>
                  <a:cubicBezTo>
                    <a:pt x="3334" y="266"/>
                    <a:pt x="3322" y="254"/>
                    <a:pt x="3310" y="250"/>
                  </a:cubicBezTo>
                  <a:cubicBezTo>
                    <a:pt x="3241" y="217"/>
                    <a:pt x="3080" y="155"/>
                    <a:pt x="2884" y="98"/>
                  </a:cubicBezTo>
                  <a:cubicBezTo>
                    <a:pt x="2865" y="94"/>
                    <a:pt x="2844" y="88"/>
                    <a:pt x="2822" y="82"/>
                  </a:cubicBezTo>
                  <a:cubicBezTo>
                    <a:pt x="2655" y="38"/>
                    <a:pt x="2458" y="8"/>
                    <a:pt x="2241" y="8"/>
                  </a:cubicBezTo>
                  <a:cubicBezTo>
                    <a:pt x="2236" y="8"/>
                    <a:pt x="2231" y="8"/>
                    <a:pt x="2226" y="8"/>
                  </a:cubicBezTo>
                  <a:cubicBezTo>
                    <a:pt x="2218" y="8"/>
                    <a:pt x="2210" y="8"/>
                    <a:pt x="2201" y="8"/>
                  </a:cubicBezTo>
                  <a:cubicBezTo>
                    <a:pt x="2055" y="8"/>
                    <a:pt x="1909"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a:off x="3234300" y="2341175"/>
              <a:ext cx="67000" cy="27675"/>
            </a:xfrm>
            <a:custGeom>
              <a:avLst/>
              <a:gdLst/>
              <a:ahLst/>
              <a:cxnLst/>
              <a:rect l="l" t="t" r="r" b="b"/>
              <a:pathLst>
                <a:path w="2680" h="1107" extrusionOk="0">
                  <a:moveTo>
                    <a:pt x="1011" y="0"/>
                  </a:moveTo>
                  <a:cubicBezTo>
                    <a:pt x="917" y="0"/>
                    <a:pt x="823" y="3"/>
                    <a:pt x="730" y="14"/>
                  </a:cubicBezTo>
                  <a:cubicBezTo>
                    <a:pt x="707" y="16"/>
                    <a:pt x="683" y="19"/>
                    <a:pt x="658" y="22"/>
                  </a:cubicBezTo>
                  <a:cubicBezTo>
                    <a:pt x="646" y="24"/>
                    <a:pt x="634" y="27"/>
                    <a:pt x="620" y="28"/>
                  </a:cubicBezTo>
                  <a:cubicBezTo>
                    <a:pt x="608" y="28"/>
                    <a:pt x="595" y="31"/>
                    <a:pt x="582" y="34"/>
                  </a:cubicBezTo>
                  <a:cubicBezTo>
                    <a:pt x="580" y="34"/>
                    <a:pt x="579" y="36"/>
                    <a:pt x="579" y="36"/>
                  </a:cubicBezTo>
                  <a:cubicBezTo>
                    <a:pt x="436" y="61"/>
                    <a:pt x="307" y="143"/>
                    <a:pt x="222" y="260"/>
                  </a:cubicBezTo>
                  <a:cubicBezTo>
                    <a:pt x="194" y="299"/>
                    <a:pt x="161" y="343"/>
                    <a:pt x="126" y="392"/>
                  </a:cubicBezTo>
                  <a:cubicBezTo>
                    <a:pt x="96" y="432"/>
                    <a:pt x="53" y="498"/>
                    <a:pt x="1" y="576"/>
                  </a:cubicBezTo>
                  <a:cubicBezTo>
                    <a:pt x="151" y="881"/>
                    <a:pt x="736" y="1107"/>
                    <a:pt x="1433" y="1107"/>
                  </a:cubicBezTo>
                  <a:cubicBezTo>
                    <a:pt x="1959" y="1107"/>
                    <a:pt x="2419" y="978"/>
                    <a:pt x="2679" y="784"/>
                  </a:cubicBezTo>
                  <a:cubicBezTo>
                    <a:pt x="2661" y="614"/>
                    <a:pt x="2642" y="441"/>
                    <a:pt x="2586" y="279"/>
                  </a:cubicBezTo>
                  <a:cubicBezTo>
                    <a:pt x="2583" y="266"/>
                    <a:pt x="2571" y="254"/>
                    <a:pt x="2557" y="250"/>
                  </a:cubicBezTo>
                  <a:cubicBezTo>
                    <a:pt x="2489" y="217"/>
                    <a:pt x="2327" y="155"/>
                    <a:pt x="2133" y="98"/>
                  </a:cubicBezTo>
                  <a:cubicBezTo>
                    <a:pt x="2112" y="94"/>
                    <a:pt x="2091" y="88"/>
                    <a:pt x="2069" y="82"/>
                  </a:cubicBezTo>
                  <a:cubicBezTo>
                    <a:pt x="1902" y="38"/>
                    <a:pt x="1705" y="8"/>
                    <a:pt x="1488" y="8"/>
                  </a:cubicBezTo>
                  <a:cubicBezTo>
                    <a:pt x="1483" y="8"/>
                    <a:pt x="1478" y="8"/>
                    <a:pt x="1473" y="8"/>
                  </a:cubicBezTo>
                  <a:cubicBezTo>
                    <a:pt x="1465" y="8"/>
                    <a:pt x="1457" y="8"/>
                    <a:pt x="1449" y="8"/>
                  </a:cubicBezTo>
                  <a:cubicBezTo>
                    <a:pt x="1303" y="8"/>
                    <a:pt x="1157" y="0"/>
                    <a:pt x="1011"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a:off x="3265550" y="2840900"/>
              <a:ext cx="44725" cy="37350"/>
            </a:xfrm>
            <a:custGeom>
              <a:avLst/>
              <a:gdLst/>
              <a:ahLst/>
              <a:cxnLst/>
              <a:rect l="l" t="t" r="r" b="b"/>
              <a:pathLst>
                <a:path w="1789" h="1494" extrusionOk="0">
                  <a:moveTo>
                    <a:pt x="1380" y="1"/>
                  </a:moveTo>
                  <a:lnTo>
                    <a:pt x="933" y="345"/>
                  </a:lnTo>
                  <a:lnTo>
                    <a:pt x="706" y="975"/>
                  </a:lnTo>
                  <a:lnTo>
                    <a:pt x="156" y="1185"/>
                  </a:lnTo>
                  <a:cubicBezTo>
                    <a:pt x="0" y="1244"/>
                    <a:pt x="33" y="1476"/>
                    <a:pt x="198" y="1494"/>
                  </a:cubicBezTo>
                  <a:cubicBezTo>
                    <a:pt x="198" y="1494"/>
                    <a:pt x="866" y="1437"/>
                    <a:pt x="1059" y="1399"/>
                  </a:cubicBezTo>
                  <a:cubicBezTo>
                    <a:pt x="1125" y="1385"/>
                    <a:pt x="1184" y="1353"/>
                    <a:pt x="1230" y="1302"/>
                  </a:cubicBezTo>
                  <a:cubicBezTo>
                    <a:pt x="1594" y="910"/>
                    <a:pt x="1789" y="604"/>
                    <a:pt x="1731" y="362"/>
                  </a:cubicBezTo>
                  <a:cubicBezTo>
                    <a:pt x="1722" y="316"/>
                    <a:pt x="1432" y="54"/>
                    <a:pt x="1380"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3258125" y="2316000"/>
              <a:ext cx="23775" cy="39950"/>
            </a:xfrm>
            <a:custGeom>
              <a:avLst/>
              <a:gdLst/>
              <a:ahLst/>
              <a:cxnLst/>
              <a:rect l="l" t="t" r="r" b="b"/>
              <a:pathLst>
                <a:path w="951" h="1598" extrusionOk="0">
                  <a:moveTo>
                    <a:pt x="77" y="0"/>
                  </a:moveTo>
                  <a:lnTo>
                    <a:pt x="64" y="171"/>
                  </a:lnTo>
                  <a:lnTo>
                    <a:pt x="25" y="731"/>
                  </a:lnTo>
                  <a:lnTo>
                    <a:pt x="0" y="1095"/>
                  </a:lnTo>
                  <a:lnTo>
                    <a:pt x="0" y="1101"/>
                  </a:lnTo>
                  <a:cubicBezTo>
                    <a:pt x="0" y="1110"/>
                    <a:pt x="3" y="1130"/>
                    <a:pt x="3" y="1154"/>
                  </a:cubicBezTo>
                  <a:cubicBezTo>
                    <a:pt x="6" y="1310"/>
                    <a:pt x="80" y="1457"/>
                    <a:pt x="213" y="1537"/>
                  </a:cubicBezTo>
                  <a:cubicBezTo>
                    <a:pt x="279" y="1577"/>
                    <a:pt x="348" y="1597"/>
                    <a:pt x="420" y="1597"/>
                  </a:cubicBezTo>
                  <a:cubicBezTo>
                    <a:pt x="459" y="1597"/>
                    <a:pt x="499" y="1591"/>
                    <a:pt x="539" y="1579"/>
                  </a:cubicBezTo>
                  <a:cubicBezTo>
                    <a:pt x="743" y="1520"/>
                    <a:pt x="882" y="1319"/>
                    <a:pt x="888" y="1108"/>
                  </a:cubicBezTo>
                  <a:lnTo>
                    <a:pt x="891" y="937"/>
                  </a:lnTo>
                  <a:lnTo>
                    <a:pt x="951" y="19"/>
                  </a:lnTo>
                  <a:lnTo>
                    <a:pt x="77" y="0"/>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3258125" y="2316800"/>
              <a:ext cx="22225" cy="26725"/>
            </a:xfrm>
            <a:custGeom>
              <a:avLst/>
              <a:gdLst/>
              <a:ahLst/>
              <a:cxnLst/>
              <a:rect l="l" t="t" r="r" b="b"/>
              <a:pathLst>
                <a:path w="889" h="1069" extrusionOk="0">
                  <a:moveTo>
                    <a:pt x="828" y="1"/>
                  </a:moveTo>
                  <a:lnTo>
                    <a:pt x="64" y="137"/>
                  </a:lnTo>
                  <a:lnTo>
                    <a:pt x="25" y="699"/>
                  </a:lnTo>
                  <a:lnTo>
                    <a:pt x="0" y="1063"/>
                  </a:lnTo>
                  <a:lnTo>
                    <a:pt x="0" y="1069"/>
                  </a:lnTo>
                  <a:cubicBezTo>
                    <a:pt x="888" y="1054"/>
                    <a:pt x="828" y="1"/>
                    <a:pt x="828"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3240400" y="2265575"/>
              <a:ext cx="59325" cy="68975"/>
            </a:xfrm>
            <a:custGeom>
              <a:avLst/>
              <a:gdLst/>
              <a:ahLst/>
              <a:cxnLst/>
              <a:rect l="l" t="t" r="r" b="b"/>
              <a:pathLst>
                <a:path w="2373" h="2759" extrusionOk="0">
                  <a:moveTo>
                    <a:pt x="1245" y="0"/>
                  </a:moveTo>
                  <a:cubicBezTo>
                    <a:pt x="1013" y="0"/>
                    <a:pt x="776" y="67"/>
                    <a:pt x="596" y="199"/>
                  </a:cubicBezTo>
                  <a:cubicBezTo>
                    <a:pt x="489" y="276"/>
                    <a:pt x="397" y="377"/>
                    <a:pt x="323" y="488"/>
                  </a:cubicBezTo>
                  <a:cubicBezTo>
                    <a:pt x="207" y="664"/>
                    <a:pt x="90" y="872"/>
                    <a:pt x="82" y="1078"/>
                  </a:cubicBezTo>
                  <a:cubicBezTo>
                    <a:pt x="76" y="1221"/>
                    <a:pt x="61" y="1363"/>
                    <a:pt x="45" y="1506"/>
                  </a:cubicBezTo>
                  <a:cubicBezTo>
                    <a:pt x="41" y="1549"/>
                    <a:pt x="36" y="1592"/>
                    <a:pt x="30" y="1635"/>
                  </a:cubicBezTo>
                  <a:cubicBezTo>
                    <a:pt x="1" y="1915"/>
                    <a:pt x="44" y="2185"/>
                    <a:pt x="200" y="2423"/>
                  </a:cubicBezTo>
                  <a:cubicBezTo>
                    <a:pt x="338" y="2635"/>
                    <a:pt x="572" y="2759"/>
                    <a:pt x="819" y="2759"/>
                  </a:cubicBezTo>
                  <a:cubicBezTo>
                    <a:pt x="907" y="2759"/>
                    <a:pt x="997" y="2743"/>
                    <a:pt x="1085" y="2709"/>
                  </a:cubicBezTo>
                  <a:cubicBezTo>
                    <a:pt x="1250" y="2644"/>
                    <a:pt x="1449" y="2525"/>
                    <a:pt x="1672" y="2311"/>
                  </a:cubicBezTo>
                  <a:cubicBezTo>
                    <a:pt x="1672" y="2311"/>
                    <a:pt x="1911" y="2088"/>
                    <a:pt x="2009" y="1730"/>
                  </a:cubicBezTo>
                  <a:cubicBezTo>
                    <a:pt x="2009" y="1730"/>
                    <a:pt x="2373" y="1724"/>
                    <a:pt x="2354" y="1352"/>
                  </a:cubicBezTo>
                  <a:cubicBezTo>
                    <a:pt x="2354" y="1352"/>
                    <a:pt x="2339" y="1093"/>
                    <a:pt x="2167" y="1093"/>
                  </a:cubicBezTo>
                  <a:cubicBezTo>
                    <a:pt x="2133" y="1093"/>
                    <a:pt x="2092" y="1104"/>
                    <a:pt x="2043" y="1129"/>
                  </a:cubicBezTo>
                  <a:cubicBezTo>
                    <a:pt x="2160" y="713"/>
                    <a:pt x="2102" y="254"/>
                    <a:pt x="1643" y="73"/>
                  </a:cubicBezTo>
                  <a:cubicBezTo>
                    <a:pt x="1521" y="24"/>
                    <a:pt x="1384" y="0"/>
                    <a:pt x="1245"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3251625" y="2302275"/>
              <a:ext cx="7575" cy="14550"/>
            </a:xfrm>
            <a:custGeom>
              <a:avLst/>
              <a:gdLst/>
              <a:ahLst/>
              <a:cxnLst/>
              <a:rect l="l" t="t" r="r" b="b"/>
              <a:pathLst>
                <a:path w="303" h="582" extrusionOk="0">
                  <a:moveTo>
                    <a:pt x="235" y="0"/>
                  </a:moveTo>
                  <a:cubicBezTo>
                    <a:pt x="220" y="0"/>
                    <a:pt x="201" y="12"/>
                    <a:pt x="199" y="29"/>
                  </a:cubicBezTo>
                  <a:cubicBezTo>
                    <a:pt x="190" y="97"/>
                    <a:pt x="171" y="164"/>
                    <a:pt x="138" y="227"/>
                  </a:cubicBezTo>
                  <a:cubicBezTo>
                    <a:pt x="122" y="258"/>
                    <a:pt x="103" y="289"/>
                    <a:pt x="80" y="316"/>
                  </a:cubicBezTo>
                  <a:cubicBezTo>
                    <a:pt x="60" y="341"/>
                    <a:pt x="37" y="365"/>
                    <a:pt x="25" y="393"/>
                  </a:cubicBezTo>
                  <a:cubicBezTo>
                    <a:pt x="0" y="448"/>
                    <a:pt x="19" y="509"/>
                    <a:pt x="66" y="545"/>
                  </a:cubicBezTo>
                  <a:cubicBezTo>
                    <a:pt x="103" y="574"/>
                    <a:pt x="149" y="581"/>
                    <a:pt x="196" y="581"/>
                  </a:cubicBezTo>
                  <a:cubicBezTo>
                    <a:pt x="217" y="581"/>
                    <a:pt x="238" y="580"/>
                    <a:pt x="259" y="579"/>
                  </a:cubicBezTo>
                  <a:cubicBezTo>
                    <a:pt x="302" y="573"/>
                    <a:pt x="302" y="507"/>
                    <a:pt x="260" y="507"/>
                  </a:cubicBezTo>
                  <a:cubicBezTo>
                    <a:pt x="259" y="507"/>
                    <a:pt x="258" y="507"/>
                    <a:pt x="257" y="507"/>
                  </a:cubicBezTo>
                  <a:cubicBezTo>
                    <a:pt x="237" y="510"/>
                    <a:pt x="215" y="512"/>
                    <a:pt x="193" y="512"/>
                  </a:cubicBezTo>
                  <a:cubicBezTo>
                    <a:pt x="158" y="512"/>
                    <a:pt x="124" y="506"/>
                    <a:pt x="101" y="479"/>
                  </a:cubicBezTo>
                  <a:cubicBezTo>
                    <a:pt x="64" y="438"/>
                    <a:pt x="104" y="397"/>
                    <a:pt x="132" y="363"/>
                  </a:cubicBezTo>
                  <a:cubicBezTo>
                    <a:pt x="207" y="270"/>
                    <a:pt x="253" y="158"/>
                    <a:pt x="268" y="41"/>
                  </a:cubicBezTo>
                  <a:cubicBezTo>
                    <a:pt x="271" y="23"/>
                    <a:pt x="263" y="4"/>
                    <a:pt x="242" y="1"/>
                  </a:cubicBezTo>
                  <a:cubicBezTo>
                    <a:pt x="240" y="0"/>
                    <a:pt x="238" y="0"/>
                    <a:pt x="235" y="0"/>
                  </a:cubicBezTo>
                  <a:close/>
                </a:path>
              </a:pathLst>
            </a:custGeom>
            <a:solidFill>
              <a:srgbClr val="D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3265475" y="2301200"/>
              <a:ext cx="4500" cy="5850"/>
            </a:xfrm>
            <a:custGeom>
              <a:avLst/>
              <a:gdLst/>
              <a:ahLst/>
              <a:cxnLst/>
              <a:rect l="l" t="t" r="r" b="b"/>
              <a:pathLst>
                <a:path w="180" h="234" extrusionOk="0">
                  <a:moveTo>
                    <a:pt x="103" y="0"/>
                  </a:moveTo>
                  <a:cubicBezTo>
                    <a:pt x="62" y="0"/>
                    <a:pt x="22" y="47"/>
                    <a:pt x="11" y="109"/>
                  </a:cubicBezTo>
                  <a:cubicBezTo>
                    <a:pt x="0" y="172"/>
                    <a:pt x="27" y="230"/>
                    <a:pt x="70" y="233"/>
                  </a:cubicBezTo>
                  <a:cubicBezTo>
                    <a:pt x="72" y="233"/>
                    <a:pt x="75" y="233"/>
                    <a:pt x="77" y="233"/>
                  </a:cubicBezTo>
                  <a:cubicBezTo>
                    <a:pt x="118" y="233"/>
                    <a:pt x="158" y="187"/>
                    <a:pt x="170" y="126"/>
                  </a:cubicBezTo>
                  <a:cubicBezTo>
                    <a:pt x="180" y="60"/>
                    <a:pt x="155" y="5"/>
                    <a:pt x="110" y="1"/>
                  </a:cubicBezTo>
                  <a:cubicBezTo>
                    <a:pt x="108" y="0"/>
                    <a:pt x="105" y="0"/>
                    <a:pt x="103"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3248225" y="2300500"/>
              <a:ext cx="4525" cy="5875"/>
            </a:xfrm>
            <a:custGeom>
              <a:avLst/>
              <a:gdLst/>
              <a:ahLst/>
              <a:cxnLst/>
              <a:rect l="l" t="t" r="r" b="b"/>
              <a:pathLst>
                <a:path w="181" h="235" extrusionOk="0">
                  <a:moveTo>
                    <a:pt x="105" y="0"/>
                  </a:moveTo>
                  <a:cubicBezTo>
                    <a:pt x="64" y="0"/>
                    <a:pt x="23" y="47"/>
                    <a:pt x="13" y="109"/>
                  </a:cubicBezTo>
                  <a:cubicBezTo>
                    <a:pt x="1" y="174"/>
                    <a:pt x="29" y="229"/>
                    <a:pt x="72" y="234"/>
                  </a:cubicBezTo>
                  <a:cubicBezTo>
                    <a:pt x="74" y="234"/>
                    <a:pt x="76" y="234"/>
                    <a:pt x="78" y="234"/>
                  </a:cubicBezTo>
                  <a:cubicBezTo>
                    <a:pt x="118" y="234"/>
                    <a:pt x="159" y="188"/>
                    <a:pt x="170" y="125"/>
                  </a:cubicBezTo>
                  <a:cubicBezTo>
                    <a:pt x="181" y="60"/>
                    <a:pt x="155" y="5"/>
                    <a:pt x="111" y="1"/>
                  </a:cubicBezTo>
                  <a:cubicBezTo>
                    <a:pt x="109" y="0"/>
                    <a:pt x="107" y="0"/>
                    <a:pt x="105"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3246425" y="2291950"/>
              <a:ext cx="6625" cy="5050"/>
            </a:xfrm>
            <a:custGeom>
              <a:avLst/>
              <a:gdLst/>
              <a:ahLst/>
              <a:cxnLst/>
              <a:rect l="l" t="t" r="r" b="b"/>
              <a:pathLst>
                <a:path w="265" h="202" extrusionOk="0">
                  <a:moveTo>
                    <a:pt x="189" y="1"/>
                  </a:moveTo>
                  <a:cubicBezTo>
                    <a:pt x="92" y="11"/>
                    <a:pt x="18" y="92"/>
                    <a:pt x="0" y="201"/>
                  </a:cubicBezTo>
                  <a:cubicBezTo>
                    <a:pt x="6" y="187"/>
                    <a:pt x="14" y="175"/>
                    <a:pt x="25" y="163"/>
                  </a:cubicBezTo>
                  <a:cubicBezTo>
                    <a:pt x="25" y="163"/>
                    <a:pt x="27" y="163"/>
                    <a:pt x="27" y="161"/>
                  </a:cubicBezTo>
                  <a:cubicBezTo>
                    <a:pt x="33" y="154"/>
                    <a:pt x="40" y="148"/>
                    <a:pt x="48" y="142"/>
                  </a:cubicBezTo>
                  <a:cubicBezTo>
                    <a:pt x="73" y="124"/>
                    <a:pt x="107" y="118"/>
                    <a:pt x="140" y="112"/>
                  </a:cubicBezTo>
                  <a:cubicBezTo>
                    <a:pt x="174" y="106"/>
                    <a:pt x="207" y="103"/>
                    <a:pt x="236" y="89"/>
                  </a:cubicBezTo>
                  <a:cubicBezTo>
                    <a:pt x="251" y="81"/>
                    <a:pt x="265" y="69"/>
                    <a:pt x="263" y="50"/>
                  </a:cubicBezTo>
                  <a:cubicBezTo>
                    <a:pt x="263" y="35"/>
                    <a:pt x="248" y="16"/>
                    <a:pt x="233" y="8"/>
                  </a:cubicBezTo>
                  <a:cubicBezTo>
                    <a:pt x="219" y="1"/>
                    <a:pt x="201" y="1"/>
                    <a:pt x="189"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3266475" y="2291575"/>
              <a:ext cx="6850" cy="4225"/>
            </a:xfrm>
            <a:custGeom>
              <a:avLst/>
              <a:gdLst/>
              <a:ahLst/>
              <a:cxnLst/>
              <a:rect l="l" t="t" r="r" b="b"/>
              <a:pathLst>
                <a:path w="274" h="169" extrusionOk="0">
                  <a:moveTo>
                    <a:pt x="85" y="1"/>
                  </a:moveTo>
                  <a:cubicBezTo>
                    <a:pt x="81" y="1"/>
                    <a:pt x="77" y="1"/>
                    <a:pt x="73" y="1"/>
                  </a:cubicBezTo>
                  <a:cubicBezTo>
                    <a:pt x="58" y="4"/>
                    <a:pt x="43" y="6"/>
                    <a:pt x="29" y="16"/>
                  </a:cubicBezTo>
                  <a:cubicBezTo>
                    <a:pt x="14" y="28"/>
                    <a:pt x="0" y="46"/>
                    <a:pt x="3" y="60"/>
                  </a:cubicBezTo>
                  <a:cubicBezTo>
                    <a:pt x="3" y="80"/>
                    <a:pt x="18" y="90"/>
                    <a:pt x="33" y="95"/>
                  </a:cubicBezTo>
                  <a:cubicBezTo>
                    <a:pt x="55" y="101"/>
                    <a:pt x="79" y="102"/>
                    <a:pt x="104" y="102"/>
                  </a:cubicBezTo>
                  <a:cubicBezTo>
                    <a:pt x="113" y="102"/>
                    <a:pt x="121" y="102"/>
                    <a:pt x="130" y="102"/>
                  </a:cubicBezTo>
                  <a:cubicBezTo>
                    <a:pt x="162" y="102"/>
                    <a:pt x="196" y="102"/>
                    <a:pt x="223" y="117"/>
                  </a:cubicBezTo>
                  <a:cubicBezTo>
                    <a:pt x="231" y="120"/>
                    <a:pt x="238" y="126"/>
                    <a:pt x="244" y="132"/>
                  </a:cubicBezTo>
                  <a:cubicBezTo>
                    <a:pt x="244" y="133"/>
                    <a:pt x="245" y="133"/>
                    <a:pt x="245" y="133"/>
                  </a:cubicBezTo>
                  <a:cubicBezTo>
                    <a:pt x="257" y="142"/>
                    <a:pt x="266" y="156"/>
                    <a:pt x="274" y="169"/>
                  </a:cubicBezTo>
                  <a:cubicBezTo>
                    <a:pt x="251" y="68"/>
                    <a:pt x="176" y="1"/>
                    <a:pt x="85"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3257025" y="2316400"/>
              <a:ext cx="14050" cy="5950"/>
            </a:xfrm>
            <a:custGeom>
              <a:avLst/>
              <a:gdLst/>
              <a:ahLst/>
              <a:cxnLst/>
              <a:rect l="l" t="t" r="r" b="b"/>
              <a:pathLst>
                <a:path w="562" h="238" extrusionOk="0">
                  <a:moveTo>
                    <a:pt x="513" y="1"/>
                  </a:moveTo>
                  <a:cubicBezTo>
                    <a:pt x="503" y="1"/>
                    <a:pt x="494" y="5"/>
                    <a:pt x="485" y="14"/>
                  </a:cubicBezTo>
                  <a:cubicBezTo>
                    <a:pt x="391" y="112"/>
                    <a:pt x="257" y="168"/>
                    <a:pt x="125" y="168"/>
                  </a:cubicBezTo>
                  <a:cubicBezTo>
                    <a:pt x="101" y="168"/>
                    <a:pt x="78" y="166"/>
                    <a:pt x="55" y="162"/>
                  </a:cubicBezTo>
                  <a:cubicBezTo>
                    <a:pt x="52" y="162"/>
                    <a:pt x="50" y="162"/>
                    <a:pt x="48" y="162"/>
                  </a:cubicBezTo>
                  <a:cubicBezTo>
                    <a:pt x="9" y="162"/>
                    <a:pt x="0" y="225"/>
                    <a:pt x="41" y="231"/>
                  </a:cubicBezTo>
                  <a:cubicBezTo>
                    <a:pt x="68" y="235"/>
                    <a:pt x="96" y="237"/>
                    <a:pt x="123" y="237"/>
                  </a:cubicBezTo>
                  <a:cubicBezTo>
                    <a:pt x="276" y="237"/>
                    <a:pt x="428" y="170"/>
                    <a:pt x="537" y="54"/>
                  </a:cubicBezTo>
                  <a:cubicBezTo>
                    <a:pt x="561" y="30"/>
                    <a:pt x="539" y="1"/>
                    <a:pt x="513" y="1"/>
                  </a:cubicBezTo>
                  <a:close/>
                </a:path>
              </a:pathLst>
            </a:custGeom>
            <a:solidFill>
              <a:srgbClr val="D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265050" y="2762200"/>
              <a:ext cx="8225" cy="50900"/>
            </a:xfrm>
            <a:custGeom>
              <a:avLst/>
              <a:gdLst/>
              <a:ahLst/>
              <a:cxnLst/>
              <a:rect l="l" t="t" r="r" b="b"/>
              <a:pathLst>
                <a:path w="329" h="2036" extrusionOk="0">
                  <a:moveTo>
                    <a:pt x="286" y="0"/>
                  </a:moveTo>
                  <a:cubicBezTo>
                    <a:pt x="273" y="0"/>
                    <a:pt x="260" y="8"/>
                    <a:pt x="258" y="26"/>
                  </a:cubicBezTo>
                  <a:cubicBezTo>
                    <a:pt x="173" y="683"/>
                    <a:pt x="90" y="1338"/>
                    <a:pt x="4" y="1993"/>
                  </a:cubicBezTo>
                  <a:cubicBezTo>
                    <a:pt x="0" y="2019"/>
                    <a:pt x="22" y="2036"/>
                    <a:pt x="42" y="2036"/>
                  </a:cubicBezTo>
                  <a:cubicBezTo>
                    <a:pt x="56" y="2036"/>
                    <a:pt x="68" y="2028"/>
                    <a:pt x="71" y="2009"/>
                  </a:cubicBezTo>
                  <a:cubicBezTo>
                    <a:pt x="157" y="1354"/>
                    <a:pt x="240" y="699"/>
                    <a:pt x="325" y="43"/>
                  </a:cubicBezTo>
                  <a:cubicBezTo>
                    <a:pt x="328" y="17"/>
                    <a:pt x="306" y="0"/>
                    <a:pt x="286"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3135575" y="2461550"/>
              <a:ext cx="215400" cy="311300"/>
            </a:xfrm>
            <a:custGeom>
              <a:avLst/>
              <a:gdLst/>
              <a:ahLst/>
              <a:cxnLst/>
              <a:rect l="l" t="t" r="r" b="b"/>
              <a:pathLst>
                <a:path w="8616" h="12452" extrusionOk="0">
                  <a:moveTo>
                    <a:pt x="3772" y="1"/>
                  </a:moveTo>
                  <a:cubicBezTo>
                    <a:pt x="2652" y="3538"/>
                    <a:pt x="1392" y="6994"/>
                    <a:pt x="0" y="10349"/>
                  </a:cubicBezTo>
                  <a:cubicBezTo>
                    <a:pt x="173" y="10248"/>
                    <a:pt x="357" y="10205"/>
                    <a:pt x="544" y="10205"/>
                  </a:cubicBezTo>
                  <a:cubicBezTo>
                    <a:pt x="837" y="10205"/>
                    <a:pt x="1136" y="10312"/>
                    <a:pt x="1407" y="10473"/>
                  </a:cubicBezTo>
                  <a:cubicBezTo>
                    <a:pt x="1848" y="10736"/>
                    <a:pt x="2240" y="11134"/>
                    <a:pt x="2662" y="11458"/>
                  </a:cubicBezTo>
                  <a:cubicBezTo>
                    <a:pt x="3519" y="12121"/>
                    <a:pt x="4503" y="12451"/>
                    <a:pt x="5488" y="12451"/>
                  </a:cubicBezTo>
                  <a:cubicBezTo>
                    <a:pt x="6488" y="12451"/>
                    <a:pt x="7489" y="12110"/>
                    <a:pt x="8356" y="11428"/>
                  </a:cubicBezTo>
                  <a:cubicBezTo>
                    <a:pt x="7959" y="11290"/>
                    <a:pt x="7760" y="10689"/>
                    <a:pt x="7665" y="10144"/>
                  </a:cubicBezTo>
                  <a:cubicBezTo>
                    <a:pt x="7386" y="8538"/>
                    <a:pt x="8616" y="4573"/>
                    <a:pt x="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rot="561513">
              <a:off x="3138501" y="2710291"/>
              <a:ext cx="196858" cy="48451"/>
            </a:xfrm>
            <a:custGeom>
              <a:avLst/>
              <a:gdLst/>
              <a:ahLst/>
              <a:cxnLst/>
              <a:rect l="l" t="t" r="r" b="b"/>
              <a:pathLst>
                <a:path w="9429" h="2409" extrusionOk="0">
                  <a:moveTo>
                    <a:pt x="864" y="0"/>
                  </a:moveTo>
                  <a:cubicBezTo>
                    <a:pt x="639" y="0"/>
                    <a:pt x="417" y="48"/>
                    <a:pt x="212" y="162"/>
                  </a:cubicBezTo>
                  <a:cubicBezTo>
                    <a:pt x="145" y="199"/>
                    <a:pt x="83" y="244"/>
                    <a:pt x="27" y="291"/>
                  </a:cubicBezTo>
                  <a:cubicBezTo>
                    <a:pt x="1" y="313"/>
                    <a:pt x="25" y="346"/>
                    <a:pt x="51" y="346"/>
                  </a:cubicBezTo>
                  <a:cubicBezTo>
                    <a:pt x="58" y="346"/>
                    <a:pt x="66" y="343"/>
                    <a:pt x="73" y="337"/>
                  </a:cubicBezTo>
                  <a:cubicBezTo>
                    <a:pt x="300" y="145"/>
                    <a:pt x="575" y="67"/>
                    <a:pt x="858" y="67"/>
                  </a:cubicBezTo>
                  <a:cubicBezTo>
                    <a:pt x="1223" y="67"/>
                    <a:pt x="1602" y="197"/>
                    <a:pt x="1907" y="377"/>
                  </a:cubicBezTo>
                  <a:cubicBezTo>
                    <a:pt x="2225" y="565"/>
                    <a:pt x="2504" y="804"/>
                    <a:pt x="2786" y="1035"/>
                  </a:cubicBezTo>
                  <a:cubicBezTo>
                    <a:pt x="3066" y="1266"/>
                    <a:pt x="3354" y="1484"/>
                    <a:pt x="3663" y="1667"/>
                  </a:cubicBezTo>
                  <a:cubicBezTo>
                    <a:pt x="4282" y="2035"/>
                    <a:pt x="4973" y="2288"/>
                    <a:pt x="5688" y="2375"/>
                  </a:cubicBezTo>
                  <a:cubicBezTo>
                    <a:pt x="5865" y="2397"/>
                    <a:pt x="6044" y="2408"/>
                    <a:pt x="6223" y="2408"/>
                  </a:cubicBezTo>
                  <a:cubicBezTo>
                    <a:pt x="6719" y="2408"/>
                    <a:pt x="7215" y="2323"/>
                    <a:pt x="7684" y="2148"/>
                  </a:cubicBezTo>
                  <a:cubicBezTo>
                    <a:pt x="8293" y="1922"/>
                    <a:pt x="8852" y="1548"/>
                    <a:pt x="9266" y="1046"/>
                  </a:cubicBezTo>
                  <a:cubicBezTo>
                    <a:pt x="9315" y="983"/>
                    <a:pt x="9365" y="921"/>
                    <a:pt x="9412" y="856"/>
                  </a:cubicBezTo>
                  <a:cubicBezTo>
                    <a:pt x="9428" y="833"/>
                    <a:pt x="9406" y="810"/>
                    <a:pt x="9382" y="810"/>
                  </a:cubicBezTo>
                  <a:cubicBezTo>
                    <a:pt x="9372" y="810"/>
                    <a:pt x="9362" y="814"/>
                    <a:pt x="9355" y="825"/>
                  </a:cubicBezTo>
                  <a:cubicBezTo>
                    <a:pt x="8969" y="1362"/>
                    <a:pt x="8421" y="1771"/>
                    <a:pt x="7813" y="2028"/>
                  </a:cubicBezTo>
                  <a:cubicBezTo>
                    <a:pt x="7308" y="2240"/>
                    <a:pt x="6765" y="2344"/>
                    <a:pt x="6219" y="2344"/>
                  </a:cubicBezTo>
                  <a:cubicBezTo>
                    <a:pt x="6089" y="2344"/>
                    <a:pt x="5959" y="2338"/>
                    <a:pt x="5829" y="2326"/>
                  </a:cubicBezTo>
                  <a:cubicBezTo>
                    <a:pt x="5107" y="2259"/>
                    <a:pt x="4407" y="2019"/>
                    <a:pt x="3779" y="1659"/>
                  </a:cubicBezTo>
                  <a:cubicBezTo>
                    <a:pt x="3459" y="1478"/>
                    <a:pt x="3165" y="1263"/>
                    <a:pt x="2882" y="1031"/>
                  </a:cubicBezTo>
                  <a:cubicBezTo>
                    <a:pt x="2601" y="802"/>
                    <a:pt x="2326" y="563"/>
                    <a:pt x="2020" y="370"/>
                  </a:cubicBezTo>
                  <a:cubicBezTo>
                    <a:pt x="1684" y="158"/>
                    <a:pt x="1270"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rot="425117">
              <a:off x="3144928" y="2700566"/>
              <a:ext cx="187060" cy="51161"/>
            </a:xfrm>
            <a:custGeom>
              <a:avLst/>
              <a:gdLst/>
              <a:ahLst/>
              <a:cxnLst/>
              <a:rect l="l" t="t" r="r" b="b"/>
              <a:pathLst>
                <a:path w="8900" h="2440" extrusionOk="0">
                  <a:moveTo>
                    <a:pt x="889" y="0"/>
                  </a:moveTo>
                  <a:cubicBezTo>
                    <a:pt x="661" y="0"/>
                    <a:pt x="433" y="44"/>
                    <a:pt x="219" y="143"/>
                  </a:cubicBezTo>
                  <a:cubicBezTo>
                    <a:pt x="153" y="175"/>
                    <a:pt x="90" y="212"/>
                    <a:pt x="29" y="253"/>
                  </a:cubicBezTo>
                  <a:cubicBezTo>
                    <a:pt x="1" y="273"/>
                    <a:pt x="18" y="314"/>
                    <a:pt x="44" y="314"/>
                  </a:cubicBezTo>
                  <a:cubicBezTo>
                    <a:pt x="50" y="314"/>
                    <a:pt x="56" y="312"/>
                    <a:pt x="62" y="308"/>
                  </a:cubicBezTo>
                  <a:cubicBezTo>
                    <a:pt x="311" y="137"/>
                    <a:pt x="599" y="65"/>
                    <a:pt x="891" y="65"/>
                  </a:cubicBezTo>
                  <a:cubicBezTo>
                    <a:pt x="1209" y="65"/>
                    <a:pt x="1533" y="150"/>
                    <a:pt x="1816" y="287"/>
                  </a:cubicBezTo>
                  <a:cubicBezTo>
                    <a:pt x="2421" y="579"/>
                    <a:pt x="2893" y="1064"/>
                    <a:pt x="3401" y="1489"/>
                  </a:cubicBezTo>
                  <a:cubicBezTo>
                    <a:pt x="3657" y="1703"/>
                    <a:pt x="3926" y="1905"/>
                    <a:pt x="4221" y="2061"/>
                  </a:cubicBezTo>
                  <a:cubicBezTo>
                    <a:pt x="4509" y="2211"/>
                    <a:pt x="4820" y="2314"/>
                    <a:pt x="5136" y="2374"/>
                  </a:cubicBezTo>
                  <a:cubicBezTo>
                    <a:pt x="5372" y="2418"/>
                    <a:pt x="5611" y="2440"/>
                    <a:pt x="5850" y="2440"/>
                  </a:cubicBezTo>
                  <a:cubicBezTo>
                    <a:pt x="6256" y="2440"/>
                    <a:pt x="6662" y="2379"/>
                    <a:pt x="7051" y="2265"/>
                  </a:cubicBezTo>
                  <a:cubicBezTo>
                    <a:pt x="7653" y="2089"/>
                    <a:pt x="8217" y="1786"/>
                    <a:pt x="8700" y="1384"/>
                  </a:cubicBezTo>
                  <a:cubicBezTo>
                    <a:pt x="8759" y="1333"/>
                    <a:pt x="8819" y="1281"/>
                    <a:pt x="8877" y="1228"/>
                  </a:cubicBezTo>
                  <a:cubicBezTo>
                    <a:pt x="8899" y="1205"/>
                    <a:pt x="8877" y="1172"/>
                    <a:pt x="8851" y="1172"/>
                  </a:cubicBezTo>
                  <a:cubicBezTo>
                    <a:pt x="8843" y="1172"/>
                    <a:pt x="8835" y="1175"/>
                    <a:pt x="8828" y="1182"/>
                  </a:cubicBezTo>
                  <a:cubicBezTo>
                    <a:pt x="8363" y="1614"/>
                    <a:pt x="7803" y="1947"/>
                    <a:pt x="7201" y="2149"/>
                  </a:cubicBezTo>
                  <a:cubicBezTo>
                    <a:pt x="6768" y="2295"/>
                    <a:pt x="6309" y="2376"/>
                    <a:pt x="5850" y="2376"/>
                  </a:cubicBezTo>
                  <a:cubicBezTo>
                    <a:pt x="5663" y="2376"/>
                    <a:pt x="5475" y="2362"/>
                    <a:pt x="5289" y="2334"/>
                  </a:cubicBezTo>
                  <a:cubicBezTo>
                    <a:pt x="4964" y="2285"/>
                    <a:pt x="4646" y="2193"/>
                    <a:pt x="4349" y="2052"/>
                  </a:cubicBezTo>
                  <a:cubicBezTo>
                    <a:pt x="4043" y="1905"/>
                    <a:pt x="3768" y="1709"/>
                    <a:pt x="3507" y="1494"/>
                  </a:cubicBezTo>
                  <a:cubicBezTo>
                    <a:pt x="3000" y="1078"/>
                    <a:pt x="2535" y="595"/>
                    <a:pt x="1950" y="284"/>
                  </a:cubicBezTo>
                  <a:cubicBezTo>
                    <a:pt x="1628" y="112"/>
                    <a:pt x="1257" y="0"/>
                    <a:pt x="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3150814" y="2679926"/>
              <a:ext cx="180601" cy="63075"/>
            </a:xfrm>
            <a:custGeom>
              <a:avLst/>
              <a:gdLst/>
              <a:ahLst/>
              <a:cxnLst/>
              <a:rect l="l" t="t" r="r" b="b"/>
              <a:pathLst>
                <a:path w="8172" h="2523" extrusionOk="0">
                  <a:moveTo>
                    <a:pt x="463" y="0"/>
                  </a:moveTo>
                  <a:cubicBezTo>
                    <a:pt x="393" y="0"/>
                    <a:pt x="323" y="3"/>
                    <a:pt x="253" y="9"/>
                  </a:cubicBezTo>
                  <a:cubicBezTo>
                    <a:pt x="182" y="15"/>
                    <a:pt x="111" y="24"/>
                    <a:pt x="39" y="37"/>
                  </a:cubicBezTo>
                  <a:cubicBezTo>
                    <a:pt x="1" y="45"/>
                    <a:pt x="14" y="100"/>
                    <a:pt x="50" y="100"/>
                  </a:cubicBezTo>
                  <a:cubicBezTo>
                    <a:pt x="52" y="100"/>
                    <a:pt x="54" y="100"/>
                    <a:pt x="56" y="100"/>
                  </a:cubicBezTo>
                  <a:cubicBezTo>
                    <a:pt x="190" y="76"/>
                    <a:pt x="325" y="66"/>
                    <a:pt x="460" y="66"/>
                  </a:cubicBezTo>
                  <a:cubicBezTo>
                    <a:pt x="915" y="66"/>
                    <a:pt x="1366" y="190"/>
                    <a:pt x="1783" y="373"/>
                  </a:cubicBezTo>
                  <a:cubicBezTo>
                    <a:pt x="2327" y="612"/>
                    <a:pt x="2817" y="948"/>
                    <a:pt x="3304" y="1287"/>
                  </a:cubicBezTo>
                  <a:cubicBezTo>
                    <a:pt x="3772" y="1611"/>
                    <a:pt x="4242" y="1939"/>
                    <a:pt x="4761" y="2175"/>
                  </a:cubicBezTo>
                  <a:cubicBezTo>
                    <a:pt x="5243" y="2397"/>
                    <a:pt x="5758" y="2522"/>
                    <a:pt x="6290" y="2522"/>
                  </a:cubicBezTo>
                  <a:cubicBezTo>
                    <a:pt x="6319" y="2522"/>
                    <a:pt x="6349" y="2522"/>
                    <a:pt x="6379" y="2521"/>
                  </a:cubicBezTo>
                  <a:cubicBezTo>
                    <a:pt x="6930" y="2505"/>
                    <a:pt x="7480" y="2359"/>
                    <a:pt x="7964" y="2096"/>
                  </a:cubicBezTo>
                  <a:cubicBezTo>
                    <a:pt x="8025" y="2062"/>
                    <a:pt x="8084" y="2028"/>
                    <a:pt x="8144" y="1991"/>
                  </a:cubicBezTo>
                  <a:cubicBezTo>
                    <a:pt x="8171" y="1972"/>
                    <a:pt x="8153" y="1929"/>
                    <a:pt x="8126" y="1929"/>
                  </a:cubicBezTo>
                  <a:cubicBezTo>
                    <a:pt x="8120" y="1929"/>
                    <a:pt x="8115" y="1931"/>
                    <a:pt x="8110" y="1934"/>
                  </a:cubicBezTo>
                  <a:cubicBezTo>
                    <a:pt x="7636" y="2233"/>
                    <a:pt x="7089" y="2408"/>
                    <a:pt x="6531" y="2448"/>
                  </a:cubicBezTo>
                  <a:cubicBezTo>
                    <a:pt x="6448" y="2454"/>
                    <a:pt x="6366" y="2457"/>
                    <a:pt x="6284" y="2457"/>
                  </a:cubicBezTo>
                  <a:cubicBezTo>
                    <a:pt x="5805" y="2457"/>
                    <a:pt x="5334" y="2355"/>
                    <a:pt x="4894" y="2165"/>
                  </a:cubicBezTo>
                  <a:cubicBezTo>
                    <a:pt x="4371" y="1940"/>
                    <a:pt x="3898" y="1621"/>
                    <a:pt x="3433" y="1297"/>
                  </a:cubicBezTo>
                  <a:cubicBezTo>
                    <a:pt x="2951" y="963"/>
                    <a:pt x="2469" y="621"/>
                    <a:pt x="1935" y="372"/>
                  </a:cubicBezTo>
                  <a:cubicBezTo>
                    <a:pt x="1475" y="156"/>
                    <a:pt x="973" y="0"/>
                    <a:pt x="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3164450" y="2451825"/>
              <a:ext cx="157825" cy="245725"/>
            </a:xfrm>
            <a:custGeom>
              <a:avLst/>
              <a:gdLst/>
              <a:ahLst/>
              <a:cxnLst/>
              <a:rect l="l" t="t" r="r" b="b"/>
              <a:pathLst>
                <a:path w="6313" h="9829" extrusionOk="0">
                  <a:moveTo>
                    <a:pt x="4628" y="1"/>
                  </a:moveTo>
                  <a:lnTo>
                    <a:pt x="2669" y="339"/>
                  </a:lnTo>
                  <a:cubicBezTo>
                    <a:pt x="2669" y="339"/>
                    <a:pt x="1791" y="5610"/>
                    <a:pt x="1" y="8353"/>
                  </a:cubicBezTo>
                  <a:cubicBezTo>
                    <a:pt x="1" y="8353"/>
                    <a:pt x="1415" y="8453"/>
                    <a:pt x="2688" y="9401"/>
                  </a:cubicBezTo>
                  <a:cubicBezTo>
                    <a:pt x="2688" y="9401"/>
                    <a:pt x="3294" y="9829"/>
                    <a:pt x="4213" y="9829"/>
                  </a:cubicBezTo>
                  <a:cubicBezTo>
                    <a:pt x="4740" y="9829"/>
                    <a:pt x="5370" y="9688"/>
                    <a:pt x="6048" y="9245"/>
                  </a:cubicBezTo>
                  <a:cubicBezTo>
                    <a:pt x="6047" y="9245"/>
                    <a:pt x="5755" y="8067"/>
                    <a:pt x="5839" y="5385"/>
                  </a:cubicBezTo>
                  <a:cubicBezTo>
                    <a:pt x="5839" y="5385"/>
                    <a:pt x="6312" y="2034"/>
                    <a:pt x="46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3206225" y="2344275"/>
              <a:ext cx="93875" cy="135175"/>
            </a:xfrm>
            <a:custGeom>
              <a:avLst/>
              <a:gdLst/>
              <a:ahLst/>
              <a:cxnLst/>
              <a:rect l="l" t="t" r="r" b="b"/>
              <a:pathLst>
                <a:path w="3755" h="5407" extrusionOk="0">
                  <a:moveTo>
                    <a:pt x="1472" y="1"/>
                  </a:moveTo>
                  <a:lnTo>
                    <a:pt x="1472" y="1"/>
                  </a:lnTo>
                  <a:cubicBezTo>
                    <a:pt x="1332" y="60"/>
                    <a:pt x="1163" y="146"/>
                    <a:pt x="990" y="239"/>
                  </a:cubicBezTo>
                  <a:cubicBezTo>
                    <a:pt x="698" y="399"/>
                    <a:pt x="390" y="582"/>
                    <a:pt x="200" y="699"/>
                  </a:cubicBezTo>
                  <a:cubicBezTo>
                    <a:pt x="77" y="773"/>
                    <a:pt x="1" y="822"/>
                    <a:pt x="1" y="822"/>
                  </a:cubicBezTo>
                  <a:cubicBezTo>
                    <a:pt x="14" y="3585"/>
                    <a:pt x="1628" y="4814"/>
                    <a:pt x="3755" y="5406"/>
                  </a:cubicBezTo>
                  <a:cubicBezTo>
                    <a:pt x="3707" y="5291"/>
                    <a:pt x="3655" y="5163"/>
                    <a:pt x="3609" y="5035"/>
                  </a:cubicBezTo>
                  <a:cubicBezTo>
                    <a:pt x="3495" y="4732"/>
                    <a:pt x="3391" y="4428"/>
                    <a:pt x="3339" y="4270"/>
                  </a:cubicBezTo>
                  <a:cubicBezTo>
                    <a:pt x="3315" y="4200"/>
                    <a:pt x="3302" y="4160"/>
                    <a:pt x="3302" y="4160"/>
                  </a:cubicBezTo>
                  <a:cubicBezTo>
                    <a:pt x="720" y="2704"/>
                    <a:pt x="1471" y="1"/>
                    <a:pt x="1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3210350" y="2350275"/>
              <a:ext cx="86125" cy="119900"/>
            </a:xfrm>
            <a:custGeom>
              <a:avLst/>
              <a:gdLst/>
              <a:ahLst/>
              <a:cxnLst/>
              <a:rect l="l" t="t" r="r" b="b"/>
              <a:pathLst>
                <a:path w="3445" h="4796" extrusionOk="0">
                  <a:moveTo>
                    <a:pt x="825" y="0"/>
                  </a:moveTo>
                  <a:cubicBezTo>
                    <a:pt x="533" y="161"/>
                    <a:pt x="225" y="345"/>
                    <a:pt x="35" y="461"/>
                  </a:cubicBezTo>
                  <a:cubicBezTo>
                    <a:pt x="1" y="1439"/>
                    <a:pt x="261" y="3859"/>
                    <a:pt x="3444" y="4795"/>
                  </a:cubicBezTo>
                  <a:cubicBezTo>
                    <a:pt x="3328" y="4492"/>
                    <a:pt x="3226" y="4186"/>
                    <a:pt x="3174" y="4030"/>
                  </a:cubicBezTo>
                  <a:cubicBezTo>
                    <a:pt x="1687" y="3556"/>
                    <a:pt x="868" y="2288"/>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3226100" y="2346025"/>
              <a:ext cx="97100" cy="126950"/>
            </a:xfrm>
            <a:custGeom>
              <a:avLst/>
              <a:gdLst/>
              <a:ahLst/>
              <a:cxnLst/>
              <a:rect l="l" t="t" r="r" b="b"/>
              <a:pathLst>
                <a:path w="3884" h="5078" extrusionOk="0">
                  <a:moveTo>
                    <a:pt x="2712" y="1"/>
                  </a:moveTo>
                  <a:cubicBezTo>
                    <a:pt x="2712" y="1"/>
                    <a:pt x="2134" y="2036"/>
                    <a:pt x="8" y="3652"/>
                  </a:cubicBezTo>
                  <a:cubicBezTo>
                    <a:pt x="2" y="3801"/>
                    <a:pt x="1" y="3933"/>
                    <a:pt x="2" y="4052"/>
                  </a:cubicBezTo>
                  <a:cubicBezTo>
                    <a:pt x="5" y="4283"/>
                    <a:pt x="18" y="4467"/>
                    <a:pt x="23" y="4635"/>
                  </a:cubicBezTo>
                  <a:cubicBezTo>
                    <a:pt x="26" y="4788"/>
                    <a:pt x="24" y="4928"/>
                    <a:pt x="4" y="5078"/>
                  </a:cubicBezTo>
                  <a:cubicBezTo>
                    <a:pt x="4" y="5078"/>
                    <a:pt x="3496" y="3460"/>
                    <a:pt x="3884" y="656"/>
                  </a:cubicBezTo>
                  <a:cubicBezTo>
                    <a:pt x="3884" y="656"/>
                    <a:pt x="3821" y="599"/>
                    <a:pt x="3717" y="521"/>
                  </a:cubicBezTo>
                  <a:cubicBezTo>
                    <a:pt x="3576" y="412"/>
                    <a:pt x="3359" y="259"/>
                    <a:pt x="3123" y="145"/>
                  </a:cubicBezTo>
                  <a:cubicBezTo>
                    <a:pt x="2988" y="78"/>
                    <a:pt x="2847" y="26"/>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3226150" y="2349625"/>
              <a:ext cx="92900" cy="112300"/>
            </a:xfrm>
            <a:custGeom>
              <a:avLst/>
              <a:gdLst/>
              <a:ahLst/>
              <a:cxnLst/>
              <a:rect l="l" t="t" r="r" b="b"/>
              <a:pathLst>
                <a:path w="3716" h="4492" extrusionOk="0">
                  <a:moveTo>
                    <a:pt x="3121" y="1"/>
                  </a:moveTo>
                  <a:cubicBezTo>
                    <a:pt x="2678" y="1892"/>
                    <a:pt x="533" y="3526"/>
                    <a:pt x="0" y="3908"/>
                  </a:cubicBezTo>
                  <a:cubicBezTo>
                    <a:pt x="5" y="4139"/>
                    <a:pt x="16" y="4323"/>
                    <a:pt x="21" y="4491"/>
                  </a:cubicBezTo>
                  <a:cubicBezTo>
                    <a:pt x="2585" y="3471"/>
                    <a:pt x="3527" y="960"/>
                    <a:pt x="3715" y="375"/>
                  </a:cubicBezTo>
                  <a:cubicBezTo>
                    <a:pt x="3574" y="267"/>
                    <a:pt x="3357" y="114"/>
                    <a:pt x="3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3238700" y="2258450"/>
              <a:ext cx="62175" cy="61675"/>
            </a:xfrm>
            <a:custGeom>
              <a:avLst/>
              <a:gdLst/>
              <a:ahLst/>
              <a:cxnLst/>
              <a:rect l="l" t="t" r="r" b="b"/>
              <a:pathLst>
                <a:path w="2487" h="2467" extrusionOk="0">
                  <a:moveTo>
                    <a:pt x="1215" y="0"/>
                  </a:moveTo>
                  <a:cubicBezTo>
                    <a:pt x="751" y="0"/>
                    <a:pt x="359" y="269"/>
                    <a:pt x="61" y="891"/>
                  </a:cubicBezTo>
                  <a:cubicBezTo>
                    <a:pt x="0" y="986"/>
                    <a:pt x="37" y="1131"/>
                    <a:pt x="119" y="1207"/>
                  </a:cubicBezTo>
                  <a:cubicBezTo>
                    <a:pt x="201" y="1284"/>
                    <a:pt x="312" y="1304"/>
                    <a:pt x="419" y="1304"/>
                  </a:cubicBezTo>
                  <a:cubicBezTo>
                    <a:pt x="505" y="1303"/>
                    <a:pt x="592" y="1290"/>
                    <a:pt x="679" y="1290"/>
                  </a:cubicBezTo>
                  <a:cubicBezTo>
                    <a:pt x="699" y="1290"/>
                    <a:pt x="719" y="1290"/>
                    <a:pt x="738" y="1292"/>
                  </a:cubicBezTo>
                  <a:cubicBezTo>
                    <a:pt x="844" y="1299"/>
                    <a:pt x="955" y="1338"/>
                    <a:pt x="1021" y="1430"/>
                  </a:cubicBezTo>
                  <a:cubicBezTo>
                    <a:pt x="1021" y="1318"/>
                    <a:pt x="997" y="1205"/>
                    <a:pt x="953" y="1104"/>
                  </a:cubicBezTo>
                  <a:lnTo>
                    <a:pt x="953" y="1104"/>
                  </a:lnTo>
                  <a:cubicBezTo>
                    <a:pt x="999" y="1200"/>
                    <a:pt x="1081" y="1270"/>
                    <a:pt x="1165" y="1326"/>
                  </a:cubicBezTo>
                  <a:cubicBezTo>
                    <a:pt x="1255" y="1385"/>
                    <a:pt x="1353" y="1432"/>
                    <a:pt x="1437" y="1503"/>
                  </a:cubicBezTo>
                  <a:cubicBezTo>
                    <a:pt x="1564" y="1613"/>
                    <a:pt x="1651" y="1782"/>
                    <a:pt x="1668" y="1960"/>
                  </a:cubicBezTo>
                  <a:cubicBezTo>
                    <a:pt x="1688" y="2139"/>
                    <a:pt x="1640" y="2324"/>
                    <a:pt x="1539" y="2465"/>
                  </a:cubicBezTo>
                  <a:cubicBezTo>
                    <a:pt x="1551" y="2466"/>
                    <a:pt x="1562" y="2467"/>
                    <a:pt x="1574" y="2467"/>
                  </a:cubicBezTo>
                  <a:cubicBezTo>
                    <a:pt x="1766" y="2467"/>
                    <a:pt x="1951" y="2341"/>
                    <a:pt x="2077" y="2177"/>
                  </a:cubicBezTo>
                  <a:cubicBezTo>
                    <a:pt x="2211" y="2000"/>
                    <a:pt x="2289" y="1782"/>
                    <a:pt x="2358" y="1564"/>
                  </a:cubicBezTo>
                  <a:cubicBezTo>
                    <a:pt x="2420" y="1366"/>
                    <a:pt x="2476" y="1163"/>
                    <a:pt x="2482" y="953"/>
                  </a:cubicBezTo>
                  <a:lnTo>
                    <a:pt x="2482" y="947"/>
                  </a:lnTo>
                  <a:cubicBezTo>
                    <a:pt x="2487" y="647"/>
                    <a:pt x="2320" y="374"/>
                    <a:pt x="2074" y="248"/>
                  </a:cubicBezTo>
                  <a:cubicBezTo>
                    <a:pt x="1767" y="88"/>
                    <a:pt x="1479"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3289825" y="2281325"/>
              <a:ext cx="15250" cy="17375"/>
            </a:xfrm>
            <a:custGeom>
              <a:avLst/>
              <a:gdLst/>
              <a:ahLst/>
              <a:cxnLst/>
              <a:rect l="l" t="t" r="r" b="b"/>
              <a:pathLst>
                <a:path w="610" h="695" extrusionOk="0">
                  <a:moveTo>
                    <a:pt x="228" y="0"/>
                  </a:moveTo>
                  <a:cubicBezTo>
                    <a:pt x="200" y="0"/>
                    <a:pt x="173" y="10"/>
                    <a:pt x="154" y="29"/>
                  </a:cubicBezTo>
                  <a:cubicBezTo>
                    <a:pt x="120" y="63"/>
                    <a:pt x="121" y="129"/>
                    <a:pt x="163" y="156"/>
                  </a:cubicBezTo>
                  <a:cubicBezTo>
                    <a:pt x="112" y="157"/>
                    <a:pt x="62" y="179"/>
                    <a:pt x="35" y="218"/>
                  </a:cubicBezTo>
                  <a:cubicBezTo>
                    <a:pt x="5" y="260"/>
                    <a:pt x="1" y="316"/>
                    <a:pt x="27" y="358"/>
                  </a:cubicBezTo>
                  <a:cubicBezTo>
                    <a:pt x="46" y="386"/>
                    <a:pt x="82" y="404"/>
                    <a:pt x="116" y="404"/>
                  </a:cubicBezTo>
                  <a:cubicBezTo>
                    <a:pt x="130" y="404"/>
                    <a:pt x="144" y="401"/>
                    <a:pt x="157" y="395"/>
                  </a:cubicBezTo>
                  <a:lnTo>
                    <a:pt x="157" y="395"/>
                  </a:lnTo>
                  <a:cubicBezTo>
                    <a:pt x="118" y="447"/>
                    <a:pt x="97" y="514"/>
                    <a:pt x="112" y="576"/>
                  </a:cubicBezTo>
                  <a:cubicBezTo>
                    <a:pt x="127" y="640"/>
                    <a:pt x="180" y="693"/>
                    <a:pt x="246" y="695"/>
                  </a:cubicBezTo>
                  <a:cubicBezTo>
                    <a:pt x="247" y="695"/>
                    <a:pt x="249" y="695"/>
                    <a:pt x="250" y="695"/>
                  </a:cubicBezTo>
                  <a:cubicBezTo>
                    <a:pt x="314" y="695"/>
                    <a:pt x="372" y="637"/>
                    <a:pt x="365" y="574"/>
                  </a:cubicBezTo>
                  <a:lnTo>
                    <a:pt x="365" y="574"/>
                  </a:lnTo>
                  <a:cubicBezTo>
                    <a:pt x="389" y="596"/>
                    <a:pt x="421" y="607"/>
                    <a:pt x="453" y="607"/>
                  </a:cubicBezTo>
                  <a:cubicBezTo>
                    <a:pt x="498" y="607"/>
                    <a:pt x="543" y="587"/>
                    <a:pt x="567" y="551"/>
                  </a:cubicBezTo>
                  <a:cubicBezTo>
                    <a:pt x="610" y="488"/>
                    <a:pt x="581" y="387"/>
                    <a:pt x="512" y="356"/>
                  </a:cubicBezTo>
                  <a:cubicBezTo>
                    <a:pt x="579" y="315"/>
                    <a:pt x="601" y="215"/>
                    <a:pt x="556" y="150"/>
                  </a:cubicBezTo>
                  <a:cubicBezTo>
                    <a:pt x="529" y="111"/>
                    <a:pt x="481" y="89"/>
                    <a:pt x="433" y="89"/>
                  </a:cubicBezTo>
                  <a:cubicBezTo>
                    <a:pt x="408" y="89"/>
                    <a:pt x="383" y="95"/>
                    <a:pt x="362" y="108"/>
                  </a:cubicBezTo>
                  <a:cubicBezTo>
                    <a:pt x="348" y="69"/>
                    <a:pt x="325" y="32"/>
                    <a:pt x="287" y="14"/>
                  </a:cubicBezTo>
                  <a:cubicBezTo>
                    <a:pt x="269" y="5"/>
                    <a:pt x="249"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3296175" y="2287850"/>
              <a:ext cx="4400" cy="4400"/>
            </a:xfrm>
            <a:custGeom>
              <a:avLst/>
              <a:gdLst/>
              <a:ahLst/>
              <a:cxnLst/>
              <a:rect l="l" t="t" r="r" b="b"/>
              <a:pathLst>
                <a:path w="176" h="176" extrusionOk="0">
                  <a:moveTo>
                    <a:pt x="91" y="0"/>
                  </a:moveTo>
                  <a:cubicBezTo>
                    <a:pt x="90" y="0"/>
                    <a:pt x="89" y="0"/>
                    <a:pt x="88" y="0"/>
                  </a:cubicBezTo>
                  <a:cubicBezTo>
                    <a:pt x="41" y="0"/>
                    <a:pt x="1" y="39"/>
                    <a:pt x="1" y="88"/>
                  </a:cubicBezTo>
                  <a:cubicBezTo>
                    <a:pt x="1" y="135"/>
                    <a:pt x="41" y="175"/>
                    <a:pt x="88" y="175"/>
                  </a:cubicBezTo>
                  <a:cubicBezTo>
                    <a:pt x="137" y="175"/>
                    <a:pt x="176" y="135"/>
                    <a:pt x="176" y="88"/>
                  </a:cubicBezTo>
                  <a:cubicBezTo>
                    <a:pt x="176" y="38"/>
                    <a:pt x="139"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3278875" y="2272875"/>
              <a:ext cx="17250" cy="15750"/>
            </a:xfrm>
            <a:custGeom>
              <a:avLst/>
              <a:gdLst/>
              <a:ahLst/>
              <a:cxnLst/>
              <a:rect l="l" t="t" r="r" b="b"/>
              <a:pathLst>
                <a:path w="690" h="630" extrusionOk="0">
                  <a:moveTo>
                    <a:pt x="370" y="0"/>
                  </a:moveTo>
                  <a:cubicBezTo>
                    <a:pt x="295" y="0"/>
                    <a:pt x="225" y="73"/>
                    <a:pt x="232" y="147"/>
                  </a:cubicBezTo>
                  <a:cubicBezTo>
                    <a:pt x="212" y="136"/>
                    <a:pt x="189" y="131"/>
                    <a:pt x="166" y="131"/>
                  </a:cubicBezTo>
                  <a:cubicBezTo>
                    <a:pt x="112" y="131"/>
                    <a:pt x="56" y="161"/>
                    <a:pt x="32" y="211"/>
                  </a:cubicBezTo>
                  <a:cubicBezTo>
                    <a:pt x="0" y="278"/>
                    <a:pt x="30" y="363"/>
                    <a:pt x="94" y="400"/>
                  </a:cubicBezTo>
                  <a:cubicBezTo>
                    <a:pt x="66" y="431"/>
                    <a:pt x="47" y="471"/>
                    <a:pt x="49" y="511"/>
                  </a:cubicBezTo>
                  <a:cubicBezTo>
                    <a:pt x="51" y="560"/>
                    <a:pt x="82" y="608"/>
                    <a:pt x="128" y="620"/>
                  </a:cubicBezTo>
                  <a:cubicBezTo>
                    <a:pt x="134" y="621"/>
                    <a:pt x="140" y="622"/>
                    <a:pt x="146" y="622"/>
                  </a:cubicBezTo>
                  <a:cubicBezTo>
                    <a:pt x="189" y="622"/>
                    <a:pt x="231" y="591"/>
                    <a:pt x="232" y="549"/>
                  </a:cubicBezTo>
                  <a:cubicBezTo>
                    <a:pt x="259" y="592"/>
                    <a:pt x="304" y="623"/>
                    <a:pt x="351" y="629"/>
                  </a:cubicBezTo>
                  <a:cubicBezTo>
                    <a:pt x="356" y="629"/>
                    <a:pt x="361" y="630"/>
                    <a:pt x="366" y="630"/>
                  </a:cubicBezTo>
                  <a:cubicBezTo>
                    <a:pt x="412" y="630"/>
                    <a:pt x="456" y="606"/>
                    <a:pt x="476" y="566"/>
                  </a:cubicBezTo>
                  <a:cubicBezTo>
                    <a:pt x="498" y="522"/>
                    <a:pt x="485" y="459"/>
                    <a:pt x="443" y="434"/>
                  </a:cubicBezTo>
                  <a:lnTo>
                    <a:pt x="443" y="434"/>
                  </a:lnTo>
                  <a:cubicBezTo>
                    <a:pt x="453" y="435"/>
                    <a:pt x="464" y="436"/>
                    <a:pt x="474" y="436"/>
                  </a:cubicBezTo>
                  <a:cubicBezTo>
                    <a:pt x="527" y="436"/>
                    <a:pt x="582" y="420"/>
                    <a:pt x="623" y="382"/>
                  </a:cubicBezTo>
                  <a:cubicBezTo>
                    <a:pt x="670" y="338"/>
                    <a:pt x="690" y="263"/>
                    <a:pt x="660" y="207"/>
                  </a:cubicBezTo>
                  <a:cubicBezTo>
                    <a:pt x="640" y="169"/>
                    <a:pt x="598" y="145"/>
                    <a:pt x="556" y="145"/>
                  </a:cubicBezTo>
                  <a:cubicBezTo>
                    <a:pt x="535" y="145"/>
                    <a:pt x="514" y="152"/>
                    <a:pt x="497" y="165"/>
                  </a:cubicBezTo>
                  <a:cubicBezTo>
                    <a:pt x="513" y="91"/>
                    <a:pt x="452" y="6"/>
                    <a:pt x="375" y="0"/>
                  </a:cubicBezTo>
                  <a:cubicBezTo>
                    <a:pt x="373" y="0"/>
                    <a:pt x="372" y="0"/>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3284100" y="2278125"/>
              <a:ext cx="5050" cy="4450"/>
            </a:xfrm>
            <a:custGeom>
              <a:avLst/>
              <a:gdLst/>
              <a:ahLst/>
              <a:cxnLst/>
              <a:rect l="l" t="t" r="r" b="b"/>
              <a:pathLst>
                <a:path w="202" h="178" extrusionOk="0">
                  <a:moveTo>
                    <a:pt x="101" y="0"/>
                  </a:moveTo>
                  <a:cubicBezTo>
                    <a:pt x="86" y="0"/>
                    <a:pt x="71" y="4"/>
                    <a:pt x="57" y="12"/>
                  </a:cubicBezTo>
                  <a:cubicBezTo>
                    <a:pt x="14" y="37"/>
                    <a:pt x="1" y="92"/>
                    <a:pt x="23" y="134"/>
                  </a:cubicBezTo>
                  <a:cubicBezTo>
                    <a:pt x="40" y="162"/>
                    <a:pt x="70" y="178"/>
                    <a:pt x="101" y="178"/>
                  </a:cubicBezTo>
                  <a:cubicBezTo>
                    <a:pt x="116" y="178"/>
                    <a:pt x="131" y="174"/>
                    <a:pt x="145" y="166"/>
                  </a:cubicBezTo>
                  <a:cubicBezTo>
                    <a:pt x="187" y="142"/>
                    <a:pt x="201" y="89"/>
                    <a:pt x="178" y="46"/>
                  </a:cubicBezTo>
                  <a:cubicBezTo>
                    <a:pt x="162" y="17"/>
                    <a:pt x="132"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3280950" y="2288450"/>
              <a:ext cx="11175" cy="11200"/>
            </a:xfrm>
            <a:custGeom>
              <a:avLst/>
              <a:gdLst/>
              <a:ahLst/>
              <a:cxnLst/>
              <a:rect l="l" t="t" r="r" b="b"/>
              <a:pathLst>
                <a:path w="447" h="448" extrusionOk="0">
                  <a:moveTo>
                    <a:pt x="250" y="1"/>
                  </a:moveTo>
                  <a:cubicBezTo>
                    <a:pt x="211" y="1"/>
                    <a:pt x="172" y="24"/>
                    <a:pt x="155" y="59"/>
                  </a:cubicBezTo>
                  <a:cubicBezTo>
                    <a:pt x="136" y="45"/>
                    <a:pt x="112" y="35"/>
                    <a:pt x="87" y="35"/>
                  </a:cubicBezTo>
                  <a:cubicBezTo>
                    <a:pt x="83" y="35"/>
                    <a:pt x="79" y="35"/>
                    <a:pt x="75" y="35"/>
                  </a:cubicBezTo>
                  <a:cubicBezTo>
                    <a:pt x="42" y="38"/>
                    <a:pt x="13" y="65"/>
                    <a:pt x="7" y="96"/>
                  </a:cubicBezTo>
                  <a:cubicBezTo>
                    <a:pt x="1" y="130"/>
                    <a:pt x="28" y="163"/>
                    <a:pt x="61" y="163"/>
                  </a:cubicBezTo>
                  <a:cubicBezTo>
                    <a:pt x="62" y="163"/>
                    <a:pt x="62" y="163"/>
                    <a:pt x="63" y="163"/>
                  </a:cubicBezTo>
                  <a:lnTo>
                    <a:pt x="63" y="163"/>
                  </a:lnTo>
                  <a:cubicBezTo>
                    <a:pt x="35" y="184"/>
                    <a:pt x="16" y="215"/>
                    <a:pt x="16" y="251"/>
                  </a:cubicBezTo>
                  <a:cubicBezTo>
                    <a:pt x="16" y="285"/>
                    <a:pt x="36" y="319"/>
                    <a:pt x="68" y="333"/>
                  </a:cubicBezTo>
                  <a:cubicBezTo>
                    <a:pt x="76" y="336"/>
                    <a:pt x="85" y="338"/>
                    <a:pt x="94" y="338"/>
                  </a:cubicBezTo>
                  <a:cubicBezTo>
                    <a:pt x="119" y="338"/>
                    <a:pt x="144" y="324"/>
                    <a:pt x="155" y="301"/>
                  </a:cubicBezTo>
                  <a:cubicBezTo>
                    <a:pt x="155" y="346"/>
                    <a:pt x="169" y="390"/>
                    <a:pt x="201" y="420"/>
                  </a:cubicBezTo>
                  <a:cubicBezTo>
                    <a:pt x="221" y="438"/>
                    <a:pt x="247" y="447"/>
                    <a:pt x="273" y="447"/>
                  </a:cubicBezTo>
                  <a:cubicBezTo>
                    <a:pt x="291" y="447"/>
                    <a:pt x="309" y="443"/>
                    <a:pt x="324" y="432"/>
                  </a:cubicBezTo>
                  <a:cubicBezTo>
                    <a:pt x="362" y="408"/>
                    <a:pt x="372" y="350"/>
                    <a:pt x="342" y="318"/>
                  </a:cubicBezTo>
                  <a:lnTo>
                    <a:pt x="342" y="318"/>
                  </a:lnTo>
                  <a:cubicBezTo>
                    <a:pt x="345" y="318"/>
                    <a:pt x="348" y="318"/>
                    <a:pt x="351" y="318"/>
                  </a:cubicBezTo>
                  <a:cubicBezTo>
                    <a:pt x="400" y="318"/>
                    <a:pt x="446" y="273"/>
                    <a:pt x="445" y="224"/>
                  </a:cubicBezTo>
                  <a:cubicBezTo>
                    <a:pt x="445" y="179"/>
                    <a:pt x="399" y="138"/>
                    <a:pt x="351" y="138"/>
                  </a:cubicBezTo>
                  <a:cubicBezTo>
                    <a:pt x="347" y="138"/>
                    <a:pt x="342" y="139"/>
                    <a:pt x="338" y="139"/>
                  </a:cubicBezTo>
                  <a:cubicBezTo>
                    <a:pt x="360" y="89"/>
                    <a:pt x="332" y="25"/>
                    <a:pt x="280" y="6"/>
                  </a:cubicBezTo>
                  <a:cubicBezTo>
                    <a:pt x="270" y="2"/>
                    <a:pt x="260" y="1"/>
                    <a:pt x="2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3285225" y="2291975"/>
              <a:ext cx="3450" cy="3025"/>
            </a:xfrm>
            <a:custGeom>
              <a:avLst/>
              <a:gdLst/>
              <a:ahLst/>
              <a:cxnLst/>
              <a:rect l="l" t="t" r="r" b="b"/>
              <a:pathLst>
                <a:path w="138" h="121" extrusionOk="0">
                  <a:moveTo>
                    <a:pt x="70" y="1"/>
                  </a:moveTo>
                  <a:cubicBezTo>
                    <a:pt x="58" y="1"/>
                    <a:pt x="46" y="4"/>
                    <a:pt x="35" y="12"/>
                  </a:cubicBezTo>
                  <a:cubicBezTo>
                    <a:pt x="6" y="30"/>
                    <a:pt x="0" y="67"/>
                    <a:pt x="20" y="95"/>
                  </a:cubicBezTo>
                  <a:cubicBezTo>
                    <a:pt x="31" y="112"/>
                    <a:pt x="48" y="120"/>
                    <a:pt x="67" y="120"/>
                  </a:cubicBezTo>
                  <a:cubicBezTo>
                    <a:pt x="79" y="120"/>
                    <a:pt x="92" y="117"/>
                    <a:pt x="103" y="110"/>
                  </a:cubicBezTo>
                  <a:cubicBezTo>
                    <a:pt x="131" y="91"/>
                    <a:pt x="137" y="53"/>
                    <a:pt x="118" y="27"/>
                  </a:cubicBezTo>
                  <a:cubicBezTo>
                    <a:pt x="107" y="9"/>
                    <a:pt x="89"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4"/>
          <p:cNvGrpSpPr/>
          <p:nvPr/>
        </p:nvGrpSpPr>
        <p:grpSpPr>
          <a:xfrm>
            <a:off x="94653" y="847264"/>
            <a:ext cx="1342549" cy="3718628"/>
            <a:chOff x="2691975" y="1161825"/>
            <a:chExt cx="72450" cy="200675"/>
          </a:xfrm>
        </p:grpSpPr>
        <p:sp>
          <p:nvSpPr>
            <p:cNvPr id="193" name="Google Shape;193;p24"/>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4"/>
          <p:cNvSpPr/>
          <p:nvPr/>
        </p:nvSpPr>
        <p:spPr>
          <a:xfrm>
            <a:off x="4023487" y="1089249"/>
            <a:ext cx="1097100" cy="1053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txBox="1">
            <a:spLocks noGrp="1"/>
          </p:cNvSpPr>
          <p:nvPr>
            <p:ph type="title" idx="2"/>
          </p:nvPr>
        </p:nvSpPr>
        <p:spPr>
          <a:xfrm>
            <a:off x="3855755" y="1159000"/>
            <a:ext cx="14325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4"/>
          <p:cNvSpPr txBox="1"/>
          <p:nvPr/>
        </p:nvSpPr>
        <p:spPr>
          <a:xfrm>
            <a:off x="6453475" y="263065"/>
            <a:ext cx="2520753" cy="233907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800" b="1" dirty="0">
                <a:solidFill>
                  <a:schemeClr val="accent4"/>
                </a:solidFill>
                <a:latin typeface="Times New Roman"/>
                <a:ea typeface="Times New Roman"/>
                <a:cs typeface="Times New Roman"/>
                <a:sym typeface="Times New Roman"/>
              </a:rPr>
              <a:t>1.2.3. </a:t>
            </a:r>
            <a:endParaRPr sz="2800" b="1" dirty="0">
              <a:solidFill>
                <a:schemeClr val="accent4"/>
              </a:solidFill>
              <a:latin typeface="Times New Roman"/>
              <a:ea typeface="Times New Roman"/>
              <a:cs typeface="Times New Roman"/>
              <a:sym typeface="Times New Roman"/>
            </a:endParaRPr>
          </a:p>
          <a:p>
            <a:pPr marL="0" lvl="0" indent="0" rtl="0">
              <a:spcBef>
                <a:spcPts val="0"/>
              </a:spcBef>
              <a:spcAft>
                <a:spcPts val="0"/>
              </a:spcAft>
              <a:buNone/>
            </a:pPr>
            <a:r>
              <a:rPr lang="en" sz="2800" b="1" dirty="0">
                <a:solidFill>
                  <a:schemeClr val="accent4"/>
                </a:solidFill>
                <a:latin typeface="Times New Roman"/>
                <a:ea typeface="Times New Roman"/>
                <a:cs typeface="Times New Roman"/>
                <a:sym typeface="Times New Roman"/>
              </a:rPr>
              <a:t>Cách đọc hiểu một </a:t>
            </a:r>
            <a:endParaRPr sz="2800" b="1" dirty="0">
              <a:solidFill>
                <a:schemeClr val="accent4"/>
              </a:solidFill>
              <a:latin typeface="Times New Roman"/>
              <a:ea typeface="Times New Roman"/>
              <a:cs typeface="Times New Roman"/>
              <a:sym typeface="Times New Roman"/>
            </a:endParaRPr>
          </a:p>
          <a:p>
            <a:pPr marL="0" lvl="0" indent="0" rtl="0">
              <a:spcBef>
                <a:spcPts val="0"/>
              </a:spcBef>
              <a:spcAft>
                <a:spcPts val="0"/>
              </a:spcAft>
              <a:buNone/>
            </a:pPr>
            <a:r>
              <a:rPr lang="en" sz="2800" b="1" dirty="0">
                <a:solidFill>
                  <a:schemeClr val="accent4"/>
                </a:solidFill>
                <a:latin typeface="Times New Roman"/>
                <a:ea typeface="Times New Roman"/>
                <a:cs typeface="Times New Roman"/>
                <a:sym typeface="Times New Roman"/>
              </a:rPr>
              <a:t>truyện đồng thoại</a:t>
            </a:r>
            <a:endParaRPr sz="2800" b="1" dirty="0">
              <a:solidFill>
                <a:schemeClr val="accent4"/>
              </a:solidFill>
              <a:latin typeface="Times New Roman"/>
              <a:ea typeface="Times New Roman"/>
              <a:cs typeface="Times New Roman"/>
              <a:sym typeface="Times New Roman"/>
            </a:endParaRPr>
          </a:p>
        </p:txBody>
      </p:sp>
      <p:sp>
        <p:nvSpPr>
          <p:cNvPr id="441" name="Google Shape;441;p34"/>
          <p:cNvSpPr txBox="1"/>
          <p:nvPr/>
        </p:nvSpPr>
        <p:spPr>
          <a:xfrm>
            <a:off x="6453475" y="2731238"/>
            <a:ext cx="2340000" cy="166196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400" b="1" i="1" dirty="0">
                <a:solidFill>
                  <a:schemeClr val="accent1"/>
                </a:solidFill>
                <a:latin typeface="Times New Roman"/>
                <a:ea typeface="Times New Roman"/>
                <a:cs typeface="Times New Roman"/>
                <a:sym typeface="Times New Roman"/>
              </a:rPr>
              <a:t>a. Xác định những sự việc được kể trong truyện</a:t>
            </a:r>
            <a:endParaRPr sz="2400" b="1" i="1" dirty="0">
              <a:solidFill>
                <a:schemeClr val="accent1"/>
              </a:solidFill>
              <a:latin typeface="Times New Roman"/>
              <a:ea typeface="Times New Roman"/>
              <a:cs typeface="Times New Roman"/>
              <a:sym typeface="Times New Roman"/>
            </a:endParaRPr>
          </a:p>
        </p:txBody>
      </p:sp>
      <p:pic>
        <p:nvPicPr>
          <p:cNvPr id="442" name="Google Shape;442;p34"/>
          <p:cNvPicPr preferRelativeResize="0"/>
          <p:nvPr/>
        </p:nvPicPr>
        <p:blipFill rotWithShape="1">
          <a:blip r:embed="rId3">
            <a:alphaModFix/>
          </a:blip>
          <a:srcRect l="6990" t="10179" r="6392" b="40141"/>
          <a:stretch/>
        </p:blipFill>
        <p:spPr>
          <a:xfrm>
            <a:off x="0" y="46517"/>
            <a:ext cx="6251944" cy="50504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5"/>
          <p:cNvSpPr txBox="1"/>
          <p:nvPr/>
        </p:nvSpPr>
        <p:spPr>
          <a:xfrm>
            <a:off x="396267" y="485045"/>
            <a:ext cx="8351466" cy="3016180"/>
          </a:xfrm>
          <a:prstGeom prst="rect">
            <a:avLst/>
          </a:prstGeom>
          <a:noFill/>
          <a:ln>
            <a:noFill/>
          </a:ln>
        </p:spPr>
        <p:txBody>
          <a:bodyPr spcFirstLastPara="1" wrap="square" lIns="91425" tIns="91425" rIns="91425" bIns="91425" anchor="t" anchorCtr="0">
            <a:spAutoFit/>
          </a:bodyPr>
          <a:lstStyle/>
          <a:p>
            <a:pPr marL="114300" lvl="0" algn="just" rtl="0">
              <a:lnSpc>
                <a:spcPct val="115000"/>
              </a:lnSpc>
              <a:spcBef>
                <a:spcPts val="0"/>
              </a:spcBef>
              <a:spcAft>
                <a:spcPts val="0"/>
              </a:spcAft>
              <a:buSzPts val="1800"/>
            </a:pPr>
            <a:r>
              <a:rPr lang="en" sz="2000" b="1" dirty="0">
                <a:solidFill>
                  <a:schemeClr val="accent1"/>
                </a:solidFill>
                <a:latin typeface="Times New Roman"/>
                <a:ea typeface="Times New Roman"/>
                <a:cs typeface="Times New Roman"/>
                <a:sym typeface="Times New Roman"/>
              </a:rPr>
              <a:t>Phần 1:</a:t>
            </a:r>
            <a:r>
              <a:rPr lang="en" sz="2000" dirty="0">
                <a:latin typeface="Times New Roman"/>
                <a:ea typeface="Times New Roman"/>
                <a:cs typeface="Times New Roman"/>
                <a:sym typeface="Times New Roman"/>
              </a:rPr>
              <a:t> Dế Mèn tả về vẻ đẹp cường tráng của bản thân</a:t>
            </a:r>
            <a:endParaRPr sz="2000" dirty="0">
              <a:latin typeface="Times New Roman"/>
              <a:ea typeface="Times New Roman"/>
              <a:cs typeface="Times New Roman"/>
              <a:sym typeface="Times New Roman"/>
            </a:endParaRPr>
          </a:p>
          <a:p>
            <a:pPr marL="114300" lvl="0" algn="just" rtl="0">
              <a:lnSpc>
                <a:spcPct val="115000"/>
              </a:lnSpc>
              <a:spcBef>
                <a:spcPts val="0"/>
              </a:spcBef>
              <a:spcAft>
                <a:spcPts val="0"/>
              </a:spcAft>
              <a:buSzPts val="1800"/>
            </a:pPr>
            <a:r>
              <a:rPr lang="en" sz="2000" b="1" dirty="0">
                <a:solidFill>
                  <a:schemeClr val="accent1"/>
                </a:solidFill>
                <a:latin typeface="Times New Roman"/>
                <a:ea typeface="Times New Roman"/>
                <a:cs typeface="Times New Roman"/>
                <a:sym typeface="Times New Roman"/>
              </a:rPr>
              <a:t>Phần 2:</a:t>
            </a:r>
            <a:r>
              <a:rPr lang="en" sz="2000" dirty="0">
                <a:latin typeface="Times New Roman"/>
                <a:ea typeface="Times New Roman"/>
                <a:cs typeface="Times New Roman"/>
                <a:sym typeface="Times New Roman"/>
              </a:rPr>
              <a:t> Dế Mèn kể về nhân vật Dế Choắt - anh bạn hàng xóm ốm yếu.</a:t>
            </a:r>
            <a:endParaRPr sz="2000" dirty="0">
              <a:latin typeface="Times New Roman"/>
              <a:ea typeface="Times New Roman"/>
              <a:cs typeface="Times New Roman"/>
              <a:sym typeface="Times New Roman"/>
            </a:endParaRPr>
          </a:p>
          <a:p>
            <a:pPr marL="114300" lvl="0" algn="just" rtl="0">
              <a:lnSpc>
                <a:spcPct val="115000"/>
              </a:lnSpc>
              <a:spcBef>
                <a:spcPts val="0"/>
              </a:spcBef>
              <a:spcAft>
                <a:spcPts val="0"/>
              </a:spcAft>
              <a:buSzPts val="1800"/>
            </a:pPr>
            <a:r>
              <a:rPr lang="en" sz="2000" b="1" dirty="0">
                <a:solidFill>
                  <a:schemeClr val="accent1"/>
                </a:solidFill>
                <a:latin typeface="Times New Roman"/>
                <a:ea typeface="Times New Roman"/>
                <a:cs typeface="Times New Roman"/>
                <a:sym typeface="Times New Roman"/>
              </a:rPr>
              <a:t>Phần 3:</a:t>
            </a:r>
            <a:r>
              <a:rPr lang="en" sz="2000" dirty="0">
                <a:latin typeface="Times New Roman"/>
                <a:ea typeface="Times New Roman"/>
                <a:cs typeface="Times New Roman"/>
                <a:sym typeface="Times New Roman"/>
              </a:rPr>
              <a:t> Dế Mèn tỏ ra khinh miệt, coi thường Dế Choắt. Khi Dế Choắt nhờ Dế Mèn đào một cái ngách sang nhà Dế Mèn song Dế Mèn đã từ chối giúp đỡ.</a:t>
            </a:r>
            <a:endParaRPr sz="2000" dirty="0">
              <a:latin typeface="Times New Roman"/>
              <a:ea typeface="Times New Roman"/>
              <a:cs typeface="Times New Roman"/>
              <a:sym typeface="Times New Roman"/>
            </a:endParaRPr>
          </a:p>
          <a:p>
            <a:pPr marL="114300" lvl="0" algn="just" rtl="0">
              <a:lnSpc>
                <a:spcPct val="115000"/>
              </a:lnSpc>
              <a:spcBef>
                <a:spcPts val="0"/>
              </a:spcBef>
              <a:spcAft>
                <a:spcPts val="0"/>
              </a:spcAft>
              <a:buSzPts val="1800"/>
            </a:pPr>
            <a:r>
              <a:rPr lang="en" sz="2000" b="1" dirty="0">
                <a:solidFill>
                  <a:schemeClr val="accent1"/>
                </a:solidFill>
                <a:latin typeface="Times New Roman"/>
                <a:ea typeface="Times New Roman"/>
                <a:cs typeface="Times New Roman"/>
                <a:sym typeface="Times New Roman"/>
              </a:rPr>
              <a:t>Phần 4:</a:t>
            </a:r>
            <a:r>
              <a:rPr lang="en" sz="2000" dirty="0">
                <a:latin typeface="Times New Roman"/>
                <a:ea typeface="Times New Roman"/>
                <a:cs typeface="Times New Roman"/>
                <a:sym typeface="Times New Roman"/>
              </a:rPr>
              <a:t> Dế Mèn đã cất tiếng trêu ghẹo chị Cốc rồi lủi vào hang trốn biệt.</a:t>
            </a:r>
            <a:endParaRPr sz="2000" dirty="0">
              <a:latin typeface="Times New Roman"/>
              <a:ea typeface="Times New Roman"/>
              <a:cs typeface="Times New Roman"/>
              <a:sym typeface="Times New Roman"/>
            </a:endParaRPr>
          </a:p>
          <a:p>
            <a:pPr marL="114300" lvl="0" algn="just" rtl="0">
              <a:lnSpc>
                <a:spcPct val="115000"/>
              </a:lnSpc>
              <a:spcBef>
                <a:spcPts val="0"/>
              </a:spcBef>
              <a:spcAft>
                <a:spcPts val="0"/>
              </a:spcAft>
              <a:buSzPts val="1800"/>
            </a:pPr>
            <a:r>
              <a:rPr lang="en" sz="2000" b="1" dirty="0">
                <a:solidFill>
                  <a:schemeClr val="accent1"/>
                </a:solidFill>
                <a:latin typeface="Times New Roman"/>
                <a:ea typeface="Times New Roman"/>
                <a:cs typeface="Times New Roman"/>
                <a:sym typeface="Times New Roman"/>
              </a:rPr>
              <a:t>Phần 5: </a:t>
            </a:r>
            <a:r>
              <a:rPr lang="en" sz="2000" dirty="0">
                <a:latin typeface="Times New Roman"/>
                <a:ea typeface="Times New Roman"/>
                <a:cs typeface="Times New Roman"/>
                <a:sym typeface="Times New Roman"/>
              </a:rPr>
              <a:t>Chị Cốc tưởng nhầm Dế Choắt đã trêu chọc mình nên mổ Choắt trọng thương đến chết. Trước khi chết, Dế Choắt đã khuyên Dế Mèn nên chừa thói hung hăng và phải biết suy nghĩ trước khi hành động để tránh tai vạ. </a:t>
            </a:r>
            <a:endParaRPr sz="2000" dirty="0">
              <a:latin typeface="Times New Roman"/>
              <a:ea typeface="Times New Roman"/>
              <a:cs typeface="Times New Roman"/>
              <a:sym typeface="Times New Roman"/>
            </a:endParaRPr>
          </a:p>
        </p:txBody>
      </p:sp>
      <p:sp>
        <p:nvSpPr>
          <p:cNvPr id="448" name="Google Shape;448;p35"/>
          <p:cNvSpPr/>
          <p:nvPr/>
        </p:nvSpPr>
        <p:spPr>
          <a:xfrm>
            <a:off x="278644" y="3888999"/>
            <a:ext cx="630900" cy="2619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txBox="1"/>
          <p:nvPr/>
        </p:nvSpPr>
        <p:spPr>
          <a:xfrm>
            <a:off x="933020" y="3501225"/>
            <a:ext cx="7277960" cy="1107965"/>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t" anchorCtr="0">
            <a:spAutoFit/>
          </a:bodyPr>
          <a:lstStyle/>
          <a:p>
            <a:pPr marL="0" lvl="0" indent="0" algn="just" rtl="0">
              <a:spcBef>
                <a:spcPts val="0"/>
              </a:spcBef>
              <a:spcAft>
                <a:spcPts val="0"/>
              </a:spcAft>
              <a:buNone/>
            </a:pPr>
            <a:r>
              <a:rPr lang="en" sz="2000" dirty="0">
                <a:solidFill>
                  <a:schemeClr val="accent1"/>
                </a:solidFill>
                <a:latin typeface="Times New Roman"/>
                <a:ea typeface="Times New Roman"/>
                <a:cs typeface="Times New Roman"/>
                <a:sym typeface="Times New Roman"/>
              </a:rPr>
              <a:t>Những sự việc chính:</a:t>
            </a:r>
            <a:r>
              <a:rPr lang="en" sz="2000" dirty="0">
                <a:latin typeface="Times New Roman"/>
                <a:ea typeface="Times New Roman"/>
                <a:cs typeface="Times New Roman"/>
                <a:sym typeface="Times New Roman"/>
              </a:rPr>
              <a:t> Dế Mèn bày trò trêu chị Cốc, dẫn đến cái chết thảm thương của Dế Choắt, từ đó Dế Mèn đã học được bài học đường đời đầu tiên.</a:t>
            </a:r>
            <a:endParaRPr sz="20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barn(inVertical)">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8"/>
                                        </p:tgtEl>
                                        <p:attrNameLst>
                                          <p:attrName>style.visibility</p:attrName>
                                        </p:attrNameLst>
                                      </p:cBhvr>
                                      <p:to>
                                        <p:strVal val="visible"/>
                                      </p:to>
                                    </p:set>
                                    <p:anim calcmode="lin" valueType="num">
                                      <p:cBhvr additive="base">
                                        <p:cTn id="12" dur="500" fill="hold"/>
                                        <p:tgtEl>
                                          <p:spTgt spid="448"/>
                                        </p:tgtEl>
                                        <p:attrNameLst>
                                          <p:attrName>ppt_x</p:attrName>
                                        </p:attrNameLst>
                                      </p:cBhvr>
                                      <p:tavLst>
                                        <p:tav tm="0">
                                          <p:val>
                                            <p:strVal val="#ppt_x"/>
                                          </p:val>
                                        </p:tav>
                                        <p:tav tm="100000">
                                          <p:val>
                                            <p:strVal val="#ppt_x"/>
                                          </p:val>
                                        </p:tav>
                                      </p:tavLst>
                                    </p:anim>
                                    <p:anim calcmode="lin" valueType="num">
                                      <p:cBhvr additive="base">
                                        <p:cTn id="13" dur="500" fill="hold"/>
                                        <p:tgtEl>
                                          <p:spTgt spid="44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49"/>
                                        </p:tgtEl>
                                        <p:attrNameLst>
                                          <p:attrName>style.visibility</p:attrName>
                                        </p:attrNameLst>
                                      </p:cBhvr>
                                      <p:to>
                                        <p:strVal val="visible"/>
                                      </p:to>
                                    </p:set>
                                    <p:anim calcmode="lin" valueType="num">
                                      <p:cBhvr additive="base">
                                        <p:cTn id="16" dur="500" fill="hold"/>
                                        <p:tgtEl>
                                          <p:spTgt spid="449"/>
                                        </p:tgtEl>
                                        <p:attrNameLst>
                                          <p:attrName>ppt_x</p:attrName>
                                        </p:attrNameLst>
                                      </p:cBhvr>
                                      <p:tavLst>
                                        <p:tav tm="0">
                                          <p:val>
                                            <p:strVal val="#ppt_x"/>
                                          </p:val>
                                        </p:tav>
                                        <p:tav tm="100000">
                                          <p:val>
                                            <p:strVal val="#ppt_x"/>
                                          </p:val>
                                        </p:tav>
                                      </p:tavLst>
                                    </p:anim>
                                    <p:anim calcmode="lin" valueType="num">
                                      <p:cBhvr additive="base">
                                        <p:cTn id="17" dur="500" fill="hold"/>
                                        <p:tgtEl>
                                          <p:spTgt spid="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p:bldP spid="448" grpId="0" animBg="1"/>
      <p:bldP spid="4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36"/>
          <p:cNvPicPr preferRelativeResize="0"/>
          <p:nvPr/>
        </p:nvPicPr>
        <p:blipFill rotWithShape="1">
          <a:blip r:embed="rId3">
            <a:alphaModFix/>
          </a:blip>
          <a:srcRect l="4199" t="59329" r="2898"/>
          <a:stretch/>
        </p:blipFill>
        <p:spPr>
          <a:xfrm>
            <a:off x="876024" y="530462"/>
            <a:ext cx="7391951" cy="4221938"/>
          </a:xfrm>
          <a:prstGeom prst="rect">
            <a:avLst/>
          </a:prstGeom>
          <a:noFill/>
          <a:ln>
            <a:noFill/>
          </a:ln>
        </p:spPr>
      </p:pic>
      <p:sp>
        <p:nvSpPr>
          <p:cNvPr id="455" name="Google Shape;455;p36"/>
          <p:cNvSpPr txBox="1"/>
          <p:nvPr/>
        </p:nvSpPr>
        <p:spPr>
          <a:xfrm>
            <a:off x="1784981" y="-85061"/>
            <a:ext cx="511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solidFill>
                  <a:schemeClr val="accent1"/>
                </a:solidFill>
                <a:latin typeface="Times New Roman"/>
                <a:ea typeface="Times New Roman"/>
                <a:cs typeface="Times New Roman"/>
                <a:sym typeface="Times New Roman"/>
              </a:rPr>
              <a:t>Cách đọc một truyện đồng thoại</a:t>
            </a:r>
            <a:endParaRPr sz="2800" b="1" dirty="0">
              <a:solidFill>
                <a:schemeClr val="accent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7"/>
          <p:cNvSpPr txBox="1"/>
          <p:nvPr/>
        </p:nvSpPr>
        <p:spPr>
          <a:xfrm>
            <a:off x="516591" y="272134"/>
            <a:ext cx="5819686" cy="1883562"/>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en" sz="2400" b="1" i="1" dirty="0">
                <a:solidFill>
                  <a:schemeClr val="accent1"/>
                </a:solidFill>
                <a:latin typeface="Times New Roman"/>
                <a:ea typeface="Times New Roman"/>
                <a:cs typeface="Times New Roman"/>
                <a:sym typeface="Times New Roman"/>
              </a:rPr>
              <a:t>b. Xác định các nhân vật</a:t>
            </a:r>
            <a:endParaRPr sz="2400" b="1" i="1" dirty="0">
              <a:solidFill>
                <a:schemeClr val="accen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400" dirty="0">
                <a:latin typeface="Times New Roman"/>
                <a:ea typeface="Times New Roman"/>
                <a:cs typeface="Times New Roman"/>
                <a:sym typeface="Times New Roman"/>
              </a:rPr>
              <a:t>- Nhân vật trong truyện: Dế Mèn, Dế Choắt, chị Cốc</a:t>
            </a:r>
            <a:endParaRPr sz="24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400" dirty="0">
                <a:latin typeface="Times New Roman"/>
                <a:ea typeface="Times New Roman"/>
                <a:cs typeface="Times New Roman"/>
                <a:sym typeface="Times New Roman"/>
              </a:rPr>
              <a:t>- Nhân vật chính: Dế Mèn</a:t>
            </a:r>
            <a:endParaRPr sz="2400" dirty="0">
              <a:latin typeface="Times New Roman"/>
              <a:ea typeface="Times New Roman"/>
              <a:cs typeface="Times New Roman"/>
              <a:sym typeface="Times New Roman"/>
            </a:endParaRPr>
          </a:p>
        </p:txBody>
      </p:sp>
      <p:sp>
        <p:nvSpPr>
          <p:cNvPr id="461" name="Google Shape;461;p37"/>
          <p:cNvSpPr txBox="1"/>
          <p:nvPr/>
        </p:nvSpPr>
        <p:spPr>
          <a:xfrm>
            <a:off x="258029" y="1749292"/>
            <a:ext cx="8627941" cy="3016180"/>
          </a:xfrm>
          <a:prstGeom prst="rect">
            <a:avLst/>
          </a:prstGeom>
          <a:noFill/>
          <a:ln>
            <a:noFill/>
          </a:ln>
        </p:spPr>
        <p:txBody>
          <a:bodyPr spcFirstLastPara="1" wrap="square" lIns="91425" tIns="91425" rIns="91425" bIns="91425" anchor="t" anchorCtr="0">
            <a:spAutoFit/>
          </a:bodyPr>
          <a:lstStyle/>
          <a:p>
            <a:pPr marL="457200" lvl="0" indent="-228600" algn="l" rtl="0">
              <a:lnSpc>
                <a:spcPct val="100000"/>
              </a:lnSpc>
              <a:spcBef>
                <a:spcPts val="1200"/>
              </a:spcBef>
              <a:spcAft>
                <a:spcPts val="0"/>
              </a:spcAft>
              <a:buNone/>
            </a:pPr>
            <a:r>
              <a:rPr lang="en" sz="2400" b="1" i="1" dirty="0">
                <a:solidFill>
                  <a:schemeClr val="accent1"/>
                </a:solidFill>
                <a:latin typeface="Times New Roman"/>
                <a:ea typeface="Times New Roman"/>
                <a:cs typeface="Times New Roman"/>
                <a:sym typeface="Times New Roman"/>
              </a:rPr>
              <a:t>c. Xác định người kể chuyện, ngôi kể</a:t>
            </a:r>
            <a:endParaRPr sz="2400" b="1" i="1" dirty="0">
              <a:solidFill>
                <a:schemeClr val="accent1"/>
              </a:solidFill>
              <a:latin typeface="Times New Roman"/>
              <a:ea typeface="Times New Roman"/>
              <a:cs typeface="Times New Roman"/>
              <a:sym typeface="Times New Roman"/>
            </a:endParaRPr>
          </a:p>
          <a:p>
            <a:pPr marL="457200" lvl="0" indent="-228600" algn="l" rtl="0">
              <a:lnSpc>
                <a:spcPct val="100000"/>
              </a:lnSpc>
              <a:spcBef>
                <a:spcPts val="1200"/>
              </a:spcBef>
              <a:spcAft>
                <a:spcPts val="0"/>
              </a:spcAft>
              <a:buNone/>
            </a:pPr>
            <a:r>
              <a:rPr lang="en" sz="2400" dirty="0">
                <a:latin typeface="Times New Roman"/>
                <a:ea typeface="Times New Roman"/>
                <a:cs typeface="Times New Roman"/>
                <a:sym typeface="Times New Roman"/>
              </a:rPr>
              <a:t>- Người kể chuyện: ngôi thứ nhất.</a:t>
            </a:r>
            <a:endParaRPr sz="2400" dirty="0">
              <a:latin typeface="Times New Roman"/>
              <a:ea typeface="Times New Roman"/>
              <a:cs typeface="Times New Roman"/>
              <a:sym typeface="Times New Roman"/>
            </a:endParaRPr>
          </a:p>
          <a:p>
            <a:pPr marL="457200" lvl="0" indent="-228600" algn="just" rtl="0">
              <a:lnSpc>
                <a:spcPct val="100000"/>
              </a:lnSpc>
              <a:spcBef>
                <a:spcPts val="1200"/>
              </a:spcBef>
              <a:spcAft>
                <a:spcPts val="0"/>
              </a:spcAft>
              <a:buNone/>
            </a:pPr>
            <a:r>
              <a:rPr lang="en" sz="2400" dirty="0">
                <a:latin typeface="Times New Roman"/>
                <a:ea typeface="Times New Roman"/>
                <a:cs typeface="Times New Roman"/>
                <a:sym typeface="Times New Roman"/>
              </a:rPr>
              <a:t>⇒ Tác dụng của việc để Dế Mèn tự kể câu chuyện của mình: </a:t>
            </a:r>
            <a:endParaRPr sz="2400" dirty="0">
              <a:latin typeface="Times New Roman"/>
              <a:ea typeface="Times New Roman"/>
              <a:cs typeface="Times New Roman"/>
              <a:sym typeface="Times New Roman"/>
            </a:endParaRPr>
          </a:p>
          <a:p>
            <a:pPr marL="457200" lvl="0" indent="-349250" algn="just" rtl="0">
              <a:lnSpc>
                <a:spcPct val="100000"/>
              </a:lnSpc>
              <a:spcBef>
                <a:spcPts val="1200"/>
              </a:spcBef>
              <a:spcAft>
                <a:spcPts val="0"/>
              </a:spcAft>
              <a:buSzPts val="1900"/>
              <a:buFont typeface="Times New Roman"/>
              <a:buChar char="+"/>
            </a:pPr>
            <a:r>
              <a:rPr lang="en" sz="2400" dirty="0">
                <a:latin typeface="Times New Roman"/>
                <a:ea typeface="Times New Roman"/>
                <a:cs typeface="Times New Roman"/>
                <a:sym typeface="Times New Roman"/>
              </a:rPr>
              <a:t>Tạo nên sự thân mật, gần gũi giữa người kể với bạn đọc.</a:t>
            </a:r>
            <a:endParaRPr sz="2400" dirty="0">
              <a:latin typeface="Times New Roman"/>
              <a:ea typeface="Times New Roman"/>
              <a:cs typeface="Times New Roman"/>
              <a:sym typeface="Times New Roman"/>
            </a:endParaRPr>
          </a:p>
          <a:p>
            <a:pPr marL="457200" lvl="0" indent="-349250" algn="just" rtl="0">
              <a:lnSpc>
                <a:spcPct val="100000"/>
              </a:lnSpc>
              <a:spcBef>
                <a:spcPts val="0"/>
              </a:spcBef>
              <a:spcAft>
                <a:spcPts val="0"/>
              </a:spcAft>
              <a:buSzPts val="1900"/>
              <a:buFont typeface="Times New Roman"/>
              <a:buChar char="+"/>
            </a:pPr>
            <a:r>
              <a:rPr lang="en" sz="2400" dirty="0">
                <a:latin typeface="Times New Roman"/>
                <a:ea typeface="Times New Roman"/>
                <a:cs typeface="Times New Roman"/>
                <a:sym typeface="Times New Roman"/>
              </a:rPr>
              <a:t>Dễ biểu hiện tâm trạng, ý nghĩ, thái độ của nhân vật với những gì diễn ra xung quanh.</a:t>
            </a:r>
            <a:endParaRPr sz="2400" dirty="0">
              <a:latin typeface="Times New Roman"/>
              <a:ea typeface="Times New Roman"/>
              <a:cs typeface="Times New Roman"/>
              <a:sym typeface="Times New Roman"/>
            </a:endParaRPr>
          </a:p>
        </p:txBody>
      </p:sp>
      <p:pic>
        <p:nvPicPr>
          <p:cNvPr id="462" name="Google Shape;462;p37"/>
          <p:cNvPicPr preferRelativeResize="0"/>
          <p:nvPr/>
        </p:nvPicPr>
        <p:blipFill>
          <a:blip r:embed="rId3">
            <a:alphaModFix/>
          </a:blip>
          <a:stretch>
            <a:fillRect/>
          </a:stretch>
        </p:blipFill>
        <p:spPr>
          <a:xfrm>
            <a:off x="6213090" y="688188"/>
            <a:ext cx="2414319" cy="188356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barn(inVertical)">
                                      <p:cBhvr>
                                        <p:cTn id="7" dur="5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1"/>
                                        </p:tgtEl>
                                        <p:attrNameLst>
                                          <p:attrName>style.visibility</p:attrName>
                                        </p:attrNameLst>
                                      </p:cBhvr>
                                      <p:to>
                                        <p:strVal val="visible"/>
                                      </p:to>
                                    </p:set>
                                    <p:animEffect transition="in" filter="barn(inVertical)">
                                      <p:cBhvr>
                                        <p:cTn id="12"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p:bldP spid="4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8"/>
          <p:cNvSpPr txBox="1"/>
          <p:nvPr/>
        </p:nvSpPr>
        <p:spPr>
          <a:xfrm>
            <a:off x="1127250" y="446425"/>
            <a:ext cx="6889500" cy="38163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i="1" dirty="0">
                <a:solidFill>
                  <a:schemeClr val="accent1"/>
                </a:solidFill>
                <a:latin typeface="Times New Roman"/>
                <a:ea typeface="Times New Roman"/>
                <a:cs typeface="Times New Roman"/>
                <a:sym typeface="Times New Roman"/>
              </a:rPr>
              <a:t>d. Xác định dấu hiệu nhận biết truyện đồng thoại</a:t>
            </a:r>
            <a:endParaRPr sz="3600" b="1" i="1" dirty="0">
              <a:solidFill>
                <a:schemeClr val="accent1"/>
              </a:solidFill>
              <a:latin typeface="Times New Roman"/>
              <a:ea typeface="Times New Roman"/>
              <a:cs typeface="Times New Roman"/>
              <a:sym typeface="Times New Roman"/>
            </a:endParaRPr>
          </a:p>
          <a:p>
            <a:pPr marL="0" lvl="0" indent="0" algn="just" rtl="0">
              <a:spcBef>
                <a:spcPts val="0"/>
              </a:spcBef>
              <a:spcAft>
                <a:spcPts val="0"/>
              </a:spcAft>
              <a:buNone/>
            </a:pPr>
            <a:r>
              <a:rPr lang="en" sz="3600" dirty="0">
                <a:latin typeface="Times New Roman"/>
                <a:ea typeface="Times New Roman"/>
                <a:cs typeface="Times New Roman"/>
                <a:sym typeface="Times New Roman"/>
              </a:rPr>
              <a:t>- </a:t>
            </a:r>
            <a:r>
              <a:rPr lang="en" sz="3200" dirty="0">
                <a:latin typeface="Times New Roman"/>
                <a:ea typeface="Times New Roman"/>
                <a:cs typeface="Times New Roman"/>
                <a:sym typeface="Times New Roman"/>
              </a:rPr>
              <a:t>Dấu hiệu cho biết đây là truyện đồng thoại: truyện có các nhân vật là loài vật được miêu tả với những đặc tính vốn có đồng thời được nhân hóa giống con người.</a:t>
            </a:r>
            <a:endParaRPr sz="3200" dirty="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9"/>
          <p:cNvGrpSpPr/>
          <p:nvPr/>
        </p:nvGrpSpPr>
        <p:grpSpPr>
          <a:xfrm>
            <a:off x="1797025" y="3858550"/>
            <a:ext cx="662550" cy="869576"/>
            <a:chOff x="1797025" y="3858550"/>
            <a:chExt cx="662550" cy="869576"/>
          </a:xfrm>
        </p:grpSpPr>
        <p:sp>
          <p:nvSpPr>
            <p:cNvPr id="475" name="Google Shape;475;p39"/>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9"/>
          <p:cNvGrpSpPr/>
          <p:nvPr/>
        </p:nvGrpSpPr>
        <p:grpSpPr>
          <a:xfrm>
            <a:off x="5043388" y="3858549"/>
            <a:ext cx="535595" cy="702952"/>
            <a:chOff x="4345338" y="3967086"/>
            <a:chExt cx="535595" cy="702952"/>
          </a:xfrm>
        </p:grpSpPr>
        <p:sp>
          <p:nvSpPr>
            <p:cNvPr id="480" name="Google Shape;480;p39"/>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9"/>
          <p:cNvGrpSpPr/>
          <p:nvPr/>
        </p:nvGrpSpPr>
        <p:grpSpPr>
          <a:xfrm flipH="1">
            <a:off x="7993025" y="3733925"/>
            <a:ext cx="662550" cy="869576"/>
            <a:chOff x="1797025" y="3858550"/>
            <a:chExt cx="662550" cy="869576"/>
          </a:xfrm>
        </p:grpSpPr>
        <p:sp>
          <p:nvSpPr>
            <p:cNvPr id="485" name="Google Shape;485;p39"/>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9"/>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39"/>
          <p:cNvSpPr txBox="1">
            <a:spLocks noGrp="1"/>
          </p:cNvSpPr>
          <p:nvPr>
            <p:ph type="title"/>
          </p:nvPr>
        </p:nvSpPr>
        <p:spPr>
          <a:xfrm>
            <a:off x="2037475" y="2175740"/>
            <a:ext cx="6226200" cy="127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latin typeface="Pacifico"/>
                <a:ea typeface="Pacifico"/>
                <a:cs typeface="Pacifico"/>
                <a:sym typeface="Pacifico"/>
              </a:rPr>
              <a:t>Tìm hiểu chi tiết</a:t>
            </a:r>
            <a:endParaRPr sz="5400" dirty="0">
              <a:solidFill>
                <a:schemeClr val="accent1"/>
              </a:solidFill>
              <a:latin typeface="Pacifico"/>
              <a:ea typeface="Pacifico"/>
              <a:cs typeface="Pacifico"/>
              <a:sym typeface="Pacifico"/>
            </a:endParaRPr>
          </a:p>
        </p:txBody>
      </p:sp>
      <p:sp>
        <p:nvSpPr>
          <p:cNvPr id="490" name="Google Shape;490;p39"/>
          <p:cNvSpPr/>
          <p:nvPr/>
        </p:nvSpPr>
        <p:spPr>
          <a:xfrm>
            <a:off x="452850" y="4728125"/>
            <a:ext cx="1264700" cy="22250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491;p39"/>
          <p:cNvGrpSpPr/>
          <p:nvPr/>
        </p:nvGrpSpPr>
        <p:grpSpPr>
          <a:xfrm>
            <a:off x="72419" y="1110074"/>
            <a:ext cx="1926453" cy="3718476"/>
            <a:chOff x="3080425" y="1185350"/>
            <a:chExt cx="1812450" cy="3498425"/>
          </a:xfrm>
        </p:grpSpPr>
        <p:sp>
          <p:nvSpPr>
            <p:cNvPr id="492" name="Google Shape;492;p39"/>
            <p:cNvSpPr/>
            <p:nvPr/>
          </p:nvSpPr>
          <p:spPr>
            <a:xfrm>
              <a:off x="4247550" y="2114375"/>
              <a:ext cx="397100" cy="231475"/>
            </a:xfrm>
            <a:custGeom>
              <a:avLst/>
              <a:gdLst/>
              <a:ahLst/>
              <a:cxnLst/>
              <a:rect l="l" t="t" r="r" b="b"/>
              <a:pathLst>
                <a:path w="15884" h="9259" extrusionOk="0">
                  <a:moveTo>
                    <a:pt x="5334" y="1"/>
                  </a:moveTo>
                  <a:cubicBezTo>
                    <a:pt x="667" y="1870"/>
                    <a:pt x="0" y="5085"/>
                    <a:pt x="0" y="5085"/>
                  </a:cubicBezTo>
                  <a:cubicBezTo>
                    <a:pt x="572" y="6085"/>
                    <a:pt x="1203" y="7085"/>
                    <a:pt x="1905" y="8049"/>
                  </a:cubicBezTo>
                  <a:cubicBezTo>
                    <a:pt x="2468" y="8825"/>
                    <a:pt x="3354" y="9259"/>
                    <a:pt x="4291" y="9259"/>
                  </a:cubicBezTo>
                  <a:cubicBezTo>
                    <a:pt x="4404" y="9259"/>
                    <a:pt x="4518" y="9253"/>
                    <a:pt x="4632" y="9240"/>
                  </a:cubicBezTo>
                  <a:cubicBezTo>
                    <a:pt x="6441" y="9049"/>
                    <a:pt x="12014" y="6251"/>
                    <a:pt x="15883" y="3644"/>
                  </a:cubicBezTo>
                  <a:lnTo>
                    <a:pt x="14097" y="1191"/>
                  </a:lnTo>
                  <a:cubicBezTo>
                    <a:pt x="12442" y="1429"/>
                    <a:pt x="6763" y="2513"/>
                    <a:pt x="5906" y="2918"/>
                  </a:cubicBezTo>
                  <a:cubicBezTo>
                    <a:pt x="5906" y="2918"/>
                    <a:pt x="5715" y="1751"/>
                    <a:pt x="5334"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p:nvPr/>
          </p:nvSpPr>
          <p:spPr>
            <a:xfrm>
              <a:off x="3607275" y="2548950"/>
              <a:ext cx="939725" cy="2002950"/>
            </a:xfrm>
            <a:custGeom>
              <a:avLst/>
              <a:gdLst/>
              <a:ahLst/>
              <a:cxnLst/>
              <a:rect l="l" t="t" r="r" b="b"/>
              <a:pathLst>
                <a:path w="37589" h="80118" extrusionOk="0">
                  <a:moveTo>
                    <a:pt x="25052" y="1"/>
                  </a:moveTo>
                  <a:lnTo>
                    <a:pt x="5740" y="2787"/>
                  </a:lnTo>
                  <a:cubicBezTo>
                    <a:pt x="2858" y="20503"/>
                    <a:pt x="6252" y="50602"/>
                    <a:pt x="6252" y="50602"/>
                  </a:cubicBezTo>
                  <a:cubicBezTo>
                    <a:pt x="3156" y="54126"/>
                    <a:pt x="1549" y="62449"/>
                    <a:pt x="739" y="68902"/>
                  </a:cubicBezTo>
                  <a:cubicBezTo>
                    <a:pt x="703" y="69354"/>
                    <a:pt x="644" y="69783"/>
                    <a:pt x="596" y="70200"/>
                  </a:cubicBezTo>
                  <a:cubicBezTo>
                    <a:pt x="251" y="73343"/>
                    <a:pt x="84" y="75891"/>
                    <a:pt x="25" y="76963"/>
                  </a:cubicBezTo>
                  <a:cubicBezTo>
                    <a:pt x="1" y="77320"/>
                    <a:pt x="1" y="77510"/>
                    <a:pt x="1" y="77510"/>
                  </a:cubicBezTo>
                  <a:lnTo>
                    <a:pt x="4061" y="77510"/>
                  </a:lnTo>
                  <a:cubicBezTo>
                    <a:pt x="5073" y="75570"/>
                    <a:pt x="5954" y="73760"/>
                    <a:pt x="6740" y="72045"/>
                  </a:cubicBezTo>
                  <a:lnTo>
                    <a:pt x="6787" y="71962"/>
                  </a:lnTo>
                  <a:cubicBezTo>
                    <a:pt x="12979" y="58425"/>
                    <a:pt x="12705" y="52019"/>
                    <a:pt x="12705" y="52019"/>
                  </a:cubicBezTo>
                  <a:lnTo>
                    <a:pt x="18979" y="18932"/>
                  </a:lnTo>
                  <a:lnTo>
                    <a:pt x="29302" y="41851"/>
                  </a:lnTo>
                  <a:cubicBezTo>
                    <a:pt x="24218" y="54114"/>
                    <a:pt x="23456" y="68414"/>
                    <a:pt x="23444" y="75558"/>
                  </a:cubicBezTo>
                  <a:lnTo>
                    <a:pt x="23444" y="75831"/>
                  </a:lnTo>
                  <a:cubicBezTo>
                    <a:pt x="23444" y="78510"/>
                    <a:pt x="23540" y="80118"/>
                    <a:pt x="23540" y="80118"/>
                  </a:cubicBezTo>
                  <a:lnTo>
                    <a:pt x="28457" y="80118"/>
                  </a:lnTo>
                  <a:cubicBezTo>
                    <a:pt x="28338" y="79118"/>
                    <a:pt x="28338" y="77856"/>
                    <a:pt x="28469" y="76379"/>
                  </a:cubicBezTo>
                  <a:cubicBezTo>
                    <a:pt x="28516" y="75927"/>
                    <a:pt x="28552" y="75450"/>
                    <a:pt x="28623" y="74962"/>
                  </a:cubicBezTo>
                  <a:cubicBezTo>
                    <a:pt x="29624" y="66485"/>
                    <a:pt x="33565" y="52769"/>
                    <a:pt x="36136" y="44375"/>
                  </a:cubicBezTo>
                  <a:cubicBezTo>
                    <a:pt x="37589" y="39613"/>
                    <a:pt x="37470" y="34374"/>
                    <a:pt x="35767" y="29695"/>
                  </a:cubicBezTo>
                  <a:lnTo>
                    <a:pt x="250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9"/>
            <p:cNvSpPr/>
            <p:nvPr/>
          </p:nvSpPr>
          <p:spPr>
            <a:xfrm>
              <a:off x="4193375" y="4423300"/>
              <a:ext cx="129500" cy="128900"/>
            </a:xfrm>
            <a:custGeom>
              <a:avLst/>
              <a:gdLst/>
              <a:ahLst/>
              <a:cxnLst/>
              <a:rect l="l" t="t" r="r" b="b"/>
              <a:pathLst>
                <a:path w="5180" h="5156" extrusionOk="0">
                  <a:moveTo>
                    <a:pt x="5179" y="0"/>
                  </a:moveTo>
                  <a:cubicBezTo>
                    <a:pt x="4410" y="713"/>
                    <a:pt x="3477" y="1063"/>
                    <a:pt x="2391" y="1063"/>
                  </a:cubicBezTo>
                  <a:cubicBezTo>
                    <a:pt x="1662" y="1063"/>
                    <a:pt x="865" y="906"/>
                    <a:pt x="0" y="596"/>
                  </a:cubicBezTo>
                  <a:lnTo>
                    <a:pt x="0" y="869"/>
                  </a:lnTo>
                  <a:cubicBezTo>
                    <a:pt x="0" y="3548"/>
                    <a:pt x="96" y="5156"/>
                    <a:pt x="96" y="5156"/>
                  </a:cubicBezTo>
                  <a:lnTo>
                    <a:pt x="5013" y="5156"/>
                  </a:lnTo>
                  <a:cubicBezTo>
                    <a:pt x="4894" y="4155"/>
                    <a:pt x="4894" y="2893"/>
                    <a:pt x="5025" y="1417"/>
                  </a:cubicBezTo>
                  <a:cubicBezTo>
                    <a:pt x="5060" y="953"/>
                    <a:pt x="5120" y="476"/>
                    <a:pt x="5179"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9"/>
            <p:cNvSpPr/>
            <p:nvPr/>
          </p:nvSpPr>
          <p:spPr>
            <a:xfrm>
              <a:off x="3607275" y="4272375"/>
              <a:ext cx="169700" cy="214650"/>
            </a:xfrm>
            <a:custGeom>
              <a:avLst/>
              <a:gdLst/>
              <a:ahLst/>
              <a:cxnLst/>
              <a:rect l="l" t="t" r="r" b="b"/>
              <a:pathLst>
                <a:path w="6788" h="8586" extrusionOk="0">
                  <a:moveTo>
                    <a:pt x="763" y="1"/>
                  </a:moveTo>
                  <a:cubicBezTo>
                    <a:pt x="703" y="441"/>
                    <a:pt x="644" y="882"/>
                    <a:pt x="596" y="1275"/>
                  </a:cubicBezTo>
                  <a:cubicBezTo>
                    <a:pt x="251" y="4418"/>
                    <a:pt x="84" y="6966"/>
                    <a:pt x="25" y="8037"/>
                  </a:cubicBezTo>
                  <a:cubicBezTo>
                    <a:pt x="1" y="8395"/>
                    <a:pt x="1" y="8585"/>
                    <a:pt x="1" y="8585"/>
                  </a:cubicBezTo>
                  <a:lnTo>
                    <a:pt x="4061" y="8585"/>
                  </a:lnTo>
                  <a:cubicBezTo>
                    <a:pt x="5073" y="6656"/>
                    <a:pt x="5954" y="4835"/>
                    <a:pt x="6740" y="3120"/>
                  </a:cubicBezTo>
                  <a:lnTo>
                    <a:pt x="6787" y="3037"/>
                  </a:lnTo>
                  <a:lnTo>
                    <a:pt x="6787" y="3037"/>
                  </a:lnTo>
                  <a:cubicBezTo>
                    <a:pt x="6272" y="3148"/>
                    <a:pt x="5790" y="3200"/>
                    <a:pt x="5341" y="3200"/>
                  </a:cubicBezTo>
                  <a:cubicBezTo>
                    <a:pt x="3038" y="3200"/>
                    <a:pt x="1580" y="1834"/>
                    <a:pt x="763"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9"/>
            <p:cNvSpPr/>
            <p:nvPr/>
          </p:nvSpPr>
          <p:spPr>
            <a:xfrm>
              <a:off x="4173425" y="4552175"/>
              <a:ext cx="359900" cy="131600"/>
            </a:xfrm>
            <a:custGeom>
              <a:avLst/>
              <a:gdLst/>
              <a:ahLst/>
              <a:cxnLst/>
              <a:rect l="l" t="t" r="r" b="b"/>
              <a:pathLst>
                <a:path w="14396" h="5264" extrusionOk="0">
                  <a:moveTo>
                    <a:pt x="882" y="1"/>
                  </a:moveTo>
                  <a:cubicBezTo>
                    <a:pt x="882" y="1"/>
                    <a:pt x="465" y="715"/>
                    <a:pt x="215" y="1739"/>
                  </a:cubicBezTo>
                  <a:cubicBezTo>
                    <a:pt x="120" y="2084"/>
                    <a:pt x="60" y="2465"/>
                    <a:pt x="36" y="2882"/>
                  </a:cubicBezTo>
                  <a:cubicBezTo>
                    <a:pt x="1" y="3394"/>
                    <a:pt x="48" y="3930"/>
                    <a:pt x="179" y="4477"/>
                  </a:cubicBezTo>
                  <a:cubicBezTo>
                    <a:pt x="298" y="4954"/>
                    <a:pt x="751" y="5263"/>
                    <a:pt x="1239" y="5263"/>
                  </a:cubicBezTo>
                  <a:lnTo>
                    <a:pt x="12955" y="5263"/>
                  </a:lnTo>
                  <a:cubicBezTo>
                    <a:pt x="13609" y="5263"/>
                    <a:pt x="14169" y="4787"/>
                    <a:pt x="14252" y="4132"/>
                  </a:cubicBezTo>
                  <a:lnTo>
                    <a:pt x="14252" y="4120"/>
                  </a:lnTo>
                  <a:cubicBezTo>
                    <a:pt x="14395" y="2870"/>
                    <a:pt x="13990" y="1013"/>
                    <a:pt x="10454" y="798"/>
                  </a:cubicBezTo>
                  <a:lnTo>
                    <a:pt x="10395" y="798"/>
                  </a:lnTo>
                  <a:cubicBezTo>
                    <a:pt x="10248" y="790"/>
                    <a:pt x="10105" y="786"/>
                    <a:pt x="9963" y="786"/>
                  </a:cubicBezTo>
                  <a:cubicBezTo>
                    <a:pt x="9680" y="786"/>
                    <a:pt x="9403" y="802"/>
                    <a:pt x="9109" y="834"/>
                  </a:cubicBezTo>
                  <a:cubicBezTo>
                    <a:pt x="8940" y="842"/>
                    <a:pt x="8724" y="851"/>
                    <a:pt x="8486" y="851"/>
                  </a:cubicBezTo>
                  <a:cubicBezTo>
                    <a:pt x="8387" y="851"/>
                    <a:pt x="8285" y="849"/>
                    <a:pt x="8180" y="846"/>
                  </a:cubicBezTo>
                  <a:cubicBezTo>
                    <a:pt x="7775" y="834"/>
                    <a:pt x="7347" y="786"/>
                    <a:pt x="6942" y="703"/>
                  </a:cubicBezTo>
                  <a:cubicBezTo>
                    <a:pt x="6466" y="560"/>
                    <a:pt x="6037" y="358"/>
                    <a:pt x="5811"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9"/>
            <p:cNvSpPr/>
            <p:nvPr/>
          </p:nvSpPr>
          <p:spPr>
            <a:xfrm>
              <a:off x="4486425" y="4620175"/>
              <a:ext cx="36475" cy="55100"/>
            </a:xfrm>
            <a:custGeom>
              <a:avLst/>
              <a:gdLst/>
              <a:ahLst/>
              <a:cxnLst/>
              <a:rect l="l" t="t" r="r" b="b"/>
              <a:pathLst>
                <a:path w="1459" h="2204" extrusionOk="0">
                  <a:moveTo>
                    <a:pt x="251" y="0"/>
                  </a:moveTo>
                  <a:cubicBezTo>
                    <a:pt x="64" y="0"/>
                    <a:pt x="1" y="286"/>
                    <a:pt x="208" y="340"/>
                  </a:cubicBezTo>
                  <a:cubicBezTo>
                    <a:pt x="518" y="436"/>
                    <a:pt x="792" y="638"/>
                    <a:pt x="935" y="924"/>
                  </a:cubicBezTo>
                  <a:cubicBezTo>
                    <a:pt x="1101" y="1233"/>
                    <a:pt x="1089" y="1626"/>
                    <a:pt x="935" y="1936"/>
                  </a:cubicBezTo>
                  <a:cubicBezTo>
                    <a:pt x="869" y="2075"/>
                    <a:pt x="996" y="2204"/>
                    <a:pt x="1116" y="2204"/>
                  </a:cubicBezTo>
                  <a:cubicBezTo>
                    <a:pt x="1170" y="2204"/>
                    <a:pt x="1223" y="2177"/>
                    <a:pt x="1256" y="2115"/>
                  </a:cubicBezTo>
                  <a:cubicBezTo>
                    <a:pt x="1447" y="1698"/>
                    <a:pt x="1458" y="1198"/>
                    <a:pt x="1256" y="781"/>
                  </a:cubicBezTo>
                  <a:cubicBezTo>
                    <a:pt x="1077" y="388"/>
                    <a:pt x="696" y="102"/>
                    <a:pt x="304" y="7"/>
                  </a:cubicBezTo>
                  <a:cubicBezTo>
                    <a:pt x="285" y="2"/>
                    <a:pt x="268" y="0"/>
                    <a:pt x="251"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9"/>
            <p:cNvSpPr/>
            <p:nvPr/>
          </p:nvSpPr>
          <p:spPr>
            <a:xfrm>
              <a:off x="4499050" y="4604825"/>
              <a:ext cx="26825" cy="23725"/>
            </a:xfrm>
            <a:custGeom>
              <a:avLst/>
              <a:gdLst/>
              <a:ahLst/>
              <a:cxnLst/>
              <a:rect l="l" t="t" r="r" b="b"/>
              <a:pathLst>
                <a:path w="1073" h="949" extrusionOk="0">
                  <a:moveTo>
                    <a:pt x="197" y="0"/>
                  </a:moveTo>
                  <a:cubicBezTo>
                    <a:pt x="155" y="0"/>
                    <a:pt x="112" y="16"/>
                    <a:pt x="72" y="50"/>
                  </a:cubicBezTo>
                  <a:cubicBezTo>
                    <a:pt x="13" y="121"/>
                    <a:pt x="1" y="228"/>
                    <a:pt x="72" y="300"/>
                  </a:cubicBezTo>
                  <a:cubicBezTo>
                    <a:pt x="299" y="502"/>
                    <a:pt x="525" y="693"/>
                    <a:pt x="751" y="895"/>
                  </a:cubicBezTo>
                  <a:cubicBezTo>
                    <a:pt x="790" y="927"/>
                    <a:pt x="839" y="949"/>
                    <a:pt x="887" y="949"/>
                  </a:cubicBezTo>
                  <a:cubicBezTo>
                    <a:pt x="928" y="949"/>
                    <a:pt x="968" y="933"/>
                    <a:pt x="1001" y="895"/>
                  </a:cubicBezTo>
                  <a:cubicBezTo>
                    <a:pt x="1061" y="824"/>
                    <a:pt x="1073" y="704"/>
                    <a:pt x="1001" y="645"/>
                  </a:cubicBezTo>
                  <a:cubicBezTo>
                    <a:pt x="775" y="454"/>
                    <a:pt x="549" y="264"/>
                    <a:pt x="334" y="50"/>
                  </a:cubicBezTo>
                  <a:cubicBezTo>
                    <a:pt x="291" y="19"/>
                    <a:pt x="244" y="0"/>
                    <a:pt x="197"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9"/>
            <p:cNvSpPr/>
            <p:nvPr/>
          </p:nvSpPr>
          <p:spPr>
            <a:xfrm>
              <a:off x="3575725" y="4382525"/>
              <a:ext cx="213750" cy="301250"/>
            </a:xfrm>
            <a:custGeom>
              <a:avLst/>
              <a:gdLst/>
              <a:ahLst/>
              <a:cxnLst/>
              <a:rect l="l" t="t" r="r" b="b"/>
              <a:pathLst>
                <a:path w="8550" h="12050" extrusionOk="0">
                  <a:moveTo>
                    <a:pt x="1549" y="0"/>
                  </a:moveTo>
                  <a:lnTo>
                    <a:pt x="1549" y="0"/>
                  </a:lnTo>
                  <a:cubicBezTo>
                    <a:pt x="1501" y="12"/>
                    <a:pt x="1453" y="24"/>
                    <a:pt x="1430" y="60"/>
                  </a:cubicBezTo>
                  <a:cubicBezTo>
                    <a:pt x="1" y="881"/>
                    <a:pt x="501" y="5751"/>
                    <a:pt x="501" y="5751"/>
                  </a:cubicBezTo>
                  <a:cubicBezTo>
                    <a:pt x="310" y="8954"/>
                    <a:pt x="489" y="10561"/>
                    <a:pt x="668" y="11335"/>
                  </a:cubicBezTo>
                  <a:cubicBezTo>
                    <a:pt x="751" y="11775"/>
                    <a:pt x="1132" y="12049"/>
                    <a:pt x="1549" y="12049"/>
                  </a:cubicBezTo>
                  <a:lnTo>
                    <a:pt x="7633" y="12049"/>
                  </a:lnTo>
                  <a:cubicBezTo>
                    <a:pt x="8121" y="12049"/>
                    <a:pt x="8526" y="11668"/>
                    <a:pt x="8538" y="11168"/>
                  </a:cubicBezTo>
                  <a:lnTo>
                    <a:pt x="8538" y="11156"/>
                  </a:lnTo>
                  <a:cubicBezTo>
                    <a:pt x="8549" y="10263"/>
                    <a:pt x="8359" y="9549"/>
                    <a:pt x="8097" y="8989"/>
                  </a:cubicBezTo>
                  <a:cubicBezTo>
                    <a:pt x="7871" y="8513"/>
                    <a:pt x="7597" y="8156"/>
                    <a:pt x="7359" y="7882"/>
                  </a:cubicBezTo>
                  <a:cubicBezTo>
                    <a:pt x="7097" y="7608"/>
                    <a:pt x="6787" y="7382"/>
                    <a:pt x="6430" y="7203"/>
                  </a:cubicBezTo>
                  <a:cubicBezTo>
                    <a:pt x="6371" y="7168"/>
                    <a:pt x="6323" y="7144"/>
                    <a:pt x="6275" y="7108"/>
                  </a:cubicBezTo>
                  <a:cubicBezTo>
                    <a:pt x="5680" y="6775"/>
                    <a:pt x="5382" y="6322"/>
                    <a:pt x="5251" y="5882"/>
                  </a:cubicBezTo>
                  <a:cubicBezTo>
                    <a:pt x="5120" y="5429"/>
                    <a:pt x="5144" y="4989"/>
                    <a:pt x="5192" y="4667"/>
                  </a:cubicBezTo>
                  <a:cubicBezTo>
                    <a:pt x="5251" y="4358"/>
                    <a:pt x="5323" y="4167"/>
                    <a:pt x="5323" y="4167"/>
                  </a:cubicBezTo>
                  <a:lnTo>
                    <a:pt x="3656" y="4167"/>
                  </a:lnTo>
                  <a:cubicBezTo>
                    <a:pt x="2358" y="4167"/>
                    <a:pt x="1334" y="3060"/>
                    <a:pt x="1430" y="1786"/>
                  </a:cubicBezTo>
                  <a:lnTo>
                    <a:pt x="1549" y="0"/>
                  </a:ln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9"/>
            <p:cNvSpPr/>
            <p:nvPr/>
          </p:nvSpPr>
          <p:spPr>
            <a:xfrm>
              <a:off x="3726050" y="4632575"/>
              <a:ext cx="25025" cy="49100"/>
            </a:xfrm>
            <a:custGeom>
              <a:avLst/>
              <a:gdLst/>
              <a:ahLst/>
              <a:cxnLst/>
              <a:rect l="l" t="t" r="r" b="b"/>
              <a:pathLst>
                <a:path w="1001" h="1964" extrusionOk="0">
                  <a:moveTo>
                    <a:pt x="341" y="0"/>
                  </a:moveTo>
                  <a:cubicBezTo>
                    <a:pt x="271" y="0"/>
                    <a:pt x="203" y="39"/>
                    <a:pt x="179" y="130"/>
                  </a:cubicBezTo>
                  <a:cubicBezTo>
                    <a:pt x="0" y="749"/>
                    <a:pt x="179" y="1452"/>
                    <a:pt x="620" y="1916"/>
                  </a:cubicBezTo>
                  <a:cubicBezTo>
                    <a:pt x="655" y="1949"/>
                    <a:pt x="695" y="1963"/>
                    <a:pt x="733" y="1963"/>
                  </a:cubicBezTo>
                  <a:cubicBezTo>
                    <a:pt x="874" y="1963"/>
                    <a:pt x="1001" y="1773"/>
                    <a:pt x="870" y="1642"/>
                  </a:cubicBezTo>
                  <a:cubicBezTo>
                    <a:pt x="501" y="1273"/>
                    <a:pt x="370" y="714"/>
                    <a:pt x="512" y="214"/>
                  </a:cubicBezTo>
                  <a:cubicBezTo>
                    <a:pt x="548" y="86"/>
                    <a:pt x="443" y="0"/>
                    <a:pt x="341"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9"/>
            <p:cNvSpPr/>
            <p:nvPr/>
          </p:nvSpPr>
          <p:spPr>
            <a:xfrm>
              <a:off x="3689725" y="4641175"/>
              <a:ext cx="16100" cy="40300"/>
            </a:xfrm>
            <a:custGeom>
              <a:avLst/>
              <a:gdLst/>
              <a:ahLst/>
              <a:cxnLst/>
              <a:rect l="l" t="t" r="r" b="b"/>
              <a:pathLst>
                <a:path w="644" h="1612" extrusionOk="0">
                  <a:moveTo>
                    <a:pt x="215" y="1"/>
                  </a:moveTo>
                  <a:cubicBezTo>
                    <a:pt x="108" y="1"/>
                    <a:pt x="37" y="72"/>
                    <a:pt x="37" y="179"/>
                  </a:cubicBezTo>
                  <a:cubicBezTo>
                    <a:pt x="1" y="632"/>
                    <a:pt x="108" y="1108"/>
                    <a:pt x="310" y="1525"/>
                  </a:cubicBezTo>
                  <a:cubicBezTo>
                    <a:pt x="340" y="1584"/>
                    <a:pt x="398" y="1611"/>
                    <a:pt x="455" y="1611"/>
                  </a:cubicBezTo>
                  <a:cubicBezTo>
                    <a:pt x="489" y="1611"/>
                    <a:pt x="522" y="1602"/>
                    <a:pt x="549" y="1584"/>
                  </a:cubicBezTo>
                  <a:cubicBezTo>
                    <a:pt x="632" y="1548"/>
                    <a:pt x="644" y="1441"/>
                    <a:pt x="620" y="1346"/>
                  </a:cubicBezTo>
                  <a:cubicBezTo>
                    <a:pt x="430" y="977"/>
                    <a:pt x="358" y="572"/>
                    <a:pt x="394" y="179"/>
                  </a:cubicBezTo>
                  <a:cubicBezTo>
                    <a:pt x="394" y="84"/>
                    <a:pt x="299" y="1"/>
                    <a:pt x="215"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3656400" y="4623350"/>
              <a:ext cx="16100" cy="59200"/>
            </a:xfrm>
            <a:custGeom>
              <a:avLst/>
              <a:gdLst/>
              <a:ahLst/>
              <a:cxnLst/>
              <a:rect l="l" t="t" r="r" b="b"/>
              <a:pathLst>
                <a:path w="644" h="2368" extrusionOk="0">
                  <a:moveTo>
                    <a:pt x="190" y="1"/>
                  </a:moveTo>
                  <a:cubicBezTo>
                    <a:pt x="170" y="1"/>
                    <a:pt x="150" y="4"/>
                    <a:pt x="131" y="11"/>
                  </a:cubicBezTo>
                  <a:cubicBezTo>
                    <a:pt x="24" y="35"/>
                    <a:pt x="0" y="130"/>
                    <a:pt x="12" y="237"/>
                  </a:cubicBezTo>
                  <a:lnTo>
                    <a:pt x="286" y="2238"/>
                  </a:lnTo>
                  <a:cubicBezTo>
                    <a:pt x="296" y="2314"/>
                    <a:pt x="374" y="2367"/>
                    <a:pt x="447" y="2367"/>
                  </a:cubicBezTo>
                  <a:cubicBezTo>
                    <a:pt x="466" y="2367"/>
                    <a:pt x="484" y="2364"/>
                    <a:pt x="500" y="2357"/>
                  </a:cubicBezTo>
                  <a:cubicBezTo>
                    <a:pt x="608" y="2333"/>
                    <a:pt x="643" y="2226"/>
                    <a:pt x="620" y="2142"/>
                  </a:cubicBezTo>
                  <a:lnTo>
                    <a:pt x="358" y="130"/>
                  </a:lnTo>
                  <a:cubicBezTo>
                    <a:pt x="348" y="54"/>
                    <a:pt x="270" y="1"/>
                    <a:pt x="190"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3616150" y="4616625"/>
              <a:ext cx="24200" cy="65650"/>
            </a:xfrm>
            <a:custGeom>
              <a:avLst/>
              <a:gdLst/>
              <a:ahLst/>
              <a:cxnLst/>
              <a:rect l="l" t="t" r="r" b="b"/>
              <a:pathLst>
                <a:path w="968" h="2626" extrusionOk="0">
                  <a:moveTo>
                    <a:pt x="249" y="1"/>
                  </a:moveTo>
                  <a:cubicBezTo>
                    <a:pt x="130" y="1"/>
                    <a:pt x="1" y="129"/>
                    <a:pt x="74" y="268"/>
                  </a:cubicBezTo>
                  <a:cubicBezTo>
                    <a:pt x="444" y="935"/>
                    <a:pt x="598" y="1685"/>
                    <a:pt x="527" y="2447"/>
                  </a:cubicBezTo>
                  <a:cubicBezTo>
                    <a:pt x="503" y="2542"/>
                    <a:pt x="610" y="2626"/>
                    <a:pt x="706" y="2626"/>
                  </a:cubicBezTo>
                  <a:cubicBezTo>
                    <a:pt x="801" y="2626"/>
                    <a:pt x="860" y="2554"/>
                    <a:pt x="884" y="2447"/>
                  </a:cubicBezTo>
                  <a:cubicBezTo>
                    <a:pt x="967" y="1637"/>
                    <a:pt x="789" y="804"/>
                    <a:pt x="384" y="90"/>
                  </a:cubicBezTo>
                  <a:cubicBezTo>
                    <a:pt x="354" y="27"/>
                    <a:pt x="303" y="1"/>
                    <a:pt x="249"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9"/>
            <p:cNvSpPr/>
            <p:nvPr/>
          </p:nvSpPr>
          <p:spPr>
            <a:xfrm>
              <a:off x="3744800" y="4632125"/>
              <a:ext cx="34250" cy="16075"/>
            </a:xfrm>
            <a:custGeom>
              <a:avLst/>
              <a:gdLst/>
              <a:ahLst/>
              <a:cxnLst/>
              <a:rect l="l" t="t" r="r" b="b"/>
              <a:pathLst>
                <a:path w="1370" h="643" extrusionOk="0">
                  <a:moveTo>
                    <a:pt x="633" y="0"/>
                  </a:moveTo>
                  <a:cubicBezTo>
                    <a:pt x="609" y="0"/>
                    <a:pt x="585" y="2"/>
                    <a:pt x="560" y="5"/>
                  </a:cubicBezTo>
                  <a:cubicBezTo>
                    <a:pt x="310" y="17"/>
                    <a:pt x="60" y="160"/>
                    <a:pt x="12" y="422"/>
                  </a:cubicBezTo>
                  <a:cubicBezTo>
                    <a:pt x="1" y="505"/>
                    <a:pt x="48" y="613"/>
                    <a:pt x="132" y="636"/>
                  </a:cubicBezTo>
                  <a:cubicBezTo>
                    <a:pt x="148" y="640"/>
                    <a:pt x="165" y="642"/>
                    <a:pt x="182" y="642"/>
                  </a:cubicBezTo>
                  <a:cubicBezTo>
                    <a:pt x="264" y="642"/>
                    <a:pt x="348" y="596"/>
                    <a:pt x="358" y="517"/>
                  </a:cubicBezTo>
                  <a:cubicBezTo>
                    <a:pt x="358" y="517"/>
                    <a:pt x="358" y="494"/>
                    <a:pt x="370" y="482"/>
                  </a:cubicBezTo>
                  <a:cubicBezTo>
                    <a:pt x="370" y="482"/>
                    <a:pt x="393" y="458"/>
                    <a:pt x="393" y="446"/>
                  </a:cubicBezTo>
                  <a:lnTo>
                    <a:pt x="405" y="434"/>
                  </a:lnTo>
                  <a:lnTo>
                    <a:pt x="417" y="422"/>
                  </a:lnTo>
                  <a:cubicBezTo>
                    <a:pt x="441" y="398"/>
                    <a:pt x="453" y="398"/>
                    <a:pt x="465" y="386"/>
                  </a:cubicBezTo>
                  <a:cubicBezTo>
                    <a:pt x="477" y="386"/>
                    <a:pt x="477" y="386"/>
                    <a:pt x="501" y="374"/>
                  </a:cubicBezTo>
                  <a:cubicBezTo>
                    <a:pt x="513" y="374"/>
                    <a:pt x="524" y="351"/>
                    <a:pt x="536" y="351"/>
                  </a:cubicBezTo>
                  <a:lnTo>
                    <a:pt x="632" y="351"/>
                  </a:lnTo>
                  <a:cubicBezTo>
                    <a:pt x="643" y="351"/>
                    <a:pt x="643" y="351"/>
                    <a:pt x="655" y="374"/>
                  </a:cubicBezTo>
                  <a:cubicBezTo>
                    <a:pt x="691" y="374"/>
                    <a:pt x="703" y="386"/>
                    <a:pt x="739" y="398"/>
                  </a:cubicBezTo>
                  <a:cubicBezTo>
                    <a:pt x="751" y="398"/>
                    <a:pt x="763" y="422"/>
                    <a:pt x="763" y="422"/>
                  </a:cubicBezTo>
                  <a:cubicBezTo>
                    <a:pt x="858" y="458"/>
                    <a:pt x="941" y="529"/>
                    <a:pt x="1036" y="601"/>
                  </a:cubicBezTo>
                  <a:cubicBezTo>
                    <a:pt x="1059" y="620"/>
                    <a:pt x="1088" y="628"/>
                    <a:pt x="1117" y="628"/>
                  </a:cubicBezTo>
                  <a:cubicBezTo>
                    <a:pt x="1181" y="628"/>
                    <a:pt x="1250" y="590"/>
                    <a:pt x="1275" y="541"/>
                  </a:cubicBezTo>
                  <a:cubicBezTo>
                    <a:pt x="1370" y="434"/>
                    <a:pt x="1334" y="339"/>
                    <a:pt x="1251" y="279"/>
                  </a:cubicBezTo>
                  <a:cubicBezTo>
                    <a:pt x="1078" y="150"/>
                    <a:pt x="866" y="0"/>
                    <a:pt x="633"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9"/>
            <p:cNvSpPr/>
            <p:nvPr/>
          </p:nvSpPr>
          <p:spPr>
            <a:xfrm>
              <a:off x="3891000" y="3689500"/>
              <a:ext cx="17525" cy="153175"/>
            </a:xfrm>
            <a:custGeom>
              <a:avLst/>
              <a:gdLst/>
              <a:ahLst/>
              <a:cxnLst/>
              <a:rect l="l" t="t" r="r" b="b"/>
              <a:pathLst>
                <a:path w="701" h="6127" extrusionOk="0">
                  <a:moveTo>
                    <a:pt x="293" y="0"/>
                  </a:moveTo>
                  <a:cubicBezTo>
                    <a:pt x="204" y="0"/>
                    <a:pt x="124" y="57"/>
                    <a:pt x="141" y="170"/>
                  </a:cubicBezTo>
                  <a:cubicBezTo>
                    <a:pt x="344" y="2075"/>
                    <a:pt x="320" y="4016"/>
                    <a:pt x="22" y="5897"/>
                  </a:cubicBezTo>
                  <a:cubicBezTo>
                    <a:pt x="1" y="6034"/>
                    <a:pt x="118" y="6127"/>
                    <a:pt x="222" y="6127"/>
                  </a:cubicBezTo>
                  <a:cubicBezTo>
                    <a:pt x="291" y="6127"/>
                    <a:pt x="353" y="6087"/>
                    <a:pt x="368" y="5992"/>
                  </a:cubicBezTo>
                  <a:cubicBezTo>
                    <a:pt x="665" y="4051"/>
                    <a:pt x="701" y="2111"/>
                    <a:pt x="499" y="170"/>
                  </a:cubicBezTo>
                  <a:cubicBezTo>
                    <a:pt x="481" y="57"/>
                    <a:pt x="382"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9"/>
            <p:cNvSpPr/>
            <p:nvPr/>
          </p:nvSpPr>
          <p:spPr>
            <a:xfrm>
              <a:off x="3664375" y="4258925"/>
              <a:ext cx="93300" cy="45750"/>
            </a:xfrm>
            <a:custGeom>
              <a:avLst/>
              <a:gdLst/>
              <a:ahLst/>
              <a:cxnLst/>
              <a:rect l="l" t="t" r="r" b="b"/>
              <a:pathLst>
                <a:path w="3732" h="1830" extrusionOk="0">
                  <a:moveTo>
                    <a:pt x="210" y="0"/>
                  </a:moveTo>
                  <a:cubicBezTo>
                    <a:pt x="101" y="0"/>
                    <a:pt x="0" y="84"/>
                    <a:pt x="50" y="205"/>
                  </a:cubicBezTo>
                  <a:cubicBezTo>
                    <a:pt x="463" y="1210"/>
                    <a:pt x="1491" y="1829"/>
                    <a:pt x="2538" y="1829"/>
                  </a:cubicBezTo>
                  <a:cubicBezTo>
                    <a:pt x="2880" y="1829"/>
                    <a:pt x="3225" y="1763"/>
                    <a:pt x="3551" y="1622"/>
                  </a:cubicBezTo>
                  <a:cubicBezTo>
                    <a:pt x="3732" y="1558"/>
                    <a:pt x="3608" y="1314"/>
                    <a:pt x="3435" y="1314"/>
                  </a:cubicBezTo>
                  <a:cubicBezTo>
                    <a:pt x="3415" y="1314"/>
                    <a:pt x="3394" y="1317"/>
                    <a:pt x="3372" y="1325"/>
                  </a:cubicBezTo>
                  <a:cubicBezTo>
                    <a:pt x="3116" y="1434"/>
                    <a:pt x="2841" y="1485"/>
                    <a:pt x="2564" y="1485"/>
                  </a:cubicBezTo>
                  <a:cubicBezTo>
                    <a:pt x="1668" y="1485"/>
                    <a:pt x="750" y="950"/>
                    <a:pt x="396" y="122"/>
                  </a:cubicBezTo>
                  <a:cubicBezTo>
                    <a:pt x="358" y="37"/>
                    <a:pt x="282"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p:nvPr/>
          </p:nvSpPr>
          <p:spPr>
            <a:xfrm>
              <a:off x="4211000" y="4396925"/>
              <a:ext cx="77675" cy="22800"/>
            </a:xfrm>
            <a:custGeom>
              <a:avLst/>
              <a:gdLst/>
              <a:ahLst/>
              <a:cxnLst/>
              <a:rect l="l" t="t" r="r" b="b"/>
              <a:pathLst>
                <a:path w="3107" h="912" extrusionOk="0">
                  <a:moveTo>
                    <a:pt x="2835" y="1"/>
                  </a:moveTo>
                  <a:cubicBezTo>
                    <a:pt x="2797" y="1"/>
                    <a:pt x="2759" y="13"/>
                    <a:pt x="2724" y="43"/>
                  </a:cubicBezTo>
                  <a:cubicBezTo>
                    <a:pt x="2321" y="373"/>
                    <a:pt x="1805" y="545"/>
                    <a:pt x="1290" y="545"/>
                  </a:cubicBezTo>
                  <a:cubicBezTo>
                    <a:pt x="969" y="545"/>
                    <a:pt x="648" y="478"/>
                    <a:pt x="355" y="341"/>
                  </a:cubicBezTo>
                  <a:cubicBezTo>
                    <a:pt x="329" y="328"/>
                    <a:pt x="303" y="323"/>
                    <a:pt x="278" y="323"/>
                  </a:cubicBezTo>
                  <a:cubicBezTo>
                    <a:pt x="112" y="323"/>
                    <a:pt x="0" y="569"/>
                    <a:pt x="176" y="662"/>
                  </a:cubicBezTo>
                  <a:cubicBezTo>
                    <a:pt x="533" y="829"/>
                    <a:pt x="919" y="911"/>
                    <a:pt x="1303" y="911"/>
                  </a:cubicBezTo>
                  <a:cubicBezTo>
                    <a:pt x="1905" y="911"/>
                    <a:pt x="2502" y="710"/>
                    <a:pt x="2974" y="317"/>
                  </a:cubicBezTo>
                  <a:cubicBezTo>
                    <a:pt x="3106" y="185"/>
                    <a:pt x="2977" y="1"/>
                    <a:pt x="2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4420425" y="3660350"/>
              <a:ext cx="56275" cy="116825"/>
            </a:xfrm>
            <a:custGeom>
              <a:avLst/>
              <a:gdLst/>
              <a:ahLst/>
              <a:cxnLst/>
              <a:rect l="l" t="t" r="r" b="b"/>
              <a:pathLst>
                <a:path w="2251" h="4673" extrusionOk="0">
                  <a:moveTo>
                    <a:pt x="2037" y="0"/>
                  </a:moveTo>
                  <a:cubicBezTo>
                    <a:pt x="1964" y="0"/>
                    <a:pt x="1886" y="36"/>
                    <a:pt x="1848" y="122"/>
                  </a:cubicBezTo>
                  <a:cubicBezTo>
                    <a:pt x="1253" y="1562"/>
                    <a:pt x="646" y="3015"/>
                    <a:pt x="50" y="4467"/>
                  </a:cubicBezTo>
                  <a:cubicBezTo>
                    <a:pt x="0" y="4589"/>
                    <a:pt x="101" y="4672"/>
                    <a:pt x="210" y="4672"/>
                  </a:cubicBezTo>
                  <a:cubicBezTo>
                    <a:pt x="282" y="4672"/>
                    <a:pt x="358" y="4636"/>
                    <a:pt x="396" y="4551"/>
                  </a:cubicBezTo>
                  <a:cubicBezTo>
                    <a:pt x="991" y="3110"/>
                    <a:pt x="1598" y="1646"/>
                    <a:pt x="2193" y="205"/>
                  </a:cubicBezTo>
                  <a:cubicBezTo>
                    <a:pt x="2251" y="83"/>
                    <a:pt x="2148" y="0"/>
                    <a:pt x="2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4418875" y="3736050"/>
              <a:ext cx="50825" cy="117975"/>
            </a:xfrm>
            <a:custGeom>
              <a:avLst/>
              <a:gdLst/>
              <a:ahLst/>
              <a:cxnLst/>
              <a:rect l="l" t="t" r="r" b="b"/>
              <a:pathLst>
                <a:path w="2033" h="4719" extrusionOk="0">
                  <a:moveTo>
                    <a:pt x="1785" y="0"/>
                  </a:moveTo>
                  <a:cubicBezTo>
                    <a:pt x="1732" y="0"/>
                    <a:pt x="1681" y="24"/>
                    <a:pt x="1648" y="82"/>
                  </a:cubicBezTo>
                  <a:cubicBezTo>
                    <a:pt x="934" y="1475"/>
                    <a:pt x="386" y="2963"/>
                    <a:pt x="29" y="4499"/>
                  </a:cubicBezTo>
                  <a:cubicBezTo>
                    <a:pt x="1" y="4635"/>
                    <a:pt x="113" y="4719"/>
                    <a:pt x="215" y="4719"/>
                  </a:cubicBezTo>
                  <a:cubicBezTo>
                    <a:pt x="284" y="4719"/>
                    <a:pt x="348" y="4681"/>
                    <a:pt x="362" y="4595"/>
                  </a:cubicBezTo>
                  <a:cubicBezTo>
                    <a:pt x="708" y="3082"/>
                    <a:pt x="1243" y="1630"/>
                    <a:pt x="1958" y="249"/>
                  </a:cubicBezTo>
                  <a:cubicBezTo>
                    <a:pt x="2032" y="125"/>
                    <a:pt x="1905"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9"/>
            <p:cNvSpPr/>
            <p:nvPr/>
          </p:nvSpPr>
          <p:spPr>
            <a:xfrm>
              <a:off x="3737200" y="2781200"/>
              <a:ext cx="202500" cy="268475"/>
            </a:xfrm>
            <a:custGeom>
              <a:avLst/>
              <a:gdLst/>
              <a:ahLst/>
              <a:cxnLst/>
              <a:rect l="l" t="t" r="r" b="b"/>
              <a:pathLst>
                <a:path w="8100" h="10739" extrusionOk="0">
                  <a:moveTo>
                    <a:pt x="7856" y="0"/>
                  </a:moveTo>
                  <a:cubicBezTo>
                    <a:pt x="7803" y="0"/>
                    <a:pt x="7749" y="24"/>
                    <a:pt x="7710" y="81"/>
                  </a:cubicBezTo>
                  <a:cubicBezTo>
                    <a:pt x="6353" y="2129"/>
                    <a:pt x="4412" y="3748"/>
                    <a:pt x="2186" y="4736"/>
                  </a:cubicBezTo>
                  <a:cubicBezTo>
                    <a:pt x="1543" y="5022"/>
                    <a:pt x="876" y="5248"/>
                    <a:pt x="209" y="5427"/>
                  </a:cubicBezTo>
                  <a:cubicBezTo>
                    <a:pt x="1" y="5482"/>
                    <a:pt x="55" y="5779"/>
                    <a:pt x="242" y="5779"/>
                  </a:cubicBezTo>
                  <a:cubicBezTo>
                    <a:pt x="258" y="5779"/>
                    <a:pt x="275" y="5777"/>
                    <a:pt x="293" y="5772"/>
                  </a:cubicBezTo>
                  <a:cubicBezTo>
                    <a:pt x="1698" y="5415"/>
                    <a:pt x="3031" y="4796"/>
                    <a:pt x="4234" y="4010"/>
                  </a:cubicBezTo>
                  <a:lnTo>
                    <a:pt x="4234" y="4010"/>
                  </a:lnTo>
                  <a:cubicBezTo>
                    <a:pt x="4234" y="4034"/>
                    <a:pt x="4222" y="4034"/>
                    <a:pt x="4222" y="4046"/>
                  </a:cubicBezTo>
                  <a:cubicBezTo>
                    <a:pt x="3614" y="6367"/>
                    <a:pt x="2531" y="8558"/>
                    <a:pt x="1019" y="10427"/>
                  </a:cubicBezTo>
                  <a:cubicBezTo>
                    <a:pt x="911" y="10563"/>
                    <a:pt x="1028" y="10739"/>
                    <a:pt x="1158" y="10739"/>
                  </a:cubicBezTo>
                  <a:cubicBezTo>
                    <a:pt x="1200" y="10739"/>
                    <a:pt x="1243" y="10721"/>
                    <a:pt x="1281" y="10677"/>
                  </a:cubicBezTo>
                  <a:cubicBezTo>
                    <a:pt x="2829" y="8761"/>
                    <a:pt x="3936" y="6534"/>
                    <a:pt x="4567" y="4153"/>
                  </a:cubicBezTo>
                  <a:cubicBezTo>
                    <a:pt x="4591" y="4010"/>
                    <a:pt x="4496" y="3927"/>
                    <a:pt x="4376" y="3927"/>
                  </a:cubicBezTo>
                  <a:cubicBezTo>
                    <a:pt x="5222" y="3355"/>
                    <a:pt x="6008" y="2688"/>
                    <a:pt x="6698" y="1950"/>
                  </a:cubicBezTo>
                  <a:cubicBezTo>
                    <a:pt x="7174" y="1426"/>
                    <a:pt x="7615" y="855"/>
                    <a:pt x="8008" y="283"/>
                  </a:cubicBezTo>
                  <a:cubicBezTo>
                    <a:pt x="8100" y="133"/>
                    <a:pt x="7981" y="0"/>
                    <a:pt x="7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9"/>
            <p:cNvSpPr/>
            <p:nvPr/>
          </p:nvSpPr>
          <p:spPr>
            <a:xfrm>
              <a:off x="4073125" y="2752400"/>
              <a:ext cx="95275" cy="285575"/>
            </a:xfrm>
            <a:custGeom>
              <a:avLst/>
              <a:gdLst/>
              <a:ahLst/>
              <a:cxnLst/>
              <a:rect l="l" t="t" r="r" b="b"/>
              <a:pathLst>
                <a:path w="3811" h="11423" extrusionOk="0">
                  <a:moveTo>
                    <a:pt x="3632" y="1"/>
                  </a:moveTo>
                  <a:cubicBezTo>
                    <a:pt x="3542" y="1"/>
                    <a:pt x="3453" y="54"/>
                    <a:pt x="3453" y="161"/>
                  </a:cubicBezTo>
                  <a:cubicBezTo>
                    <a:pt x="3334" y="3186"/>
                    <a:pt x="2608" y="6162"/>
                    <a:pt x="1322" y="8901"/>
                  </a:cubicBezTo>
                  <a:cubicBezTo>
                    <a:pt x="953" y="9674"/>
                    <a:pt x="548" y="10436"/>
                    <a:pt x="83" y="11163"/>
                  </a:cubicBezTo>
                  <a:cubicBezTo>
                    <a:pt x="0" y="11296"/>
                    <a:pt x="132" y="11423"/>
                    <a:pt x="259" y="11423"/>
                  </a:cubicBezTo>
                  <a:cubicBezTo>
                    <a:pt x="314" y="11423"/>
                    <a:pt x="369" y="11399"/>
                    <a:pt x="405" y="11341"/>
                  </a:cubicBezTo>
                  <a:cubicBezTo>
                    <a:pt x="2024" y="8722"/>
                    <a:pt x="3108" y="5781"/>
                    <a:pt x="3572" y="2745"/>
                  </a:cubicBezTo>
                  <a:cubicBezTo>
                    <a:pt x="3703" y="1888"/>
                    <a:pt x="3774" y="1030"/>
                    <a:pt x="3810" y="161"/>
                  </a:cubicBezTo>
                  <a:cubicBezTo>
                    <a:pt x="3810" y="54"/>
                    <a:pt x="3721" y="1"/>
                    <a:pt x="3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9"/>
            <p:cNvSpPr/>
            <p:nvPr/>
          </p:nvSpPr>
          <p:spPr>
            <a:xfrm>
              <a:off x="3696575" y="1706300"/>
              <a:ext cx="625100" cy="1169150"/>
            </a:xfrm>
            <a:custGeom>
              <a:avLst/>
              <a:gdLst/>
              <a:ahLst/>
              <a:cxnLst/>
              <a:rect l="l" t="t" r="r" b="b"/>
              <a:pathLst>
                <a:path w="25004" h="46766" extrusionOk="0">
                  <a:moveTo>
                    <a:pt x="11514" y="0"/>
                  </a:moveTo>
                  <a:cubicBezTo>
                    <a:pt x="10109" y="0"/>
                    <a:pt x="8704" y="95"/>
                    <a:pt x="7323" y="310"/>
                  </a:cubicBezTo>
                  <a:cubicBezTo>
                    <a:pt x="6728" y="393"/>
                    <a:pt x="6001" y="488"/>
                    <a:pt x="5251" y="595"/>
                  </a:cubicBezTo>
                  <a:cubicBezTo>
                    <a:pt x="5120" y="607"/>
                    <a:pt x="5001" y="631"/>
                    <a:pt x="4870" y="655"/>
                  </a:cubicBezTo>
                  <a:cubicBezTo>
                    <a:pt x="4216" y="750"/>
                    <a:pt x="3585" y="869"/>
                    <a:pt x="3061" y="1024"/>
                  </a:cubicBezTo>
                  <a:cubicBezTo>
                    <a:pt x="1680" y="3465"/>
                    <a:pt x="1382" y="5084"/>
                    <a:pt x="1" y="7525"/>
                  </a:cubicBezTo>
                  <a:cubicBezTo>
                    <a:pt x="763" y="10371"/>
                    <a:pt x="1299" y="13395"/>
                    <a:pt x="1656" y="16276"/>
                  </a:cubicBezTo>
                  <a:cubicBezTo>
                    <a:pt x="2620" y="23944"/>
                    <a:pt x="2430" y="30671"/>
                    <a:pt x="2430" y="30671"/>
                  </a:cubicBezTo>
                  <a:lnTo>
                    <a:pt x="1394" y="44910"/>
                  </a:lnTo>
                  <a:cubicBezTo>
                    <a:pt x="4946" y="46159"/>
                    <a:pt x="8318" y="46766"/>
                    <a:pt x="11519" y="46766"/>
                  </a:cubicBezTo>
                  <a:cubicBezTo>
                    <a:pt x="16408" y="46766"/>
                    <a:pt x="20895" y="45349"/>
                    <a:pt x="25004" y="42636"/>
                  </a:cubicBezTo>
                  <a:lnTo>
                    <a:pt x="22313" y="31147"/>
                  </a:lnTo>
                  <a:cubicBezTo>
                    <a:pt x="21873" y="29301"/>
                    <a:pt x="21682" y="27408"/>
                    <a:pt x="21718" y="25503"/>
                  </a:cubicBezTo>
                  <a:cubicBezTo>
                    <a:pt x="21896" y="16550"/>
                    <a:pt x="22468" y="3774"/>
                    <a:pt x="20372" y="1822"/>
                  </a:cubicBezTo>
                  <a:cubicBezTo>
                    <a:pt x="19694" y="1488"/>
                    <a:pt x="18979" y="1203"/>
                    <a:pt x="18241" y="965"/>
                  </a:cubicBezTo>
                  <a:cubicBezTo>
                    <a:pt x="18110" y="917"/>
                    <a:pt x="17991" y="869"/>
                    <a:pt x="17860" y="846"/>
                  </a:cubicBezTo>
                  <a:cubicBezTo>
                    <a:pt x="17455" y="726"/>
                    <a:pt x="17050" y="607"/>
                    <a:pt x="16658" y="512"/>
                  </a:cubicBezTo>
                  <a:cubicBezTo>
                    <a:pt x="16300" y="429"/>
                    <a:pt x="15919" y="357"/>
                    <a:pt x="15550" y="298"/>
                  </a:cubicBezTo>
                  <a:lnTo>
                    <a:pt x="14812" y="179"/>
                  </a:lnTo>
                  <a:lnTo>
                    <a:pt x="13919" y="95"/>
                  </a:lnTo>
                  <a:cubicBezTo>
                    <a:pt x="13110" y="36"/>
                    <a:pt x="12324" y="0"/>
                    <a:pt x="11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p:nvPr/>
          </p:nvSpPr>
          <p:spPr>
            <a:xfrm>
              <a:off x="3708775" y="1272450"/>
              <a:ext cx="568250" cy="320450"/>
            </a:xfrm>
            <a:custGeom>
              <a:avLst/>
              <a:gdLst/>
              <a:ahLst/>
              <a:cxnLst/>
              <a:rect l="l" t="t" r="r" b="b"/>
              <a:pathLst>
                <a:path w="22730" h="12818" extrusionOk="0">
                  <a:moveTo>
                    <a:pt x="19104" y="0"/>
                  </a:moveTo>
                  <a:cubicBezTo>
                    <a:pt x="18042" y="0"/>
                    <a:pt x="16973" y="198"/>
                    <a:pt x="15943" y="471"/>
                  </a:cubicBezTo>
                  <a:cubicBezTo>
                    <a:pt x="12812" y="1281"/>
                    <a:pt x="9871" y="2710"/>
                    <a:pt x="7097" y="4353"/>
                  </a:cubicBezTo>
                  <a:cubicBezTo>
                    <a:pt x="4775" y="5746"/>
                    <a:pt x="2513" y="7329"/>
                    <a:pt x="882" y="9472"/>
                  </a:cubicBezTo>
                  <a:cubicBezTo>
                    <a:pt x="549" y="9913"/>
                    <a:pt x="239" y="10389"/>
                    <a:pt x="120" y="10925"/>
                  </a:cubicBezTo>
                  <a:cubicBezTo>
                    <a:pt x="1" y="11449"/>
                    <a:pt x="132" y="12080"/>
                    <a:pt x="549" y="12425"/>
                  </a:cubicBezTo>
                  <a:cubicBezTo>
                    <a:pt x="846" y="12675"/>
                    <a:pt x="1251" y="12746"/>
                    <a:pt x="1632" y="12794"/>
                  </a:cubicBezTo>
                  <a:cubicBezTo>
                    <a:pt x="1818" y="12810"/>
                    <a:pt x="2004" y="12817"/>
                    <a:pt x="2189" y="12817"/>
                  </a:cubicBezTo>
                  <a:cubicBezTo>
                    <a:pt x="2988" y="12817"/>
                    <a:pt x="3780" y="12682"/>
                    <a:pt x="4573" y="12508"/>
                  </a:cubicBezTo>
                  <a:cubicBezTo>
                    <a:pt x="8061" y="11782"/>
                    <a:pt x="11479" y="10651"/>
                    <a:pt x="14705" y="9151"/>
                  </a:cubicBezTo>
                  <a:cubicBezTo>
                    <a:pt x="17753" y="7734"/>
                    <a:pt x="21099" y="6198"/>
                    <a:pt x="22480" y="2912"/>
                  </a:cubicBezTo>
                  <a:cubicBezTo>
                    <a:pt x="22611" y="2579"/>
                    <a:pt x="22730" y="2221"/>
                    <a:pt x="22694" y="1852"/>
                  </a:cubicBezTo>
                  <a:cubicBezTo>
                    <a:pt x="22682" y="1817"/>
                    <a:pt x="22682" y="1781"/>
                    <a:pt x="22670" y="1733"/>
                  </a:cubicBezTo>
                  <a:cubicBezTo>
                    <a:pt x="22516" y="852"/>
                    <a:pt x="21515" y="328"/>
                    <a:pt x="20623" y="150"/>
                  </a:cubicBezTo>
                  <a:cubicBezTo>
                    <a:pt x="20121" y="45"/>
                    <a:pt x="19613" y="0"/>
                    <a:pt x="1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9"/>
            <p:cNvSpPr/>
            <p:nvPr/>
          </p:nvSpPr>
          <p:spPr>
            <a:xfrm>
              <a:off x="4558600" y="2015450"/>
              <a:ext cx="334275" cy="232900"/>
            </a:xfrm>
            <a:custGeom>
              <a:avLst/>
              <a:gdLst/>
              <a:ahLst/>
              <a:cxnLst/>
              <a:rect l="l" t="t" r="r" b="b"/>
              <a:pathLst>
                <a:path w="13371" h="9316" extrusionOk="0">
                  <a:moveTo>
                    <a:pt x="2759" y="0"/>
                  </a:moveTo>
                  <a:cubicBezTo>
                    <a:pt x="2539" y="0"/>
                    <a:pt x="2318" y="182"/>
                    <a:pt x="2370" y="457"/>
                  </a:cubicBezTo>
                  <a:cubicBezTo>
                    <a:pt x="2632" y="2124"/>
                    <a:pt x="2786" y="4505"/>
                    <a:pt x="1667" y="5172"/>
                  </a:cubicBezTo>
                  <a:cubicBezTo>
                    <a:pt x="1666" y="5171"/>
                    <a:pt x="1664" y="5171"/>
                    <a:pt x="1659" y="5171"/>
                  </a:cubicBezTo>
                  <a:cubicBezTo>
                    <a:pt x="1576" y="5171"/>
                    <a:pt x="910" y="5263"/>
                    <a:pt x="0" y="5398"/>
                  </a:cubicBezTo>
                  <a:lnTo>
                    <a:pt x="643" y="9315"/>
                  </a:lnTo>
                  <a:cubicBezTo>
                    <a:pt x="1500" y="8851"/>
                    <a:pt x="2441" y="8291"/>
                    <a:pt x="3441" y="7613"/>
                  </a:cubicBezTo>
                  <a:cubicBezTo>
                    <a:pt x="4048" y="7220"/>
                    <a:pt x="4751" y="6958"/>
                    <a:pt x="5477" y="6934"/>
                  </a:cubicBezTo>
                  <a:lnTo>
                    <a:pt x="7894" y="6827"/>
                  </a:lnTo>
                  <a:cubicBezTo>
                    <a:pt x="8263" y="6815"/>
                    <a:pt x="8620" y="6696"/>
                    <a:pt x="8918" y="6470"/>
                  </a:cubicBezTo>
                  <a:cubicBezTo>
                    <a:pt x="9882" y="5791"/>
                    <a:pt x="12121" y="4208"/>
                    <a:pt x="13204" y="3481"/>
                  </a:cubicBezTo>
                  <a:cubicBezTo>
                    <a:pt x="13371" y="3374"/>
                    <a:pt x="13335" y="3124"/>
                    <a:pt x="13157" y="3053"/>
                  </a:cubicBezTo>
                  <a:cubicBezTo>
                    <a:pt x="13026" y="3006"/>
                    <a:pt x="12856" y="2969"/>
                    <a:pt x="12640" y="2969"/>
                  </a:cubicBezTo>
                  <a:cubicBezTo>
                    <a:pt x="12086" y="2969"/>
                    <a:pt x="11229" y="3208"/>
                    <a:pt x="9954" y="4124"/>
                  </a:cubicBezTo>
                  <a:lnTo>
                    <a:pt x="12216" y="2112"/>
                  </a:lnTo>
                  <a:cubicBezTo>
                    <a:pt x="12371" y="1981"/>
                    <a:pt x="12299" y="1743"/>
                    <a:pt x="12097" y="1719"/>
                  </a:cubicBezTo>
                  <a:cubicBezTo>
                    <a:pt x="12064" y="1716"/>
                    <a:pt x="12029" y="1714"/>
                    <a:pt x="11991" y="1714"/>
                  </a:cubicBezTo>
                  <a:cubicBezTo>
                    <a:pt x="11447" y="1714"/>
                    <a:pt x="10348" y="2069"/>
                    <a:pt x="8323" y="3839"/>
                  </a:cubicBezTo>
                  <a:cubicBezTo>
                    <a:pt x="8132" y="4005"/>
                    <a:pt x="7870" y="4100"/>
                    <a:pt x="7620" y="4148"/>
                  </a:cubicBezTo>
                  <a:cubicBezTo>
                    <a:pt x="7188" y="4227"/>
                    <a:pt x="6476" y="4334"/>
                    <a:pt x="5841" y="4334"/>
                  </a:cubicBezTo>
                  <a:cubicBezTo>
                    <a:pt x="5232" y="4334"/>
                    <a:pt x="4694" y="4236"/>
                    <a:pt x="4537" y="3922"/>
                  </a:cubicBezTo>
                  <a:cubicBezTo>
                    <a:pt x="4537" y="3922"/>
                    <a:pt x="3858" y="1767"/>
                    <a:pt x="3096" y="219"/>
                  </a:cubicBezTo>
                  <a:cubicBezTo>
                    <a:pt x="3024" y="67"/>
                    <a:pt x="2892" y="0"/>
                    <a:pt x="2759"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a:off x="4229375" y="2207850"/>
              <a:ext cx="18200" cy="33650"/>
            </a:xfrm>
            <a:custGeom>
              <a:avLst/>
              <a:gdLst/>
              <a:ahLst/>
              <a:cxnLst/>
              <a:rect l="l" t="t" r="r" b="b"/>
              <a:pathLst>
                <a:path w="728" h="1346" extrusionOk="0">
                  <a:moveTo>
                    <a:pt x="1" y="0"/>
                  </a:moveTo>
                  <a:lnTo>
                    <a:pt x="1" y="0"/>
                  </a:lnTo>
                  <a:cubicBezTo>
                    <a:pt x="120" y="238"/>
                    <a:pt x="239" y="476"/>
                    <a:pt x="358" y="691"/>
                  </a:cubicBezTo>
                  <a:cubicBezTo>
                    <a:pt x="477" y="905"/>
                    <a:pt x="596" y="1131"/>
                    <a:pt x="727" y="1346"/>
                  </a:cubicBezTo>
                  <a:lnTo>
                    <a:pt x="1" y="0"/>
                  </a:ln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a:off x="3080425" y="1995725"/>
              <a:ext cx="334000" cy="232975"/>
            </a:xfrm>
            <a:custGeom>
              <a:avLst/>
              <a:gdLst/>
              <a:ahLst/>
              <a:cxnLst/>
              <a:rect l="l" t="t" r="r" b="b"/>
              <a:pathLst>
                <a:path w="13360" h="9319" extrusionOk="0">
                  <a:moveTo>
                    <a:pt x="10593" y="0"/>
                  </a:moveTo>
                  <a:cubicBezTo>
                    <a:pt x="10459" y="0"/>
                    <a:pt x="10325" y="68"/>
                    <a:pt x="10252" y="222"/>
                  </a:cubicBezTo>
                  <a:cubicBezTo>
                    <a:pt x="9490" y="1770"/>
                    <a:pt x="8811" y="3925"/>
                    <a:pt x="8811" y="3925"/>
                  </a:cubicBezTo>
                  <a:cubicBezTo>
                    <a:pt x="8661" y="4237"/>
                    <a:pt x="8130" y="4333"/>
                    <a:pt x="7526" y="4333"/>
                  </a:cubicBezTo>
                  <a:cubicBezTo>
                    <a:pt x="6885" y="4333"/>
                    <a:pt x="6163" y="4225"/>
                    <a:pt x="5728" y="4151"/>
                  </a:cubicBezTo>
                  <a:cubicBezTo>
                    <a:pt x="5478" y="4104"/>
                    <a:pt x="5216" y="3997"/>
                    <a:pt x="5025" y="3842"/>
                  </a:cubicBezTo>
                  <a:cubicBezTo>
                    <a:pt x="3000" y="2073"/>
                    <a:pt x="1900" y="1718"/>
                    <a:pt x="1357" y="1718"/>
                  </a:cubicBezTo>
                  <a:cubicBezTo>
                    <a:pt x="1319" y="1718"/>
                    <a:pt x="1284" y="1719"/>
                    <a:pt x="1251" y="1722"/>
                  </a:cubicBezTo>
                  <a:cubicBezTo>
                    <a:pt x="1060" y="1734"/>
                    <a:pt x="977" y="1972"/>
                    <a:pt x="1132" y="2115"/>
                  </a:cubicBezTo>
                  <a:lnTo>
                    <a:pt x="3406" y="4116"/>
                  </a:lnTo>
                  <a:cubicBezTo>
                    <a:pt x="2120" y="3201"/>
                    <a:pt x="1260" y="2968"/>
                    <a:pt x="707" y="2968"/>
                  </a:cubicBezTo>
                  <a:cubicBezTo>
                    <a:pt x="497" y="2968"/>
                    <a:pt x="331" y="3001"/>
                    <a:pt x="203" y="3044"/>
                  </a:cubicBezTo>
                  <a:cubicBezTo>
                    <a:pt x="25" y="3127"/>
                    <a:pt x="1" y="3377"/>
                    <a:pt x="167" y="3485"/>
                  </a:cubicBezTo>
                  <a:cubicBezTo>
                    <a:pt x="1251" y="4211"/>
                    <a:pt x="3477" y="5782"/>
                    <a:pt x="4454" y="6473"/>
                  </a:cubicBezTo>
                  <a:cubicBezTo>
                    <a:pt x="4751" y="6699"/>
                    <a:pt x="5109" y="6818"/>
                    <a:pt x="5478" y="6830"/>
                  </a:cubicBezTo>
                  <a:lnTo>
                    <a:pt x="7883" y="6937"/>
                  </a:lnTo>
                  <a:cubicBezTo>
                    <a:pt x="8621" y="6961"/>
                    <a:pt x="9311" y="7211"/>
                    <a:pt x="9931" y="7616"/>
                  </a:cubicBezTo>
                  <a:cubicBezTo>
                    <a:pt x="10919" y="8283"/>
                    <a:pt x="11859" y="8854"/>
                    <a:pt x="12729" y="9319"/>
                  </a:cubicBezTo>
                  <a:lnTo>
                    <a:pt x="13360" y="5401"/>
                  </a:lnTo>
                  <a:cubicBezTo>
                    <a:pt x="12494" y="5263"/>
                    <a:pt x="11859" y="5172"/>
                    <a:pt x="11712" y="5172"/>
                  </a:cubicBezTo>
                  <a:cubicBezTo>
                    <a:pt x="11695" y="5172"/>
                    <a:pt x="11684" y="5173"/>
                    <a:pt x="11681" y="5175"/>
                  </a:cubicBezTo>
                  <a:cubicBezTo>
                    <a:pt x="10562" y="4508"/>
                    <a:pt x="10716" y="2127"/>
                    <a:pt x="10978" y="460"/>
                  </a:cubicBezTo>
                  <a:cubicBezTo>
                    <a:pt x="11030" y="180"/>
                    <a:pt x="10812" y="0"/>
                    <a:pt x="10593"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3592400" y="1723900"/>
              <a:ext cx="272675" cy="497950"/>
            </a:xfrm>
            <a:custGeom>
              <a:avLst/>
              <a:gdLst/>
              <a:ahLst/>
              <a:cxnLst/>
              <a:rect l="l" t="t" r="r" b="b"/>
              <a:pathLst>
                <a:path w="10907" h="19918" extrusionOk="0">
                  <a:moveTo>
                    <a:pt x="8175" y="0"/>
                  </a:moveTo>
                  <a:cubicBezTo>
                    <a:pt x="7052" y="0"/>
                    <a:pt x="5834" y="878"/>
                    <a:pt x="4537" y="2523"/>
                  </a:cubicBezTo>
                  <a:cubicBezTo>
                    <a:pt x="4465" y="2606"/>
                    <a:pt x="4394" y="2713"/>
                    <a:pt x="4334" y="2820"/>
                  </a:cubicBezTo>
                  <a:cubicBezTo>
                    <a:pt x="2453" y="5761"/>
                    <a:pt x="1132" y="10131"/>
                    <a:pt x="346" y="13369"/>
                  </a:cubicBezTo>
                  <a:cubicBezTo>
                    <a:pt x="203" y="13893"/>
                    <a:pt x="108" y="14381"/>
                    <a:pt x="1" y="14834"/>
                  </a:cubicBezTo>
                  <a:cubicBezTo>
                    <a:pt x="4656" y="16703"/>
                    <a:pt x="5323" y="19918"/>
                    <a:pt x="5323" y="19918"/>
                  </a:cubicBezTo>
                  <a:lnTo>
                    <a:pt x="5954" y="18751"/>
                  </a:lnTo>
                  <a:lnTo>
                    <a:pt x="6061" y="18549"/>
                  </a:lnTo>
                  <a:cubicBezTo>
                    <a:pt x="9240" y="12369"/>
                    <a:pt x="10180" y="6226"/>
                    <a:pt x="10680" y="3559"/>
                  </a:cubicBezTo>
                  <a:cubicBezTo>
                    <a:pt x="10907" y="2392"/>
                    <a:pt x="10478" y="1118"/>
                    <a:pt x="9490" y="439"/>
                  </a:cubicBezTo>
                  <a:cubicBezTo>
                    <a:pt x="9068" y="144"/>
                    <a:pt x="8629" y="0"/>
                    <a:pt x="8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3328675" y="2094725"/>
              <a:ext cx="396800" cy="231475"/>
            </a:xfrm>
            <a:custGeom>
              <a:avLst/>
              <a:gdLst/>
              <a:ahLst/>
              <a:cxnLst/>
              <a:rect l="l" t="t" r="r" b="b"/>
              <a:pathLst>
                <a:path w="15872" h="9259" extrusionOk="0">
                  <a:moveTo>
                    <a:pt x="10550" y="1"/>
                  </a:moveTo>
                  <a:cubicBezTo>
                    <a:pt x="10157" y="1751"/>
                    <a:pt x="9966" y="2918"/>
                    <a:pt x="9966" y="2918"/>
                  </a:cubicBezTo>
                  <a:cubicBezTo>
                    <a:pt x="9121" y="2513"/>
                    <a:pt x="3430" y="1430"/>
                    <a:pt x="1787" y="1191"/>
                  </a:cubicBezTo>
                  <a:lnTo>
                    <a:pt x="1" y="3644"/>
                  </a:lnTo>
                  <a:cubicBezTo>
                    <a:pt x="3870" y="6252"/>
                    <a:pt x="9430" y="9050"/>
                    <a:pt x="11252" y="9240"/>
                  </a:cubicBezTo>
                  <a:cubicBezTo>
                    <a:pt x="11363" y="9253"/>
                    <a:pt x="11474" y="9259"/>
                    <a:pt x="11584" y="9259"/>
                  </a:cubicBezTo>
                  <a:cubicBezTo>
                    <a:pt x="12517" y="9259"/>
                    <a:pt x="13413" y="8816"/>
                    <a:pt x="13967" y="8049"/>
                  </a:cubicBezTo>
                  <a:cubicBezTo>
                    <a:pt x="14669" y="7085"/>
                    <a:pt x="15312" y="6085"/>
                    <a:pt x="15872" y="5085"/>
                  </a:cubicBezTo>
                  <a:cubicBezTo>
                    <a:pt x="15872" y="5085"/>
                    <a:pt x="15205" y="1870"/>
                    <a:pt x="10550"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3945425" y="1620575"/>
              <a:ext cx="116850" cy="193750"/>
            </a:xfrm>
            <a:custGeom>
              <a:avLst/>
              <a:gdLst/>
              <a:ahLst/>
              <a:cxnLst/>
              <a:rect l="l" t="t" r="r" b="b"/>
              <a:pathLst>
                <a:path w="4674" h="7750" extrusionOk="0">
                  <a:moveTo>
                    <a:pt x="48" y="0"/>
                  </a:moveTo>
                  <a:lnTo>
                    <a:pt x="72" y="417"/>
                  </a:lnTo>
                  <a:lnTo>
                    <a:pt x="48" y="3584"/>
                  </a:lnTo>
                  <a:lnTo>
                    <a:pt x="36" y="4346"/>
                  </a:lnTo>
                  <a:lnTo>
                    <a:pt x="12" y="5215"/>
                  </a:lnTo>
                  <a:cubicBezTo>
                    <a:pt x="0" y="6144"/>
                    <a:pt x="524" y="7025"/>
                    <a:pt x="1358" y="7477"/>
                  </a:cubicBezTo>
                  <a:cubicBezTo>
                    <a:pt x="1584" y="7573"/>
                    <a:pt x="1798" y="7668"/>
                    <a:pt x="2036" y="7715"/>
                  </a:cubicBezTo>
                  <a:cubicBezTo>
                    <a:pt x="2165" y="7738"/>
                    <a:pt x="2293" y="7749"/>
                    <a:pt x="2420" y="7749"/>
                  </a:cubicBezTo>
                  <a:cubicBezTo>
                    <a:pt x="3618" y="7749"/>
                    <a:pt x="4674" y="6765"/>
                    <a:pt x="4620" y="5429"/>
                  </a:cubicBezTo>
                  <a:lnTo>
                    <a:pt x="4620" y="5394"/>
                  </a:lnTo>
                  <a:lnTo>
                    <a:pt x="4596" y="5334"/>
                  </a:lnTo>
                  <a:lnTo>
                    <a:pt x="4596" y="5227"/>
                  </a:lnTo>
                  <a:lnTo>
                    <a:pt x="4560" y="4560"/>
                  </a:lnTo>
                  <a:lnTo>
                    <a:pt x="4453" y="2870"/>
                  </a:lnTo>
                  <a:cubicBezTo>
                    <a:pt x="4441" y="2691"/>
                    <a:pt x="4334" y="2524"/>
                    <a:pt x="4168" y="2441"/>
                  </a:cubicBezTo>
                  <a:lnTo>
                    <a:pt x="2667" y="1667"/>
                  </a:lnTo>
                  <a:lnTo>
                    <a:pt x="1655" y="1024"/>
                  </a:lnTo>
                  <a:lnTo>
                    <a:pt x="119" y="48"/>
                  </a:lnTo>
                  <a:lnTo>
                    <a:pt x="48" y="0"/>
                  </a:ln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3971625" y="1639325"/>
              <a:ext cx="89025" cy="117000"/>
            </a:xfrm>
            <a:custGeom>
              <a:avLst/>
              <a:gdLst/>
              <a:ahLst/>
              <a:cxnLst/>
              <a:rect l="l" t="t" r="r" b="b"/>
              <a:pathLst>
                <a:path w="3561" h="4680" extrusionOk="0">
                  <a:moveTo>
                    <a:pt x="60" y="0"/>
                  </a:moveTo>
                  <a:lnTo>
                    <a:pt x="60" y="0"/>
                  </a:lnTo>
                  <a:cubicBezTo>
                    <a:pt x="0" y="2096"/>
                    <a:pt x="1453" y="4025"/>
                    <a:pt x="3560" y="4679"/>
                  </a:cubicBezTo>
                  <a:lnTo>
                    <a:pt x="3560" y="4644"/>
                  </a:lnTo>
                  <a:lnTo>
                    <a:pt x="3548" y="4584"/>
                  </a:lnTo>
                  <a:lnTo>
                    <a:pt x="3548" y="4477"/>
                  </a:lnTo>
                  <a:lnTo>
                    <a:pt x="3512" y="3810"/>
                  </a:lnTo>
                  <a:lnTo>
                    <a:pt x="3405" y="2120"/>
                  </a:lnTo>
                  <a:cubicBezTo>
                    <a:pt x="3393" y="1941"/>
                    <a:pt x="3286" y="1774"/>
                    <a:pt x="3120" y="1691"/>
                  </a:cubicBezTo>
                  <a:lnTo>
                    <a:pt x="1619" y="917"/>
                  </a:lnTo>
                  <a:lnTo>
                    <a:pt x="607" y="274"/>
                  </a:lnTo>
                  <a:lnTo>
                    <a:pt x="60" y="0"/>
                  </a:ln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3824875" y="1305075"/>
              <a:ext cx="335775" cy="388425"/>
            </a:xfrm>
            <a:custGeom>
              <a:avLst/>
              <a:gdLst/>
              <a:ahLst/>
              <a:cxnLst/>
              <a:rect l="l" t="t" r="r" b="b"/>
              <a:pathLst>
                <a:path w="13431" h="15537" extrusionOk="0">
                  <a:moveTo>
                    <a:pt x="6858" y="1"/>
                  </a:moveTo>
                  <a:cubicBezTo>
                    <a:pt x="4716" y="1"/>
                    <a:pt x="3155" y="1250"/>
                    <a:pt x="3155" y="1250"/>
                  </a:cubicBezTo>
                  <a:cubicBezTo>
                    <a:pt x="739" y="2464"/>
                    <a:pt x="1893" y="6619"/>
                    <a:pt x="1893" y="6619"/>
                  </a:cubicBezTo>
                  <a:cubicBezTo>
                    <a:pt x="1636" y="6497"/>
                    <a:pt x="1416" y="6445"/>
                    <a:pt x="1228" y="6445"/>
                  </a:cubicBezTo>
                  <a:cubicBezTo>
                    <a:pt x="213" y="6445"/>
                    <a:pt x="119" y="7953"/>
                    <a:pt x="119" y="7953"/>
                  </a:cubicBezTo>
                  <a:cubicBezTo>
                    <a:pt x="0" y="9867"/>
                    <a:pt x="1698" y="10003"/>
                    <a:pt x="2002" y="10003"/>
                  </a:cubicBezTo>
                  <a:cubicBezTo>
                    <a:pt x="2031" y="10003"/>
                    <a:pt x="2048" y="10002"/>
                    <a:pt x="2048" y="10001"/>
                  </a:cubicBezTo>
                  <a:lnTo>
                    <a:pt x="2048" y="10001"/>
                  </a:lnTo>
                  <a:cubicBezTo>
                    <a:pt x="2608" y="12001"/>
                    <a:pt x="3941" y="13204"/>
                    <a:pt x="3941" y="13204"/>
                  </a:cubicBezTo>
                  <a:cubicBezTo>
                    <a:pt x="5191" y="14347"/>
                    <a:pt x="6311" y="14990"/>
                    <a:pt x="7251" y="15311"/>
                  </a:cubicBezTo>
                  <a:cubicBezTo>
                    <a:pt x="7692" y="15464"/>
                    <a:pt x="8145" y="15536"/>
                    <a:pt x="8594" y="15536"/>
                  </a:cubicBezTo>
                  <a:cubicBezTo>
                    <a:pt x="10036" y="15536"/>
                    <a:pt x="11437" y="14784"/>
                    <a:pt x="12264" y="13513"/>
                  </a:cubicBezTo>
                  <a:cubicBezTo>
                    <a:pt x="12823" y="12656"/>
                    <a:pt x="13109" y="11727"/>
                    <a:pt x="13264" y="10953"/>
                  </a:cubicBezTo>
                  <a:cubicBezTo>
                    <a:pt x="13431" y="10072"/>
                    <a:pt x="13395" y="9167"/>
                    <a:pt x="13169" y="8298"/>
                  </a:cubicBezTo>
                  <a:cubicBezTo>
                    <a:pt x="12871" y="7108"/>
                    <a:pt x="12990" y="6119"/>
                    <a:pt x="12990" y="6119"/>
                  </a:cubicBezTo>
                  <a:cubicBezTo>
                    <a:pt x="13026" y="4881"/>
                    <a:pt x="12252" y="3500"/>
                    <a:pt x="11657" y="2631"/>
                  </a:cubicBezTo>
                  <a:cubicBezTo>
                    <a:pt x="11240" y="2024"/>
                    <a:pt x="10728" y="1476"/>
                    <a:pt x="10121" y="1059"/>
                  </a:cubicBezTo>
                  <a:cubicBezTo>
                    <a:pt x="8973" y="270"/>
                    <a:pt x="7852" y="1"/>
                    <a:pt x="6858"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3973100" y="1456750"/>
              <a:ext cx="46175" cy="35850"/>
            </a:xfrm>
            <a:custGeom>
              <a:avLst/>
              <a:gdLst/>
              <a:ahLst/>
              <a:cxnLst/>
              <a:rect l="l" t="t" r="r" b="b"/>
              <a:pathLst>
                <a:path w="1847" h="1434" extrusionOk="0">
                  <a:moveTo>
                    <a:pt x="1570" y="0"/>
                  </a:moveTo>
                  <a:cubicBezTo>
                    <a:pt x="1495" y="0"/>
                    <a:pt x="1415" y="14"/>
                    <a:pt x="1334" y="40"/>
                  </a:cubicBezTo>
                  <a:cubicBezTo>
                    <a:pt x="679" y="231"/>
                    <a:pt x="179" y="779"/>
                    <a:pt x="1" y="1434"/>
                  </a:cubicBezTo>
                  <a:lnTo>
                    <a:pt x="60" y="1434"/>
                  </a:lnTo>
                  <a:cubicBezTo>
                    <a:pt x="120" y="1303"/>
                    <a:pt x="203" y="1183"/>
                    <a:pt x="322" y="1088"/>
                  </a:cubicBezTo>
                  <a:cubicBezTo>
                    <a:pt x="513" y="945"/>
                    <a:pt x="739" y="850"/>
                    <a:pt x="977" y="779"/>
                  </a:cubicBezTo>
                  <a:cubicBezTo>
                    <a:pt x="1203" y="707"/>
                    <a:pt x="1441" y="636"/>
                    <a:pt x="1644" y="493"/>
                  </a:cubicBezTo>
                  <a:cubicBezTo>
                    <a:pt x="1739" y="433"/>
                    <a:pt x="1846" y="350"/>
                    <a:pt x="1846" y="231"/>
                  </a:cubicBezTo>
                  <a:cubicBezTo>
                    <a:pt x="1846" y="124"/>
                    <a:pt x="1751" y="40"/>
                    <a:pt x="1644" y="5"/>
                  </a:cubicBezTo>
                  <a:cubicBezTo>
                    <a:pt x="1620" y="2"/>
                    <a:pt x="1595" y="0"/>
                    <a:pt x="1570"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4071925" y="1444575"/>
              <a:ext cx="58375" cy="16875"/>
            </a:xfrm>
            <a:custGeom>
              <a:avLst/>
              <a:gdLst/>
              <a:ahLst/>
              <a:cxnLst/>
              <a:rect l="l" t="t" r="r" b="b"/>
              <a:pathLst>
                <a:path w="2335" h="675" extrusionOk="0">
                  <a:moveTo>
                    <a:pt x="1006" y="0"/>
                  </a:moveTo>
                  <a:cubicBezTo>
                    <a:pt x="786" y="0"/>
                    <a:pt x="567" y="36"/>
                    <a:pt x="358" y="111"/>
                  </a:cubicBezTo>
                  <a:cubicBezTo>
                    <a:pt x="251" y="135"/>
                    <a:pt x="167" y="182"/>
                    <a:pt x="96" y="266"/>
                  </a:cubicBezTo>
                  <a:cubicBezTo>
                    <a:pt x="24" y="349"/>
                    <a:pt x="1" y="480"/>
                    <a:pt x="60" y="563"/>
                  </a:cubicBezTo>
                  <a:cubicBezTo>
                    <a:pt x="118" y="650"/>
                    <a:pt x="222" y="674"/>
                    <a:pt x="322" y="674"/>
                  </a:cubicBezTo>
                  <a:cubicBezTo>
                    <a:pt x="346" y="674"/>
                    <a:pt x="370" y="673"/>
                    <a:pt x="393" y="670"/>
                  </a:cubicBezTo>
                  <a:cubicBezTo>
                    <a:pt x="643" y="658"/>
                    <a:pt x="870" y="563"/>
                    <a:pt x="1108" y="492"/>
                  </a:cubicBezTo>
                  <a:cubicBezTo>
                    <a:pt x="1306" y="426"/>
                    <a:pt x="1545" y="359"/>
                    <a:pt x="1769" y="359"/>
                  </a:cubicBezTo>
                  <a:cubicBezTo>
                    <a:pt x="1787" y="359"/>
                    <a:pt x="1804" y="360"/>
                    <a:pt x="1822" y="361"/>
                  </a:cubicBezTo>
                  <a:cubicBezTo>
                    <a:pt x="1882" y="361"/>
                    <a:pt x="1953" y="373"/>
                    <a:pt x="2013" y="385"/>
                  </a:cubicBezTo>
                  <a:lnTo>
                    <a:pt x="2025" y="385"/>
                  </a:lnTo>
                  <a:cubicBezTo>
                    <a:pt x="2144" y="408"/>
                    <a:pt x="2227" y="444"/>
                    <a:pt x="2334" y="492"/>
                  </a:cubicBezTo>
                  <a:cubicBezTo>
                    <a:pt x="1966" y="173"/>
                    <a:pt x="1486" y="0"/>
                    <a:pt x="1006"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3995775" y="1587875"/>
              <a:ext cx="78625" cy="25475"/>
            </a:xfrm>
            <a:custGeom>
              <a:avLst/>
              <a:gdLst/>
              <a:ahLst/>
              <a:cxnLst/>
              <a:rect l="l" t="t" r="r" b="b"/>
              <a:pathLst>
                <a:path w="3145" h="1019" extrusionOk="0">
                  <a:moveTo>
                    <a:pt x="296" y="0"/>
                  </a:moveTo>
                  <a:cubicBezTo>
                    <a:pt x="142" y="0"/>
                    <a:pt x="0" y="195"/>
                    <a:pt x="141" y="308"/>
                  </a:cubicBezTo>
                  <a:cubicBezTo>
                    <a:pt x="684" y="766"/>
                    <a:pt x="1378" y="1018"/>
                    <a:pt x="2080" y="1018"/>
                  </a:cubicBezTo>
                  <a:cubicBezTo>
                    <a:pt x="2364" y="1018"/>
                    <a:pt x="2650" y="977"/>
                    <a:pt x="2927" y="891"/>
                  </a:cubicBezTo>
                  <a:cubicBezTo>
                    <a:pt x="3145" y="826"/>
                    <a:pt x="3075" y="513"/>
                    <a:pt x="2880" y="513"/>
                  </a:cubicBezTo>
                  <a:cubicBezTo>
                    <a:pt x="2861" y="513"/>
                    <a:pt x="2841" y="516"/>
                    <a:pt x="2820" y="522"/>
                  </a:cubicBezTo>
                  <a:cubicBezTo>
                    <a:pt x="2579" y="597"/>
                    <a:pt x="2326" y="633"/>
                    <a:pt x="2073" y="633"/>
                  </a:cubicBezTo>
                  <a:cubicBezTo>
                    <a:pt x="1476" y="633"/>
                    <a:pt x="875" y="431"/>
                    <a:pt x="415" y="46"/>
                  </a:cubicBezTo>
                  <a:cubicBezTo>
                    <a:pt x="378" y="14"/>
                    <a:pt x="336" y="0"/>
                    <a:pt x="296" y="0"/>
                  </a:cubicBezTo>
                  <a:close/>
                </a:path>
              </a:pathLst>
            </a:custGeom>
            <a:solidFill>
              <a:srgbClr val="973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4067175" y="1516250"/>
              <a:ext cx="40500" cy="61025"/>
            </a:xfrm>
            <a:custGeom>
              <a:avLst/>
              <a:gdLst/>
              <a:ahLst/>
              <a:cxnLst/>
              <a:rect l="l" t="t" r="r" b="b"/>
              <a:pathLst>
                <a:path w="1620" h="2441" extrusionOk="0">
                  <a:moveTo>
                    <a:pt x="374" y="0"/>
                  </a:moveTo>
                  <a:cubicBezTo>
                    <a:pt x="324" y="0"/>
                    <a:pt x="274" y="18"/>
                    <a:pt x="238" y="54"/>
                  </a:cubicBezTo>
                  <a:cubicBezTo>
                    <a:pt x="167" y="125"/>
                    <a:pt x="179" y="244"/>
                    <a:pt x="238" y="316"/>
                  </a:cubicBezTo>
                  <a:cubicBezTo>
                    <a:pt x="548" y="708"/>
                    <a:pt x="833" y="1125"/>
                    <a:pt x="1072" y="1554"/>
                  </a:cubicBezTo>
                  <a:cubicBezTo>
                    <a:pt x="1095" y="1601"/>
                    <a:pt x="1143" y="1661"/>
                    <a:pt x="1155" y="1721"/>
                  </a:cubicBezTo>
                  <a:lnTo>
                    <a:pt x="1155" y="1732"/>
                  </a:lnTo>
                  <a:cubicBezTo>
                    <a:pt x="1155" y="1744"/>
                    <a:pt x="1131" y="1780"/>
                    <a:pt x="1107" y="1792"/>
                  </a:cubicBezTo>
                  <a:cubicBezTo>
                    <a:pt x="1036" y="1863"/>
                    <a:pt x="929" y="1911"/>
                    <a:pt x="845" y="1959"/>
                  </a:cubicBezTo>
                  <a:cubicBezTo>
                    <a:pt x="668" y="2032"/>
                    <a:pt x="482" y="2068"/>
                    <a:pt x="287" y="2068"/>
                  </a:cubicBezTo>
                  <a:cubicBezTo>
                    <a:pt x="259" y="2068"/>
                    <a:pt x="231" y="2067"/>
                    <a:pt x="202" y="2066"/>
                  </a:cubicBezTo>
                  <a:cubicBezTo>
                    <a:pt x="193" y="2063"/>
                    <a:pt x="184" y="2062"/>
                    <a:pt x="175" y="2062"/>
                  </a:cubicBezTo>
                  <a:cubicBezTo>
                    <a:pt x="90" y="2062"/>
                    <a:pt x="11" y="2158"/>
                    <a:pt x="0" y="2244"/>
                  </a:cubicBezTo>
                  <a:cubicBezTo>
                    <a:pt x="0" y="2363"/>
                    <a:pt x="83" y="2423"/>
                    <a:pt x="191" y="2435"/>
                  </a:cubicBezTo>
                  <a:cubicBezTo>
                    <a:pt x="233" y="2438"/>
                    <a:pt x="276" y="2440"/>
                    <a:pt x="319" y="2440"/>
                  </a:cubicBezTo>
                  <a:cubicBezTo>
                    <a:pt x="574" y="2440"/>
                    <a:pt x="825" y="2380"/>
                    <a:pt x="1060" y="2268"/>
                  </a:cubicBezTo>
                  <a:cubicBezTo>
                    <a:pt x="1310" y="2149"/>
                    <a:pt x="1619" y="1923"/>
                    <a:pt x="1512" y="1601"/>
                  </a:cubicBezTo>
                  <a:cubicBezTo>
                    <a:pt x="1476" y="1447"/>
                    <a:pt x="1369" y="1316"/>
                    <a:pt x="1298" y="1185"/>
                  </a:cubicBezTo>
                  <a:cubicBezTo>
                    <a:pt x="1214" y="1066"/>
                    <a:pt x="1131" y="935"/>
                    <a:pt x="1060" y="816"/>
                  </a:cubicBezTo>
                  <a:cubicBezTo>
                    <a:pt x="893" y="542"/>
                    <a:pt x="702" y="292"/>
                    <a:pt x="500" y="54"/>
                  </a:cubicBezTo>
                  <a:cubicBezTo>
                    <a:pt x="470" y="18"/>
                    <a:pt x="423" y="0"/>
                    <a:pt x="374" y="0"/>
                  </a:cubicBezTo>
                  <a:close/>
                </a:path>
              </a:pathLst>
            </a:custGeom>
            <a:solidFill>
              <a:srgbClr val="973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3999300" y="1498400"/>
              <a:ext cx="24725" cy="31850"/>
            </a:xfrm>
            <a:custGeom>
              <a:avLst/>
              <a:gdLst/>
              <a:ahLst/>
              <a:cxnLst/>
              <a:rect l="l" t="t" r="r" b="b"/>
              <a:pathLst>
                <a:path w="989" h="1274" extrusionOk="0">
                  <a:moveTo>
                    <a:pt x="448" y="0"/>
                  </a:moveTo>
                  <a:cubicBezTo>
                    <a:pt x="430" y="0"/>
                    <a:pt x="411" y="2"/>
                    <a:pt x="393" y="6"/>
                  </a:cubicBezTo>
                  <a:cubicBezTo>
                    <a:pt x="155" y="53"/>
                    <a:pt x="0" y="363"/>
                    <a:pt x="60" y="708"/>
                  </a:cubicBezTo>
                  <a:cubicBezTo>
                    <a:pt x="115" y="1026"/>
                    <a:pt x="321" y="1273"/>
                    <a:pt x="539" y="1273"/>
                  </a:cubicBezTo>
                  <a:cubicBezTo>
                    <a:pt x="558" y="1273"/>
                    <a:pt x="577" y="1271"/>
                    <a:pt x="596" y="1268"/>
                  </a:cubicBezTo>
                  <a:cubicBezTo>
                    <a:pt x="834" y="1244"/>
                    <a:pt x="989" y="934"/>
                    <a:pt x="929" y="577"/>
                  </a:cubicBezTo>
                  <a:cubicBezTo>
                    <a:pt x="874" y="258"/>
                    <a:pt x="667" y="0"/>
                    <a:pt x="448"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4098125" y="1488325"/>
              <a:ext cx="24125" cy="32050"/>
            </a:xfrm>
            <a:custGeom>
              <a:avLst/>
              <a:gdLst/>
              <a:ahLst/>
              <a:cxnLst/>
              <a:rect l="l" t="t" r="r" b="b"/>
              <a:pathLst>
                <a:path w="965" h="1282" extrusionOk="0">
                  <a:moveTo>
                    <a:pt x="413" y="1"/>
                  </a:moveTo>
                  <a:cubicBezTo>
                    <a:pt x="399" y="1"/>
                    <a:pt x="384" y="2"/>
                    <a:pt x="369" y="4"/>
                  </a:cubicBezTo>
                  <a:cubicBezTo>
                    <a:pt x="143" y="51"/>
                    <a:pt x="0" y="361"/>
                    <a:pt x="36" y="706"/>
                  </a:cubicBezTo>
                  <a:cubicBezTo>
                    <a:pt x="92" y="1030"/>
                    <a:pt x="305" y="1281"/>
                    <a:pt x="528" y="1281"/>
                  </a:cubicBezTo>
                  <a:cubicBezTo>
                    <a:pt x="543" y="1281"/>
                    <a:pt x="557" y="1280"/>
                    <a:pt x="572" y="1278"/>
                  </a:cubicBezTo>
                  <a:cubicBezTo>
                    <a:pt x="810" y="1242"/>
                    <a:pt x="965" y="933"/>
                    <a:pt x="905" y="575"/>
                  </a:cubicBezTo>
                  <a:cubicBezTo>
                    <a:pt x="849" y="251"/>
                    <a:pt x="636" y="1"/>
                    <a:pt x="413"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a:off x="3801950" y="1280425"/>
              <a:ext cx="363475" cy="356675"/>
            </a:xfrm>
            <a:custGeom>
              <a:avLst/>
              <a:gdLst/>
              <a:ahLst/>
              <a:cxnLst/>
              <a:rect l="l" t="t" r="r" b="b"/>
              <a:pathLst>
                <a:path w="14539" h="14267" extrusionOk="0">
                  <a:moveTo>
                    <a:pt x="7354" y="1"/>
                  </a:moveTo>
                  <a:cubicBezTo>
                    <a:pt x="7288" y="1"/>
                    <a:pt x="7222" y="3"/>
                    <a:pt x="7156" y="9"/>
                  </a:cubicBezTo>
                  <a:cubicBezTo>
                    <a:pt x="6668" y="45"/>
                    <a:pt x="6204" y="271"/>
                    <a:pt x="5751" y="486"/>
                  </a:cubicBezTo>
                  <a:cubicBezTo>
                    <a:pt x="5013" y="843"/>
                    <a:pt x="4251" y="1212"/>
                    <a:pt x="3584" y="1700"/>
                  </a:cubicBezTo>
                  <a:cubicBezTo>
                    <a:pt x="2656" y="2367"/>
                    <a:pt x="1882" y="3248"/>
                    <a:pt x="1346" y="4248"/>
                  </a:cubicBezTo>
                  <a:cubicBezTo>
                    <a:pt x="953" y="4998"/>
                    <a:pt x="679" y="5831"/>
                    <a:pt x="417" y="6653"/>
                  </a:cubicBezTo>
                  <a:cubicBezTo>
                    <a:pt x="203" y="7308"/>
                    <a:pt x="1" y="7963"/>
                    <a:pt x="12" y="8653"/>
                  </a:cubicBezTo>
                  <a:cubicBezTo>
                    <a:pt x="36" y="9499"/>
                    <a:pt x="441" y="10284"/>
                    <a:pt x="834" y="11034"/>
                  </a:cubicBezTo>
                  <a:cubicBezTo>
                    <a:pt x="1096" y="11558"/>
                    <a:pt x="1382" y="12094"/>
                    <a:pt x="1870" y="12392"/>
                  </a:cubicBezTo>
                  <a:cubicBezTo>
                    <a:pt x="2513" y="12785"/>
                    <a:pt x="3453" y="12773"/>
                    <a:pt x="3811" y="13428"/>
                  </a:cubicBezTo>
                  <a:cubicBezTo>
                    <a:pt x="3906" y="13618"/>
                    <a:pt x="3942" y="13856"/>
                    <a:pt x="4072" y="14047"/>
                  </a:cubicBezTo>
                  <a:cubicBezTo>
                    <a:pt x="4159" y="14180"/>
                    <a:pt x="4311" y="14266"/>
                    <a:pt x="4453" y="14266"/>
                  </a:cubicBezTo>
                  <a:cubicBezTo>
                    <a:pt x="4527" y="14266"/>
                    <a:pt x="4599" y="14243"/>
                    <a:pt x="4656" y="14190"/>
                  </a:cubicBezTo>
                  <a:cubicBezTo>
                    <a:pt x="4846" y="13987"/>
                    <a:pt x="4620" y="13678"/>
                    <a:pt x="4465" y="13451"/>
                  </a:cubicBezTo>
                  <a:cubicBezTo>
                    <a:pt x="3965" y="12785"/>
                    <a:pt x="3965" y="11892"/>
                    <a:pt x="3977" y="11058"/>
                  </a:cubicBezTo>
                  <a:cubicBezTo>
                    <a:pt x="4001" y="10153"/>
                    <a:pt x="4013" y="9260"/>
                    <a:pt x="4037" y="8356"/>
                  </a:cubicBezTo>
                  <a:cubicBezTo>
                    <a:pt x="4067" y="8358"/>
                    <a:pt x="4097" y="8359"/>
                    <a:pt x="4127" y="8359"/>
                  </a:cubicBezTo>
                  <a:cubicBezTo>
                    <a:pt x="4459" y="8359"/>
                    <a:pt x="4809" y="8240"/>
                    <a:pt x="5049" y="8022"/>
                  </a:cubicBezTo>
                  <a:cubicBezTo>
                    <a:pt x="5525" y="7605"/>
                    <a:pt x="5739" y="6974"/>
                    <a:pt x="5930" y="6379"/>
                  </a:cubicBezTo>
                  <a:cubicBezTo>
                    <a:pt x="5966" y="6570"/>
                    <a:pt x="6144" y="6701"/>
                    <a:pt x="6335" y="6736"/>
                  </a:cubicBezTo>
                  <a:cubicBezTo>
                    <a:pt x="6364" y="6740"/>
                    <a:pt x="6393" y="6742"/>
                    <a:pt x="6422" y="6742"/>
                  </a:cubicBezTo>
                  <a:cubicBezTo>
                    <a:pt x="6583" y="6742"/>
                    <a:pt x="6743" y="6690"/>
                    <a:pt x="6894" y="6629"/>
                  </a:cubicBezTo>
                  <a:cubicBezTo>
                    <a:pt x="7783" y="6292"/>
                    <a:pt x="8555" y="5656"/>
                    <a:pt x="9059" y="4864"/>
                  </a:cubicBezTo>
                  <a:lnTo>
                    <a:pt x="9059" y="4864"/>
                  </a:lnTo>
                  <a:cubicBezTo>
                    <a:pt x="8908" y="5223"/>
                    <a:pt x="9137" y="5710"/>
                    <a:pt x="9514" y="5867"/>
                  </a:cubicBezTo>
                  <a:cubicBezTo>
                    <a:pt x="9634" y="5916"/>
                    <a:pt x="9759" y="5938"/>
                    <a:pt x="9885" y="5938"/>
                  </a:cubicBezTo>
                  <a:cubicBezTo>
                    <a:pt x="10217" y="5938"/>
                    <a:pt x="10552" y="5782"/>
                    <a:pt x="10811" y="5558"/>
                  </a:cubicBezTo>
                  <a:cubicBezTo>
                    <a:pt x="11157" y="5248"/>
                    <a:pt x="11383" y="4807"/>
                    <a:pt x="11585" y="4391"/>
                  </a:cubicBezTo>
                  <a:cubicBezTo>
                    <a:pt x="11931" y="4998"/>
                    <a:pt x="12395" y="5689"/>
                    <a:pt x="13086" y="5700"/>
                  </a:cubicBezTo>
                  <a:cubicBezTo>
                    <a:pt x="13109" y="6141"/>
                    <a:pt x="13205" y="6570"/>
                    <a:pt x="13407" y="6974"/>
                  </a:cubicBezTo>
                  <a:cubicBezTo>
                    <a:pt x="13467" y="7093"/>
                    <a:pt x="13550" y="7224"/>
                    <a:pt x="13669" y="7272"/>
                  </a:cubicBezTo>
                  <a:cubicBezTo>
                    <a:pt x="13701" y="7282"/>
                    <a:pt x="13732" y="7287"/>
                    <a:pt x="13762" y="7287"/>
                  </a:cubicBezTo>
                  <a:cubicBezTo>
                    <a:pt x="14013" y="7287"/>
                    <a:pt x="14199" y="6955"/>
                    <a:pt x="14252" y="6689"/>
                  </a:cubicBezTo>
                  <a:cubicBezTo>
                    <a:pt x="14538" y="5319"/>
                    <a:pt x="14181" y="3891"/>
                    <a:pt x="13467" y="2700"/>
                  </a:cubicBezTo>
                  <a:cubicBezTo>
                    <a:pt x="12681" y="1390"/>
                    <a:pt x="11371" y="283"/>
                    <a:pt x="9835" y="176"/>
                  </a:cubicBezTo>
                  <a:cubicBezTo>
                    <a:pt x="9757" y="171"/>
                    <a:pt x="9679" y="169"/>
                    <a:pt x="9600" y="169"/>
                  </a:cubicBezTo>
                  <a:cubicBezTo>
                    <a:pt x="9424" y="169"/>
                    <a:pt x="9247" y="178"/>
                    <a:pt x="9070" y="178"/>
                  </a:cubicBezTo>
                  <a:cubicBezTo>
                    <a:pt x="8964" y="178"/>
                    <a:pt x="8857" y="175"/>
                    <a:pt x="8752" y="164"/>
                  </a:cubicBezTo>
                  <a:cubicBezTo>
                    <a:pt x="8282" y="133"/>
                    <a:pt x="7821" y="1"/>
                    <a:pt x="7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9"/>
            <p:cNvSpPr/>
            <p:nvPr/>
          </p:nvSpPr>
          <p:spPr>
            <a:xfrm>
              <a:off x="3753725" y="1185350"/>
              <a:ext cx="353950" cy="230150"/>
            </a:xfrm>
            <a:custGeom>
              <a:avLst/>
              <a:gdLst/>
              <a:ahLst/>
              <a:cxnLst/>
              <a:rect l="l" t="t" r="r" b="b"/>
              <a:pathLst>
                <a:path w="14158" h="9206" extrusionOk="0">
                  <a:moveTo>
                    <a:pt x="10526" y="1"/>
                  </a:moveTo>
                  <a:cubicBezTo>
                    <a:pt x="10020" y="1"/>
                    <a:pt x="9501" y="192"/>
                    <a:pt x="9014" y="383"/>
                  </a:cubicBezTo>
                  <a:cubicBezTo>
                    <a:pt x="6490" y="1395"/>
                    <a:pt x="4049" y="2586"/>
                    <a:pt x="1703" y="3943"/>
                  </a:cubicBezTo>
                  <a:cubicBezTo>
                    <a:pt x="989" y="4360"/>
                    <a:pt x="215" y="4896"/>
                    <a:pt x="108" y="5717"/>
                  </a:cubicBezTo>
                  <a:cubicBezTo>
                    <a:pt x="1" y="6563"/>
                    <a:pt x="679" y="7229"/>
                    <a:pt x="1227" y="7944"/>
                  </a:cubicBezTo>
                  <a:cubicBezTo>
                    <a:pt x="1537" y="8337"/>
                    <a:pt x="1810" y="8730"/>
                    <a:pt x="1882" y="9206"/>
                  </a:cubicBezTo>
                  <a:lnTo>
                    <a:pt x="14157" y="3598"/>
                  </a:lnTo>
                  <a:cubicBezTo>
                    <a:pt x="13419" y="3157"/>
                    <a:pt x="13002" y="2300"/>
                    <a:pt x="12538" y="1526"/>
                  </a:cubicBezTo>
                  <a:cubicBezTo>
                    <a:pt x="12121" y="836"/>
                    <a:pt x="11657" y="205"/>
                    <a:pt x="10895" y="38"/>
                  </a:cubicBezTo>
                  <a:cubicBezTo>
                    <a:pt x="10773" y="12"/>
                    <a:pt x="10650" y="1"/>
                    <a:pt x="10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9"/>
            <p:cNvSpPr/>
            <p:nvPr/>
          </p:nvSpPr>
          <p:spPr>
            <a:xfrm>
              <a:off x="3784400" y="1223500"/>
              <a:ext cx="323275" cy="192000"/>
            </a:xfrm>
            <a:custGeom>
              <a:avLst/>
              <a:gdLst/>
              <a:ahLst/>
              <a:cxnLst/>
              <a:rect l="l" t="t" r="r" b="b"/>
              <a:pathLst>
                <a:path w="12931" h="7680" extrusionOk="0">
                  <a:moveTo>
                    <a:pt x="11323" y="0"/>
                  </a:moveTo>
                  <a:cubicBezTo>
                    <a:pt x="10347" y="84"/>
                    <a:pt x="9394" y="512"/>
                    <a:pt x="8477" y="929"/>
                  </a:cubicBezTo>
                  <a:cubicBezTo>
                    <a:pt x="5417" y="2358"/>
                    <a:pt x="2203" y="3906"/>
                    <a:pt x="0" y="6418"/>
                  </a:cubicBezTo>
                  <a:cubicBezTo>
                    <a:pt x="310" y="6811"/>
                    <a:pt x="583" y="7204"/>
                    <a:pt x="655" y="7680"/>
                  </a:cubicBezTo>
                  <a:lnTo>
                    <a:pt x="12930" y="2072"/>
                  </a:lnTo>
                  <a:cubicBezTo>
                    <a:pt x="12192" y="1631"/>
                    <a:pt x="11775" y="774"/>
                    <a:pt x="1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a:off x="3707000" y="1269150"/>
              <a:ext cx="540575" cy="306500"/>
            </a:xfrm>
            <a:custGeom>
              <a:avLst/>
              <a:gdLst/>
              <a:ahLst/>
              <a:cxnLst/>
              <a:rect l="l" t="t" r="r" b="b"/>
              <a:pathLst>
                <a:path w="21623" h="12260" extrusionOk="0">
                  <a:moveTo>
                    <a:pt x="17719" y="0"/>
                  </a:moveTo>
                  <a:cubicBezTo>
                    <a:pt x="16243" y="0"/>
                    <a:pt x="14763" y="208"/>
                    <a:pt x="13335" y="579"/>
                  </a:cubicBezTo>
                  <a:cubicBezTo>
                    <a:pt x="10621" y="1270"/>
                    <a:pt x="8097" y="2520"/>
                    <a:pt x="5715" y="4008"/>
                  </a:cubicBezTo>
                  <a:cubicBezTo>
                    <a:pt x="4251" y="4925"/>
                    <a:pt x="2846" y="5937"/>
                    <a:pt x="1774" y="7271"/>
                  </a:cubicBezTo>
                  <a:cubicBezTo>
                    <a:pt x="691" y="8616"/>
                    <a:pt x="0" y="10319"/>
                    <a:pt x="179" y="12033"/>
                  </a:cubicBezTo>
                  <a:lnTo>
                    <a:pt x="286" y="12259"/>
                  </a:lnTo>
                  <a:cubicBezTo>
                    <a:pt x="5954" y="6271"/>
                    <a:pt x="13526" y="2103"/>
                    <a:pt x="21622" y="532"/>
                  </a:cubicBezTo>
                  <a:cubicBezTo>
                    <a:pt x="20352" y="166"/>
                    <a:pt x="19037" y="0"/>
                    <a:pt x="17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9"/>
            <p:cNvSpPr/>
            <p:nvPr/>
          </p:nvSpPr>
          <p:spPr>
            <a:xfrm>
              <a:off x="3731700" y="1672350"/>
              <a:ext cx="397700" cy="316150"/>
            </a:xfrm>
            <a:custGeom>
              <a:avLst/>
              <a:gdLst/>
              <a:ahLst/>
              <a:cxnLst/>
              <a:rect l="l" t="t" r="r" b="b"/>
              <a:pathLst>
                <a:path w="15908" h="12646" extrusionOk="0">
                  <a:moveTo>
                    <a:pt x="8323" y="1"/>
                  </a:moveTo>
                  <a:cubicBezTo>
                    <a:pt x="7347" y="84"/>
                    <a:pt x="6299" y="191"/>
                    <a:pt x="5549" y="810"/>
                  </a:cubicBezTo>
                  <a:cubicBezTo>
                    <a:pt x="4787" y="1442"/>
                    <a:pt x="4537" y="2763"/>
                    <a:pt x="5299" y="3358"/>
                  </a:cubicBezTo>
                  <a:cubicBezTo>
                    <a:pt x="5442" y="3466"/>
                    <a:pt x="5620" y="3573"/>
                    <a:pt x="5739" y="3692"/>
                  </a:cubicBezTo>
                  <a:cubicBezTo>
                    <a:pt x="5472" y="3642"/>
                    <a:pt x="5200" y="3618"/>
                    <a:pt x="4927" y="3618"/>
                  </a:cubicBezTo>
                  <a:cubicBezTo>
                    <a:pt x="3626" y="3618"/>
                    <a:pt x="2322" y="4170"/>
                    <a:pt x="1465" y="5144"/>
                  </a:cubicBezTo>
                  <a:cubicBezTo>
                    <a:pt x="334" y="6406"/>
                    <a:pt x="1" y="8347"/>
                    <a:pt x="644" y="9919"/>
                  </a:cubicBezTo>
                  <a:cubicBezTo>
                    <a:pt x="917" y="8526"/>
                    <a:pt x="2227" y="7621"/>
                    <a:pt x="3442" y="6895"/>
                  </a:cubicBezTo>
                  <a:cubicBezTo>
                    <a:pt x="3811" y="6668"/>
                    <a:pt x="4204" y="6430"/>
                    <a:pt x="4561" y="6168"/>
                  </a:cubicBezTo>
                  <a:lnTo>
                    <a:pt x="4561" y="6168"/>
                  </a:lnTo>
                  <a:cubicBezTo>
                    <a:pt x="4263" y="6859"/>
                    <a:pt x="4096" y="7585"/>
                    <a:pt x="4108" y="8335"/>
                  </a:cubicBezTo>
                  <a:cubicBezTo>
                    <a:pt x="4132" y="10038"/>
                    <a:pt x="5061" y="11729"/>
                    <a:pt x="6490" y="12645"/>
                  </a:cubicBezTo>
                  <a:cubicBezTo>
                    <a:pt x="5942" y="11062"/>
                    <a:pt x="5406" y="9276"/>
                    <a:pt x="6168" y="7764"/>
                  </a:cubicBezTo>
                  <a:cubicBezTo>
                    <a:pt x="6311" y="7466"/>
                    <a:pt x="6513" y="7204"/>
                    <a:pt x="6704" y="6930"/>
                  </a:cubicBezTo>
                  <a:cubicBezTo>
                    <a:pt x="7761" y="7678"/>
                    <a:pt x="9038" y="8090"/>
                    <a:pt x="10320" y="8090"/>
                  </a:cubicBezTo>
                  <a:cubicBezTo>
                    <a:pt x="10468" y="8090"/>
                    <a:pt x="10616" y="8084"/>
                    <a:pt x="10764" y="8073"/>
                  </a:cubicBezTo>
                  <a:cubicBezTo>
                    <a:pt x="12300" y="7978"/>
                    <a:pt x="13776" y="7276"/>
                    <a:pt x="14824" y="6168"/>
                  </a:cubicBezTo>
                  <a:cubicBezTo>
                    <a:pt x="15419" y="5561"/>
                    <a:pt x="15907" y="4704"/>
                    <a:pt x="15610" y="3918"/>
                  </a:cubicBezTo>
                  <a:cubicBezTo>
                    <a:pt x="15467" y="3537"/>
                    <a:pt x="15169" y="3239"/>
                    <a:pt x="15074" y="2858"/>
                  </a:cubicBezTo>
                  <a:cubicBezTo>
                    <a:pt x="14931" y="2275"/>
                    <a:pt x="15276" y="1572"/>
                    <a:pt x="14919" y="1084"/>
                  </a:cubicBezTo>
                  <a:cubicBezTo>
                    <a:pt x="14754" y="873"/>
                    <a:pt x="14497" y="783"/>
                    <a:pt x="14228" y="783"/>
                  </a:cubicBezTo>
                  <a:cubicBezTo>
                    <a:pt x="14012" y="783"/>
                    <a:pt x="13788" y="841"/>
                    <a:pt x="13598" y="941"/>
                  </a:cubicBezTo>
                  <a:cubicBezTo>
                    <a:pt x="13157" y="1156"/>
                    <a:pt x="12824" y="1537"/>
                    <a:pt x="12407" y="1787"/>
                  </a:cubicBezTo>
                  <a:cubicBezTo>
                    <a:pt x="12003" y="2029"/>
                    <a:pt x="11531" y="2153"/>
                    <a:pt x="11061" y="2153"/>
                  </a:cubicBezTo>
                  <a:cubicBezTo>
                    <a:pt x="10700" y="2153"/>
                    <a:pt x="10340" y="2080"/>
                    <a:pt x="10014" y="1930"/>
                  </a:cubicBezTo>
                  <a:cubicBezTo>
                    <a:pt x="9252" y="1584"/>
                    <a:pt x="8680" y="846"/>
                    <a:pt x="8549" y="25"/>
                  </a:cubicBezTo>
                  <a:lnTo>
                    <a:pt x="83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9"/>
            <p:cNvSpPr/>
            <p:nvPr/>
          </p:nvSpPr>
          <p:spPr>
            <a:xfrm>
              <a:off x="3839450" y="1760400"/>
              <a:ext cx="158375" cy="83975"/>
            </a:xfrm>
            <a:custGeom>
              <a:avLst/>
              <a:gdLst/>
              <a:ahLst/>
              <a:cxnLst/>
              <a:rect l="l" t="t" r="r" b="b"/>
              <a:pathLst>
                <a:path w="6335" h="3359" extrusionOk="0">
                  <a:moveTo>
                    <a:pt x="1771" y="0"/>
                  </a:moveTo>
                  <a:cubicBezTo>
                    <a:pt x="1595" y="0"/>
                    <a:pt x="1479" y="242"/>
                    <a:pt x="1668" y="336"/>
                  </a:cubicBezTo>
                  <a:cubicBezTo>
                    <a:pt x="1989" y="479"/>
                    <a:pt x="2322" y="610"/>
                    <a:pt x="2668" y="717"/>
                  </a:cubicBezTo>
                  <a:cubicBezTo>
                    <a:pt x="2632" y="765"/>
                    <a:pt x="2608" y="813"/>
                    <a:pt x="2620" y="872"/>
                  </a:cubicBezTo>
                  <a:cubicBezTo>
                    <a:pt x="1906" y="1563"/>
                    <a:pt x="1072" y="2134"/>
                    <a:pt x="144" y="2503"/>
                  </a:cubicBezTo>
                  <a:cubicBezTo>
                    <a:pt x="60" y="2527"/>
                    <a:pt x="1" y="2622"/>
                    <a:pt x="25" y="2730"/>
                  </a:cubicBezTo>
                  <a:cubicBezTo>
                    <a:pt x="44" y="2796"/>
                    <a:pt x="123" y="2863"/>
                    <a:pt x="197" y="2863"/>
                  </a:cubicBezTo>
                  <a:cubicBezTo>
                    <a:pt x="216" y="2863"/>
                    <a:pt x="234" y="2858"/>
                    <a:pt x="251" y="2849"/>
                  </a:cubicBezTo>
                  <a:cubicBezTo>
                    <a:pt x="1215" y="2444"/>
                    <a:pt x="2096" y="1884"/>
                    <a:pt x="2846" y="1146"/>
                  </a:cubicBezTo>
                  <a:cubicBezTo>
                    <a:pt x="3037" y="1420"/>
                    <a:pt x="3144" y="1753"/>
                    <a:pt x="3084" y="2087"/>
                  </a:cubicBezTo>
                  <a:cubicBezTo>
                    <a:pt x="3025" y="2492"/>
                    <a:pt x="2751" y="2825"/>
                    <a:pt x="2406" y="3027"/>
                  </a:cubicBezTo>
                  <a:cubicBezTo>
                    <a:pt x="2232" y="3109"/>
                    <a:pt x="2348" y="3358"/>
                    <a:pt x="2505" y="3358"/>
                  </a:cubicBezTo>
                  <a:cubicBezTo>
                    <a:pt x="2531" y="3358"/>
                    <a:pt x="2558" y="3352"/>
                    <a:pt x="2584" y="3337"/>
                  </a:cubicBezTo>
                  <a:cubicBezTo>
                    <a:pt x="3037" y="3099"/>
                    <a:pt x="3358" y="2646"/>
                    <a:pt x="3442" y="2146"/>
                  </a:cubicBezTo>
                  <a:cubicBezTo>
                    <a:pt x="3513" y="1670"/>
                    <a:pt x="3358" y="1182"/>
                    <a:pt x="3049" y="825"/>
                  </a:cubicBezTo>
                  <a:lnTo>
                    <a:pt x="3049" y="825"/>
                  </a:lnTo>
                  <a:cubicBezTo>
                    <a:pt x="3839" y="1050"/>
                    <a:pt x="4644" y="1172"/>
                    <a:pt x="5464" y="1172"/>
                  </a:cubicBezTo>
                  <a:cubicBezTo>
                    <a:pt x="5682" y="1172"/>
                    <a:pt x="5901" y="1164"/>
                    <a:pt x="6121" y="1146"/>
                  </a:cubicBezTo>
                  <a:cubicBezTo>
                    <a:pt x="6331" y="1134"/>
                    <a:pt x="6335" y="789"/>
                    <a:pt x="6108" y="789"/>
                  </a:cubicBezTo>
                  <a:cubicBezTo>
                    <a:pt x="6104" y="789"/>
                    <a:pt x="6101" y="789"/>
                    <a:pt x="6097" y="789"/>
                  </a:cubicBezTo>
                  <a:cubicBezTo>
                    <a:pt x="5885" y="805"/>
                    <a:pt x="5674" y="812"/>
                    <a:pt x="5462" y="812"/>
                  </a:cubicBezTo>
                  <a:cubicBezTo>
                    <a:pt x="4218" y="812"/>
                    <a:pt x="2975" y="544"/>
                    <a:pt x="1846" y="15"/>
                  </a:cubicBezTo>
                  <a:cubicBezTo>
                    <a:pt x="1820" y="5"/>
                    <a:pt x="1795" y="0"/>
                    <a:pt x="17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9"/>
            <p:cNvSpPr/>
            <p:nvPr/>
          </p:nvSpPr>
          <p:spPr>
            <a:xfrm>
              <a:off x="3950550" y="1767575"/>
              <a:ext cx="163050" cy="56600"/>
            </a:xfrm>
            <a:custGeom>
              <a:avLst/>
              <a:gdLst/>
              <a:ahLst/>
              <a:cxnLst/>
              <a:rect l="l" t="t" r="r" b="b"/>
              <a:pathLst>
                <a:path w="6522" h="2264" extrusionOk="0">
                  <a:moveTo>
                    <a:pt x="6254" y="1"/>
                  </a:moveTo>
                  <a:cubicBezTo>
                    <a:pt x="6215" y="1"/>
                    <a:pt x="6176" y="15"/>
                    <a:pt x="6141" y="49"/>
                  </a:cubicBezTo>
                  <a:cubicBezTo>
                    <a:pt x="4907" y="1236"/>
                    <a:pt x="3212" y="1914"/>
                    <a:pt x="1505" y="1914"/>
                  </a:cubicBezTo>
                  <a:cubicBezTo>
                    <a:pt x="1105" y="1914"/>
                    <a:pt x="703" y="1877"/>
                    <a:pt x="307" y="1800"/>
                  </a:cubicBezTo>
                  <a:cubicBezTo>
                    <a:pt x="293" y="1797"/>
                    <a:pt x="279" y="1795"/>
                    <a:pt x="265" y="1795"/>
                  </a:cubicBezTo>
                  <a:cubicBezTo>
                    <a:pt x="70" y="1795"/>
                    <a:pt x="0" y="2100"/>
                    <a:pt x="212" y="2145"/>
                  </a:cubicBezTo>
                  <a:cubicBezTo>
                    <a:pt x="634" y="2224"/>
                    <a:pt x="1060" y="2263"/>
                    <a:pt x="1485" y="2263"/>
                  </a:cubicBezTo>
                  <a:cubicBezTo>
                    <a:pt x="3294" y="2263"/>
                    <a:pt x="5080" y="1562"/>
                    <a:pt x="6391" y="300"/>
                  </a:cubicBezTo>
                  <a:cubicBezTo>
                    <a:pt x="6521" y="179"/>
                    <a:pt x="6391" y="1"/>
                    <a:pt x="6254"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9"/>
            <p:cNvSpPr/>
            <p:nvPr/>
          </p:nvSpPr>
          <p:spPr>
            <a:xfrm>
              <a:off x="4107950" y="1743550"/>
              <a:ext cx="272975" cy="497950"/>
            </a:xfrm>
            <a:custGeom>
              <a:avLst/>
              <a:gdLst/>
              <a:ahLst/>
              <a:cxnLst/>
              <a:rect l="l" t="t" r="r" b="b"/>
              <a:pathLst>
                <a:path w="10919" h="19918" extrusionOk="0">
                  <a:moveTo>
                    <a:pt x="2739" y="0"/>
                  </a:moveTo>
                  <a:cubicBezTo>
                    <a:pt x="2284" y="0"/>
                    <a:pt x="1842" y="144"/>
                    <a:pt x="1417" y="439"/>
                  </a:cubicBezTo>
                  <a:cubicBezTo>
                    <a:pt x="441" y="1130"/>
                    <a:pt x="0" y="2392"/>
                    <a:pt x="226" y="3570"/>
                  </a:cubicBezTo>
                  <a:cubicBezTo>
                    <a:pt x="738" y="6225"/>
                    <a:pt x="1667" y="12381"/>
                    <a:pt x="4858" y="18548"/>
                  </a:cubicBezTo>
                  <a:lnTo>
                    <a:pt x="4965" y="18763"/>
                  </a:lnTo>
                  <a:lnTo>
                    <a:pt x="5584" y="19918"/>
                  </a:lnTo>
                  <a:cubicBezTo>
                    <a:pt x="5584" y="19918"/>
                    <a:pt x="6251" y="16703"/>
                    <a:pt x="10918" y="14834"/>
                  </a:cubicBezTo>
                  <a:cubicBezTo>
                    <a:pt x="10811" y="14381"/>
                    <a:pt x="10704" y="13893"/>
                    <a:pt x="10573" y="13369"/>
                  </a:cubicBezTo>
                  <a:cubicBezTo>
                    <a:pt x="9787" y="10131"/>
                    <a:pt x="8454" y="5773"/>
                    <a:pt x="6584" y="2820"/>
                  </a:cubicBezTo>
                  <a:cubicBezTo>
                    <a:pt x="6525" y="2713"/>
                    <a:pt x="6453" y="2618"/>
                    <a:pt x="6370" y="2523"/>
                  </a:cubicBezTo>
                  <a:cubicBezTo>
                    <a:pt x="5082" y="878"/>
                    <a:pt x="3866" y="0"/>
                    <a:pt x="2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9"/>
            <p:cNvSpPr/>
            <p:nvPr/>
          </p:nvSpPr>
          <p:spPr>
            <a:xfrm>
              <a:off x="3593600" y="1847075"/>
              <a:ext cx="752200" cy="213550"/>
            </a:xfrm>
            <a:custGeom>
              <a:avLst/>
              <a:gdLst/>
              <a:ahLst/>
              <a:cxnLst/>
              <a:rect l="l" t="t" r="r" b="b"/>
              <a:pathLst>
                <a:path w="30088" h="8542" extrusionOk="0">
                  <a:moveTo>
                    <a:pt x="27384" y="1"/>
                  </a:moveTo>
                  <a:cubicBezTo>
                    <a:pt x="27247" y="1"/>
                    <a:pt x="27098" y="39"/>
                    <a:pt x="26932" y="120"/>
                  </a:cubicBezTo>
                  <a:cubicBezTo>
                    <a:pt x="22217" y="2477"/>
                    <a:pt x="16788" y="3426"/>
                    <a:pt x="11555" y="3426"/>
                  </a:cubicBezTo>
                  <a:cubicBezTo>
                    <a:pt x="8567" y="3426"/>
                    <a:pt x="5644" y="3117"/>
                    <a:pt x="2953" y="2584"/>
                  </a:cubicBezTo>
                  <a:cubicBezTo>
                    <a:pt x="2860" y="2565"/>
                    <a:pt x="2775" y="2556"/>
                    <a:pt x="2698" y="2556"/>
                  </a:cubicBezTo>
                  <a:cubicBezTo>
                    <a:pt x="1929" y="2556"/>
                    <a:pt x="1905" y="3500"/>
                    <a:pt x="1429" y="4799"/>
                  </a:cubicBezTo>
                  <a:cubicBezTo>
                    <a:pt x="917" y="6133"/>
                    <a:pt x="0" y="7776"/>
                    <a:pt x="1024" y="7978"/>
                  </a:cubicBezTo>
                  <a:cubicBezTo>
                    <a:pt x="2990" y="8371"/>
                    <a:pt x="5169" y="8542"/>
                    <a:pt x="7442" y="8542"/>
                  </a:cubicBezTo>
                  <a:cubicBezTo>
                    <a:pt x="15023" y="8542"/>
                    <a:pt x="23655" y="6639"/>
                    <a:pt x="28968" y="4716"/>
                  </a:cubicBezTo>
                  <a:cubicBezTo>
                    <a:pt x="30087" y="4323"/>
                    <a:pt x="29135" y="2680"/>
                    <a:pt x="28659" y="1549"/>
                  </a:cubicBezTo>
                  <a:cubicBezTo>
                    <a:pt x="28261" y="583"/>
                    <a:pt x="27916" y="1"/>
                    <a:pt x="273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9"/>
            <p:cNvSpPr/>
            <p:nvPr/>
          </p:nvSpPr>
          <p:spPr>
            <a:xfrm>
              <a:off x="3738850" y="2581300"/>
              <a:ext cx="566450" cy="218750"/>
            </a:xfrm>
            <a:custGeom>
              <a:avLst/>
              <a:gdLst/>
              <a:ahLst/>
              <a:cxnLst/>
              <a:rect l="l" t="t" r="r" b="b"/>
              <a:pathLst>
                <a:path w="22658" h="8750" extrusionOk="0">
                  <a:moveTo>
                    <a:pt x="21534" y="0"/>
                  </a:moveTo>
                  <a:cubicBezTo>
                    <a:pt x="21529" y="0"/>
                    <a:pt x="21527" y="13"/>
                    <a:pt x="21527" y="40"/>
                  </a:cubicBezTo>
                  <a:cubicBezTo>
                    <a:pt x="21527" y="3648"/>
                    <a:pt x="13907" y="4493"/>
                    <a:pt x="10764" y="4779"/>
                  </a:cubicBezTo>
                  <a:cubicBezTo>
                    <a:pt x="10249" y="4822"/>
                    <a:pt x="9728" y="4845"/>
                    <a:pt x="9206" y="4845"/>
                  </a:cubicBezTo>
                  <a:cubicBezTo>
                    <a:pt x="8132" y="4845"/>
                    <a:pt x="7050" y="4745"/>
                    <a:pt x="6001" y="4505"/>
                  </a:cubicBezTo>
                  <a:cubicBezTo>
                    <a:pt x="4799" y="4243"/>
                    <a:pt x="215" y="4291"/>
                    <a:pt x="215" y="2481"/>
                  </a:cubicBezTo>
                  <a:cubicBezTo>
                    <a:pt x="215" y="2478"/>
                    <a:pt x="215" y="2476"/>
                    <a:pt x="214" y="2476"/>
                  </a:cubicBezTo>
                  <a:cubicBezTo>
                    <a:pt x="207" y="2476"/>
                    <a:pt x="108" y="3688"/>
                    <a:pt x="108" y="4124"/>
                  </a:cubicBezTo>
                  <a:cubicBezTo>
                    <a:pt x="108" y="4838"/>
                    <a:pt x="0" y="5148"/>
                    <a:pt x="0" y="5660"/>
                  </a:cubicBezTo>
                  <a:cubicBezTo>
                    <a:pt x="0" y="7788"/>
                    <a:pt x="5753" y="8750"/>
                    <a:pt x="9230" y="8750"/>
                  </a:cubicBezTo>
                  <a:cubicBezTo>
                    <a:pt x="9585" y="8750"/>
                    <a:pt x="9917" y="8740"/>
                    <a:pt x="10216" y="8720"/>
                  </a:cubicBezTo>
                  <a:cubicBezTo>
                    <a:pt x="14074" y="8470"/>
                    <a:pt x="19134" y="7565"/>
                    <a:pt x="22658" y="4946"/>
                  </a:cubicBezTo>
                  <a:cubicBezTo>
                    <a:pt x="22658" y="4946"/>
                    <a:pt x="22348" y="3838"/>
                    <a:pt x="22134" y="2802"/>
                  </a:cubicBezTo>
                  <a:cubicBezTo>
                    <a:pt x="21852" y="1401"/>
                    <a:pt x="21579" y="0"/>
                    <a:pt x="21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3754025" y="2399725"/>
              <a:ext cx="510200" cy="218750"/>
            </a:xfrm>
            <a:custGeom>
              <a:avLst/>
              <a:gdLst/>
              <a:ahLst/>
              <a:cxnLst/>
              <a:rect l="l" t="t" r="r" b="b"/>
              <a:pathLst>
                <a:path w="20408" h="8750" extrusionOk="0">
                  <a:moveTo>
                    <a:pt x="19402" y="0"/>
                  </a:moveTo>
                  <a:cubicBezTo>
                    <a:pt x="19398" y="0"/>
                    <a:pt x="19396" y="13"/>
                    <a:pt x="19396" y="40"/>
                  </a:cubicBezTo>
                  <a:cubicBezTo>
                    <a:pt x="19396" y="3648"/>
                    <a:pt x="12526" y="4493"/>
                    <a:pt x="9692" y="4779"/>
                  </a:cubicBezTo>
                  <a:cubicBezTo>
                    <a:pt x="9225" y="4822"/>
                    <a:pt x="8756" y="4846"/>
                    <a:pt x="8286" y="4846"/>
                  </a:cubicBezTo>
                  <a:cubicBezTo>
                    <a:pt x="7322" y="4846"/>
                    <a:pt x="6355" y="4745"/>
                    <a:pt x="5394" y="4505"/>
                  </a:cubicBezTo>
                  <a:cubicBezTo>
                    <a:pt x="4311" y="4243"/>
                    <a:pt x="191" y="4291"/>
                    <a:pt x="191" y="2481"/>
                  </a:cubicBezTo>
                  <a:cubicBezTo>
                    <a:pt x="191" y="2478"/>
                    <a:pt x="191" y="2476"/>
                    <a:pt x="191" y="2476"/>
                  </a:cubicBezTo>
                  <a:cubicBezTo>
                    <a:pt x="184" y="2476"/>
                    <a:pt x="96" y="3688"/>
                    <a:pt x="96" y="4124"/>
                  </a:cubicBezTo>
                  <a:cubicBezTo>
                    <a:pt x="96" y="4839"/>
                    <a:pt x="1" y="5148"/>
                    <a:pt x="1" y="5660"/>
                  </a:cubicBezTo>
                  <a:cubicBezTo>
                    <a:pt x="1" y="7788"/>
                    <a:pt x="5185" y="8750"/>
                    <a:pt x="8316" y="8750"/>
                  </a:cubicBezTo>
                  <a:cubicBezTo>
                    <a:pt x="8636" y="8750"/>
                    <a:pt x="8935" y="8740"/>
                    <a:pt x="9204" y="8720"/>
                  </a:cubicBezTo>
                  <a:cubicBezTo>
                    <a:pt x="12669" y="8470"/>
                    <a:pt x="17229" y="7565"/>
                    <a:pt x="20408" y="4946"/>
                  </a:cubicBezTo>
                  <a:cubicBezTo>
                    <a:pt x="20408" y="4922"/>
                    <a:pt x="20146" y="3838"/>
                    <a:pt x="19956" y="2803"/>
                  </a:cubicBezTo>
                  <a:cubicBezTo>
                    <a:pt x="19695" y="1401"/>
                    <a:pt x="19444" y="0"/>
                    <a:pt x="19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9"/>
            <p:cNvSpPr/>
            <p:nvPr/>
          </p:nvSpPr>
          <p:spPr>
            <a:xfrm>
              <a:off x="3751500" y="2240575"/>
              <a:ext cx="489825" cy="194175"/>
            </a:xfrm>
            <a:custGeom>
              <a:avLst/>
              <a:gdLst/>
              <a:ahLst/>
              <a:cxnLst/>
              <a:rect l="l" t="t" r="r" b="b"/>
              <a:pathLst>
                <a:path w="19593" h="7767" extrusionOk="0">
                  <a:moveTo>
                    <a:pt x="19592" y="1"/>
                  </a:moveTo>
                  <a:cubicBezTo>
                    <a:pt x="19592" y="3597"/>
                    <a:pt x="12044" y="3513"/>
                    <a:pt x="9365" y="3787"/>
                  </a:cubicBezTo>
                  <a:cubicBezTo>
                    <a:pt x="8904" y="3831"/>
                    <a:pt x="8442" y="3857"/>
                    <a:pt x="7981" y="3857"/>
                  </a:cubicBezTo>
                  <a:cubicBezTo>
                    <a:pt x="7082" y="3857"/>
                    <a:pt x="6186" y="3761"/>
                    <a:pt x="5305" y="3525"/>
                  </a:cubicBezTo>
                  <a:cubicBezTo>
                    <a:pt x="4281" y="3251"/>
                    <a:pt x="1364" y="2692"/>
                    <a:pt x="90" y="1418"/>
                  </a:cubicBezTo>
                  <a:cubicBezTo>
                    <a:pt x="87" y="1415"/>
                    <a:pt x="84" y="1413"/>
                    <a:pt x="82" y="1413"/>
                  </a:cubicBezTo>
                  <a:cubicBezTo>
                    <a:pt x="0" y="1413"/>
                    <a:pt x="90" y="2836"/>
                    <a:pt x="90" y="3251"/>
                  </a:cubicBezTo>
                  <a:cubicBezTo>
                    <a:pt x="90" y="3966"/>
                    <a:pt x="197" y="4144"/>
                    <a:pt x="197" y="4668"/>
                  </a:cubicBezTo>
                  <a:cubicBezTo>
                    <a:pt x="197" y="6806"/>
                    <a:pt x="5143" y="7767"/>
                    <a:pt x="8092" y="7767"/>
                  </a:cubicBezTo>
                  <a:cubicBezTo>
                    <a:pt x="8379" y="7767"/>
                    <a:pt x="8646" y="7758"/>
                    <a:pt x="8888" y="7740"/>
                  </a:cubicBezTo>
                  <a:cubicBezTo>
                    <a:pt x="12163" y="7478"/>
                    <a:pt x="16485" y="6573"/>
                    <a:pt x="19485" y="3954"/>
                  </a:cubicBezTo>
                  <a:cubicBezTo>
                    <a:pt x="19485" y="3954"/>
                    <a:pt x="19592" y="2858"/>
                    <a:pt x="19592" y="1823"/>
                  </a:cubicBezTo>
                  <a:lnTo>
                    <a:pt x="195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3759375" y="2056925"/>
              <a:ext cx="484325" cy="194250"/>
            </a:xfrm>
            <a:custGeom>
              <a:avLst/>
              <a:gdLst/>
              <a:ahLst/>
              <a:cxnLst/>
              <a:rect l="l" t="t" r="r" b="b"/>
              <a:pathLst>
                <a:path w="19373" h="7770" extrusionOk="0">
                  <a:moveTo>
                    <a:pt x="19372" y="1"/>
                  </a:moveTo>
                  <a:cubicBezTo>
                    <a:pt x="19372" y="3608"/>
                    <a:pt x="11836" y="3513"/>
                    <a:pt x="9157" y="3799"/>
                  </a:cubicBezTo>
                  <a:cubicBezTo>
                    <a:pt x="8919" y="3822"/>
                    <a:pt x="8682" y="3832"/>
                    <a:pt x="8445" y="3832"/>
                  </a:cubicBezTo>
                  <a:cubicBezTo>
                    <a:pt x="7334" y="3832"/>
                    <a:pt x="6234" y="3615"/>
                    <a:pt x="5085" y="3537"/>
                  </a:cubicBezTo>
                  <a:cubicBezTo>
                    <a:pt x="4061" y="3454"/>
                    <a:pt x="2168" y="3608"/>
                    <a:pt x="906" y="2346"/>
                  </a:cubicBezTo>
                  <a:cubicBezTo>
                    <a:pt x="898" y="2339"/>
                    <a:pt x="889" y="2335"/>
                    <a:pt x="879" y="2335"/>
                  </a:cubicBezTo>
                  <a:cubicBezTo>
                    <a:pt x="745" y="2335"/>
                    <a:pt x="406" y="2950"/>
                    <a:pt x="406" y="3370"/>
                  </a:cubicBezTo>
                  <a:cubicBezTo>
                    <a:pt x="406" y="4085"/>
                    <a:pt x="1" y="4168"/>
                    <a:pt x="1" y="4680"/>
                  </a:cubicBezTo>
                  <a:cubicBezTo>
                    <a:pt x="1" y="6808"/>
                    <a:pt x="4901" y="7770"/>
                    <a:pt x="7855" y="7770"/>
                  </a:cubicBezTo>
                  <a:cubicBezTo>
                    <a:pt x="8157" y="7770"/>
                    <a:pt x="8439" y="7760"/>
                    <a:pt x="8693" y="7740"/>
                  </a:cubicBezTo>
                  <a:cubicBezTo>
                    <a:pt x="11967" y="7490"/>
                    <a:pt x="16277" y="6585"/>
                    <a:pt x="19289" y="3965"/>
                  </a:cubicBezTo>
                  <a:cubicBezTo>
                    <a:pt x="19277" y="3965"/>
                    <a:pt x="19372" y="2858"/>
                    <a:pt x="19372" y="1834"/>
                  </a:cubicBezTo>
                  <a:lnTo>
                    <a:pt x="193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3725725" y="1866175"/>
              <a:ext cx="133925" cy="358700"/>
            </a:xfrm>
            <a:custGeom>
              <a:avLst/>
              <a:gdLst/>
              <a:ahLst/>
              <a:cxnLst/>
              <a:rect l="l" t="t" r="r" b="b"/>
              <a:pathLst>
                <a:path w="5357" h="14348" extrusionOk="0">
                  <a:moveTo>
                    <a:pt x="5134" y="0"/>
                  </a:moveTo>
                  <a:cubicBezTo>
                    <a:pt x="5064" y="0"/>
                    <a:pt x="4997" y="40"/>
                    <a:pt x="4978" y="130"/>
                  </a:cubicBezTo>
                  <a:cubicBezTo>
                    <a:pt x="4204" y="3916"/>
                    <a:pt x="3050" y="7607"/>
                    <a:pt x="1478" y="11131"/>
                  </a:cubicBezTo>
                  <a:cubicBezTo>
                    <a:pt x="1037" y="12131"/>
                    <a:pt x="573" y="13108"/>
                    <a:pt x="73" y="14084"/>
                  </a:cubicBezTo>
                  <a:cubicBezTo>
                    <a:pt x="0" y="14221"/>
                    <a:pt x="120" y="14348"/>
                    <a:pt x="237" y="14348"/>
                  </a:cubicBezTo>
                  <a:cubicBezTo>
                    <a:pt x="293" y="14348"/>
                    <a:pt x="348" y="14319"/>
                    <a:pt x="383" y="14251"/>
                  </a:cubicBezTo>
                  <a:cubicBezTo>
                    <a:pt x="2168" y="10822"/>
                    <a:pt x="3562" y="7190"/>
                    <a:pt x="4574" y="3452"/>
                  </a:cubicBezTo>
                  <a:cubicBezTo>
                    <a:pt x="4859" y="2380"/>
                    <a:pt x="5109" y="1309"/>
                    <a:pt x="5336" y="225"/>
                  </a:cubicBezTo>
                  <a:cubicBezTo>
                    <a:pt x="5357" y="89"/>
                    <a:pt x="5241" y="0"/>
                    <a:pt x="5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4226850" y="1911525"/>
              <a:ext cx="23400" cy="366375"/>
            </a:xfrm>
            <a:custGeom>
              <a:avLst/>
              <a:gdLst/>
              <a:ahLst/>
              <a:cxnLst/>
              <a:rect l="l" t="t" r="r" b="b"/>
              <a:pathLst>
                <a:path w="936" h="14655" extrusionOk="0">
                  <a:moveTo>
                    <a:pt x="746" y="1"/>
                  </a:moveTo>
                  <a:cubicBezTo>
                    <a:pt x="656" y="1"/>
                    <a:pt x="566" y="54"/>
                    <a:pt x="566" y="161"/>
                  </a:cubicBezTo>
                  <a:cubicBezTo>
                    <a:pt x="590" y="3888"/>
                    <a:pt x="483" y="7603"/>
                    <a:pt x="245" y="11329"/>
                  </a:cubicBezTo>
                  <a:cubicBezTo>
                    <a:pt x="173" y="12389"/>
                    <a:pt x="102" y="13425"/>
                    <a:pt x="7" y="14484"/>
                  </a:cubicBezTo>
                  <a:cubicBezTo>
                    <a:pt x="1" y="14598"/>
                    <a:pt x="87" y="14654"/>
                    <a:pt x="176" y="14654"/>
                  </a:cubicBezTo>
                  <a:cubicBezTo>
                    <a:pt x="266" y="14654"/>
                    <a:pt x="358" y="14598"/>
                    <a:pt x="364" y="14484"/>
                  </a:cubicBezTo>
                  <a:cubicBezTo>
                    <a:pt x="685" y="10782"/>
                    <a:pt x="864" y="7055"/>
                    <a:pt x="923" y="3340"/>
                  </a:cubicBezTo>
                  <a:cubicBezTo>
                    <a:pt x="935" y="2281"/>
                    <a:pt x="935" y="1221"/>
                    <a:pt x="935" y="161"/>
                  </a:cubicBezTo>
                  <a:cubicBezTo>
                    <a:pt x="929" y="54"/>
                    <a:pt x="837" y="1"/>
                    <a:pt x="7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39"/>
          <p:cNvSpPr/>
          <p:nvPr/>
        </p:nvSpPr>
        <p:spPr>
          <a:xfrm>
            <a:off x="2146502" y="830774"/>
            <a:ext cx="1097100" cy="10539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txBox="1">
            <a:spLocks noGrp="1"/>
          </p:cNvSpPr>
          <p:nvPr>
            <p:ph type="title" idx="2"/>
          </p:nvPr>
        </p:nvSpPr>
        <p:spPr>
          <a:xfrm>
            <a:off x="2028290" y="936825"/>
            <a:ext cx="133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circle(in)">
                                      <p:cBhvr>
                                        <p:cTn id="7" dur="20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0"/>
          <p:cNvSpPr txBox="1">
            <a:spLocks noGrp="1"/>
          </p:cNvSpPr>
          <p:nvPr>
            <p:ph type="title" idx="6"/>
          </p:nvPr>
        </p:nvSpPr>
        <p:spPr>
          <a:xfrm>
            <a:off x="-289772" y="379891"/>
            <a:ext cx="9508200" cy="6402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b="1" dirty="0">
                <a:latin typeface="Times New Roman"/>
                <a:ea typeface="Times New Roman"/>
                <a:cs typeface="Times New Roman"/>
                <a:sym typeface="Times New Roman"/>
              </a:rPr>
              <a:t>2.1.  Bức tranh chân dung tự họa của Dế Mèn</a:t>
            </a:r>
            <a:endParaRPr b="1" dirty="0">
              <a:latin typeface="Times New Roman"/>
              <a:ea typeface="Times New Roman"/>
              <a:cs typeface="Times New Roman"/>
              <a:sym typeface="Times New Roman"/>
            </a:endParaRPr>
          </a:p>
          <a:p>
            <a:pPr marL="0" lvl="0" indent="0" algn="ctr" rtl="0">
              <a:spcBef>
                <a:spcPts val="0"/>
              </a:spcBef>
              <a:spcAft>
                <a:spcPts val="0"/>
              </a:spcAft>
              <a:buNone/>
            </a:pPr>
            <a:endParaRPr sz="3000" dirty="0"/>
          </a:p>
        </p:txBody>
      </p:sp>
      <p:sp>
        <p:nvSpPr>
          <p:cNvPr id="551" name="Google Shape;551;p40"/>
          <p:cNvSpPr txBox="1"/>
          <p:nvPr/>
        </p:nvSpPr>
        <p:spPr>
          <a:xfrm>
            <a:off x="466325" y="1020091"/>
            <a:ext cx="8411861"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i="1" dirty="0">
                <a:latin typeface="Times New Roman"/>
                <a:ea typeface="Times New Roman"/>
                <a:cs typeface="Times New Roman"/>
                <a:sym typeface="Times New Roman"/>
              </a:rPr>
              <a:t>Hoạt động nhóm:</a:t>
            </a:r>
            <a:endParaRPr sz="2800" b="1" i="1" dirty="0">
              <a:latin typeface="Times New Roman"/>
              <a:ea typeface="Times New Roman"/>
              <a:cs typeface="Times New Roman"/>
              <a:sym typeface="Times New Roman"/>
            </a:endParaRPr>
          </a:p>
          <a:p>
            <a:pPr marL="0" lvl="0" indent="0" algn="l" rtl="0">
              <a:spcBef>
                <a:spcPts val="0"/>
              </a:spcBef>
              <a:spcAft>
                <a:spcPts val="0"/>
              </a:spcAft>
              <a:buNone/>
            </a:pPr>
            <a:r>
              <a:rPr lang="en" sz="2800" b="1" i="1" dirty="0">
                <a:latin typeface="Times New Roman"/>
                <a:ea typeface="Times New Roman"/>
                <a:cs typeface="Times New Roman"/>
                <a:sym typeface="Times New Roman"/>
              </a:rPr>
              <a:t> </a:t>
            </a:r>
            <a:r>
              <a:rPr lang="en" sz="2800" dirty="0">
                <a:latin typeface="Times New Roman"/>
                <a:ea typeface="Times New Roman"/>
                <a:cs typeface="Times New Roman"/>
                <a:sym typeface="Times New Roman"/>
              </a:rPr>
              <a:t>Câu 1: Tìm những chi tiết miêu tả </a:t>
            </a:r>
            <a:r>
              <a:rPr lang="en" sz="2800" u="sng" dirty="0">
                <a:latin typeface="Times New Roman"/>
                <a:ea typeface="Times New Roman"/>
                <a:cs typeface="Times New Roman"/>
                <a:sym typeface="Times New Roman"/>
              </a:rPr>
              <a:t>hình dáng</a:t>
            </a:r>
            <a:r>
              <a:rPr lang="en" sz="2800" dirty="0">
                <a:latin typeface="Times New Roman"/>
                <a:ea typeface="Times New Roman"/>
                <a:cs typeface="Times New Roman"/>
                <a:sym typeface="Times New Roman"/>
              </a:rPr>
              <a:t> của Dế Mèn</a:t>
            </a:r>
            <a:endParaRPr sz="2800" dirty="0">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2800" dirty="0">
                <a:latin typeface="Times New Roman"/>
                <a:ea typeface="Times New Roman"/>
                <a:cs typeface="Times New Roman"/>
                <a:sym typeface="Times New Roman"/>
              </a:rPr>
              <a:t>Câu 2: Tìm những chi tiết miêu tả </a:t>
            </a:r>
            <a:r>
              <a:rPr lang="en" sz="2800" u="sng" dirty="0">
                <a:latin typeface="Times New Roman"/>
                <a:ea typeface="Times New Roman"/>
                <a:cs typeface="Times New Roman"/>
                <a:sym typeface="Times New Roman"/>
              </a:rPr>
              <a:t>hành động</a:t>
            </a:r>
            <a:r>
              <a:rPr lang="en" sz="2800" dirty="0">
                <a:latin typeface="Times New Roman"/>
                <a:ea typeface="Times New Roman"/>
                <a:cs typeface="Times New Roman"/>
                <a:sym typeface="Times New Roman"/>
              </a:rPr>
              <a:t> của Dế Mèn</a:t>
            </a:r>
            <a:endParaRPr sz="2800" dirty="0">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2800" dirty="0">
                <a:latin typeface="Times New Roman"/>
                <a:ea typeface="Times New Roman"/>
                <a:cs typeface="Times New Roman"/>
                <a:sym typeface="Times New Roman"/>
              </a:rPr>
              <a:t>Câu 3: Tìm những chi tiết nói về </a:t>
            </a:r>
            <a:r>
              <a:rPr lang="en" sz="2800" u="sng" dirty="0">
                <a:latin typeface="Times New Roman"/>
                <a:ea typeface="Times New Roman"/>
                <a:cs typeface="Times New Roman"/>
                <a:sym typeface="Times New Roman"/>
              </a:rPr>
              <a:t>suy nghĩ</a:t>
            </a:r>
            <a:r>
              <a:rPr lang="en" sz="2800" dirty="0">
                <a:latin typeface="Times New Roman"/>
                <a:ea typeface="Times New Roman"/>
                <a:cs typeface="Times New Roman"/>
                <a:sym typeface="Times New Roman"/>
              </a:rPr>
              <a:t> của Dế Mèn</a:t>
            </a:r>
            <a:endParaRPr sz="2800" dirty="0">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2800" dirty="0">
                <a:latin typeface="Times New Roman"/>
                <a:ea typeface="Times New Roman"/>
                <a:cs typeface="Times New Roman"/>
                <a:sym typeface="Times New Roman"/>
              </a:rPr>
              <a:t>Câu 4: Tìm những chi tiết thể hiện </a:t>
            </a:r>
            <a:r>
              <a:rPr lang="en" sz="2800" u="sng" dirty="0">
                <a:latin typeface="Times New Roman"/>
                <a:ea typeface="Times New Roman"/>
                <a:cs typeface="Times New Roman"/>
                <a:sym typeface="Times New Roman"/>
              </a:rPr>
              <a:t>ngôn ngữ</a:t>
            </a:r>
            <a:r>
              <a:rPr lang="en" sz="2800" dirty="0">
                <a:latin typeface="Times New Roman"/>
                <a:ea typeface="Times New Roman"/>
                <a:cs typeface="Times New Roman"/>
                <a:sym typeface="Times New Roman"/>
              </a:rPr>
              <a:t> của Dế Mèn</a:t>
            </a:r>
            <a:endParaRPr sz="28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barn(inVertical)">
                                      <p:cBhvr>
                                        <p:cTn id="7"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1"/>
          <p:cNvSpPr txBox="1"/>
          <p:nvPr/>
        </p:nvSpPr>
        <p:spPr>
          <a:xfrm>
            <a:off x="536589" y="396745"/>
            <a:ext cx="4225911" cy="4739729"/>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1200"/>
              </a:spcBef>
              <a:spcAft>
                <a:spcPts val="0"/>
              </a:spcAft>
              <a:buNone/>
            </a:pPr>
            <a:r>
              <a:rPr lang="en" sz="2400" b="1" i="1" u="sng" dirty="0">
                <a:latin typeface="Times New Roman"/>
                <a:ea typeface="Times New Roman"/>
                <a:cs typeface="Times New Roman"/>
                <a:sym typeface="Times New Roman"/>
              </a:rPr>
              <a:t>Hình dáng:</a:t>
            </a:r>
            <a:r>
              <a:rPr lang="en" sz="2400" dirty="0">
                <a:latin typeface="Times New Roman"/>
                <a:ea typeface="Times New Roman"/>
                <a:cs typeface="Times New Roman"/>
                <a:sym typeface="Times New Roman"/>
              </a:rPr>
              <a:t> Chàng dế thanh niên cường tráng:</a:t>
            </a:r>
            <a:endParaRPr sz="2400"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2400" dirty="0">
                <a:latin typeface="Times New Roman"/>
                <a:ea typeface="Times New Roman"/>
                <a:cs typeface="Times New Roman"/>
                <a:sym typeface="Times New Roman"/>
              </a:rPr>
              <a:t>+ vuốt cứng, nhọn hoắt</a:t>
            </a:r>
            <a:endParaRPr sz="2400"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2400" dirty="0">
                <a:latin typeface="Times New Roman"/>
                <a:ea typeface="Times New Roman"/>
                <a:cs typeface="Times New Roman"/>
                <a:sym typeface="Times New Roman"/>
              </a:rPr>
              <a:t>+ cánh dài tận chấm  đuôi một màu nâu bóng mỡ</a:t>
            </a:r>
            <a:endParaRPr sz="2400"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2400" dirty="0">
                <a:latin typeface="Times New Roman"/>
                <a:ea typeface="Times New Roman"/>
                <a:cs typeface="Times New Roman"/>
                <a:sym typeface="Times New Roman"/>
              </a:rPr>
              <a:t>+ đầu to, rất bướng</a:t>
            </a:r>
            <a:endParaRPr sz="2400"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2400" dirty="0">
                <a:latin typeface="Times New Roman"/>
                <a:ea typeface="Times New Roman"/>
                <a:cs typeface="Times New Roman"/>
                <a:sym typeface="Times New Roman"/>
              </a:rPr>
              <a:t>+ răng đen nhánh</a:t>
            </a:r>
            <a:endParaRPr sz="2400"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en" sz="2400" dirty="0">
                <a:latin typeface="Times New Roman"/>
                <a:ea typeface="Times New Roman"/>
                <a:cs typeface="Times New Roman"/>
                <a:sym typeface="Times New Roman"/>
              </a:rPr>
              <a:t>+ ...</a:t>
            </a:r>
            <a:endParaRPr sz="2400" dirty="0">
              <a:latin typeface="Times New Roman"/>
              <a:ea typeface="Times New Roman"/>
              <a:cs typeface="Times New Roman"/>
              <a:sym typeface="Times New Roman"/>
            </a:endParaRPr>
          </a:p>
          <a:p>
            <a:pPr marL="0" lvl="0" indent="0" algn="l" rtl="0">
              <a:lnSpc>
                <a:spcPct val="100000"/>
              </a:lnSpc>
              <a:spcBef>
                <a:spcPts val="1200"/>
              </a:spcBef>
              <a:spcAft>
                <a:spcPts val="1200"/>
              </a:spcAft>
              <a:buNone/>
            </a:pPr>
            <a:endParaRPr sz="2400" dirty="0">
              <a:latin typeface="Barlow Medium"/>
              <a:ea typeface="Barlow Medium"/>
              <a:cs typeface="Barlow Medium"/>
              <a:sym typeface="Barlow Medium"/>
            </a:endParaRPr>
          </a:p>
        </p:txBody>
      </p:sp>
      <p:sp>
        <p:nvSpPr>
          <p:cNvPr id="557" name="Google Shape;557;p41"/>
          <p:cNvSpPr txBox="1"/>
          <p:nvPr/>
        </p:nvSpPr>
        <p:spPr>
          <a:xfrm>
            <a:off x="5082806" y="396745"/>
            <a:ext cx="3965944" cy="3847177"/>
          </a:xfrm>
          <a:prstGeom prst="rect">
            <a:avLst/>
          </a:prstGeom>
          <a:noFill/>
          <a:ln>
            <a:noFill/>
          </a:ln>
        </p:spPr>
        <p:txBody>
          <a:bodyPr spcFirstLastPara="1" wrap="square" lIns="91425" tIns="91425" rIns="91425" bIns="91425" anchor="t" anchorCtr="0">
            <a:spAutoFit/>
          </a:bodyPr>
          <a:lstStyle/>
          <a:p>
            <a:pPr marL="0" lvl="0" indent="0" rtl="0">
              <a:spcBef>
                <a:spcPts val="1200"/>
              </a:spcBef>
              <a:spcAft>
                <a:spcPts val="0"/>
              </a:spcAft>
              <a:buNone/>
            </a:pPr>
            <a:r>
              <a:rPr lang="en" sz="2400" b="1" i="1" u="sng" dirty="0">
                <a:latin typeface="Times New Roman"/>
                <a:ea typeface="Times New Roman"/>
                <a:cs typeface="Times New Roman"/>
                <a:sym typeface="Times New Roman"/>
              </a:rPr>
              <a:t>Hành động:</a:t>
            </a:r>
            <a:r>
              <a:rPr lang="en" sz="2400" b="1" i="1" dirty="0">
                <a:latin typeface="Times New Roman"/>
                <a:ea typeface="Times New Roman"/>
                <a:cs typeface="Times New Roman"/>
                <a:sym typeface="Times New Roman"/>
              </a:rPr>
              <a:t> </a:t>
            </a:r>
            <a:endParaRPr sz="2400" b="1" i="1" dirty="0">
              <a:latin typeface="Times New Roman"/>
              <a:ea typeface="Times New Roman"/>
              <a:cs typeface="Times New Roman"/>
              <a:sym typeface="Times New Roman"/>
            </a:endParaRPr>
          </a:p>
          <a:p>
            <a:pPr marL="0" lvl="0" indent="0" rtl="0">
              <a:spcBef>
                <a:spcPts val="1200"/>
              </a:spcBef>
              <a:spcAft>
                <a:spcPts val="0"/>
              </a:spcAft>
              <a:buNone/>
            </a:pPr>
            <a:r>
              <a:rPr lang="en" sz="2400" dirty="0">
                <a:latin typeface="Times New Roman"/>
                <a:ea typeface="Times New Roman"/>
                <a:cs typeface="Times New Roman"/>
                <a:sym typeface="Times New Roman"/>
              </a:rPr>
              <a:t>+ đạp phanh phách</a:t>
            </a:r>
            <a:endParaRPr sz="2400" dirty="0">
              <a:latin typeface="Times New Roman"/>
              <a:ea typeface="Times New Roman"/>
              <a:cs typeface="Times New Roman"/>
              <a:sym typeface="Times New Roman"/>
            </a:endParaRPr>
          </a:p>
          <a:p>
            <a:pPr marL="0" lvl="0" indent="0" rtl="0">
              <a:spcBef>
                <a:spcPts val="1200"/>
              </a:spcBef>
              <a:spcAft>
                <a:spcPts val="0"/>
              </a:spcAft>
              <a:buNone/>
            </a:pPr>
            <a:r>
              <a:rPr lang="en" sz="2400" dirty="0">
                <a:latin typeface="Times New Roman"/>
                <a:ea typeface="Times New Roman"/>
                <a:cs typeface="Times New Roman"/>
                <a:sym typeface="Times New Roman"/>
              </a:rPr>
              <a:t>+ vũ lên phành phạch</a:t>
            </a:r>
            <a:endParaRPr sz="2400" dirty="0">
              <a:latin typeface="Times New Roman"/>
              <a:ea typeface="Times New Roman"/>
              <a:cs typeface="Times New Roman"/>
              <a:sym typeface="Times New Roman"/>
            </a:endParaRPr>
          </a:p>
          <a:p>
            <a:pPr marL="0" lvl="0" indent="0" rtl="0">
              <a:spcBef>
                <a:spcPts val="1200"/>
              </a:spcBef>
              <a:spcAft>
                <a:spcPts val="0"/>
              </a:spcAft>
              <a:buNone/>
            </a:pPr>
            <a:r>
              <a:rPr lang="en" sz="2400" dirty="0">
                <a:latin typeface="Times New Roman"/>
                <a:ea typeface="Times New Roman"/>
                <a:cs typeface="Times New Roman"/>
                <a:sym typeface="Times New Roman"/>
              </a:rPr>
              <a:t>+ nhai ngoàm ngoạp</a:t>
            </a:r>
            <a:endParaRPr sz="2400" dirty="0">
              <a:latin typeface="Times New Roman"/>
              <a:ea typeface="Times New Roman"/>
              <a:cs typeface="Times New Roman"/>
              <a:sym typeface="Times New Roman"/>
            </a:endParaRPr>
          </a:p>
          <a:p>
            <a:pPr marL="0" lvl="0" indent="0" rtl="0">
              <a:spcBef>
                <a:spcPts val="1200"/>
              </a:spcBef>
              <a:spcAft>
                <a:spcPts val="0"/>
              </a:spcAft>
              <a:buNone/>
            </a:pPr>
            <a:r>
              <a:rPr lang="en" sz="2400" dirty="0">
                <a:latin typeface="Times New Roman"/>
                <a:ea typeface="Times New Roman"/>
                <a:cs typeface="Times New Roman"/>
                <a:sym typeface="Times New Roman"/>
              </a:rPr>
              <a:t>+ trịnh trọng vuốt râu</a:t>
            </a:r>
            <a:endParaRPr sz="2400" dirty="0">
              <a:latin typeface="Times New Roman"/>
              <a:ea typeface="Times New Roman"/>
              <a:cs typeface="Times New Roman"/>
              <a:sym typeface="Times New Roman"/>
            </a:endParaRPr>
          </a:p>
          <a:p>
            <a:pPr marL="0" lvl="0" indent="0" rtl="0">
              <a:spcBef>
                <a:spcPts val="1200"/>
              </a:spcBef>
              <a:spcAft>
                <a:spcPts val="0"/>
              </a:spcAft>
              <a:buNone/>
            </a:pPr>
            <a:r>
              <a:rPr lang="en" sz="2400" dirty="0">
                <a:latin typeface="Times New Roman"/>
                <a:ea typeface="Times New Roman"/>
                <a:cs typeface="Times New Roman"/>
                <a:sym typeface="Times New Roman"/>
              </a:rPr>
              <a:t>+ cà khịa, quát nạt, đá ghẹo</a:t>
            </a:r>
            <a:endParaRPr sz="2400" dirty="0">
              <a:latin typeface="Times New Roman"/>
              <a:ea typeface="Times New Roman"/>
              <a:cs typeface="Times New Roman"/>
              <a:sym typeface="Times New Roman"/>
            </a:endParaRPr>
          </a:p>
          <a:p>
            <a:pPr marL="0" lvl="0" indent="0" rtl="0">
              <a:spcBef>
                <a:spcPts val="1200"/>
              </a:spcBef>
              <a:spcAft>
                <a:spcPts val="0"/>
              </a:spcAft>
              <a:buNone/>
            </a:pPr>
            <a:r>
              <a:rPr lang="en-US" sz="2400" dirty="0">
                <a:latin typeface="Barlow Medium"/>
                <a:ea typeface="Barlow Medium"/>
                <a:cs typeface="Barlow Medium"/>
                <a:sym typeface="Barlow Medium"/>
              </a:rPr>
              <a:t>+ …</a:t>
            </a:r>
            <a:endParaRPr sz="2400" dirty="0">
              <a:latin typeface="Barlow Medium"/>
              <a:ea typeface="Barlow Medium"/>
              <a:cs typeface="Barlow Medium"/>
              <a:sym typeface="Barlow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barn(inVertical)">
                                      <p:cBhvr>
                                        <p:cTn id="7" dur="500"/>
                                        <p:tgtEl>
                                          <p:spTgt spid="5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7"/>
                                        </p:tgtEl>
                                        <p:attrNameLst>
                                          <p:attrName>style.visibility</p:attrName>
                                        </p:attrNameLst>
                                      </p:cBhvr>
                                      <p:to>
                                        <p:strVal val="visible"/>
                                      </p:to>
                                    </p:set>
                                    <p:animEffect transition="in" filter="barn(inVertical)">
                                      <p:cBhvr>
                                        <p:cTn id="12" dur="5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2"/>
          <p:cNvSpPr txBox="1"/>
          <p:nvPr/>
        </p:nvSpPr>
        <p:spPr>
          <a:xfrm>
            <a:off x="707065" y="698965"/>
            <a:ext cx="7522535" cy="3970287"/>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 sz="2800" b="1" i="1" u="sng" dirty="0">
                <a:latin typeface="Times New Roman" panose="02020603050405020304" pitchFamily="18" charset="0"/>
                <a:ea typeface="Times New Roman"/>
                <a:cs typeface="Times New Roman" panose="02020603050405020304" pitchFamily="18" charset="0"/>
                <a:sym typeface="Times New Roman"/>
              </a:rPr>
              <a:t>Suy nghĩ: </a:t>
            </a:r>
            <a:r>
              <a:rPr lang="en" sz="2800" dirty="0">
                <a:latin typeface="Times New Roman" panose="02020603050405020304" pitchFamily="18" charset="0"/>
                <a:ea typeface="Times New Roman"/>
                <a:cs typeface="Times New Roman" panose="02020603050405020304" pitchFamily="18" charset="0"/>
                <a:sym typeface="Times New Roman"/>
              </a:rPr>
              <a:t>Tôi tợn lắm, cho mình là giỏi, lầm cử chỉ ngông cuồng là tài ba, càng tưởng tôi là tay ghê gớm, có thể sắp đứng đầu thiên hạ rồi.</a:t>
            </a:r>
            <a:endParaRPr sz="2800"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1200"/>
              </a:spcBef>
              <a:spcAft>
                <a:spcPts val="0"/>
              </a:spcAft>
              <a:buNone/>
            </a:pPr>
            <a:r>
              <a:rPr lang="en" sz="2800" b="1" i="1" u="sng" dirty="0">
                <a:latin typeface="Times New Roman" panose="02020603050405020304" pitchFamily="18" charset="0"/>
                <a:ea typeface="Times New Roman"/>
                <a:cs typeface="Times New Roman" panose="02020603050405020304" pitchFamily="18" charset="0"/>
                <a:sym typeface="Times New Roman"/>
              </a:rPr>
              <a:t>Ngôn ngữ</a:t>
            </a:r>
            <a:endParaRPr sz="2800" b="1" i="1" u="sng"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1200"/>
              </a:spcBef>
              <a:spcAft>
                <a:spcPts val="0"/>
              </a:spcAft>
              <a:buNone/>
            </a:pPr>
            <a:r>
              <a:rPr lang="en" sz="2800" dirty="0">
                <a:latin typeface="Times New Roman" panose="02020603050405020304" pitchFamily="18" charset="0"/>
                <a:ea typeface="Times New Roman"/>
                <a:cs typeface="Times New Roman" panose="02020603050405020304" pitchFamily="18" charset="0"/>
                <a:sym typeface="Times New Roman"/>
              </a:rPr>
              <a:t>+ Gọi Dế Choắt là “chú mày”, xưng “anh”</a:t>
            </a:r>
          </a:p>
          <a:p>
            <a:pPr lvl="0">
              <a:spcBef>
                <a:spcPts val="1200"/>
              </a:spcBef>
            </a:pPr>
            <a:r>
              <a:rPr lang="en" sz="2800" dirty="0">
                <a:latin typeface="Times New Roman" panose="02020603050405020304" pitchFamily="18" charset="0"/>
                <a:ea typeface="Times New Roman"/>
                <a:cs typeface="Times New Roman" panose="02020603050405020304" pitchFamily="18" charset="0"/>
                <a:sym typeface="Times New Roman"/>
              </a:rPr>
              <a:t>+ Gọi chị Cốc là “mày” xưng “tao”</a:t>
            </a:r>
            <a:endParaRPr lang="en" sz="2800" b="1" i="1" u="sng" dirty="0">
              <a:latin typeface="Times New Roman" panose="02020603050405020304" pitchFamily="18" charset="0"/>
              <a:ea typeface="Times New Roman"/>
              <a:cs typeface="Times New Roman" panose="02020603050405020304" pitchFamily="18" charset="0"/>
              <a:sym typeface="Times New Roman"/>
            </a:endParaRPr>
          </a:p>
          <a:p>
            <a:pPr lvl="0">
              <a:spcBef>
                <a:spcPts val="1200"/>
              </a:spcBef>
            </a:pPr>
            <a:endParaRPr sz="2800" dirty="0">
              <a:latin typeface="Times New Roman" panose="02020603050405020304" pitchFamily="18" charset="0"/>
              <a:ea typeface="Barlow Medium"/>
              <a:cs typeface="Times New Roman" panose="02020603050405020304" pitchFamily="18" charset="0"/>
              <a:sym typeface="Barlow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3">
                                            <p:txEl>
                                              <p:pRg st="0" end="0"/>
                                            </p:txEl>
                                          </p:spTgt>
                                        </p:tgtEl>
                                        <p:attrNameLst>
                                          <p:attrName>style.visibility</p:attrName>
                                        </p:attrNameLst>
                                      </p:cBhvr>
                                      <p:to>
                                        <p:strVal val="visible"/>
                                      </p:to>
                                    </p:set>
                                    <p:animEffect transition="in" filter="barn(inVertical)">
                                      <p:cBhvr>
                                        <p:cTn id="7" dur="500"/>
                                        <p:tgtEl>
                                          <p:spTgt spid="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63">
                                            <p:txEl>
                                              <p:pRg st="1" end="1"/>
                                            </p:txEl>
                                          </p:spTgt>
                                        </p:tgtEl>
                                        <p:attrNameLst>
                                          <p:attrName>style.visibility</p:attrName>
                                        </p:attrNameLst>
                                      </p:cBhvr>
                                      <p:to>
                                        <p:strVal val="visible"/>
                                      </p:to>
                                    </p:set>
                                    <p:animEffect transition="in" filter="barn(inVertical)">
                                      <p:cBhvr>
                                        <p:cTn id="12" dur="500"/>
                                        <p:tgtEl>
                                          <p:spTgt spid="56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63">
                                            <p:txEl>
                                              <p:pRg st="2" end="2"/>
                                            </p:txEl>
                                          </p:spTgt>
                                        </p:tgtEl>
                                        <p:attrNameLst>
                                          <p:attrName>style.visibility</p:attrName>
                                        </p:attrNameLst>
                                      </p:cBhvr>
                                      <p:to>
                                        <p:strVal val="visible"/>
                                      </p:to>
                                    </p:set>
                                    <p:animEffect transition="in" filter="barn(inVertical)">
                                      <p:cBhvr>
                                        <p:cTn id="15" dur="500"/>
                                        <p:tgtEl>
                                          <p:spTgt spid="56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63">
                                            <p:txEl>
                                              <p:pRg st="3" end="3"/>
                                            </p:txEl>
                                          </p:spTgt>
                                        </p:tgtEl>
                                        <p:attrNameLst>
                                          <p:attrName>style.visibility</p:attrName>
                                        </p:attrNameLst>
                                      </p:cBhvr>
                                      <p:to>
                                        <p:strVal val="visible"/>
                                      </p:to>
                                    </p:set>
                                    <p:animEffect transition="in" filter="barn(inVertical)">
                                      <p:cBhvr>
                                        <p:cTn id="18" dur="500"/>
                                        <p:tgtEl>
                                          <p:spTgt spid="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3"/>
          <p:cNvSpPr txBox="1"/>
          <p:nvPr/>
        </p:nvSpPr>
        <p:spPr>
          <a:xfrm>
            <a:off x="483425" y="540000"/>
            <a:ext cx="5183700" cy="1508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endParaRPr>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en" b="1" i="1" u="sng">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a:latin typeface="Times New Roman"/>
              <a:ea typeface="Times New Roman"/>
              <a:cs typeface="Times New Roman"/>
              <a:sym typeface="Times New Roman"/>
            </a:endParaRPr>
          </a:p>
          <a:p>
            <a:pPr marL="0" lvl="0" indent="0" algn="l" rtl="0">
              <a:lnSpc>
                <a:spcPct val="100000"/>
              </a:lnSpc>
              <a:spcBef>
                <a:spcPts val="1200"/>
              </a:spcBef>
              <a:spcAft>
                <a:spcPts val="1200"/>
              </a:spcAft>
              <a:buNone/>
            </a:pPr>
            <a:endParaRPr>
              <a:latin typeface="Barlow Medium"/>
              <a:ea typeface="Barlow Medium"/>
              <a:cs typeface="Barlow Medium"/>
              <a:sym typeface="Barlow Medium"/>
            </a:endParaRPr>
          </a:p>
        </p:txBody>
      </p:sp>
      <p:sp>
        <p:nvSpPr>
          <p:cNvPr id="569" name="Google Shape;569;p43"/>
          <p:cNvSpPr txBox="1"/>
          <p:nvPr/>
        </p:nvSpPr>
        <p:spPr>
          <a:xfrm>
            <a:off x="6352150" y="416325"/>
            <a:ext cx="1991400" cy="7695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endParaRPr>
              <a:latin typeface="Times New Roman"/>
              <a:ea typeface="Times New Roman"/>
              <a:cs typeface="Times New Roman"/>
              <a:sym typeface="Times New Roman"/>
            </a:endParaRPr>
          </a:p>
          <a:p>
            <a:pPr marL="0" lvl="0" indent="0" algn="l" rtl="0">
              <a:spcBef>
                <a:spcPts val="1200"/>
              </a:spcBef>
              <a:spcAft>
                <a:spcPts val="0"/>
              </a:spcAft>
              <a:buNone/>
            </a:pPr>
            <a:endParaRPr>
              <a:latin typeface="Barlow Medium"/>
              <a:ea typeface="Barlow Medium"/>
              <a:cs typeface="Barlow Medium"/>
              <a:sym typeface="Barlow Medium"/>
            </a:endParaRPr>
          </a:p>
        </p:txBody>
      </p:sp>
      <p:sp>
        <p:nvSpPr>
          <p:cNvPr id="570" name="Google Shape;570;p43"/>
          <p:cNvSpPr txBox="1"/>
          <p:nvPr/>
        </p:nvSpPr>
        <p:spPr>
          <a:xfrm>
            <a:off x="685800" y="570600"/>
            <a:ext cx="7657750" cy="4801284"/>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 sz="2400" i="1" u="sng" dirty="0">
                <a:latin typeface="Times New Roman"/>
                <a:ea typeface="Times New Roman"/>
                <a:cs typeface="Times New Roman"/>
                <a:sym typeface="Times New Roman"/>
              </a:rPr>
              <a:t>Thái độ</a:t>
            </a:r>
            <a:r>
              <a:rPr lang="en" sz="2400" dirty="0">
                <a:latin typeface="Times New Roman"/>
                <a:ea typeface="Times New Roman"/>
                <a:cs typeface="Times New Roman"/>
                <a:sym typeface="Times New Roman"/>
              </a:rPr>
              <a:t> của Dế Mèn: cà khịa với tất cả mọi người, quát mấy chị Cào Cào, đá ghẹo anh Gọng Vó...</a:t>
            </a:r>
            <a:endParaRPr sz="2400" dirty="0">
              <a:latin typeface="Times New Roman"/>
              <a:ea typeface="Times New Roman"/>
              <a:cs typeface="Times New Roman"/>
              <a:sym typeface="Times New Roman"/>
            </a:endParaRPr>
          </a:p>
          <a:p>
            <a:pPr marL="0" lvl="0" indent="0" algn="l" rtl="0">
              <a:spcBef>
                <a:spcPts val="1200"/>
              </a:spcBef>
              <a:spcAft>
                <a:spcPts val="0"/>
              </a:spcAft>
              <a:buNone/>
            </a:pPr>
            <a:r>
              <a:rPr lang="en" sz="2400" dirty="0">
                <a:latin typeface="Times New Roman"/>
                <a:ea typeface="Times New Roman"/>
                <a:cs typeface="Times New Roman"/>
                <a:sym typeface="Times New Roman"/>
              </a:rPr>
              <a:t>- Dế Mèn</a:t>
            </a:r>
            <a:r>
              <a:rPr lang="en" sz="2400" i="1" u="sng" dirty="0">
                <a:latin typeface="Times New Roman"/>
                <a:ea typeface="Times New Roman"/>
                <a:cs typeface="Times New Roman"/>
                <a:sym typeface="Times New Roman"/>
              </a:rPr>
              <a:t> thể hiện nhiều đặc điểm</a:t>
            </a:r>
            <a:r>
              <a:rPr lang="en" sz="2400" dirty="0">
                <a:latin typeface="Times New Roman"/>
                <a:ea typeface="Times New Roman"/>
                <a:cs typeface="Times New Roman"/>
                <a:sym typeface="Times New Roman"/>
              </a:rPr>
              <a:t>: tự tin, biết chăm sóc bản thân nhưng kiêu ngạo, khinh thường người khác</a:t>
            </a:r>
            <a:endParaRPr sz="2400" dirty="0">
              <a:latin typeface="Times New Roman"/>
              <a:ea typeface="Times New Roman"/>
              <a:cs typeface="Times New Roman"/>
              <a:sym typeface="Times New Roman"/>
            </a:endParaRPr>
          </a:p>
          <a:p>
            <a:pPr marL="0" lvl="0" indent="0" algn="l" rtl="0">
              <a:spcBef>
                <a:spcPts val="1200"/>
              </a:spcBef>
              <a:spcAft>
                <a:spcPts val="0"/>
              </a:spcAft>
              <a:buNone/>
            </a:pPr>
            <a:r>
              <a:rPr lang="en" sz="2400" dirty="0">
                <a:latin typeface="Times New Roman"/>
                <a:ea typeface="Times New Roman"/>
                <a:cs typeface="Times New Roman"/>
                <a:sym typeface="Times New Roman"/>
              </a:rPr>
              <a:t>+ </a:t>
            </a:r>
            <a:r>
              <a:rPr lang="en" sz="2400" b="1" i="1" dirty="0">
                <a:latin typeface="Times New Roman"/>
                <a:ea typeface="Times New Roman"/>
                <a:cs typeface="Times New Roman"/>
                <a:sym typeface="Times New Roman"/>
              </a:rPr>
              <a:t>Nghệ thuật</a:t>
            </a:r>
            <a:r>
              <a:rPr lang="en" sz="2400" dirty="0">
                <a:latin typeface="Times New Roman"/>
                <a:ea typeface="Times New Roman"/>
                <a:cs typeface="Times New Roman"/>
                <a:sym typeface="Times New Roman"/>
              </a:rPr>
              <a:t>: Miêu tả, nhân hoá, giọng kể kiêu ngạo</a:t>
            </a:r>
            <a:endParaRPr sz="2400" dirty="0">
              <a:latin typeface="Times New Roman"/>
              <a:ea typeface="Times New Roman"/>
              <a:cs typeface="Times New Roman"/>
              <a:sym typeface="Times New Roman"/>
            </a:endParaRPr>
          </a:p>
          <a:p>
            <a:pPr marL="0" lvl="0" indent="0" algn="just" rtl="0">
              <a:spcBef>
                <a:spcPts val="1200"/>
              </a:spcBef>
              <a:spcAft>
                <a:spcPts val="0"/>
              </a:spcAft>
              <a:buNone/>
            </a:pPr>
            <a:r>
              <a:rPr lang="en" sz="2400" dirty="0">
                <a:latin typeface="Times New Roman"/>
                <a:ea typeface="Times New Roman"/>
                <a:cs typeface="Times New Roman"/>
                <a:sym typeface="Times New Roman"/>
              </a:rPr>
              <a:t>+ Dế Mèn khỏe mạnh, cường tráng, có vẻ đẹp hùng dũng của con nhà võ (</a:t>
            </a:r>
            <a:r>
              <a:rPr lang="en" sz="2400" i="1" dirty="0">
                <a:latin typeface="Times New Roman"/>
                <a:ea typeface="Times New Roman"/>
                <a:cs typeface="Times New Roman"/>
                <a:sym typeface="Times New Roman"/>
              </a:rPr>
              <a:t>nét đẹp</a:t>
            </a:r>
            <a:r>
              <a:rPr lang="en" sz="2400" dirty="0">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a:p>
            <a:pPr marL="0" lvl="0" indent="0" algn="l" rtl="0">
              <a:spcBef>
                <a:spcPts val="1200"/>
              </a:spcBef>
              <a:spcAft>
                <a:spcPts val="0"/>
              </a:spcAft>
              <a:buNone/>
            </a:pPr>
            <a:r>
              <a:rPr lang="en" sz="2400" dirty="0">
                <a:latin typeface="Times New Roman"/>
                <a:ea typeface="Times New Roman"/>
                <a:cs typeface="Times New Roman"/>
                <a:sym typeface="Times New Roman"/>
              </a:rPr>
              <a:t>+ Dế Mèn kiêu căng tự phụ, xem thường mọi người, hung hăng hống hách, xốc nổi (</a:t>
            </a:r>
            <a:r>
              <a:rPr lang="en" sz="2400" i="1" dirty="0">
                <a:latin typeface="Times New Roman"/>
                <a:ea typeface="Times New Roman"/>
                <a:cs typeface="Times New Roman"/>
                <a:sym typeface="Times New Roman"/>
              </a:rPr>
              <a:t>nét chưa đẹp</a:t>
            </a:r>
            <a:r>
              <a:rPr lang="en" sz="2400" dirty="0">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a:p>
            <a:pPr marL="0" lvl="0" indent="0" algn="l" rtl="0">
              <a:spcBef>
                <a:spcPts val="1200"/>
              </a:spcBef>
              <a:spcAft>
                <a:spcPts val="0"/>
              </a:spcAft>
              <a:buNone/>
            </a:pPr>
            <a:endParaRPr sz="2400" dirty="0">
              <a:latin typeface="Barlow Medium"/>
              <a:ea typeface="Barlow Medium"/>
              <a:cs typeface="Barlow Medium"/>
              <a:sym typeface="Barlow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25"/>
          <p:cNvGrpSpPr/>
          <p:nvPr/>
        </p:nvGrpSpPr>
        <p:grpSpPr>
          <a:xfrm>
            <a:off x="312525" y="4039700"/>
            <a:ext cx="662550" cy="869576"/>
            <a:chOff x="1797025" y="3858550"/>
            <a:chExt cx="662550" cy="869576"/>
          </a:xfrm>
        </p:grpSpPr>
        <p:sp>
          <p:nvSpPr>
            <p:cNvPr id="207" name="Google Shape;207;p25"/>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25"/>
          <p:cNvSpPr txBox="1">
            <a:spLocks noGrp="1"/>
          </p:cNvSpPr>
          <p:nvPr>
            <p:ph type="title"/>
          </p:nvPr>
        </p:nvSpPr>
        <p:spPr>
          <a:xfrm>
            <a:off x="313579" y="234224"/>
            <a:ext cx="6499500" cy="307096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latin typeface="Pacifico"/>
                <a:ea typeface="Pacifico"/>
                <a:cs typeface="Pacifico"/>
                <a:sym typeface="Pacifico"/>
              </a:rPr>
              <a:t>Chia sẻ</a:t>
            </a:r>
            <a:endParaRPr sz="4000" dirty="0">
              <a:latin typeface="Pacifico"/>
              <a:ea typeface="Pacifico"/>
              <a:cs typeface="Pacifico"/>
              <a:sym typeface="Pacifico"/>
            </a:endParaRPr>
          </a:p>
          <a:p>
            <a:pPr marL="0" lvl="0" indent="0" algn="ctr" rtl="0">
              <a:spcBef>
                <a:spcPts val="0"/>
              </a:spcBef>
              <a:spcAft>
                <a:spcPts val="0"/>
              </a:spcAft>
              <a:buNone/>
            </a:pPr>
            <a:r>
              <a:rPr lang="en" sz="3600" dirty="0">
                <a:latin typeface="Times New Roman"/>
                <a:ea typeface="Times New Roman"/>
                <a:cs typeface="Times New Roman"/>
                <a:sym typeface="Times New Roman"/>
              </a:rPr>
              <a:t>Hãy chia sẻ về một trải nghiệm đáng nhớ của em.   </a:t>
            </a:r>
            <a:endParaRPr sz="3600" dirty="0">
              <a:latin typeface="Times New Roman"/>
              <a:ea typeface="Times New Roman"/>
              <a:cs typeface="Times New Roman"/>
              <a:sym typeface="Times New Roman"/>
            </a:endParaRPr>
          </a:p>
          <a:p>
            <a:pPr marL="0" lvl="0" indent="0" algn="ctr" rtl="0">
              <a:spcBef>
                <a:spcPts val="0"/>
              </a:spcBef>
              <a:spcAft>
                <a:spcPts val="0"/>
              </a:spcAft>
              <a:buNone/>
            </a:pPr>
            <a:endParaRPr sz="3600" dirty="0"/>
          </a:p>
        </p:txBody>
      </p:sp>
      <p:grpSp>
        <p:nvGrpSpPr>
          <p:cNvPr id="212" name="Google Shape;212;p25"/>
          <p:cNvGrpSpPr/>
          <p:nvPr/>
        </p:nvGrpSpPr>
        <p:grpSpPr>
          <a:xfrm>
            <a:off x="7922542" y="2435910"/>
            <a:ext cx="902097" cy="2498624"/>
            <a:chOff x="2691975" y="1161825"/>
            <a:chExt cx="72450" cy="200675"/>
          </a:xfrm>
        </p:grpSpPr>
        <p:sp>
          <p:nvSpPr>
            <p:cNvPr id="213" name="Google Shape;213;p25"/>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25"/>
          <p:cNvGrpSpPr/>
          <p:nvPr/>
        </p:nvGrpSpPr>
        <p:grpSpPr>
          <a:xfrm>
            <a:off x="366123" y="217867"/>
            <a:ext cx="860161" cy="869578"/>
            <a:chOff x="4033825" y="596850"/>
            <a:chExt cx="104575" cy="105725"/>
          </a:xfrm>
        </p:grpSpPr>
        <p:sp>
          <p:nvSpPr>
            <p:cNvPr id="221" name="Google Shape;221;p25"/>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25"/>
          <p:cNvGrpSpPr/>
          <p:nvPr/>
        </p:nvGrpSpPr>
        <p:grpSpPr>
          <a:xfrm>
            <a:off x="6613173" y="1938497"/>
            <a:ext cx="1079115" cy="2970780"/>
            <a:chOff x="4767500" y="3742300"/>
            <a:chExt cx="342500" cy="942925"/>
          </a:xfrm>
        </p:grpSpPr>
        <p:sp>
          <p:nvSpPr>
            <p:cNvPr id="236" name="Google Shape;236;p25"/>
            <p:cNvSpPr/>
            <p:nvPr/>
          </p:nvSpPr>
          <p:spPr>
            <a:xfrm>
              <a:off x="4767500" y="3742300"/>
              <a:ext cx="166000" cy="207400"/>
            </a:xfrm>
            <a:custGeom>
              <a:avLst/>
              <a:gdLst/>
              <a:ahLst/>
              <a:cxnLst/>
              <a:rect l="l" t="t" r="r" b="b"/>
              <a:pathLst>
                <a:path w="6640" h="8296" extrusionOk="0">
                  <a:moveTo>
                    <a:pt x="1455" y="2853"/>
                  </a:moveTo>
                  <a:cubicBezTo>
                    <a:pt x="1460" y="2859"/>
                    <a:pt x="1467" y="2866"/>
                    <a:pt x="1468" y="2874"/>
                  </a:cubicBezTo>
                  <a:lnTo>
                    <a:pt x="1467" y="2874"/>
                  </a:lnTo>
                  <a:lnTo>
                    <a:pt x="1455" y="2853"/>
                  </a:lnTo>
                  <a:close/>
                  <a:moveTo>
                    <a:pt x="710" y="0"/>
                  </a:moveTo>
                  <a:cubicBezTo>
                    <a:pt x="707" y="0"/>
                    <a:pt x="705" y="1"/>
                    <a:pt x="705" y="1"/>
                  </a:cubicBezTo>
                  <a:cubicBezTo>
                    <a:pt x="491" y="78"/>
                    <a:pt x="776" y="877"/>
                    <a:pt x="900" y="1203"/>
                  </a:cubicBezTo>
                  <a:cubicBezTo>
                    <a:pt x="591" y="463"/>
                    <a:pt x="471" y="403"/>
                    <a:pt x="440" y="403"/>
                  </a:cubicBezTo>
                  <a:cubicBezTo>
                    <a:pt x="434" y="403"/>
                    <a:pt x="432" y="405"/>
                    <a:pt x="432" y="405"/>
                  </a:cubicBezTo>
                  <a:cubicBezTo>
                    <a:pt x="231" y="490"/>
                    <a:pt x="695" y="1402"/>
                    <a:pt x="718" y="1454"/>
                  </a:cubicBezTo>
                  <a:cubicBezTo>
                    <a:pt x="346" y="995"/>
                    <a:pt x="232" y="935"/>
                    <a:pt x="198" y="935"/>
                  </a:cubicBezTo>
                  <a:cubicBezTo>
                    <a:pt x="186" y="935"/>
                    <a:pt x="184" y="943"/>
                    <a:pt x="184" y="943"/>
                  </a:cubicBezTo>
                  <a:cubicBezTo>
                    <a:pt x="1" y="1164"/>
                    <a:pt x="1445" y="2835"/>
                    <a:pt x="1445" y="2835"/>
                  </a:cubicBezTo>
                  <a:lnTo>
                    <a:pt x="1455" y="5485"/>
                  </a:lnTo>
                  <a:cubicBezTo>
                    <a:pt x="1457" y="5992"/>
                    <a:pt x="1745" y="6454"/>
                    <a:pt x="2199" y="6678"/>
                  </a:cubicBezTo>
                  <a:lnTo>
                    <a:pt x="5304" y="8208"/>
                  </a:lnTo>
                  <a:cubicBezTo>
                    <a:pt x="5426" y="8268"/>
                    <a:pt x="5552" y="8296"/>
                    <a:pt x="5674" y="8296"/>
                  </a:cubicBezTo>
                  <a:cubicBezTo>
                    <a:pt x="6192" y="8296"/>
                    <a:pt x="6639" y="7799"/>
                    <a:pt x="6476" y="7239"/>
                  </a:cubicBezTo>
                  <a:cubicBezTo>
                    <a:pt x="6366" y="6862"/>
                    <a:pt x="6091" y="6611"/>
                    <a:pt x="5646" y="6359"/>
                  </a:cubicBezTo>
                  <a:lnTo>
                    <a:pt x="2655" y="5493"/>
                  </a:lnTo>
                  <a:lnTo>
                    <a:pt x="1901" y="2559"/>
                  </a:lnTo>
                  <a:cubicBezTo>
                    <a:pt x="2049" y="2361"/>
                    <a:pt x="2100" y="2003"/>
                    <a:pt x="2116" y="1797"/>
                  </a:cubicBezTo>
                  <a:cubicBezTo>
                    <a:pt x="2124" y="1687"/>
                    <a:pt x="2138" y="1578"/>
                    <a:pt x="2165" y="1470"/>
                  </a:cubicBezTo>
                  <a:cubicBezTo>
                    <a:pt x="2271" y="989"/>
                    <a:pt x="2237" y="910"/>
                    <a:pt x="2203" y="910"/>
                  </a:cubicBezTo>
                  <a:cubicBezTo>
                    <a:pt x="2186" y="910"/>
                    <a:pt x="2170" y="929"/>
                    <a:pt x="2170" y="929"/>
                  </a:cubicBezTo>
                  <a:cubicBezTo>
                    <a:pt x="2164" y="928"/>
                    <a:pt x="2158" y="928"/>
                    <a:pt x="2152" y="928"/>
                  </a:cubicBezTo>
                  <a:cubicBezTo>
                    <a:pt x="1936" y="928"/>
                    <a:pt x="1752" y="1734"/>
                    <a:pt x="1752" y="1734"/>
                  </a:cubicBezTo>
                  <a:cubicBezTo>
                    <a:pt x="1454" y="820"/>
                    <a:pt x="1330" y="10"/>
                    <a:pt x="1150" y="10"/>
                  </a:cubicBezTo>
                  <a:cubicBezTo>
                    <a:pt x="1143" y="10"/>
                    <a:pt x="1136" y="12"/>
                    <a:pt x="1128" y="14"/>
                  </a:cubicBezTo>
                  <a:cubicBezTo>
                    <a:pt x="969" y="48"/>
                    <a:pt x="1170" y="857"/>
                    <a:pt x="1216" y="1038"/>
                  </a:cubicBezTo>
                  <a:cubicBezTo>
                    <a:pt x="921" y="47"/>
                    <a:pt x="741" y="0"/>
                    <a:pt x="710" y="0"/>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p:nvPr/>
          </p:nvSpPr>
          <p:spPr>
            <a:xfrm>
              <a:off x="4812900" y="3880800"/>
              <a:ext cx="140825" cy="68025"/>
            </a:xfrm>
            <a:custGeom>
              <a:avLst/>
              <a:gdLst/>
              <a:ahLst/>
              <a:cxnLst/>
              <a:rect l="l" t="t" r="r" b="b"/>
              <a:pathLst>
                <a:path w="5633" h="2721" extrusionOk="0">
                  <a:moveTo>
                    <a:pt x="1028" y="0"/>
                  </a:moveTo>
                  <a:lnTo>
                    <a:pt x="0" y="1194"/>
                  </a:lnTo>
                  <a:lnTo>
                    <a:pt x="3243" y="2597"/>
                  </a:lnTo>
                  <a:cubicBezTo>
                    <a:pt x="3495" y="2681"/>
                    <a:pt x="3734" y="2720"/>
                    <a:pt x="3955" y="2720"/>
                  </a:cubicBezTo>
                  <a:cubicBezTo>
                    <a:pt x="5007" y="2720"/>
                    <a:pt x="5632" y="1813"/>
                    <a:pt x="5181" y="462"/>
                  </a:cubicBezTo>
                  <a:lnTo>
                    <a:pt x="10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p:nvPr/>
          </p:nvSpPr>
          <p:spPr>
            <a:xfrm>
              <a:off x="4975550" y="4637800"/>
              <a:ext cx="63375" cy="47425"/>
            </a:xfrm>
            <a:custGeom>
              <a:avLst/>
              <a:gdLst/>
              <a:ahLst/>
              <a:cxnLst/>
              <a:rect l="l" t="t" r="r" b="b"/>
              <a:pathLst>
                <a:path w="2535" h="1897" extrusionOk="0">
                  <a:moveTo>
                    <a:pt x="1071" y="1"/>
                  </a:moveTo>
                  <a:lnTo>
                    <a:pt x="290" y="22"/>
                  </a:lnTo>
                  <a:cubicBezTo>
                    <a:pt x="263" y="132"/>
                    <a:pt x="245" y="206"/>
                    <a:pt x="245" y="206"/>
                  </a:cubicBezTo>
                  <a:cubicBezTo>
                    <a:pt x="141" y="729"/>
                    <a:pt x="0" y="1330"/>
                    <a:pt x="443" y="1332"/>
                  </a:cubicBezTo>
                  <a:lnTo>
                    <a:pt x="501" y="1332"/>
                  </a:lnTo>
                  <a:cubicBezTo>
                    <a:pt x="673" y="1335"/>
                    <a:pt x="840" y="1425"/>
                    <a:pt x="952" y="1583"/>
                  </a:cubicBezTo>
                  <a:cubicBezTo>
                    <a:pt x="1120" y="1815"/>
                    <a:pt x="1468" y="1896"/>
                    <a:pt x="1795" y="1896"/>
                  </a:cubicBezTo>
                  <a:cubicBezTo>
                    <a:pt x="1972" y="1896"/>
                    <a:pt x="2142" y="1873"/>
                    <a:pt x="2274" y="1837"/>
                  </a:cubicBezTo>
                  <a:cubicBezTo>
                    <a:pt x="2295" y="1834"/>
                    <a:pt x="2313" y="1827"/>
                    <a:pt x="2334" y="1819"/>
                  </a:cubicBezTo>
                  <a:cubicBezTo>
                    <a:pt x="2496" y="1763"/>
                    <a:pt x="2534" y="1509"/>
                    <a:pt x="2401" y="1387"/>
                  </a:cubicBezTo>
                  <a:lnTo>
                    <a:pt x="1064" y="83"/>
                  </a:lnTo>
                  <a:cubicBezTo>
                    <a:pt x="1062" y="75"/>
                    <a:pt x="1065" y="47"/>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p:nvPr/>
          </p:nvSpPr>
          <p:spPr>
            <a:xfrm>
              <a:off x="4957500" y="4125550"/>
              <a:ext cx="97650" cy="513250"/>
            </a:xfrm>
            <a:custGeom>
              <a:avLst/>
              <a:gdLst/>
              <a:ahLst/>
              <a:cxnLst/>
              <a:rect l="l" t="t" r="r" b="b"/>
              <a:pathLst>
                <a:path w="3906" h="20530" extrusionOk="0">
                  <a:moveTo>
                    <a:pt x="3399" y="1"/>
                  </a:moveTo>
                  <a:cubicBezTo>
                    <a:pt x="2686" y="164"/>
                    <a:pt x="1229" y="347"/>
                    <a:pt x="57" y="479"/>
                  </a:cubicBezTo>
                  <a:cubicBezTo>
                    <a:pt x="37" y="1070"/>
                    <a:pt x="5" y="1670"/>
                    <a:pt x="69" y="2257"/>
                  </a:cubicBezTo>
                  <a:cubicBezTo>
                    <a:pt x="124" y="2761"/>
                    <a:pt x="299" y="3237"/>
                    <a:pt x="390" y="3732"/>
                  </a:cubicBezTo>
                  <a:lnTo>
                    <a:pt x="450" y="3598"/>
                  </a:lnTo>
                  <a:lnTo>
                    <a:pt x="1499" y="10691"/>
                  </a:lnTo>
                  <a:cubicBezTo>
                    <a:pt x="0" y="13986"/>
                    <a:pt x="950" y="20530"/>
                    <a:pt x="950" y="20530"/>
                  </a:cubicBezTo>
                  <a:lnTo>
                    <a:pt x="1798" y="20530"/>
                  </a:lnTo>
                  <a:lnTo>
                    <a:pt x="3548" y="11988"/>
                  </a:lnTo>
                  <a:cubicBezTo>
                    <a:pt x="3785" y="10954"/>
                    <a:pt x="3906" y="9897"/>
                    <a:pt x="3906" y="8835"/>
                  </a:cubicBezTo>
                  <a:lnTo>
                    <a:pt x="3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a:off x="4895075" y="4637800"/>
              <a:ext cx="63450" cy="46675"/>
            </a:xfrm>
            <a:custGeom>
              <a:avLst/>
              <a:gdLst/>
              <a:ahLst/>
              <a:cxnLst/>
              <a:rect l="l" t="t" r="r" b="b"/>
              <a:pathLst>
                <a:path w="2538" h="1867" extrusionOk="0">
                  <a:moveTo>
                    <a:pt x="1526" y="1"/>
                  </a:moveTo>
                  <a:lnTo>
                    <a:pt x="1526" y="1"/>
                  </a:lnTo>
                  <a:cubicBezTo>
                    <a:pt x="1529" y="47"/>
                    <a:pt x="1530" y="75"/>
                    <a:pt x="1529" y="83"/>
                  </a:cubicBezTo>
                  <a:lnTo>
                    <a:pt x="140" y="1330"/>
                  </a:lnTo>
                  <a:cubicBezTo>
                    <a:pt x="0" y="1445"/>
                    <a:pt x="29" y="1703"/>
                    <a:pt x="189" y="1766"/>
                  </a:cubicBezTo>
                  <a:cubicBezTo>
                    <a:pt x="208" y="1773"/>
                    <a:pt x="228" y="1780"/>
                    <a:pt x="247" y="1785"/>
                  </a:cubicBezTo>
                  <a:cubicBezTo>
                    <a:pt x="399" y="1833"/>
                    <a:pt x="601" y="1866"/>
                    <a:pt x="806" y="1866"/>
                  </a:cubicBezTo>
                  <a:cubicBezTo>
                    <a:pt x="1108" y="1866"/>
                    <a:pt x="1416" y="1794"/>
                    <a:pt x="1579" y="1587"/>
                  </a:cubicBezTo>
                  <a:cubicBezTo>
                    <a:pt x="1695" y="1437"/>
                    <a:pt x="1858" y="1354"/>
                    <a:pt x="2027" y="1354"/>
                  </a:cubicBezTo>
                  <a:cubicBezTo>
                    <a:pt x="2031" y="1354"/>
                    <a:pt x="2035" y="1354"/>
                    <a:pt x="2040" y="1354"/>
                  </a:cubicBezTo>
                  <a:lnTo>
                    <a:pt x="2098" y="1357"/>
                  </a:lnTo>
                  <a:cubicBezTo>
                    <a:pt x="2103" y="1357"/>
                    <a:pt x="2107" y="1357"/>
                    <a:pt x="2112" y="1357"/>
                  </a:cubicBezTo>
                  <a:cubicBezTo>
                    <a:pt x="2538" y="1357"/>
                    <a:pt x="2421" y="760"/>
                    <a:pt x="2343" y="239"/>
                  </a:cubicBezTo>
                  <a:lnTo>
                    <a:pt x="2306" y="53"/>
                  </a:lnTo>
                  <a:lnTo>
                    <a:pt x="1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5"/>
            <p:cNvSpPr/>
            <p:nvPr/>
          </p:nvSpPr>
          <p:spPr>
            <a:xfrm>
              <a:off x="4891125" y="4124300"/>
              <a:ext cx="105875" cy="515350"/>
            </a:xfrm>
            <a:custGeom>
              <a:avLst/>
              <a:gdLst/>
              <a:ahLst/>
              <a:cxnLst/>
              <a:rect l="l" t="t" r="r" b="b"/>
              <a:pathLst>
                <a:path w="4235" h="20614" extrusionOk="0">
                  <a:moveTo>
                    <a:pt x="911" y="0"/>
                  </a:moveTo>
                  <a:lnTo>
                    <a:pt x="44" y="8806"/>
                  </a:lnTo>
                  <a:cubicBezTo>
                    <a:pt x="1" y="9867"/>
                    <a:pt x="77" y="10930"/>
                    <a:pt x="273" y="11974"/>
                  </a:cubicBezTo>
                  <a:lnTo>
                    <a:pt x="1672" y="20578"/>
                  </a:lnTo>
                  <a:lnTo>
                    <a:pt x="2520" y="20614"/>
                  </a:lnTo>
                  <a:cubicBezTo>
                    <a:pt x="2520" y="20614"/>
                    <a:pt x="3735" y="14115"/>
                    <a:pt x="2372" y="10759"/>
                  </a:cubicBezTo>
                  <a:lnTo>
                    <a:pt x="3709" y="3714"/>
                  </a:lnTo>
                  <a:lnTo>
                    <a:pt x="3766" y="3852"/>
                  </a:lnTo>
                  <a:cubicBezTo>
                    <a:pt x="3878" y="3362"/>
                    <a:pt x="4071" y="2892"/>
                    <a:pt x="4147" y="2390"/>
                  </a:cubicBezTo>
                  <a:cubicBezTo>
                    <a:pt x="4234" y="1806"/>
                    <a:pt x="4225" y="1208"/>
                    <a:pt x="4231" y="614"/>
                  </a:cubicBezTo>
                  <a:cubicBezTo>
                    <a:pt x="3067" y="435"/>
                    <a:pt x="1617" y="193"/>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5"/>
            <p:cNvSpPr/>
            <p:nvPr/>
          </p:nvSpPr>
          <p:spPr>
            <a:xfrm>
              <a:off x="4896175" y="3889375"/>
              <a:ext cx="157750" cy="256975"/>
            </a:xfrm>
            <a:custGeom>
              <a:avLst/>
              <a:gdLst/>
              <a:ahLst/>
              <a:cxnLst/>
              <a:rect l="l" t="t" r="r" b="b"/>
              <a:pathLst>
                <a:path w="6310" h="10279" extrusionOk="0">
                  <a:moveTo>
                    <a:pt x="3207" y="0"/>
                  </a:moveTo>
                  <a:cubicBezTo>
                    <a:pt x="3099" y="0"/>
                    <a:pt x="2992" y="3"/>
                    <a:pt x="2884" y="8"/>
                  </a:cubicBezTo>
                  <a:lnTo>
                    <a:pt x="2664" y="18"/>
                  </a:lnTo>
                  <a:lnTo>
                    <a:pt x="1853" y="119"/>
                  </a:lnTo>
                  <a:lnTo>
                    <a:pt x="363" y="389"/>
                  </a:lnTo>
                  <a:cubicBezTo>
                    <a:pt x="363" y="389"/>
                    <a:pt x="1" y="1734"/>
                    <a:pt x="207" y="3057"/>
                  </a:cubicBezTo>
                  <a:cubicBezTo>
                    <a:pt x="283" y="3540"/>
                    <a:pt x="357" y="4081"/>
                    <a:pt x="423" y="4657"/>
                  </a:cubicBezTo>
                  <a:cubicBezTo>
                    <a:pt x="568" y="5960"/>
                    <a:pt x="659" y="7448"/>
                    <a:pt x="576" y="8874"/>
                  </a:cubicBezTo>
                  <a:cubicBezTo>
                    <a:pt x="556" y="9195"/>
                    <a:pt x="579" y="9518"/>
                    <a:pt x="644" y="9832"/>
                  </a:cubicBezTo>
                  <a:cubicBezTo>
                    <a:pt x="644" y="9832"/>
                    <a:pt x="1240" y="10208"/>
                    <a:pt x="1630" y="10239"/>
                  </a:cubicBezTo>
                  <a:cubicBezTo>
                    <a:pt x="1945" y="10264"/>
                    <a:pt x="2275" y="10278"/>
                    <a:pt x="2612" y="10278"/>
                  </a:cubicBezTo>
                  <a:cubicBezTo>
                    <a:pt x="3733" y="10278"/>
                    <a:pt x="4921" y="10121"/>
                    <a:pt x="5807" y="9666"/>
                  </a:cubicBezTo>
                  <a:cubicBezTo>
                    <a:pt x="5827" y="9574"/>
                    <a:pt x="5931" y="8977"/>
                    <a:pt x="5910" y="8888"/>
                  </a:cubicBezTo>
                  <a:lnTo>
                    <a:pt x="5750" y="8175"/>
                  </a:lnTo>
                  <a:lnTo>
                    <a:pt x="5649" y="7722"/>
                  </a:lnTo>
                  <a:cubicBezTo>
                    <a:pt x="5649" y="7722"/>
                    <a:pt x="5619" y="6046"/>
                    <a:pt x="5879" y="4149"/>
                  </a:cubicBezTo>
                  <a:cubicBezTo>
                    <a:pt x="5975" y="3435"/>
                    <a:pt x="6113" y="2689"/>
                    <a:pt x="6310" y="1988"/>
                  </a:cubicBezTo>
                  <a:cubicBezTo>
                    <a:pt x="5971" y="1365"/>
                    <a:pt x="5758" y="972"/>
                    <a:pt x="5421" y="349"/>
                  </a:cubicBezTo>
                  <a:cubicBezTo>
                    <a:pt x="4705" y="118"/>
                    <a:pt x="3958" y="0"/>
                    <a:pt x="3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a:off x="4969150" y="3953250"/>
              <a:ext cx="47200" cy="73250"/>
            </a:xfrm>
            <a:custGeom>
              <a:avLst/>
              <a:gdLst/>
              <a:ahLst/>
              <a:cxnLst/>
              <a:rect l="l" t="t" r="r" b="b"/>
              <a:pathLst>
                <a:path w="1888" h="2930" extrusionOk="0">
                  <a:moveTo>
                    <a:pt x="500" y="0"/>
                  </a:moveTo>
                  <a:cubicBezTo>
                    <a:pt x="395" y="0"/>
                    <a:pt x="305" y="77"/>
                    <a:pt x="295" y="183"/>
                  </a:cubicBezTo>
                  <a:lnTo>
                    <a:pt x="16" y="2702"/>
                  </a:lnTo>
                  <a:cubicBezTo>
                    <a:pt x="1" y="2823"/>
                    <a:pt x="96" y="2930"/>
                    <a:pt x="218" y="2930"/>
                  </a:cubicBezTo>
                  <a:lnTo>
                    <a:pt x="1344" y="2930"/>
                  </a:lnTo>
                  <a:cubicBezTo>
                    <a:pt x="1446" y="2930"/>
                    <a:pt x="1534" y="2852"/>
                    <a:pt x="1546" y="2751"/>
                  </a:cubicBezTo>
                  <a:lnTo>
                    <a:pt x="1872" y="300"/>
                  </a:lnTo>
                  <a:cubicBezTo>
                    <a:pt x="1887" y="183"/>
                    <a:pt x="1800" y="77"/>
                    <a:pt x="1682" y="70"/>
                  </a:cubicBezTo>
                  <a:lnTo>
                    <a:pt x="509" y="0"/>
                  </a:lnTo>
                  <a:cubicBezTo>
                    <a:pt x="506" y="0"/>
                    <a:pt x="503" y="0"/>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4972650" y="3955275"/>
              <a:ext cx="47175" cy="73275"/>
            </a:xfrm>
            <a:custGeom>
              <a:avLst/>
              <a:gdLst/>
              <a:ahLst/>
              <a:cxnLst/>
              <a:rect l="l" t="t" r="r" b="b"/>
              <a:pathLst>
                <a:path w="1887" h="2931" extrusionOk="0">
                  <a:moveTo>
                    <a:pt x="498" y="1"/>
                  </a:moveTo>
                  <a:cubicBezTo>
                    <a:pt x="393" y="1"/>
                    <a:pt x="303" y="78"/>
                    <a:pt x="295" y="184"/>
                  </a:cubicBezTo>
                  <a:lnTo>
                    <a:pt x="15" y="2703"/>
                  </a:lnTo>
                  <a:cubicBezTo>
                    <a:pt x="0" y="2823"/>
                    <a:pt x="95" y="2930"/>
                    <a:pt x="217" y="2930"/>
                  </a:cubicBezTo>
                  <a:lnTo>
                    <a:pt x="1343" y="2930"/>
                  </a:lnTo>
                  <a:cubicBezTo>
                    <a:pt x="1446" y="2930"/>
                    <a:pt x="1532" y="2853"/>
                    <a:pt x="1545" y="2750"/>
                  </a:cubicBezTo>
                  <a:lnTo>
                    <a:pt x="1872" y="300"/>
                  </a:lnTo>
                  <a:cubicBezTo>
                    <a:pt x="1887" y="184"/>
                    <a:pt x="1799" y="77"/>
                    <a:pt x="1680" y="71"/>
                  </a:cubicBezTo>
                  <a:lnTo>
                    <a:pt x="507" y="1"/>
                  </a:lnTo>
                  <a:cubicBezTo>
                    <a:pt x="504" y="1"/>
                    <a:pt x="501"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a:off x="5009450" y="3963950"/>
              <a:ext cx="4975" cy="4925"/>
            </a:xfrm>
            <a:custGeom>
              <a:avLst/>
              <a:gdLst/>
              <a:ahLst/>
              <a:cxnLst/>
              <a:rect l="l" t="t" r="r" b="b"/>
              <a:pathLst>
                <a:path w="199" h="197" extrusionOk="0">
                  <a:moveTo>
                    <a:pt x="97" y="0"/>
                  </a:moveTo>
                  <a:cubicBezTo>
                    <a:pt x="44" y="0"/>
                    <a:pt x="0" y="44"/>
                    <a:pt x="0" y="98"/>
                  </a:cubicBezTo>
                  <a:cubicBezTo>
                    <a:pt x="0" y="152"/>
                    <a:pt x="45" y="196"/>
                    <a:pt x="100" y="196"/>
                  </a:cubicBezTo>
                  <a:cubicBezTo>
                    <a:pt x="153" y="196"/>
                    <a:pt x="198" y="152"/>
                    <a:pt x="198" y="98"/>
                  </a:cubicBezTo>
                  <a:cubicBezTo>
                    <a:pt x="198" y="45"/>
                    <a:pt x="153" y="0"/>
                    <a:pt x="100" y="0"/>
                  </a:cubicBezTo>
                  <a:cubicBezTo>
                    <a:pt x="99" y="0"/>
                    <a:pt x="9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4983050" y="3901525"/>
              <a:ext cx="126950" cy="177850"/>
            </a:xfrm>
            <a:custGeom>
              <a:avLst/>
              <a:gdLst/>
              <a:ahLst/>
              <a:cxnLst/>
              <a:rect l="l" t="t" r="r" b="b"/>
              <a:pathLst>
                <a:path w="5078" h="7114" extrusionOk="0">
                  <a:moveTo>
                    <a:pt x="2358" y="0"/>
                  </a:moveTo>
                  <a:cubicBezTo>
                    <a:pt x="1979" y="0"/>
                    <a:pt x="1632" y="311"/>
                    <a:pt x="1628" y="731"/>
                  </a:cubicBezTo>
                  <a:lnTo>
                    <a:pt x="1618" y="2008"/>
                  </a:lnTo>
                  <a:lnTo>
                    <a:pt x="3081" y="5135"/>
                  </a:lnTo>
                  <a:cubicBezTo>
                    <a:pt x="2794" y="5028"/>
                    <a:pt x="2182" y="4658"/>
                    <a:pt x="1762" y="4413"/>
                  </a:cubicBezTo>
                  <a:cubicBezTo>
                    <a:pt x="1541" y="4286"/>
                    <a:pt x="1373" y="4190"/>
                    <a:pt x="1333" y="4185"/>
                  </a:cubicBezTo>
                  <a:cubicBezTo>
                    <a:pt x="1581" y="3122"/>
                    <a:pt x="1083" y="3010"/>
                    <a:pt x="1083" y="3010"/>
                  </a:cubicBezTo>
                  <a:cubicBezTo>
                    <a:pt x="667" y="2766"/>
                    <a:pt x="465" y="2691"/>
                    <a:pt x="373" y="2691"/>
                  </a:cubicBezTo>
                  <a:cubicBezTo>
                    <a:pt x="227" y="2691"/>
                    <a:pt x="357" y="2877"/>
                    <a:pt x="357" y="2877"/>
                  </a:cubicBezTo>
                  <a:lnTo>
                    <a:pt x="979" y="3255"/>
                  </a:lnTo>
                  <a:lnTo>
                    <a:pt x="299" y="2943"/>
                  </a:lnTo>
                  <a:cubicBezTo>
                    <a:pt x="282" y="2941"/>
                    <a:pt x="266" y="2941"/>
                    <a:pt x="252" y="2941"/>
                  </a:cubicBezTo>
                  <a:cubicBezTo>
                    <a:pt x="1" y="2941"/>
                    <a:pt x="196" y="3154"/>
                    <a:pt x="196" y="3154"/>
                  </a:cubicBezTo>
                  <a:lnTo>
                    <a:pt x="853" y="3518"/>
                  </a:lnTo>
                  <a:lnTo>
                    <a:pt x="853" y="3518"/>
                  </a:lnTo>
                  <a:lnTo>
                    <a:pt x="321" y="3247"/>
                  </a:lnTo>
                  <a:cubicBezTo>
                    <a:pt x="302" y="3237"/>
                    <a:pt x="282" y="3233"/>
                    <a:pt x="264" y="3233"/>
                  </a:cubicBezTo>
                  <a:cubicBezTo>
                    <a:pt x="176" y="3233"/>
                    <a:pt x="108" y="3330"/>
                    <a:pt x="158" y="3418"/>
                  </a:cubicBezTo>
                  <a:lnTo>
                    <a:pt x="159" y="3421"/>
                  </a:lnTo>
                  <a:lnTo>
                    <a:pt x="722" y="3742"/>
                  </a:lnTo>
                  <a:lnTo>
                    <a:pt x="437" y="3620"/>
                  </a:lnTo>
                  <a:cubicBezTo>
                    <a:pt x="420" y="3613"/>
                    <a:pt x="404" y="3610"/>
                    <a:pt x="388" y="3610"/>
                  </a:cubicBezTo>
                  <a:cubicBezTo>
                    <a:pt x="300" y="3610"/>
                    <a:pt x="230" y="3705"/>
                    <a:pt x="278" y="3789"/>
                  </a:cubicBezTo>
                  <a:cubicBezTo>
                    <a:pt x="286" y="3800"/>
                    <a:pt x="291" y="3807"/>
                    <a:pt x="291" y="3807"/>
                  </a:cubicBezTo>
                  <a:lnTo>
                    <a:pt x="795" y="4067"/>
                  </a:lnTo>
                  <a:lnTo>
                    <a:pt x="819" y="4400"/>
                  </a:lnTo>
                  <a:cubicBezTo>
                    <a:pt x="791" y="4574"/>
                    <a:pt x="935" y="4670"/>
                    <a:pt x="1196" y="4926"/>
                  </a:cubicBezTo>
                  <a:cubicBezTo>
                    <a:pt x="1722" y="5438"/>
                    <a:pt x="2606" y="6138"/>
                    <a:pt x="2710" y="6218"/>
                  </a:cubicBezTo>
                  <a:cubicBezTo>
                    <a:pt x="3078" y="6502"/>
                    <a:pt x="3908" y="7114"/>
                    <a:pt x="4479" y="7114"/>
                  </a:cubicBezTo>
                  <a:cubicBezTo>
                    <a:pt x="4775" y="7114"/>
                    <a:pt x="5001" y="6949"/>
                    <a:pt x="5057" y="6488"/>
                  </a:cubicBezTo>
                  <a:cubicBezTo>
                    <a:pt x="5078" y="6306"/>
                    <a:pt x="5060" y="6117"/>
                    <a:pt x="5018" y="5936"/>
                  </a:cubicBezTo>
                  <a:cubicBezTo>
                    <a:pt x="4639" y="4349"/>
                    <a:pt x="4093" y="2805"/>
                    <a:pt x="3619" y="1243"/>
                  </a:cubicBezTo>
                  <a:cubicBezTo>
                    <a:pt x="3473" y="759"/>
                    <a:pt x="3152" y="337"/>
                    <a:pt x="2707" y="94"/>
                  </a:cubicBezTo>
                  <a:cubicBezTo>
                    <a:pt x="2702" y="91"/>
                    <a:pt x="2695" y="86"/>
                    <a:pt x="2689" y="83"/>
                  </a:cubicBezTo>
                  <a:cubicBezTo>
                    <a:pt x="2581" y="26"/>
                    <a:pt x="2468" y="0"/>
                    <a:pt x="2358" y="0"/>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4950775" y="3893550"/>
              <a:ext cx="53550" cy="28950"/>
            </a:xfrm>
            <a:custGeom>
              <a:avLst/>
              <a:gdLst/>
              <a:ahLst/>
              <a:cxnLst/>
              <a:rect l="l" t="t" r="r" b="b"/>
              <a:pathLst>
                <a:path w="2142" h="1158" extrusionOk="0">
                  <a:moveTo>
                    <a:pt x="2088" y="0"/>
                  </a:moveTo>
                  <a:cubicBezTo>
                    <a:pt x="2075" y="0"/>
                    <a:pt x="2063" y="8"/>
                    <a:pt x="2064" y="23"/>
                  </a:cubicBezTo>
                  <a:cubicBezTo>
                    <a:pt x="2092" y="646"/>
                    <a:pt x="1667" y="1069"/>
                    <a:pt x="1061" y="1103"/>
                  </a:cubicBezTo>
                  <a:cubicBezTo>
                    <a:pt x="1005" y="1107"/>
                    <a:pt x="953" y="1109"/>
                    <a:pt x="903" y="1109"/>
                  </a:cubicBezTo>
                  <a:cubicBezTo>
                    <a:pt x="653" y="1109"/>
                    <a:pt x="463" y="1052"/>
                    <a:pt x="268" y="794"/>
                  </a:cubicBezTo>
                  <a:cubicBezTo>
                    <a:pt x="110" y="583"/>
                    <a:pt x="58" y="321"/>
                    <a:pt x="51" y="64"/>
                  </a:cubicBezTo>
                  <a:cubicBezTo>
                    <a:pt x="51" y="48"/>
                    <a:pt x="38" y="40"/>
                    <a:pt x="25" y="40"/>
                  </a:cubicBezTo>
                  <a:cubicBezTo>
                    <a:pt x="13" y="40"/>
                    <a:pt x="0" y="47"/>
                    <a:pt x="0" y="62"/>
                  </a:cubicBezTo>
                  <a:cubicBezTo>
                    <a:pt x="9" y="393"/>
                    <a:pt x="106" y="729"/>
                    <a:pt x="350" y="968"/>
                  </a:cubicBezTo>
                  <a:cubicBezTo>
                    <a:pt x="507" y="1123"/>
                    <a:pt x="697" y="1158"/>
                    <a:pt x="902" y="1158"/>
                  </a:cubicBezTo>
                  <a:cubicBezTo>
                    <a:pt x="954" y="1158"/>
                    <a:pt x="1007" y="1155"/>
                    <a:pt x="1061" y="1152"/>
                  </a:cubicBezTo>
                  <a:cubicBezTo>
                    <a:pt x="1695" y="1118"/>
                    <a:pt x="2141" y="668"/>
                    <a:pt x="2114" y="23"/>
                  </a:cubicBezTo>
                  <a:cubicBezTo>
                    <a:pt x="2114" y="8"/>
                    <a:pt x="2101"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a:off x="4957725" y="4114925"/>
              <a:ext cx="78675" cy="13975"/>
            </a:xfrm>
            <a:custGeom>
              <a:avLst/>
              <a:gdLst/>
              <a:ahLst/>
              <a:cxnLst/>
              <a:rect l="l" t="t" r="r" b="b"/>
              <a:pathLst>
                <a:path w="3147" h="559" extrusionOk="0">
                  <a:moveTo>
                    <a:pt x="3115" y="1"/>
                  </a:moveTo>
                  <a:cubicBezTo>
                    <a:pt x="3112" y="1"/>
                    <a:pt x="3109" y="1"/>
                    <a:pt x="3106" y="2"/>
                  </a:cubicBezTo>
                  <a:cubicBezTo>
                    <a:pt x="2276" y="339"/>
                    <a:pt x="1407" y="508"/>
                    <a:pt x="519" y="508"/>
                  </a:cubicBezTo>
                  <a:cubicBezTo>
                    <a:pt x="357" y="508"/>
                    <a:pt x="195" y="502"/>
                    <a:pt x="31" y="491"/>
                  </a:cubicBezTo>
                  <a:cubicBezTo>
                    <a:pt x="31" y="491"/>
                    <a:pt x="31" y="491"/>
                    <a:pt x="30" y="491"/>
                  </a:cubicBezTo>
                  <a:cubicBezTo>
                    <a:pt x="0" y="491"/>
                    <a:pt x="1" y="537"/>
                    <a:pt x="31" y="542"/>
                  </a:cubicBezTo>
                  <a:cubicBezTo>
                    <a:pt x="195" y="553"/>
                    <a:pt x="359" y="558"/>
                    <a:pt x="521" y="558"/>
                  </a:cubicBezTo>
                  <a:cubicBezTo>
                    <a:pt x="1413" y="558"/>
                    <a:pt x="2282" y="389"/>
                    <a:pt x="3120" y="51"/>
                  </a:cubicBezTo>
                  <a:cubicBezTo>
                    <a:pt x="3147" y="41"/>
                    <a:pt x="3138" y="1"/>
                    <a:pt x="3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p:nvPr/>
          </p:nvSpPr>
          <p:spPr>
            <a:xfrm>
              <a:off x="4919400" y="4126600"/>
              <a:ext cx="43350" cy="9450"/>
            </a:xfrm>
            <a:custGeom>
              <a:avLst/>
              <a:gdLst/>
              <a:ahLst/>
              <a:cxnLst/>
              <a:rect l="l" t="t" r="r" b="b"/>
              <a:pathLst>
                <a:path w="1734" h="378" extrusionOk="0">
                  <a:moveTo>
                    <a:pt x="32" y="0"/>
                  </a:moveTo>
                  <a:cubicBezTo>
                    <a:pt x="6" y="0"/>
                    <a:pt x="0" y="40"/>
                    <a:pt x="27" y="51"/>
                  </a:cubicBezTo>
                  <a:cubicBezTo>
                    <a:pt x="569" y="260"/>
                    <a:pt x="1122" y="367"/>
                    <a:pt x="1701" y="378"/>
                  </a:cubicBezTo>
                  <a:cubicBezTo>
                    <a:pt x="1734" y="378"/>
                    <a:pt x="1734" y="327"/>
                    <a:pt x="1701" y="327"/>
                  </a:cubicBezTo>
                  <a:cubicBezTo>
                    <a:pt x="1126" y="317"/>
                    <a:pt x="575" y="210"/>
                    <a:pt x="40" y="2"/>
                  </a:cubicBezTo>
                  <a:cubicBezTo>
                    <a:pt x="37" y="1"/>
                    <a:pt x="34"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a:off x="5001450" y="4146300"/>
              <a:ext cx="38300" cy="43975"/>
            </a:xfrm>
            <a:custGeom>
              <a:avLst/>
              <a:gdLst/>
              <a:ahLst/>
              <a:cxnLst/>
              <a:rect l="l" t="t" r="r" b="b"/>
              <a:pathLst>
                <a:path w="1532" h="1759" extrusionOk="0">
                  <a:moveTo>
                    <a:pt x="35" y="0"/>
                  </a:moveTo>
                  <a:cubicBezTo>
                    <a:pt x="18" y="0"/>
                    <a:pt x="0" y="18"/>
                    <a:pt x="9" y="38"/>
                  </a:cubicBezTo>
                  <a:cubicBezTo>
                    <a:pt x="215" y="436"/>
                    <a:pt x="580" y="707"/>
                    <a:pt x="1001" y="797"/>
                  </a:cubicBezTo>
                  <a:cubicBezTo>
                    <a:pt x="998" y="800"/>
                    <a:pt x="995" y="802"/>
                    <a:pt x="995" y="808"/>
                  </a:cubicBezTo>
                  <a:cubicBezTo>
                    <a:pt x="950" y="1121"/>
                    <a:pt x="959" y="1430"/>
                    <a:pt x="1025" y="1741"/>
                  </a:cubicBezTo>
                  <a:cubicBezTo>
                    <a:pt x="1028" y="1753"/>
                    <a:pt x="1037" y="1759"/>
                    <a:pt x="1047" y="1759"/>
                  </a:cubicBezTo>
                  <a:cubicBezTo>
                    <a:pt x="1061" y="1759"/>
                    <a:pt x="1076" y="1747"/>
                    <a:pt x="1074" y="1727"/>
                  </a:cubicBezTo>
                  <a:cubicBezTo>
                    <a:pt x="1011" y="1426"/>
                    <a:pt x="1001" y="1124"/>
                    <a:pt x="1042" y="820"/>
                  </a:cubicBezTo>
                  <a:cubicBezTo>
                    <a:pt x="1045" y="815"/>
                    <a:pt x="1041" y="809"/>
                    <a:pt x="1039" y="805"/>
                  </a:cubicBezTo>
                  <a:lnTo>
                    <a:pt x="1039" y="805"/>
                  </a:lnTo>
                  <a:cubicBezTo>
                    <a:pt x="1129" y="823"/>
                    <a:pt x="1221" y="832"/>
                    <a:pt x="1314" y="832"/>
                  </a:cubicBezTo>
                  <a:cubicBezTo>
                    <a:pt x="1376" y="832"/>
                    <a:pt x="1438" y="828"/>
                    <a:pt x="1500" y="820"/>
                  </a:cubicBezTo>
                  <a:cubicBezTo>
                    <a:pt x="1530" y="817"/>
                    <a:pt x="1531" y="769"/>
                    <a:pt x="1503" y="769"/>
                  </a:cubicBezTo>
                  <a:cubicBezTo>
                    <a:pt x="1502" y="769"/>
                    <a:pt x="1501" y="769"/>
                    <a:pt x="1500" y="769"/>
                  </a:cubicBezTo>
                  <a:cubicBezTo>
                    <a:pt x="1438" y="777"/>
                    <a:pt x="1376" y="781"/>
                    <a:pt x="1314" y="781"/>
                  </a:cubicBezTo>
                  <a:cubicBezTo>
                    <a:pt x="788" y="781"/>
                    <a:pt x="302" y="490"/>
                    <a:pt x="53" y="11"/>
                  </a:cubicBezTo>
                  <a:cubicBezTo>
                    <a:pt x="49" y="3"/>
                    <a:pt x="42"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a:off x="4960575" y="3871500"/>
              <a:ext cx="36200" cy="44150"/>
            </a:xfrm>
            <a:custGeom>
              <a:avLst/>
              <a:gdLst/>
              <a:ahLst/>
              <a:cxnLst/>
              <a:rect l="l" t="t" r="r" b="b"/>
              <a:pathLst>
                <a:path w="1448" h="1766" extrusionOk="0">
                  <a:moveTo>
                    <a:pt x="1447" y="1"/>
                  </a:moveTo>
                  <a:lnTo>
                    <a:pt x="1428" y="7"/>
                  </a:lnTo>
                  <a:lnTo>
                    <a:pt x="736" y="267"/>
                  </a:lnTo>
                  <a:lnTo>
                    <a:pt x="335" y="377"/>
                  </a:lnTo>
                  <a:cubicBezTo>
                    <a:pt x="292" y="387"/>
                    <a:pt x="259" y="423"/>
                    <a:pt x="247" y="466"/>
                  </a:cubicBezTo>
                  <a:lnTo>
                    <a:pt x="142" y="870"/>
                  </a:lnTo>
                  <a:lnTo>
                    <a:pt x="99" y="1032"/>
                  </a:lnTo>
                  <a:lnTo>
                    <a:pt x="93" y="1055"/>
                  </a:lnTo>
                  <a:lnTo>
                    <a:pt x="90" y="1069"/>
                  </a:lnTo>
                  <a:cubicBezTo>
                    <a:pt x="1" y="1424"/>
                    <a:pt x="272" y="1752"/>
                    <a:pt x="611" y="1765"/>
                  </a:cubicBezTo>
                  <a:cubicBezTo>
                    <a:pt x="616" y="1766"/>
                    <a:pt x="621" y="1766"/>
                    <a:pt x="625" y="1766"/>
                  </a:cubicBezTo>
                  <a:cubicBezTo>
                    <a:pt x="678" y="1766"/>
                    <a:pt x="733" y="1758"/>
                    <a:pt x="786" y="1743"/>
                  </a:cubicBezTo>
                  <a:cubicBezTo>
                    <a:pt x="1009" y="1679"/>
                    <a:pt x="1179" y="1494"/>
                    <a:pt x="1217" y="1265"/>
                  </a:cubicBezTo>
                  <a:lnTo>
                    <a:pt x="1254" y="1055"/>
                  </a:lnTo>
                  <a:lnTo>
                    <a:pt x="1284" y="871"/>
                  </a:lnTo>
                  <a:lnTo>
                    <a:pt x="1421" y="99"/>
                  </a:lnTo>
                  <a:lnTo>
                    <a:pt x="1447" y="1"/>
                  </a:ln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a:off x="4932700" y="3782600"/>
              <a:ext cx="93675" cy="103150"/>
            </a:xfrm>
            <a:custGeom>
              <a:avLst/>
              <a:gdLst/>
              <a:ahLst/>
              <a:cxnLst/>
              <a:rect l="l" t="t" r="r" b="b"/>
              <a:pathLst>
                <a:path w="3747" h="4126" extrusionOk="0">
                  <a:moveTo>
                    <a:pt x="1862" y="1"/>
                  </a:moveTo>
                  <a:cubicBezTo>
                    <a:pt x="1269" y="1"/>
                    <a:pt x="698" y="461"/>
                    <a:pt x="232" y="2021"/>
                  </a:cubicBezTo>
                  <a:cubicBezTo>
                    <a:pt x="0" y="2798"/>
                    <a:pt x="339" y="3754"/>
                    <a:pt x="1064" y="4063"/>
                  </a:cubicBezTo>
                  <a:cubicBezTo>
                    <a:pt x="1164" y="4106"/>
                    <a:pt x="1273" y="4126"/>
                    <a:pt x="1387" y="4126"/>
                  </a:cubicBezTo>
                  <a:cubicBezTo>
                    <a:pt x="1892" y="4126"/>
                    <a:pt x="2499" y="3739"/>
                    <a:pt x="2876" y="3273"/>
                  </a:cubicBezTo>
                  <a:cubicBezTo>
                    <a:pt x="3142" y="3258"/>
                    <a:pt x="3439" y="3209"/>
                    <a:pt x="3605" y="2872"/>
                  </a:cubicBezTo>
                  <a:cubicBezTo>
                    <a:pt x="3737" y="2605"/>
                    <a:pt x="3746" y="2214"/>
                    <a:pt x="3516" y="2138"/>
                  </a:cubicBezTo>
                  <a:cubicBezTo>
                    <a:pt x="3489" y="2129"/>
                    <a:pt x="3459" y="2125"/>
                    <a:pt x="3427" y="2125"/>
                  </a:cubicBezTo>
                  <a:cubicBezTo>
                    <a:pt x="3379" y="2125"/>
                    <a:pt x="3327" y="2135"/>
                    <a:pt x="3273" y="2152"/>
                  </a:cubicBezTo>
                  <a:cubicBezTo>
                    <a:pt x="3286" y="1306"/>
                    <a:pt x="2901" y="272"/>
                    <a:pt x="2326" y="82"/>
                  </a:cubicBezTo>
                  <a:cubicBezTo>
                    <a:pt x="2171" y="32"/>
                    <a:pt x="2016" y="1"/>
                    <a:pt x="1862" y="1"/>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a:off x="4972250" y="3838150"/>
              <a:ext cx="7875" cy="7950"/>
            </a:xfrm>
            <a:custGeom>
              <a:avLst/>
              <a:gdLst/>
              <a:ahLst/>
              <a:cxnLst/>
              <a:rect l="l" t="t" r="r" b="b"/>
              <a:pathLst>
                <a:path w="315" h="318" extrusionOk="0">
                  <a:moveTo>
                    <a:pt x="162" y="0"/>
                  </a:moveTo>
                  <a:cubicBezTo>
                    <a:pt x="92" y="0"/>
                    <a:pt x="28" y="56"/>
                    <a:pt x="15" y="133"/>
                  </a:cubicBezTo>
                  <a:cubicBezTo>
                    <a:pt x="0" y="221"/>
                    <a:pt x="52" y="302"/>
                    <a:pt x="129" y="316"/>
                  </a:cubicBezTo>
                  <a:cubicBezTo>
                    <a:pt x="137" y="317"/>
                    <a:pt x="144" y="318"/>
                    <a:pt x="152" y="318"/>
                  </a:cubicBezTo>
                  <a:cubicBezTo>
                    <a:pt x="222" y="318"/>
                    <a:pt x="285" y="262"/>
                    <a:pt x="299" y="184"/>
                  </a:cubicBezTo>
                  <a:cubicBezTo>
                    <a:pt x="315" y="96"/>
                    <a:pt x="263" y="14"/>
                    <a:pt x="184" y="2"/>
                  </a:cubicBezTo>
                  <a:cubicBezTo>
                    <a:pt x="177" y="1"/>
                    <a:pt x="169" y="0"/>
                    <a:pt x="162"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a:off x="4947925" y="3833325"/>
              <a:ext cx="7850" cy="7950"/>
            </a:xfrm>
            <a:custGeom>
              <a:avLst/>
              <a:gdLst/>
              <a:ahLst/>
              <a:cxnLst/>
              <a:rect l="l" t="t" r="r" b="b"/>
              <a:pathLst>
                <a:path w="314" h="318" extrusionOk="0">
                  <a:moveTo>
                    <a:pt x="162" y="0"/>
                  </a:moveTo>
                  <a:cubicBezTo>
                    <a:pt x="92" y="0"/>
                    <a:pt x="28" y="56"/>
                    <a:pt x="15" y="133"/>
                  </a:cubicBezTo>
                  <a:cubicBezTo>
                    <a:pt x="0" y="221"/>
                    <a:pt x="52" y="302"/>
                    <a:pt x="129" y="316"/>
                  </a:cubicBezTo>
                  <a:cubicBezTo>
                    <a:pt x="137" y="317"/>
                    <a:pt x="144" y="318"/>
                    <a:pt x="152" y="318"/>
                  </a:cubicBezTo>
                  <a:cubicBezTo>
                    <a:pt x="222" y="318"/>
                    <a:pt x="285" y="261"/>
                    <a:pt x="299" y="183"/>
                  </a:cubicBezTo>
                  <a:cubicBezTo>
                    <a:pt x="314" y="99"/>
                    <a:pt x="262" y="17"/>
                    <a:pt x="184" y="2"/>
                  </a:cubicBezTo>
                  <a:cubicBezTo>
                    <a:pt x="177" y="1"/>
                    <a:pt x="169" y="0"/>
                    <a:pt x="162"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a:off x="4962400" y="3856475"/>
              <a:ext cx="13475" cy="9375"/>
            </a:xfrm>
            <a:custGeom>
              <a:avLst/>
              <a:gdLst/>
              <a:ahLst/>
              <a:cxnLst/>
              <a:rect l="l" t="t" r="r" b="b"/>
              <a:pathLst>
                <a:path w="539" h="375" extrusionOk="0">
                  <a:moveTo>
                    <a:pt x="487" y="1"/>
                  </a:moveTo>
                  <a:cubicBezTo>
                    <a:pt x="463" y="1"/>
                    <a:pt x="441" y="16"/>
                    <a:pt x="437" y="39"/>
                  </a:cubicBezTo>
                  <a:cubicBezTo>
                    <a:pt x="433" y="51"/>
                    <a:pt x="379" y="276"/>
                    <a:pt x="137" y="276"/>
                  </a:cubicBezTo>
                  <a:cubicBezTo>
                    <a:pt x="113" y="276"/>
                    <a:pt x="87" y="274"/>
                    <a:pt x="60" y="269"/>
                  </a:cubicBezTo>
                  <a:cubicBezTo>
                    <a:pt x="57" y="269"/>
                    <a:pt x="55" y="268"/>
                    <a:pt x="52" y="268"/>
                  </a:cubicBezTo>
                  <a:cubicBezTo>
                    <a:pt x="36" y="268"/>
                    <a:pt x="21" y="277"/>
                    <a:pt x="11" y="290"/>
                  </a:cubicBezTo>
                  <a:cubicBezTo>
                    <a:pt x="8" y="296"/>
                    <a:pt x="3" y="303"/>
                    <a:pt x="3" y="308"/>
                  </a:cubicBezTo>
                  <a:cubicBezTo>
                    <a:pt x="0" y="336"/>
                    <a:pt x="18" y="363"/>
                    <a:pt x="45" y="366"/>
                  </a:cubicBezTo>
                  <a:cubicBezTo>
                    <a:pt x="79" y="372"/>
                    <a:pt x="111" y="374"/>
                    <a:pt x="141" y="374"/>
                  </a:cubicBezTo>
                  <a:cubicBezTo>
                    <a:pt x="393" y="374"/>
                    <a:pt x="507" y="178"/>
                    <a:pt x="534" y="61"/>
                  </a:cubicBezTo>
                  <a:cubicBezTo>
                    <a:pt x="538" y="34"/>
                    <a:pt x="522" y="8"/>
                    <a:pt x="497" y="2"/>
                  </a:cubicBezTo>
                  <a:cubicBezTo>
                    <a:pt x="493" y="1"/>
                    <a:pt x="490" y="1"/>
                    <a:pt x="487"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p:nvPr/>
          </p:nvSpPr>
          <p:spPr>
            <a:xfrm>
              <a:off x="4945675" y="3821950"/>
              <a:ext cx="12875" cy="5300"/>
            </a:xfrm>
            <a:custGeom>
              <a:avLst/>
              <a:gdLst/>
              <a:ahLst/>
              <a:cxnLst/>
              <a:rect l="l" t="t" r="r" b="b"/>
              <a:pathLst>
                <a:path w="515" h="212" extrusionOk="0">
                  <a:moveTo>
                    <a:pt x="289" y="1"/>
                  </a:moveTo>
                  <a:cubicBezTo>
                    <a:pt x="157" y="1"/>
                    <a:pt x="57" y="85"/>
                    <a:pt x="14" y="147"/>
                  </a:cubicBezTo>
                  <a:cubicBezTo>
                    <a:pt x="1" y="165"/>
                    <a:pt x="7" y="191"/>
                    <a:pt x="25" y="205"/>
                  </a:cubicBezTo>
                  <a:cubicBezTo>
                    <a:pt x="32" y="209"/>
                    <a:pt x="40" y="211"/>
                    <a:pt x="48" y="211"/>
                  </a:cubicBezTo>
                  <a:cubicBezTo>
                    <a:pt x="61" y="211"/>
                    <a:pt x="74" y="205"/>
                    <a:pt x="83" y="193"/>
                  </a:cubicBezTo>
                  <a:cubicBezTo>
                    <a:pt x="88" y="186"/>
                    <a:pt x="163" y="82"/>
                    <a:pt x="290" y="82"/>
                  </a:cubicBezTo>
                  <a:cubicBezTo>
                    <a:pt x="336" y="82"/>
                    <a:pt x="389" y="95"/>
                    <a:pt x="448" y="132"/>
                  </a:cubicBezTo>
                  <a:cubicBezTo>
                    <a:pt x="456" y="136"/>
                    <a:pt x="463" y="139"/>
                    <a:pt x="471" y="139"/>
                  </a:cubicBezTo>
                  <a:cubicBezTo>
                    <a:pt x="479" y="139"/>
                    <a:pt x="486" y="136"/>
                    <a:pt x="493" y="132"/>
                  </a:cubicBezTo>
                  <a:cubicBezTo>
                    <a:pt x="499" y="127"/>
                    <a:pt x="502" y="124"/>
                    <a:pt x="502" y="120"/>
                  </a:cubicBezTo>
                  <a:cubicBezTo>
                    <a:pt x="515" y="101"/>
                    <a:pt x="508" y="74"/>
                    <a:pt x="490" y="64"/>
                  </a:cubicBezTo>
                  <a:cubicBezTo>
                    <a:pt x="417" y="18"/>
                    <a:pt x="350" y="1"/>
                    <a:pt x="289"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p:nvPr/>
          </p:nvSpPr>
          <p:spPr>
            <a:xfrm>
              <a:off x="4970975" y="3826150"/>
              <a:ext cx="12050" cy="7050"/>
            </a:xfrm>
            <a:custGeom>
              <a:avLst/>
              <a:gdLst/>
              <a:ahLst/>
              <a:cxnLst/>
              <a:rect l="l" t="t" r="r" b="b"/>
              <a:pathLst>
                <a:path w="482" h="282" extrusionOk="0">
                  <a:moveTo>
                    <a:pt x="153" y="1"/>
                  </a:moveTo>
                  <a:cubicBezTo>
                    <a:pt x="106" y="1"/>
                    <a:pt x="63" y="10"/>
                    <a:pt x="32" y="22"/>
                  </a:cubicBezTo>
                  <a:cubicBezTo>
                    <a:pt x="12" y="31"/>
                    <a:pt x="1" y="55"/>
                    <a:pt x="8" y="75"/>
                  </a:cubicBezTo>
                  <a:cubicBezTo>
                    <a:pt x="15" y="92"/>
                    <a:pt x="32" y="101"/>
                    <a:pt x="48" y="101"/>
                  </a:cubicBezTo>
                  <a:cubicBezTo>
                    <a:pt x="53" y="101"/>
                    <a:pt x="57" y="101"/>
                    <a:pt x="61" y="99"/>
                  </a:cubicBezTo>
                  <a:cubicBezTo>
                    <a:pt x="66" y="98"/>
                    <a:pt x="104" y="84"/>
                    <a:pt x="156" y="84"/>
                  </a:cubicBezTo>
                  <a:cubicBezTo>
                    <a:pt x="231" y="84"/>
                    <a:pt x="333" y="114"/>
                    <a:pt x="396" y="257"/>
                  </a:cubicBezTo>
                  <a:cubicBezTo>
                    <a:pt x="403" y="271"/>
                    <a:pt x="418" y="282"/>
                    <a:pt x="433" y="282"/>
                  </a:cubicBezTo>
                  <a:cubicBezTo>
                    <a:pt x="440" y="282"/>
                    <a:pt x="446" y="279"/>
                    <a:pt x="451" y="277"/>
                  </a:cubicBezTo>
                  <a:cubicBezTo>
                    <a:pt x="473" y="268"/>
                    <a:pt x="482" y="245"/>
                    <a:pt x="473" y="224"/>
                  </a:cubicBezTo>
                  <a:cubicBezTo>
                    <a:pt x="396" y="50"/>
                    <a:pt x="262" y="1"/>
                    <a:pt x="153"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p:nvPr/>
          </p:nvSpPr>
          <p:spPr>
            <a:xfrm>
              <a:off x="4950100" y="3835750"/>
              <a:ext cx="13850" cy="20850"/>
            </a:xfrm>
            <a:custGeom>
              <a:avLst/>
              <a:gdLst/>
              <a:ahLst/>
              <a:cxnLst/>
              <a:rect l="l" t="t" r="r" b="b"/>
              <a:pathLst>
                <a:path w="554" h="834" extrusionOk="0">
                  <a:moveTo>
                    <a:pt x="511" y="1"/>
                  </a:moveTo>
                  <a:cubicBezTo>
                    <a:pt x="500" y="1"/>
                    <a:pt x="490" y="5"/>
                    <a:pt x="484" y="14"/>
                  </a:cubicBezTo>
                  <a:lnTo>
                    <a:pt x="151" y="422"/>
                  </a:lnTo>
                  <a:cubicBezTo>
                    <a:pt x="38" y="538"/>
                    <a:pt x="1" y="658"/>
                    <a:pt x="53" y="746"/>
                  </a:cubicBezTo>
                  <a:cubicBezTo>
                    <a:pt x="69" y="774"/>
                    <a:pt x="91" y="794"/>
                    <a:pt x="121" y="808"/>
                  </a:cubicBezTo>
                  <a:cubicBezTo>
                    <a:pt x="152" y="825"/>
                    <a:pt x="188" y="833"/>
                    <a:pt x="229" y="833"/>
                  </a:cubicBezTo>
                  <a:cubicBezTo>
                    <a:pt x="256" y="833"/>
                    <a:pt x="284" y="829"/>
                    <a:pt x="314" y="822"/>
                  </a:cubicBezTo>
                  <a:cubicBezTo>
                    <a:pt x="332" y="816"/>
                    <a:pt x="342" y="796"/>
                    <a:pt x="336" y="777"/>
                  </a:cubicBezTo>
                  <a:cubicBezTo>
                    <a:pt x="332" y="760"/>
                    <a:pt x="316" y="750"/>
                    <a:pt x="299" y="750"/>
                  </a:cubicBezTo>
                  <a:cubicBezTo>
                    <a:pt x="295" y="750"/>
                    <a:pt x="291" y="751"/>
                    <a:pt x="287" y="752"/>
                  </a:cubicBezTo>
                  <a:cubicBezTo>
                    <a:pt x="267" y="757"/>
                    <a:pt x="247" y="759"/>
                    <a:pt x="228" y="759"/>
                  </a:cubicBezTo>
                  <a:cubicBezTo>
                    <a:pt x="177" y="759"/>
                    <a:pt x="136" y="742"/>
                    <a:pt x="115" y="709"/>
                  </a:cubicBezTo>
                  <a:cubicBezTo>
                    <a:pt x="90" y="666"/>
                    <a:pt x="99" y="581"/>
                    <a:pt x="206" y="471"/>
                  </a:cubicBezTo>
                  <a:lnTo>
                    <a:pt x="540" y="61"/>
                  </a:lnTo>
                  <a:cubicBezTo>
                    <a:pt x="553" y="46"/>
                    <a:pt x="552" y="21"/>
                    <a:pt x="536" y="9"/>
                  </a:cubicBezTo>
                  <a:cubicBezTo>
                    <a:pt x="528" y="3"/>
                    <a:pt x="519" y="1"/>
                    <a:pt x="511"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a:off x="4967275" y="4179850"/>
              <a:ext cx="9375" cy="78600"/>
            </a:xfrm>
            <a:custGeom>
              <a:avLst/>
              <a:gdLst/>
              <a:ahLst/>
              <a:cxnLst/>
              <a:rect l="l" t="t" r="r" b="b"/>
              <a:pathLst>
                <a:path w="375" h="3144" extrusionOk="0">
                  <a:moveTo>
                    <a:pt x="75" y="1"/>
                  </a:moveTo>
                  <a:cubicBezTo>
                    <a:pt x="63" y="1"/>
                    <a:pt x="50" y="9"/>
                    <a:pt x="49" y="24"/>
                  </a:cubicBezTo>
                  <a:cubicBezTo>
                    <a:pt x="0" y="1071"/>
                    <a:pt x="91" y="2104"/>
                    <a:pt x="321" y="3124"/>
                  </a:cubicBezTo>
                  <a:cubicBezTo>
                    <a:pt x="324" y="3138"/>
                    <a:pt x="334" y="3143"/>
                    <a:pt x="344" y="3143"/>
                  </a:cubicBezTo>
                  <a:cubicBezTo>
                    <a:pt x="359" y="3143"/>
                    <a:pt x="374" y="3131"/>
                    <a:pt x="370" y="3112"/>
                  </a:cubicBezTo>
                  <a:cubicBezTo>
                    <a:pt x="140" y="2095"/>
                    <a:pt x="49" y="1065"/>
                    <a:pt x="98" y="24"/>
                  </a:cubicBezTo>
                  <a:cubicBezTo>
                    <a:pt x="100" y="9"/>
                    <a:pt x="88"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a:off x="4911500" y="4157750"/>
              <a:ext cx="24225" cy="19700"/>
            </a:xfrm>
            <a:custGeom>
              <a:avLst/>
              <a:gdLst/>
              <a:ahLst/>
              <a:cxnLst/>
              <a:rect l="l" t="t" r="r" b="b"/>
              <a:pathLst>
                <a:path w="969" h="788" extrusionOk="0">
                  <a:moveTo>
                    <a:pt x="934" y="0"/>
                  </a:moveTo>
                  <a:cubicBezTo>
                    <a:pt x="926" y="0"/>
                    <a:pt x="919" y="3"/>
                    <a:pt x="913" y="11"/>
                  </a:cubicBezTo>
                  <a:cubicBezTo>
                    <a:pt x="692" y="336"/>
                    <a:pt x="389" y="584"/>
                    <a:pt x="27" y="737"/>
                  </a:cubicBezTo>
                  <a:cubicBezTo>
                    <a:pt x="1" y="749"/>
                    <a:pt x="8" y="787"/>
                    <a:pt x="30" y="787"/>
                  </a:cubicBezTo>
                  <a:cubicBezTo>
                    <a:pt x="33" y="787"/>
                    <a:pt x="36" y="787"/>
                    <a:pt x="40" y="785"/>
                  </a:cubicBezTo>
                  <a:cubicBezTo>
                    <a:pt x="417" y="627"/>
                    <a:pt x="728" y="373"/>
                    <a:pt x="955" y="36"/>
                  </a:cubicBezTo>
                  <a:cubicBezTo>
                    <a:pt x="969" y="18"/>
                    <a:pt x="951"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a:off x="5007100" y="3897325"/>
              <a:ext cx="91200" cy="114925"/>
            </a:xfrm>
            <a:custGeom>
              <a:avLst/>
              <a:gdLst/>
              <a:ahLst/>
              <a:cxnLst/>
              <a:rect l="l" t="t" r="r" b="b"/>
              <a:pathLst>
                <a:path w="3648" h="4597" extrusionOk="0">
                  <a:moveTo>
                    <a:pt x="892" y="0"/>
                  </a:moveTo>
                  <a:cubicBezTo>
                    <a:pt x="892" y="0"/>
                    <a:pt x="1" y="1171"/>
                    <a:pt x="494" y="2317"/>
                  </a:cubicBezTo>
                  <a:lnTo>
                    <a:pt x="1630" y="4596"/>
                  </a:lnTo>
                  <a:lnTo>
                    <a:pt x="3648" y="4335"/>
                  </a:lnTo>
                  <a:cubicBezTo>
                    <a:pt x="3648" y="4335"/>
                    <a:pt x="3159" y="1955"/>
                    <a:pt x="2338" y="765"/>
                  </a:cubicBezTo>
                  <a:cubicBezTo>
                    <a:pt x="2104" y="425"/>
                    <a:pt x="1743" y="187"/>
                    <a:pt x="1338" y="98"/>
                  </a:cubicBezTo>
                  <a:lnTo>
                    <a:pt x="8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a:off x="4935725" y="3769600"/>
              <a:ext cx="91100" cy="88450"/>
            </a:xfrm>
            <a:custGeom>
              <a:avLst/>
              <a:gdLst/>
              <a:ahLst/>
              <a:cxnLst/>
              <a:rect l="l" t="t" r="r" b="b"/>
              <a:pathLst>
                <a:path w="3644" h="3538" extrusionOk="0">
                  <a:moveTo>
                    <a:pt x="2157" y="0"/>
                  </a:moveTo>
                  <a:cubicBezTo>
                    <a:pt x="2013" y="0"/>
                    <a:pt x="1875" y="40"/>
                    <a:pt x="1819" y="164"/>
                  </a:cubicBezTo>
                  <a:cubicBezTo>
                    <a:pt x="1664" y="70"/>
                    <a:pt x="1514" y="4"/>
                    <a:pt x="1348" y="4"/>
                  </a:cubicBezTo>
                  <a:cubicBezTo>
                    <a:pt x="1285" y="4"/>
                    <a:pt x="1220" y="14"/>
                    <a:pt x="1151" y="35"/>
                  </a:cubicBezTo>
                  <a:cubicBezTo>
                    <a:pt x="920" y="103"/>
                    <a:pt x="867" y="237"/>
                    <a:pt x="711" y="365"/>
                  </a:cubicBezTo>
                  <a:cubicBezTo>
                    <a:pt x="546" y="501"/>
                    <a:pt x="1" y="1030"/>
                    <a:pt x="308" y="1268"/>
                  </a:cubicBezTo>
                  <a:cubicBezTo>
                    <a:pt x="201" y="1388"/>
                    <a:pt x="5" y="1538"/>
                    <a:pt x="59" y="1724"/>
                  </a:cubicBezTo>
                  <a:cubicBezTo>
                    <a:pt x="93" y="1843"/>
                    <a:pt x="225" y="1909"/>
                    <a:pt x="347" y="1909"/>
                  </a:cubicBezTo>
                  <a:cubicBezTo>
                    <a:pt x="365" y="1909"/>
                    <a:pt x="382" y="1908"/>
                    <a:pt x="399" y="1905"/>
                  </a:cubicBezTo>
                  <a:cubicBezTo>
                    <a:pt x="421" y="1910"/>
                    <a:pt x="443" y="1912"/>
                    <a:pt x="466" y="1912"/>
                  </a:cubicBezTo>
                  <a:cubicBezTo>
                    <a:pt x="634" y="1912"/>
                    <a:pt x="830" y="1802"/>
                    <a:pt x="943" y="1731"/>
                  </a:cubicBezTo>
                  <a:lnTo>
                    <a:pt x="943" y="1731"/>
                  </a:lnTo>
                  <a:cubicBezTo>
                    <a:pt x="931" y="1900"/>
                    <a:pt x="1077" y="1954"/>
                    <a:pt x="1248" y="1954"/>
                  </a:cubicBezTo>
                  <a:cubicBezTo>
                    <a:pt x="1429" y="1954"/>
                    <a:pt x="1639" y="1893"/>
                    <a:pt x="1717" y="1847"/>
                  </a:cubicBezTo>
                  <a:lnTo>
                    <a:pt x="1717" y="1847"/>
                  </a:lnTo>
                  <a:cubicBezTo>
                    <a:pt x="1696" y="2103"/>
                    <a:pt x="2006" y="2225"/>
                    <a:pt x="2243" y="2225"/>
                  </a:cubicBezTo>
                  <a:cubicBezTo>
                    <a:pt x="2292" y="2225"/>
                    <a:pt x="2337" y="2220"/>
                    <a:pt x="2376" y="2210"/>
                  </a:cubicBezTo>
                  <a:lnTo>
                    <a:pt x="2376" y="2210"/>
                  </a:lnTo>
                  <a:cubicBezTo>
                    <a:pt x="2333" y="2309"/>
                    <a:pt x="2242" y="2444"/>
                    <a:pt x="2254" y="2560"/>
                  </a:cubicBezTo>
                  <a:cubicBezTo>
                    <a:pt x="2266" y="2692"/>
                    <a:pt x="2367" y="2725"/>
                    <a:pt x="2462" y="2799"/>
                  </a:cubicBezTo>
                  <a:cubicBezTo>
                    <a:pt x="2254" y="2989"/>
                    <a:pt x="2207" y="3373"/>
                    <a:pt x="2501" y="3511"/>
                  </a:cubicBezTo>
                  <a:cubicBezTo>
                    <a:pt x="2541" y="3529"/>
                    <a:pt x="2580" y="3538"/>
                    <a:pt x="2616" y="3538"/>
                  </a:cubicBezTo>
                  <a:cubicBezTo>
                    <a:pt x="2744" y="3538"/>
                    <a:pt x="2850" y="3437"/>
                    <a:pt x="2924" y="3313"/>
                  </a:cubicBezTo>
                  <a:cubicBezTo>
                    <a:pt x="2970" y="3238"/>
                    <a:pt x="2969" y="3087"/>
                    <a:pt x="3016" y="3024"/>
                  </a:cubicBezTo>
                  <a:cubicBezTo>
                    <a:pt x="3056" y="2972"/>
                    <a:pt x="3172" y="2936"/>
                    <a:pt x="3227" y="2884"/>
                  </a:cubicBezTo>
                  <a:cubicBezTo>
                    <a:pt x="3379" y="2735"/>
                    <a:pt x="3370" y="2612"/>
                    <a:pt x="3398" y="2435"/>
                  </a:cubicBezTo>
                  <a:cubicBezTo>
                    <a:pt x="3431" y="2221"/>
                    <a:pt x="3584" y="2051"/>
                    <a:pt x="3603" y="1819"/>
                  </a:cubicBezTo>
                  <a:cubicBezTo>
                    <a:pt x="3643" y="1342"/>
                    <a:pt x="3507" y="758"/>
                    <a:pt x="3098" y="464"/>
                  </a:cubicBezTo>
                  <a:cubicBezTo>
                    <a:pt x="2902" y="320"/>
                    <a:pt x="2730" y="140"/>
                    <a:pt x="2479" y="56"/>
                  </a:cubicBezTo>
                  <a:cubicBezTo>
                    <a:pt x="2396" y="27"/>
                    <a:pt x="2274" y="0"/>
                    <a:pt x="2157"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randombar(horizontal)">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4"/>
          <p:cNvSpPr txBox="1">
            <a:spLocks noGrp="1"/>
          </p:cNvSpPr>
          <p:nvPr>
            <p:ph type="title" idx="6"/>
          </p:nvPr>
        </p:nvSpPr>
        <p:spPr>
          <a:xfrm>
            <a:off x="536980" y="723038"/>
            <a:ext cx="7704000" cy="6402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3800" b="1" dirty="0">
                <a:latin typeface="Times New Roman"/>
                <a:ea typeface="Times New Roman"/>
                <a:cs typeface="Times New Roman"/>
                <a:sym typeface="Times New Roman"/>
              </a:rPr>
              <a:t>2.2.  Bài học đường đời đầu tiên</a:t>
            </a:r>
            <a:endParaRPr sz="3800" b="1" dirty="0">
              <a:latin typeface="Times New Roman"/>
              <a:ea typeface="Times New Roman"/>
              <a:cs typeface="Times New Roman"/>
              <a:sym typeface="Times New Roman"/>
            </a:endParaRPr>
          </a:p>
        </p:txBody>
      </p:sp>
      <p:sp>
        <p:nvSpPr>
          <p:cNvPr id="576" name="Google Shape;576;p44"/>
          <p:cNvSpPr txBox="1"/>
          <p:nvPr/>
        </p:nvSpPr>
        <p:spPr>
          <a:xfrm>
            <a:off x="3895050" y="1808900"/>
            <a:ext cx="42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Medium"/>
              <a:ea typeface="Barlow Medium"/>
              <a:cs typeface="Barlow Medium"/>
              <a:sym typeface="Barlow Medium"/>
            </a:endParaRPr>
          </a:p>
        </p:txBody>
      </p:sp>
      <p:sp>
        <p:nvSpPr>
          <p:cNvPr id="577" name="Google Shape;577;p44"/>
          <p:cNvSpPr txBox="1"/>
          <p:nvPr/>
        </p:nvSpPr>
        <p:spPr>
          <a:xfrm>
            <a:off x="1228350" y="1658038"/>
            <a:ext cx="68970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dirty="0">
                <a:solidFill>
                  <a:srgbClr val="38761D"/>
                </a:solidFill>
                <a:latin typeface="Times New Roman"/>
                <a:ea typeface="Times New Roman"/>
                <a:cs typeface="Times New Roman"/>
                <a:sym typeface="Times New Roman"/>
              </a:rPr>
              <a:t>Tổ 1 và 2:</a:t>
            </a:r>
            <a:r>
              <a:rPr lang="en" sz="2800" dirty="0">
                <a:solidFill>
                  <a:srgbClr val="38761D"/>
                </a:solidFill>
                <a:latin typeface="Times New Roman"/>
                <a:ea typeface="Times New Roman"/>
                <a:cs typeface="Times New Roman"/>
                <a:sym typeface="Times New Roman"/>
              </a:rPr>
              <a:t> Tìm hiểu về Dế Choắt</a:t>
            </a:r>
            <a:endParaRPr sz="2800" dirty="0">
              <a:solidFill>
                <a:srgbClr val="38761D"/>
              </a:solidFill>
              <a:latin typeface="Times New Roman"/>
              <a:ea typeface="Times New Roman"/>
              <a:cs typeface="Times New Roman"/>
              <a:sym typeface="Times New Roman"/>
            </a:endParaRPr>
          </a:p>
          <a:p>
            <a:pPr marL="0" lvl="0" indent="0" algn="l" rtl="0">
              <a:spcBef>
                <a:spcPts val="0"/>
              </a:spcBef>
              <a:spcAft>
                <a:spcPts val="0"/>
              </a:spcAft>
              <a:buNone/>
            </a:pPr>
            <a:r>
              <a:rPr lang="en" sz="2800" b="1" dirty="0">
                <a:solidFill>
                  <a:srgbClr val="38761D"/>
                </a:solidFill>
                <a:latin typeface="Times New Roman"/>
                <a:ea typeface="Times New Roman"/>
                <a:cs typeface="Times New Roman"/>
                <a:sym typeface="Times New Roman"/>
              </a:rPr>
              <a:t>Tổ 3 và 4</a:t>
            </a:r>
            <a:r>
              <a:rPr lang="en" sz="2800" dirty="0">
                <a:solidFill>
                  <a:srgbClr val="38761D"/>
                </a:solidFill>
                <a:latin typeface="Times New Roman"/>
                <a:ea typeface="Times New Roman"/>
                <a:cs typeface="Times New Roman"/>
                <a:sym typeface="Times New Roman"/>
              </a:rPr>
              <a:t>: Tìm hiểu thái độ của Dế Mèn đối với Dế Choắt</a:t>
            </a:r>
            <a:endParaRPr sz="2800" dirty="0">
              <a:solidFill>
                <a:srgbClr val="38761D"/>
              </a:solidFill>
              <a:latin typeface="Times New Roman"/>
              <a:ea typeface="Times New Roman"/>
              <a:cs typeface="Times New Roman"/>
              <a:sym typeface="Times New Roman"/>
            </a:endParaRPr>
          </a:p>
        </p:txBody>
      </p:sp>
      <p:grpSp>
        <p:nvGrpSpPr>
          <p:cNvPr id="578" name="Google Shape;578;p44"/>
          <p:cNvGrpSpPr/>
          <p:nvPr/>
        </p:nvGrpSpPr>
        <p:grpSpPr>
          <a:xfrm>
            <a:off x="312525" y="4039700"/>
            <a:ext cx="662550" cy="869576"/>
            <a:chOff x="1797025" y="3858550"/>
            <a:chExt cx="662550" cy="869576"/>
          </a:xfrm>
        </p:grpSpPr>
        <p:sp>
          <p:nvSpPr>
            <p:cNvPr id="579" name="Google Shape;579;p44"/>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4"/>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4"/>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44"/>
          <p:cNvGrpSpPr/>
          <p:nvPr/>
        </p:nvGrpSpPr>
        <p:grpSpPr>
          <a:xfrm>
            <a:off x="7445013" y="4252024"/>
            <a:ext cx="535595" cy="702952"/>
            <a:chOff x="4345338" y="3967086"/>
            <a:chExt cx="535595" cy="702952"/>
          </a:xfrm>
        </p:grpSpPr>
        <p:sp>
          <p:nvSpPr>
            <p:cNvPr id="584" name="Google Shape;584;p44"/>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4"/>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4"/>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4"/>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44"/>
          <p:cNvGrpSpPr/>
          <p:nvPr/>
        </p:nvGrpSpPr>
        <p:grpSpPr>
          <a:xfrm>
            <a:off x="-169376" y="1264660"/>
            <a:ext cx="740301" cy="2050497"/>
            <a:chOff x="2691975" y="1161825"/>
            <a:chExt cx="72450" cy="200675"/>
          </a:xfrm>
        </p:grpSpPr>
        <p:sp>
          <p:nvSpPr>
            <p:cNvPr id="589" name="Google Shape;589;p44"/>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4"/>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4"/>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4"/>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4"/>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4"/>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4"/>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44"/>
          <p:cNvGrpSpPr/>
          <p:nvPr/>
        </p:nvGrpSpPr>
        <p:grpSpPr>
          <a:xfrm>
            <a:off x="8274923" y="-8"/>
            <a:ext cx="860161" cy="869578"/>
            <a:chOff x="4033825" y="596850"/>
            <a:chExt cx="104575" cy="105725"/>
          </a:xfrm>
        </p:grpSpPr>
        <p:sp>
          <p:nvSpPr>
            <p:cNvPr id="597" name="Google Shape;597;p44"/>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4"/>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4"/>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4"/>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4"/>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4"/>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4"/>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4"/>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4"/>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4"/>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anim calcmode="lin" valueType="num">
                                      <p:cBhvr>
                                        <p:cTn id="8" dur="1000" fill="hold"/>
                                        <p:tgtEl>
                                          <p:spTgt spid="577"/>
                                        </p:tgtEl>
                                        <p:attrNameLst>
                                          <p:attrName>ppt_x</p:attrName>
                                        </p:attrNameLst>
                                      </p:cBhvr>
                                      <p:tavLst>
                                        <p:tav tm="0">
                                          <p:val>
                                            <p:strVal val="#ppt_x"/>
                                          </p:val>
                                        </p:tav>
                                        <p:tav tm="100000">
                                          <p:val>
                                            <p:strVal val="#ppt_x"/>
                                          </p:val>
                                        </p:tav>
                                      </p:tavLst>
                                    </p:anim>
                                    <p:anim calcmode="lin" valueType="num">
                                      <p:cBhvr>
                                        <p:cTn id="9" dur="1000" fill="hold"/>
                                        <p:tgtEl>
                                          <p:spTgt spid="5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5"/>
          <p:cNvSpPr txBox="1">
            <a:spLocks noGrp="1"/>
          </p:cNvSpPr>
          <p:nvPr>
            <p:ph type="title" idx="6"/>
          </p:nvPr>
        </p:nvSpPr>
        <p:spPr>
          <a:xfrm>
            <a:off x="570925" y="290239"/>
            <a:ext cx="5167147" cy="640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1" dirty="0">
                <a:solidFill>
                  <a:schemeClr val="accent5">
                    <a:lumMod val="75000"/>
                  </a:schemeClr>
                </a:solidFill>
                <a:latin typeface="Times New Roman"/>
                <a:ea typeface="Times New Roman"/>
                <a:cs typeface="Times New Roman"/>
                <a:sym typeface="Times New Roman"/>
              </a:rPr>
              <a:t>a.Nhân vật Dế </a:t>
            </a:r>
            <a:r>
              <a:rPr lang="en-US" sz="2600" b="1" dirty="0" err="1">
                <a:solidFill>
                  <a:schemeClr val="accent5">
                    <a:lumMod val="75000"/>
                  </a:schemeClr>
                </a:solidFill>
                <a:latin typeface="Times New Roman"/>
                <a:ea typeface="Times New Roman"/>
                <a:cs typeface="Times New Roman"/>
                <a:sym typeface="Times New Roman"/>
              </a:rPr>
              <a:t>Mèn</a:t>
            </a:r>
            <a:r>
              <a:rPr lang="en-US" sz="2600" b="1" dirty="0">
                <a:solidFill>
                  <a:schemeClr val="accent5">
                    <a:lumMod val="75000"/>
                  </a:schemeClr>
                </a:solidFill>
                <a:latin typeface="Times New Roman"/>
                <a:ea typeface="Times New Roman"/>
                <a:cs typeface="Times New Roman"/>
                <a:sym typeface="Times New Roman"/>
              </a:rPr>
              <a:t> </a:t>
            </a:r>
            <a:r>
              <a:rPr lang="en-US" sz="2600" b="1" dirty="0" err="1">
                <a:solidFill>
                  <a:schemeClr val="accent5">
                    <a:lumMod val="75000"/>
                  </a:schemeClr>
                </a:solidFill>
                <a:latin typeface="Times New Roman"/>
                <a:ea typeface="Times New Roman"/>
                <a:cs typeface="Times New Roman"/>
                <a:sym typeface="Times New Roman"/>
              </a:rPr>
              <a:t>kể</a:t>
            </a:r>
            <a:r>
              <a:rPr lang="en-US" sz="2600" b="1" dirty="0">
                <a:solidFill>
                  <a:schemeClr val="accent5">
                    <a:lumMod val="75000"/>
                  </a:schemeClr>
                </a:solidFill>
                <a:latin typeface="Times New Roman"/>
                <a:ea typeface="Times New Roman"/>
                <a:cs typeface="Times New Roman"/>
                <a:sym typeface="Times New Roman"/>
              </a:rPr>
              <a:t> </a:t>
            </a:r>
            <a:r>
              <a:rPr lang="en-US" sz="2600" b="1" dirty="0" err="1">
                <a:solidFill>
                  <a:schemeClr val="accent5">
                    <a:lumMod val="75000"/>
                  </a:schemeClr>
                </a:solidFill>
                <a:latin typeface="Times New Roman"/>
                <a:ea typeface="Times New Roman"/>
                <a:cs typeface="Times New Roman"/>
                <a:sym typeface="Times New Roman"/>
              </a:rPr>
              <a:t>về</a:t>
            </a:r>
            <a:r>
              <a:rPr lang="en-US" sz="2600" b="1" dirty="0">
                <a:solidFill>
                  <a:schemeClr val="accent5">
                    <a:lumMod val="75000"/>
                  </a:schemeClr>
                </a:solidFill>
                <a:latin typeface="Times New Roman"/>
                <a:ea typeface="Times New Roman"/>
                <a:cs typeface="Times New Roman"/>
                <a:sym typeface="Times New Roman"/>
              </a:rPr>
              <a:t> </a:t>
            </a:r>
            <a:r>
              <a:rPr lang="en-US" sz="2600" b="1" dirty="0" err="1">
                <a:solidFill>
                  <a:schemeClr val="accent5">
                    <a:lumMod val="75000"/>
                  </a:schemeClr>
                </a:solidFill>
                <a:latin typeface="Times New Roman"/>
                <a:ea typeface="Times New Roman"/>
                <a:cs typeface="Times New Roman"/>
                <a:sym typeface="Times New Roman"/>
              </a:rPr>
              <a:t>Dế</a:t>
            </a:r>
            <a:r>
              <a:rPr lang="en-US" sz="2600" b="1" dirty="0">
                <a:solidFill>
                  <a:schemeClr val="accent5">
                    <a:lumMod val="75000"/>
                  </a:schemeClr>
                </a:solidFill>
                <a:latin typeface="Times New Roman"/>
                <a:ea typeface="Times New Roman"/>
                <a:cs typeface="Times New Roman"/>
                <a:sym typeface="Times New Roman"/>
              </a:rPr>
              <a:t> </a:t>
            </a:r>
            <a:r>
              <a:rPr lang="en-US" sz="2600" b="1" dirty="0" err="1">
                <a:solidFill>
                  <a:schemeClr val="accent5">
                    <a:lumMod val="75000"/>
                  </a:schemeClr>
                </a:solidFill>
                <a:latin typeface="Times New Roman"/>
                <a:ea typeface="Times New Roman"/>
                <a:cs typeface="Times New Roman"/>
                <a:sym typeface="Times New Roman"/>
              </a:rPr>
              <a:t>Choắt</a:t>
            </a:r>
            <a:endParaRPr sz="2600" b="1" dirty="0">
              <a:solidFill>
                <a:schemeClr val="accent5">
                  <a:lumMod val="75000"/>
                </a:schemeClr>
              </a:solidFill>
              <a:latin typeface="Times New Roman"/>
              <a:ea typeface="Times New Roman"/>
              <a:cs typeface="Times New Roman"/>
              <a:sym typeface="Times New Roman"/>
            </a:endParaRPr>
          </a:p>
        </p:txBody>
      </p:sp>
      <p:sp>
        <p:nvSpPr>
          <p:cNvPr id="617" name="Google Shape;617;p45"/>
          <p:cNvSpPr txBox="1"/>
          <p:nvPr/>
        </p:nvSpPr>
        <p:spPr>
          <a:xfrm>
            <a:off x="3895050" y="1808900"/>
            <a:ext cx="42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Medium"/>
              <a:ea typeface="Barlow Medium"/>
              <a:cs typeface="Barlow Medium"/>
              <a:sym typeface="Barlow Medium"/>
            </a:endParaRPr>
          </a:p>
        </p:txBody>
      </p:sp>
      <p:grpSp>
        <p:nvGrpSpPr>
          <p:cNvPr id="618" name="Google Shape;618;p45"/>
          <p:cNvGrpSpPr/>
          <p:nvPr/>
        </p:nvGrpSpPr>
        <p:grpSpPr>
          <a:xfrm>
            <a:off x="312525" y="4039700"/>
            <a:ext cx="662550" cy="869576"/>
            <a:chOff x="1797025" y="3858550"/>
            <a:chExt cx="662550" cy="869576"/>
          </a:xfrm>
        </p:grpSpPr>
        <p:sp>
          <p:nvSpPr>
            <p:cNvPr id="619" name="Google Shape;619;p45"/>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5"/>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45"/>
          <p:cNvGrpSpPr/>
          <p:nvPr/>
        </p:nvGrpSpPr>
        <p:grpSpPr>
          <a:xfrm>
            <a:off x="7445013" y="4252024"/>
            <a:ext cx="535595" cy="702952"/>
            <a:chOff x="4345338" y="3967086"/>
            <a:chExt cx="535595" cy="702952"/>
          </a:xfrm>
        </p:grpSpPr>
        <p:sp>
          <p:nvSpPr>
            <p:cNvPr id="624" name="Google Shape;624;p45"/>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5"/>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5"/>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5"/>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45"/>
          <p:cNvGrpSpPr/>
          <p:nvPr/>
        </p:nvGrpSpPr>
        <p:grpSpPr>
          <a:xfrm>
            <a:off x="-169376" y="1264660"/>
            <a:ext cx="740301" cy="2050497"/>
            <a:chOff x="2691975" y="1161825"/>
            <a:chExt cx="72450" cy="200675"/>
          </a:xfrm>
        </p:grpSpPr>
        <p:sp>
          <p:nvSpPr>
            <p:cNvPr id="629" name="Google Shape;629;p45"/>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5"/>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5"/>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5"/>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45"/>
          <p:cNvGrpSpPr/>
          <p:nvPr/>
        </p:nvGrpSpPr>
        <p:grpSpPr>
          <a:xfrm>
            <a:off x="8274923" y="-8"/>
            <a:ext cx="860161" cy="869578"/>
            <a:chOff x="4033825" y="596850"/>
            <a:chExt cx="104575" cy="105725"/>
          </a:xfrm>
        </p:grpSpPr>
        <p:sp>
          <p:nvSpPr>
            <p:cNvPr id="637" name="Google Shape;637;p45"/>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5"/>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5"/>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5"/>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5"/>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5"/>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5"/>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5"/>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5"/>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5"/>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5"/>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5"/>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5"/>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45"/>
          <p:cNvSpPr txBox="1"/>
          <p:nvPr/>
        </p:nvSpPr>
        <p:spPr>
          <a:xfrm>
            <a:off x="727329" y="640905"/>
            <a:ext cx="7860053" cy="424728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200" b="1" dirty="0">
                <a:latin typeface="Times New Roman" panose="02020603050405020304" pitchFamily="18" charset="0"/>
                <a:ea typeface="Times New Roman"/>
                <a:cs typeface="Times New Roman" panose="02020603050405020304" pitchFamily="18" charset="0"/>
                <a:sym typeface="Times New Roman"/>
              </a:rPr>
              <a:t>- Ngoại hình:</a:t>
            </a:r>
            <a:endParaRPr sz="2200" b="1" dirty="0">
              <a:latin typeface="Times New Roman" panose="02020603050405020304" pitchFamily="18" charset="0"/>
              <a:ea typeface="Times New Roman"/>
              <a:cs typeface="Times New Roman" panose="02020603050405020304" pitchFamily="18" charset="0"/>
              <a:sym typeface="Times New Roman"/>
            </a:endParaRPr>
          </a:p>
          <a:p>
            <a:pPr marL="0" lvl="0" indent="0" algn="just" rtl="0">
              <a:spcBef>
                <a:spcPts val="0"/>
              </a:spcBef>
              <a:spcAft>
                <a:spcPts val="0"/>
              </a:spcAft>
              <a:buNone/>
            </a:pPr>
            <a:r>
              <a:rPr lang="en" sz="2200" b="1" dirty="0">
                <a:latin typeface="Times New Roman" panose="02020603050405020304" pitchFamily="18" charset="0"/>
                <a:ea typeface="Times New Roman"/>
                <a:cs typeface="Times New Roman" panose="02020603050405020304" pitchFamily="18" charset="0"/>
                <a:sym typeface="Times New Roman"/>
              </a:rPr>
              <a:t>+</a:t>
            </a:r>
            <a:r>
              <a:rPr lang="en" sz="2200" i="1" dirty="0">
                <a:latin typeface="Times New Roman" panose="02020603050405020304" pitchFamily="18" charset="0"/>
                <a:ea typeface="Times New Roman"/>
                <a:cs typeface="Times New Roman" panose="02020603050405020304" pitchFamily="18" charset="0"/>
                <a:sym typeface="Times New Roman"/>
              </a:rPr>
              <a:t> “người gầy gò và dài lêu nghêu như một gã thuốc phiện”</a:t>
            </a:r>
            <a:endParaRPr sz="2200" i="1" dirty="0">
              <a:latin typeface="Times New Roman" panose="02020603050405020304" pitchFamily="18" charset="0"/>
              <a:ea typeface="Times New Roman"/>
              <a:cs typeface="Times New Roman" panose="02020603050405020304" pitchFamily="18" charset="0"/>
              <a:sym typeface="Times New Roman"/>
            </a:endParaRPr>
          </a:p>
          <a:p>
            <a:pPr marL="0" lvl="0" indent="0" algn="just" rtl="0">
              <a:spcBef>
                <a:spcPts val="0"/>
              </a:spcBef>
              <a:spcAft>
                <a:spcPts val="0"/>
              </a:spcAft>
              <a:buNone/>
            </a:pPr>
            <a:r>
              <a:rPr lang="en" sz="2200" i="1" dirty="0">
                <a:latin typeface="Times New Roman" panose="02020603050405020304" pitchFamily="18" charset="0"/>
                <a:ea typeface="Times New Roman"/>
                <a:cs typeface="Times New Roman" panose="02020603050405020304" pitchFamily="18" charset="0"/>
                <a:sym typeface="Times New Roman"/>
              </a:rPr>
              <a:t>+ “cánh chỉ ngắn chủn đến giữa lưng, hở cả mạng sườn”</a:t>
            </a:r>
            <a:endParaRPr sz="2200" i="1" dirty="0">
              <a:latin typeface="Times New Roman" panose="02020603050405020304" pitchFamily="18" charset="0"/>
              <a:ea typeface="Times New Roman"/>
              <a:cs typeface="Times New Roman" panose="02020603050405020304" pitchFamily="18" charset="0"/>
              <a:sym typeface="Times New Roman"/>
            </a:endParaRPr>
          </a:p>
          <a:p>
            <a:pPr marL="0" lvl="0" indent="0" algn="just" rtl="0">
              <a:spcBef>
                <a:spcPts val="0"/>
              </a:spcBef>
              <a:spcAft>
                <a:spcPts val="0"/>
              </a:spcAft>
              <a:buNone/>
            </a:pPr>
            <a:r>
              <a:rPr lang="en" sz="2200" i="1" dirty="0">
                <a:latin typeface="Times New Roman" panose="02020603050405020304" pitchFamily="18" charset="0"/>
                <a:ea typeface="Times New Roman"/>
                <a:cs typeface="Times New Roman" panose="02020603050405020304" pitchFamily="18" charset="0"/>
                <a:sym typeface="Times New Roman"/>
              </a:rPr>
              <a:t>+ “đôi cánh bè bè, nặng nề, trông đến xấu”</a:t>
            </a:r>
          </a:p>
          <a:p>
            <a:pPr marL="0" lvl="0" indent="0" algn="just" rtl="0">
              <a:spcBef>
                <a:spcPts val="0"/>
              </a:spcBef>
              <a:spcAft>
                <a:spcPts val="0"/>
              </a:spcAft>
              <a:buNone/>
            </a:pPr>
            <a:r>
              <a:rPr lang="en" sz="2200" i="1" dirty="0">
                <a:latin typeface="Times New Roman" panose="02020603050405020304" pitchFamily="18" charset="0"/>
                <a:ea typeface="Times New Roman"/>
                <a:cs typeface="Times New Roman" panose="02020603050405020304" pitchFamily="18" charset="0"/>
                <a:sym typeface="Times New Roman"/>
              </a:rPr>
              <a:t>+ ….</a:t>
            </a:r>
            <a:endParaRPr sz="2200" i="1" dirty="0">
              <a:latin typeface="Times New Roman" panose="02020603050405020304" pitchFamily="18" charset="0"/>
              <a:ea typeface="Times New Roman"/>
              <a:cs typeface="Times New Roman" panose="02020603050405020304" pitchFamily="18" charset="0"/>
              <a:sym typeface="Times New Roman"/>
            </a:endParaRPr>
          </a:p>
          <a:p>
            <a:pPr marL="0" lvl="0" indent="0" algn="just" rtl="0">
              <a:spcBef>
                <a:spcPts val="0"/>
              </a:spcBef>
              <a:spcAft>
                <a:spcPts val="0"/>
              </a:spcAft>
              <a:buNone/>
            </a:pPr>
            <a:r>
              <a:rPr lang="en" sz="2200" b="1" dirty="0">
                <a:latin typeface="Times New Roman" panose="02020603050405020304" pitchFamily="18" charset="0"/>
                <a:ea typeface="Times New Roman"/>
                <a:cs typeface="Times New Roman" panose="02020603050405020304" pitchFamily="18" charset="0"/>
                <a:sym typeface="Times New Roman"/>
              </a:rPr>
              <a:t>- Cách sinh hoạt: </a:t>
            </a:r>
            <a:r>
              <a:rPr lang="en" sz="2200" i="1" dirty="0">
                <a:latin typeface="Times New Roman" panose="02020603050405020304" pitchFamily="18" charset="0"/>
                <a:ea typeface="Times New Roman"/>
                <a:cs typeface="Times New Roman" panose="02020603050405020304" pitchFamily="18" charset="0"/>
                <a:sym typeface="Times New Roman"/>
              </a:rPr>
              <a:t>Ăn xổi ở thì</a:t>
            </a:r>
            <a:endParaRPr sz="2200" i="1" dirty="0">
              <a:latin typeface="Times New Roman" panose="02020603050405020304" pitchFamily="18" charset="0"/>
              <a:ea typeface="Times New Roman"/>
              <a:cs typeface="Times New Roman" panose="02020603050405020304" pitchFamily="18" charset="0"/>
              <a:sym typeface="Times New Roman"/>
            </a:endParaRPr>
          </a:p>
          <a:p>
            <a:pPr marL="0" lvl="0" indent="0" algn="just" rtl="0">
              <a:spcBef>
                <a:spcPts val="0"/>
              </a:spcBef>
              <a:spcAft>
                <a:spcPts val="0"/>
              </a:spcAft>
              <a:buNone/>
            </a:pPr>
            <a:r>
              <a:rPr lang="en" sz="2200" b="1" dirty="0">
                <a:latin typeface="Times New Roman" panose="02020603050405020304" pitchFamily="18" charset="0"/>
                <a:ea typeface="Times New Roman"/>
                <a:cs typeface="Times New Roman" panose="02020603050405020304" pitchFamily="18" charset="0"/>
                <a:sym typeface="Times New Roman"/>
              </a:rPr>
              <a:t>- Ngôn ngữ:</a:t>
            </a:r>
            <a:endParaRPr sz="2200" b="1" dirty="0">
              <a:latin typeface="Times New Roman" panose="02020603050405020304" pitchFamily="18" charset="0"/>
              <a:ea typeface="Times New Roman"/>
              <a:cs typeface="Times New Roman" panose="02020603050405020304" pitchFamily="18" charset="0"/>
              <a:sym typeface="Times New Roman"/>
            </a:endParaRPr>
          </a:p>
          <a:p>
            <a:r>
              <a:rPr lang="en-US" sz="2200" b="1"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Mèn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Mèn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Cốc</a:t>
            </a:r>
            <a:r>
              <a:rPr lang="en-US" sz="2200" dirty="0">
                <a:latin typeface="Times New Roman" panose="02020603050405020304" pitchFamily="18" charset="0"/>
                <a:cs typeface="Times New Roman" panose="02020603050405020304" pitchFamily="18" charset="0"/>
              </a:rPr>
              <a:t>: van </a:t>
            </a:r>
            <a:r>
              <a:rPr lang="en-US" sz="2200" dirty="0" err="1">
                <a:latin typeface="Times New Roman" panose="02020603050405020304" pitchFamily="18" charset="0"/>
                <a:cs typeface="Times New Roman" panose="02020603050405020304" pitchFamily="18" charset="0"/>
              </a:rPr>
              <a:t>lạy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marL="0" lvl="0" indent="0" algn="just" rtl="0">
              <a:spcBef>
                <a:spcPts val="0"/>
              </a:spcBef>
              <a:spcAft>
                <a:spcPts val="0"/>
              </a:spcAft>
              <a:buNone/>
            </a:pPr>
            <a:r>
              <a:rPr lang="en" sz="2200" b="1" dirty="0">
                <a:latin typeface="Times New Roman" panose="02020603050405020304" pitchFamily="18" charset="0"/>
                <a:ea typeface="Times New Roman"/>
                <a:cs typeface="Times New Roman" panose="02020603050405020304" pitchFamily="18" charset="0"/>
                <a:sym typeface="Times New Roman"/>
              </a:rPr>
              <a:t>=&gt;Dế Choắt xấu xí, nhút nhát, yếu ớt, tính nết lại ăn xổi ở thì nhưng lại rất khiêm tốn, nhã nhặn. </a:t>
            </a:r>
          </a:p>
        </p:txBody>
      </p:sp>
      <p:pic>
        <p:nvPicPr>
          <p:cNvPr id="652" name="Google Shape;652;p45"/>
          <p:cNvPicPr preferRelativeResize="0"/>
          <p:nvPr/>
        </p:nvPicPr>
        <p:blipFill rotWithShape="1">
          <a:blip r:embed="rId3">
            <a:alphaModFix/>
          </a:blip>
          <a:srcRect l="5159" t="18500" r="54565"/>
          <a:stretch/>
        </p:blipFill>
        <p:spPr>
          <a:xfrm>
            <a:off x="6336777" y="1750781"/>
            <a:ext cx="1978476" cy="1502219"/>
          </a:xfrm>
          <a:prstGeom prst="ellipse">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6"/>
          <p:cNvSpPr txBox="1"/>
          <p:nvPr/>
        </p:nvSpPr>
        <p:spPr>
          <a:xfrm>
            <a:off x="3895050" y="1808900"/>
            <a:ext cx="42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Medium"/>
              <a:ea typeface="Barlow Medium"/>
              <a:cs typeface="Barlow Medium"/>
              <a:sym typeface="Barlow Medium"/>
            </a:endParaRPr>
          </a:p>
        </p:txBody>
      </p:sp>
      <p:sp>
        <p:nvSpPr>
          <p:cNvPr id="658" name="Google Shape;658;p46"/>
          <p:cNvSpPr txBox="1"/>
          <p:nvPr/>
        </p:nvSpPr>
        <p:spPr>
          <a:xfrm>
            <a:off x="1169700" y="284575"/>
            <a:ext cx="7254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38761D"/>
                </a:solidFill>
                <a:latin typeface="Times New Roman"/>
                <a:ea typeface="Times New Roman"/>
                <a:cs typeface="Times New Roman"/>
                <a:sym typeface="Times New Roman"/>
              </a:rPr>
              <a:t>b. Thái độ của Dế Mèn đối với Dế Choắt</a:t>
            </a:r>
            <a:endParaRPr sz="2600" b="1">
              <a:solidFill>
                <a:srgbClr val="38761D"/>
              </a:solidFill>
              <a:latin typeface="Times New Roman"/>
              <a:ea typeface="Times New Roman"/>
              <a:cs typeface="Times New Roman"/>
              <a:sym typeface="Times New Roman"/>
            </a:endParaRPr>
          </a:p>
        </p:txBody>
      </p:sp>
      <p:grpSp>
        <p:nvGrpSpPr>
          <p:cNvPr id="659" name="Google Shape;659;p46"/>
          <p:cNvGrpSpPr/>
          <p:nvPr/>
        </p:nvGrpSpPr>
        <p:grpSpPr>
          <a:xfrm>
            <a:off x="312525" y="4039700"/>
            <a:ext cx="662550" cy="869576"/>
            <a:chOff x="1797025" y="3858550"/>
            <a:chExt cx="662550" cy="869576"/>
          </a:xfrm>
        </p:grpSpPr>
        <p:sp>
          <p:nvSpPr>
            <p:cNvPr id="660" name="Google Shape;660;p46"/>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6"/>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6"/>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6"/>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6"/>
          <p:cNvGrpSpPr/>
          <p:nvPr/>
        </p:nvGrpSpPr>
        <p:grpSpPr>
          <a:xfrm>
            <a:off x="7445013" y="4252024"/>
            <a:ext cx="535595" cy="702952"/>
            <a:chOff x="4345338" y="3967086"/>
            <a:chExt cx="535595" cy="702952"/>
          </a:xfrm>
        </p:grpSpPr>
        <p:sp>
          <p:nvSpPr>
            <p:cNvPr id="665" name="Google Shape;665;p46"/>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6"/>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6"/>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6"/>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6"/>
          <p:cNvGrpSpPr/>
          <p:nvPr/>
        </p:nvGrpSpPr>
        <p:grpSpPr>
          <a:xfrm>
            <a:off x="-169376" y="1264660"/>
            <a:ext cx="740301" cy="2050497"/>
            <a:chOff x="2691975" y="1161825"/>
            <a:chExt cx="72450" cy="200675"/>
          </a:xfrm>
        </p:grpSpPr>
        <p:sp>
          <p:nvSpPr>
            <p:cNvPr id="670" name="Google Shape;670;p46"/>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6"/>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6"/>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46"/>
          <p:cNvGrpSpPr/>
          <p:nvPr/>
        </p:nvGrpSpPr>
        <p:grpSpPr>
          <a:xfrm>
            <a:off x="8274923" y="-8"/>
            <a:ext cx="860161" cy="869578"/>
            <a:chOff x="4033825" y="596850"/>
            <a:chExt cx="104575" cy="105725"/>
          </a:xfrm>
        </p:grpSpPr>
        <p:sp>
          <p:nvSpPr>
            <p:cNvPr id="678" name="Google Shape;678;p46"/>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6"/>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6"/>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6"/>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6"/>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6"/>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6"/>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6"/>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6"/>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6"/>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6"/>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6"/>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2" name="Google Shape;692;p46"/>
          <p:cNvPicPr preferRelativeResize="0"/>
          <p:nvPr/>
        </p:nvPicPr>
        <p:blipFill rotWithShape="1">
          <a:blip r:embed="rId3">
            <a:alphaModFix/>
          </a:blip>
          <a:srcRect l="9215" t="66578" r="34280" b="2612"/>
          <a:stretch/>
        </p:blipFill>
        <p:spPr>
          <a:xfrm>
            <a:off x="1503750" y="944300"/>
            <a:ext cx="5560177" cy="3964975"/>
          </a:xfrm>
          <a:prstGeom prst="rect">
            <a:avLst/>
          </a:prstGeom>
          <a:noFill/>
          <a:ln w="38100" cap="flat" cmpd="sng">
            <a:solidFill>
              <a:schemeClr val="dk2"/>
            </a:solidFill>
            <a:prstDash val="solid"/>
            <a:round/>
            <a:headEnd type="none" w="sm" len="sm"/>
            <a:tailEnd type="none" w="sm" len="sm"/>
          </a:ln>
        </p:spPr>
      </p:pic>
      <p:cxnSp>
        <p:nvCxnSpPr>
          <p:cNvPr id="693" name="Google Shape;693;p46"/>
          <p:cNvCxnSpPr/>
          <p:nvPr/>
        </p:nvCxnSpPr>
        <p:spPr>
          <a:xfrm>
            <a:off x="3437950" y="1383250"/>
            <a:ext cx="402900" cy="2847000"/>
          </a:xfrm>
          <a:prstGeom prst="straightConnector1">
            <a:avLst/>
          </a:prstGeom>
          <a:noFill/>
          <a:ln w="38100" cap="flat" cmpd="sng">
            <a:solidFill>
              <a:schemeClr val="dk1"/>
            </a:solidFill>
            <a:prstDash val="solid"/>
            <a:round/>
            <a:headEnd type="none" w="med" len="med"/>
            <a:tailEnd type="none" w="med" len="med"/>
          </a:ln>
        </p:spPr>
      </p:cxnSp>
      <p:cxnSp>
        <p:nvCxnSpPr>
          <p:cNvPr id="694" name="Google Shape;694;p46"/>
          <p:cNvCxnSpPr/>
          <p:nvPr/>
        </p:nvCxnSpPr>
        <p:spPr>
          <a:xfrm>
            <a:off x="3478250" y="2430750"/>
            <a:ext cx="470100" cy="617700"/>
          </a:xfrm>
          <a:prstGeom prst="straightConnector1">
            <a:avLst/>
          </a:prstGeom>
          <a:noFill/>
          <a:ln w="38100" cap="flat" cmpd="sng">
            <a:solidFill>
              <a:schemeClr val="dk1"/>
            </a:solidFill>
            <a:prstDash val="solid"/>
            <a:round/>
            <a:headEnd type="none" w="med" len="med"/>
            <a:tailEnd type="none" w="med" len="med"/>
          </a:ln>
        </p:spPr>
      </p:cxnSp>
      <p:cxnSp>
        <p:nvCxnSpPr>
          <p:cNvPr id="695" name="Google Shape;695;p46"/>
          <p:cNvCxnSpPr/>
          <p:nvPr/>
        </p:nvCxnSpPr>
        <p:spPr>
          <a:xfrm rot="10800000" flipH="1">
            <a:off x="3464800" y="1530900"/>
            <a:ext cx="389400" cy="1839900"/>
          </a:xfrm>
          <a:prstGeom prst="straightConnector1">
            <a:avLst/>
          </a:prstGeom>
          <a:noFill/>
          <a:ln w="38100" cap="flat" cmpd="sng">
            <a:solidFill>
              <a:schemeClr val="dk1"/>
            </a:solidFill>
            <a:prstDash val="solid"/>
            <a:round/>
            <a:headEnd type="none" w="med" len="med"/>
            <a:tailEnd type="none" w="med" len="med"/>
          </a:ln>
        </p:spPr>
      </p:cxnSp>
      <p:cxnSp>
        <p:nvCxnSpPr>
          <p:cNvPr id="696" name="Google Shape;696;p46"/>
          <p:cNvCxnSpPr/>
          <p:nvPr/>
        </p:nvCxnSpPr>
        <p:spPr>
          <a:xfrm rot="10800000" flipH="1">
            <a:off x="3411100" y="2551475"/>
            <a:ext cx="510300" cy="185340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3"/>
                                        </p:tgtEl>
                                        <p:attrNameLst>
                                          <p:attrName>style.visibility</p:attrName>
                                        </p:attrNameLst>
                                      </p:cBhvr>
                                      <p:to>
                                        <p:strVal val="visible"/>
                                      </p:to>
                                    </p:set>
                                    <p:anim calcmode="lin" valueType="num">
                                      <p:cBhvr additive="base">
                                        <p:cTn id="7" dur="1"/>
                                        <p:tgtEl>
                                          <p:spTgt spid="69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94"/>
                                        </p:tgtEl>
                                        <p:attrNameLst>
                                          <p:attrName>style.visibility</p:attrName>
                                        </p:attrNameLst>
                                      </p:cBhvr>
                                      <p:to>
                                        <p:strVal val="visible"/>
                                      </p:to>
                                    </p:set>
                                    <p:anim calcmode="lin" valueType="num">
                                      <p:cBhvr additive="base">
                                        <p:cTn id="12" dur="1"/>
                                        <p:tgtEl>
                                          <p:spTgt spid="69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95"/>
                                        </p:tgtEl>
                                        <p:attrNameLst>
                                          <p:attrName>style.visibility</p:attrName>
                                        </p:attrNameLst>
                                      </p:cBhvr>
                                      <p:to>
                                        <p:strVal val="visible"/>
                                      </p:to>
                                    </p:set>
                                    <p:anim calcmode="lin" valueType="num">
                                      <p:cBhvr additive="base">
                                        <p:cTn id="17" dur="1"/>
                                        <p:tgtEl>
                                          <p:spTgt spid="69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96"/>
                                        </p:tgtEl>
                                        <p:attrNameLst>
                                          <p:attrName>style.visibility</p:attrName>
                                        </p:attrNameLst>
                                      </p:cBhvr>
                                      <p:to>
                                        <p:strVal val="visible"/>
                                      </p:to>
                                    </p:set>
                                    <p:anim calcmode="lin" valueType="num">
                                      <p:cBhvr additive="base">
                                        <p:cTn id="22" dur="1"/>
                                        <p:tgtEl>
                                          <p:spTgt spid="6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7"/>
          <p:cNvSpPr txBox="1"/>
          <p:nvPr/>
        </p:nvSpPr>
        <p:spPr>
          <a:xfrm>
            <a:off x="1036354" y="380824"/>
            <a:ext cx="7254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dirty="0">
                <a:solidFill>
                  <a:srgbClr val="38761D"/>
                </a:solidFill>
                <a:latin typeface="Times New Roman"/>
                <a:ea typeface="Times New Roman"/>
                <a:cs typeface="Times New Roman"/>
                <a:sym typeface="Times New Roman"/>
              </a:rPr>
              <a:t>b. Thái độ của Dế Mèn đối với Dế Choắt</a:t>
            </a:r>
            <a:endParaRPr sz="2600" b="1" dirty="0">
              <a:solidFill>
                <a:srgbClr val="38761D"/>
              </a:solidFill>
              <a:latin typeface="Times New Roman"/>
              <a:ea typeface="Times New Roman"/>
              <a:cs typeface="Times New Roman"/>
              <a:sym typeface="Times New Roman"/>
            </a:endParaRPr>
          </a:p>
        </p:txBody>
      </p:sp>
      <p:grpSp>
        <p:nvGrpSpPr>
          <p:cNvPr id="702" name="Google Shape;702;p47"/>
          <p:cNvGrpSpPr/>
          <p:nvPr/>
        </p:nvGrpSpPr>
        <p:grpSpPr>
          <a:xfrm>
            <a:off x="124500" y="4085400"/>
            <a:ext cx="662550" cy="869576"/>
            <a:chOff x="1797025" y="3858550"/>
            <a:chExt cx="662550" cy="869576"/>
          </a:xfrm>
        </p:grpSpPr>
        <p:sp>
          <p:nvSpPr>
            <p:cNvPr id="703" name="Google Shape;703;p47"/>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7"/>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7"/>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47"/>
          <p:cNvGrpSpPr/>
          <p:nvPr/>
        </p:nvGrpSpPr>
        <p:grpSpPr>
          <a:xfrm>
            <a:off x="7445013" y="4252024"/>
            <a:ext cx="535595" cy="702952"/>
            <a:chOff x="4345338" y="3967086"/>
            <a:chExt cx="535595" cy="702952"/>
          </a:xfrm>
        </p:grpSpPr>
        <p:sp>
          <p:nvSpPr>
            <p:cNvPr id="708" name="Google Shape;708;p47"/>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7"/>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7"/>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7"/>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47"/>
          <p:cNvGrpSpPr/>
          <p:nvPr/>
        </p:nvGrpSpPr>
        <p:grpSpPr>
          <a:xfrm>
            <a:off x="-169376" y="1264660"/>
            <a:ext cx="740301" cy="2050497"/>
            <a:chOff x="2691975" y="1161825"/>
            <a:chExt cx="72450" cy="200675"/>
          </a:xfrm>
        </p:grpSpPr>
        <p:sp>
          <p:nvSpPr>
            <p:cNvPr id="713" name="Google Shape;713;p47"/>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7"/>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7"/>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7"/>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7"/>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7"/>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7"/>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47"/>
          <p:cNvGrpSpPr/>
          <p:nvPr/>
        </p:nvGrpSpPr>
        <p:grpSpPr>
          <a:xfrm>
            <a:off x="8274923" y="-8"/>
            <a:ext cx="860161" cy="869578"/>
            <a:chOff x="4033825" y="596850"/>
            <a:chExt cx="104575" cy="105725"/>
          </a:xfrm>
        </p:grpSpPr>
        <p:sp>
          <p:nvSpPr>
            <p:cNvPr id="721" name="Google Shape;721;p47"/>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7"/>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7"/>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7"/>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7"/>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7"/>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7"/>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7"/>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7"/>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7"/>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7"/>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7"/>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7"/>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47"/>
          <p:cNvSpPr txBox="1"/>
          <p:nvPr/>
        </p:nvSpPr>
        <p:spPr>
          <a:xfrm>
            <a:off x="733648" y="1260338"/>
            <a:ext cx="4788558" cy="2400627"/>
          </a:xfrm>
          <a:prstGeom prst="rect">
            <a:avLst/>
          </a:prstGeom>
          <a:noFill/>
          <a:ln>
            <a:noFill/>
          </a:ln>
        </p:spPr>
        <p:txBody>
          <a:bodyPr spcFirstLastPara="1" wrap="square" lIns="91425" tIns="91425" rIns="91425" bIns="91425" anchor="t" anchorCtr="0">
            <a:spAutoFit/>
          </a:bodyPr>
          <a:lstStyle/>
          <a:p>
            <a:pPr marL="457200" lvl="0" indent="-361950" algn="just" rtl="0">
              <a:spcBef>
                <a:spcPts val="0"/>
              </a:spcBef>
              <a:spcAft>
                <a:spcPts val="0"/>
              </a:spcAft>
              <a:buSzPts val="2100"/>
              <a:buFont typeface="Times New Roman"/>
              <a:buChar char="●"/>
            </a:pPr>
            <a:r>
              <a:rPr lang="en" sz="2400" b="1" i="1" dirty="0">
                <a:latin typeface="Times New Roman"/>
                <a:ea typeface="Times New Roman"/>
                <a:cs typeface="Times New Roman"/>
                <a:sym typeface="Times New Roman"/>
              </a:rPr>
              <a:t>Nhận xét: </a:t>
            </a:r>
            <a:endParaRPr sz="2400" b="1" i="1" dirty="0">
              <a:latin typeface="Times New Roman"/>
              <a:ea typeface="Times New Roman"/>
              <a:cs typeface="Times New Roman"/>
              <a:sym typeface="Times New Roman"/>
            </a:endParaRPr>
          </a:p>
          <a:p>
            <a:pPr marL="0" lvl="0" indent="0" algn="just" rtl="0">
              <a:spcBef>
                <a:spcPts val="0"/>
              </a:spcBef>
              <a:spcAft>
                <a:spcPts val="0"/>
              </a:spcAft>
              <a:buNone/>
            </a:pPr>
            <a:r>
              <a:rPr lang="en" sz="2400" dirty="0">
                <a:latin typeface="Times New Roman"/>
                <a:ea typeface="Times New Roman"/>
                <a:cs typeface="Times New Roman"/>
                <a:sym typeface="Times New Roman"/>
              </a:rPr>
              <a:t>=&gt;Dế Mèn rất coi thường Dế Choắt, ra oai và muốn chứng tỏ bản thân mình. Không những vậy còn rất nhẫn tâm và không có ý muốn giúp đỡ Dế Choắt, cư xử lỗ mạng, ích kỷ.</a:t>
            </a:r>
            <a:endParaRPr sz="2400" dirty="0"/>
          </a:p>
        </p:txBody>
      </p:sp>
      <p:pic>
        <p:nvPicPr>
          <p:cNvPr id="736" name="Google Shape;736;p47"/>
          <p:cNvPicPr preferRelativeResize="0"/>
          <p:nvPr/>
        </p:nvPicPr>
        <p:blipFill rotWithShape="1">
          <a:blip r:embed="rId3">
            <a:alphaModFix/>
          </a:blip>
          <a:srcRect r="59758"/>
          <a:stretch/>
        </p:blipFill>
        <p:spPr>
          <a:xfrm>
            <a:off x="5915936" y="985953"/>
            <a:ext cx="2568115" cy="32029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94" name="Google Shape;794;p50"/>
          <p:cNvSpPr txBox="1">
            <a:spLocks noGrp="1"/>
          </p:cNvSpPr>
          <p:nvPr>
            <p:ph type="title" idx="6"/>
          </p:nvPr>
        </p:nvSpPr>
        <p:spPr>
          <a:xfrm>
            <a:off x="477155" y="371915"/>
            <a:ext cx="7704000" cy="6402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4000" b="1" dirty="0">
                <a:solidFill>
                  <a:schemeClr val="accent1"/>
                </a:solidFill>
                <a:latin typeface="Times New Roman"/>
                <a:ea typeface="Times New Roman"/>
                <a:cs typeface="Times New Roman"/>
                <a:sym typeface="Times New Roman"/>
              </a:rPr>
              <a:t>c. Bài học đầu tiên của Dế Mèn</a:t>
            </a:r>
            <a:endParaRPr sz="4000" b="1" dirty="0">
              <a:solidFill>
                <a:schemeClr val="accent1"/>
              </a:solidFill>
              <a:latin typeface="Times New Roman"/>
              <a:ea typeface="Times New Roman"/>
              <a:cs typeface="Times New Roman"/>
              <a:sym typeface="Times New Roman"/>
            </a:endParaRPr>
          </a:p>
          <a:p>
            <a:pPr marL="0" lvl="0" indent="0" algn="ctr" rtl="0">
              <a:spcBef>
                <a:spcPts val="0"/>
              </a:spcBef>
              <a:spcAft>
                <a:spcPts val="0"/>
              </a:spcAft>
              <a:buNone/>
            </a:pPr>
            <a:endParaRPr sz="1700" dirty="0">
              <a:highlight>
                <a:srgbClr val="ECF0F3"/>
              </a:highlight>
            </a:endParaRPr>
          </a:p>
        </p:txBody>
      </p:sp>
      <p:graphicFrame>
        <p:nvGraphicFramePr>
          <p:cNvPr id="795" name="Google Shape;795;p50"/>
          <p:cNvGraphicFramePr/>
          <p:nvPr>
            <p:extLst>
              <p:ext uri="{D42A27DB-BD31-4B8C-83A1-F6EECF244321}">
                <p14:modId xmlns:p14="http://schemas.microsoft.com/office/powerpoint/2010/main" val="1889811251"/>
              </p:ext>
            </p:extLst>
          </p:nvPr>
        </p:nvGraphicFramePr>
        <p:xfrm>
          <a:off x="743306" y="1209188"/>
          <a:ext cx="7576850" cy="3357880"/>
        </p:xfrm>
        <a:graphic>
          <a:graphicData uri="http://schemas.openxmlformats.org/drawingml/2006/table">
            <a:tbl>
              <a:tblPr>
                <a:noFill/>
                <a:tableStyleId>{B73864ED-1242-462B-94BE-282DCDEB5601}</a:tableStyleId>
              </a:tblPr>
              <a:tblGrid>
                <a:gridCol w="1626750">
                  <a:extLst>
                    <a:ext uri="{9D8B030D-6E8A-4147-A177-3AD203B41FA5}">
                      <a16:colId xmlns:a16="http://schemas.microsoft.com/office/drawing/2014/main" val="20000"/>
                    </a:ext>
                  </a:extLst>
                </a:gridCol>
                <a:gridCol w="2182150">
                  <a:extLst>
                    <a:ext uri="{9D8B030D-6E8A-4147-A177-3AD203B41FA5}">
                      <a16:colId xmlns:a16="http://schemas.microsoft.com/office/drawing/2014/main" val="20001"/>
                    </a:ext>
                  </a:extLst>
                </a:gridCol>
                <a:gridCol w="1883975">
                  <a:extLst>
                    <a:ext uri="{9D8B030D-6E8A-4147-A177-3AD203B41FA5}">
                      <a16:colId xmlns:a16="http://schemas.microsoft.com/office/drawing/2014/main" val="20002"/>
                    </a:ext>
                  </a:extLst>
                </a:gridCol>
                <a:gridCol w="1883975">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r>
                        <a:rPr lang="en" sz="1700" b="1" dirty="0">
                          <a:latin typeface="Times New Roman"/>
                          <a:ea typeface="Times New Roman"/>
                          <a:cs typeface="Times New Roman"/>
                          <a:sym typeface="Times New Roman"/>
                        </a:rPr>
                        <a:t>Dế Mèn</a:t>
                      </a:r>
                      <a:endParaRPr sz="1700" b="1"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b="1">
                          <a:latin typeface="Times New Roman"/>
                          <a:ea typeface="Times New Roman"/>
                          <a:cs typeface="Times New Roman"/>
                          <a:sym typeface="Times New Roman"/>
                        </a:rPr>
                        <a:t>Trước khi trêu chị Cốc</a:t>
                      </a:r>
                      <a:endParaRPr sz="17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b="1">
                          <a:latin typeface="Times New Roman"/>
                          <a:ea typeface="Times New Roman"/>
                          <a:cs typeface="Times New Roman"/>
                          <a:sym typeface="Times New Roman"/>
                        </a:rPr>
                        <a:t>Sau khi trêu chị Cốc</a:t>
                      </a:r>
                      <a:endParaRPr sz="17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b="1">
                          <a:latin typeface="Times New Roman"/>
                          <a:ea typeface="Times New Roman"/>
                          <a:cs typeface="Times New Roman"/>
                          <a:sym typeface="Times New Roman"/>
                        </a:rPr>
                        <a:t>Hậu quả</a:t>
                      </a:r>
                      <a:endParaRPr sz="17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700" dirty="0">
                          <a:latin typeface="Times New Roman"/>
                          <a:ea typeface="Times New Roman"/>
                          <a:cs typeface="Times New Roman"/>
                          <a:sym typeface="Times New Roman"/>
                        </a:rPr>
                        <a:t>Hành động</a:t>
                      </a:r>
                      <a:endParaRPr sz="17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dirty="0">
                          <a:latin typeface="Times New Roman"/>
                          <a:ea typeface="Times New Roman"/>
                          <a:cs typeface="Times New Roman"/>
                          <a:sym typeface="Times New Roman"/>
                        </a:rPr>
                        <a:t>-Mắng, coi thường Dế Choắt</a:t>
                      </a:r>
                      <a:endParaRPr sz="1700" dirty="0">
                        <a:latin typeface="Times New Roman"/>
                        <a:ea typeface="Times New Roman"/>
                        <a:cs typeface="Times New Roman"/>
                        <a:sym typeface="Times New Roman"/>
                      </a:endParaRPr>
                    </a:p>
                    <a:p>
                      <a:pPr marL="0" lvl="0" indent="0" algn="l" rtl="0">
                        <a:spcBef>
                          <a:spcPts val="0"/>
                        </a:spcBef>
                        <a:spcAft>
                          <a:spcPts val="0"/>
                        </a:spcAft>
                        <a:buNone/>
                      </a:pPr>
                      <a:r>
                        <a:rPr lang="en" sz="1700" dirty="0">
                          <a:latin typeface="Times New Roman"/>
                          <a:ea typeface="Times New Roman"/>
                          <a:cs typeface="Times New Roman"/>
                          <a:sym typeface="Times New Roman"/>
                        </a:rPr>
                        <a:t>- Cất giọng véo von trêu chị Cốc</a:t>
                      </a:r>
                      <a:endParaRPr sz="17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dirty="0">
                          <a:latin typeface="Times New Roman"/>
                          <a:ea typeface="Times New Roman"/>
                          <a:cs typeface="Times New Roman"/>
                          <a:sym typeface="Times New Roman"/>
                        </a:rPr>
                        <a:t>- Chui tọt vào hang</a:t>
                      </a:r>
                      <a:endParaRPr sz="1700" dirty="0">
                        <a:latin typeface="Times New Roman"/>
                        <a:ea typeface="Times New Roman"/>
                        <a:cs typeface="Times New Roman"/>
                        <a:sym typeface="Times New Roman"/>
                      </a:endParaRPr>
                    </a:p>
                    <a:p>
                      <a:pPr marL="0" lvl="0" indent="0" algn="l" rtl="0">
                        <a:spcBef>
                          <a:spcPts val="0"/>
                        </a:spcBef>
                        <a:spcAft>
                          <a:spcPts val="0"/>
                        </a:spcAft>
                        <a:buNone/>
                      </a:pPr>
                      <a:r>
                        <a:rPr lang="en" sz="1700" dirty="0">
                          <a:latin typeface="Times New Roman"/>
                          <a:ea typeface="Times New Roman"/>
                          <a:cs typeface="Times New Roman"/>
                          <a:sym typeface="Times New Roman"/>
                        </a:rPr>
                        <a:t>- Núp tận đáy hang, nằm im thin thít</a:t>
                      </a:r>
                      <a:endParaRPr sz="1700" dirty="0">
                        <a:latin typeface="Times New Roman"/>
                        <a:ea typeface="Times New Roman"/>
                        <a:cs typeface="Times New Roman"/>
                        <a:sym typeface="Times New Roman"/>
                      </a:endParaRPr>
                    </a:p>
                    <a:p>
                      <a:pPr marL="0" lvl="0" indent="0" algn="l" rtl="0">
                        <a:spcBef>
                          <a:spcPts val="0"/>
                        </a:spcBef>
                        <a:spcAft>
                          <a:spcPts val="0"/>
                        </a:spcAft>
                        <a:buNone/>
                      </a:pPr>
                      <a:r>
                        <a:rPr lang="en" sz="1700" dirty="0">
                          <a:latin typeface="Times New Roman"/>
                          <a:ea typeface="Times New Roman"/>
                          <a:cs typeface="Times New Roman"/>
                          <a:sym typeface="Times New Roman"/>
                        </a:rPr>
                        <a:t>- Mon men bò lên</a:t>
                      </a:r>
                      <a:endParaRPr sz="1700" dirty="0">
                        <a:latin typeface="Times New Roman"/>
                        <a:ea typeface="Times New Roman"/>
                        <a:cs typeface="Times New Roman"/>
                        <a:sym typeface="Times New Roman"/>
                      </a:endParaRPr>
                    </a:p>
                    <a:p>
                      <a:pPr marL="0" lvl="0" indent="0" algn="l" rtl="0">
                        <a:spcBef>
                          <a:spcPts val="0"/>
                        </a:spcBef>
                        <a:spcAft>
                          <a:spcPts val="0"/>
                        </a:spcAft>
                        <a:buNone/>
                      </a:pPr>
                      <a:r>
                        <a:rPr lang="en" sz="1700" dirty="0">
                          <a:latin typeface="Times New Roman"/>
                          <a:ea typeface="Times New Roman"/>
                          <a:cs typeface="Times New Roman"/>
                          <a:sym typeface="Times New Roman"/>
                        </a:rPr>
                        <a:t>- Chôn Dế Choắt</a:t>
                      </a:r>
                      <a:endParaRPr sz="17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a:latin typeface="Times New Roman"/>
                          <a:ea typeface="Times New Roman"/>
                          <a:cs typeface="Times New Roman"/>
                          <a:sym typeface="Times New Roman"/>
                        </a:rPr>
                        <a:t>Dế Choắt bị chị Cốc mổ đến chết</a:t>
                      </a:r>
                      <a:endParaRPr sz="17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700">
                          <a:latin typeface="Times New Roman"/>
                          <a:ea typeface="Times New Roman"/>
                          <a:cs typeface="Times New Roman"/>
                          <a:sym typeface="Times New Roman"/>
                        </a:rPr>
                        <a:t>Thái độ</a:t>
                      </a:r>
                      <a:endParaRPr sz="17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a:latin typeface="Times New Roman"/>
                          <a:ea typeface="Times New Roman"/>
                          <a:cs typeface="Times New Roman"/>
                          <a:sym typeface="Times New Roman"/>
                        </a:rPr>
                        <a:t>Hung hăng, ngạo mạn, hiếu thắng</a:t>
                      </a:r>
                      <a:endParaRPr sz="17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a:latin typeface="Times New Roman"/>
                          <a:ea typeface="Times New Roman"/>
                          <a:cs typeface="Times New Roman"/>
                          <a:sym typeface="Times New Roman"/>
                        </a:rPr>
                        <a:t>Sợ hãi, hèn nhát</a:t>
                      </a:r>
                      <a:endParaRPr sz="17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700">
                          <a:latin typeface="Times New Roman"/>
                          <a:ea typeface="Times New Roman"/>
                          <a:cs typeface="Times New Roman"/>
                          <a:sym typeface="Times New Roman"/>
                        </a:rPr>
                        <a:t>Ân hận</a:t>
                      </a:r>
                      <a:endParaRPr sz="17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41300">
                <a:tc>
                  <a:txBody>
                    <a:bodyPr/>
                    <a:lstStyle/>
                    <a:p>
                      <a:pPr marL="0" lvl="0" indent="0" algn="l" rtl="0">
                        <a:spcBef>
                          <a:spcPts val="0"/>
                        </a:spcBef>
                        <a:spcAft>
                          <a:spcPts val="0"/>
                        </a:spcAft>
                        <a:buNone/>
                      </a:pPr>
                      <a:r>
                        <a:rPr lang="en" sz="1700" b="1" dirty="0">
                          <a:latin typeface="Times New Roman"/>
                          <a:ea typeface="Times New Roman"/>
                          <a:cs typeface="Times New Roman"/>
                          <a:sym typeface="Times New Roman"/>
                        </a:rPr>
                        <a:t>Bài học</a:t>
                      </a:r>
                      <a:endParaRPr sz="1700" b="1" dirty="0">
                        <a:latin typeface="Times New Roman"/>
                        <a:ea typeface="Times New Roman"/>
                        <a:cs typeface="Times New Roman"/>
                        <a:sym typeface="Times New Roman"/>
                      </a:endParaRPr>
                    </a:p>
                  </a:txBody>
                  <a:tcPr marL="63500" marR="63500" marT="63500" marB="63500"/>
                </a:tc>
                <a:tc gridSpan="3">
                  <a:txBody>
                    <a:bodyPr/>
                    <a:lstStyle/>
                    <a:p>
                      <a:pPr marL="0" lvl="0" indent="0" algn="l" rtl="0">
                        <a:spcBef>
                          <a:spcPts val="0"/>
                        </a:spcBef>
                        <a:spcAft>
                          <a:spcPts val="0"/>
                        </a:spcAft>
                        <a:buNone/>
                      </a:pPr>
                      <a:r>
                        <a:rPr lang="en-US" sz="1700" b="1" i="1" dirty="0">
                          <a:latin typeface="Times New Roman"/>
                          <a:ea typeface="Times New Roman"/>
                          <a:cs typeface="Times New Roman"/>
                          <a:sym typeface="Times New Roman"/>
                        </a:rPr>
                        <a:t>Ở </a:t>
                      </a:r>
                      <a:r>
                        <a:rPr lang="en-US" sz="1700" b="1" i="1" dirty="0" err="1">
                          <a:latin typeface="Times New Roman"/>
                          <a:ea typeface="Times New Roman"/>
                          <a:cs typeface="Times New Roman"/>
                          <a:sym typeface="Times New Roman"/>
                        </a:rPr>
                        <a:t>đời</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mà</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có</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thói</a:t>
                      </a:r>
                      <a:r>
                        <a:rPr lang="en-US" sz="1700" b="1" i="1" dirty="0">
                          <a:latin typeface="Times New Roman"/>
                          <a:ea typeface="Times New Roman"/>
                          <a:cs typeface="Times New Roman"/>
                          <a:sym typeface="Times New Roman"/>
                        </a:rPr>
                        <a:t> hung </a:t>
                      </a:r>
                      <a:r>
                        <a:rPr lang="en-US" sz="1700" b="1" i="1" dirty="0" err="1">
                          <a:latin typeface="Times New Roman"/>
                          <a:ea typeface="Times New Roman"/>
                          <a:cs typeface="Times New Roman"/>
                          <a:sym typeface="Times New Roman"/>
                        </a:rPr>
                        <a:t>hăng</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bậy</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bạ</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có</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óc</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mà</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không</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biết</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nghĩ</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sớm</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muộn</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rồi</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cũng</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mang</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vạ</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vào</a:t>
                      </a:r>
                      <a:r>
                        <a:rPr lang="en-US" sz="1700" b="1" i="1" dirty="0">
                          <a:latin typeface="Times New Roman"/>
                          <a:ea typeface="Times New Roman"/>
                          <a:cs typeface="Times New Roman"/>
                          <a:sym typeface="Times New Roman"/>
                        </a:rPr>
                        <a:t> </a:t>
                      </a:r>
                      <a:r>
                        <a:rPr lang="en-US" sz="1700" b="1" i="1" dirty="0" err="1">
                          <a:latin typeface="Times New Roman"/>
                          <a:ea typeface="Times New Roman"/>
                          <a:cs typeface="Times New Roman"/>
                          <a:sym typeface="Times New Roman"/>
                        </a:rPr>
                        <a:t>mình</a:t>
                      </a:r>
                      <a:r>
                        <a:rPr lang="en-US" sz="1700" b="1" i="1" dirty="0">
                          <a:latin typeface="Times New Roman"/>
                          <a:ea typeface="Times New Roman"/>
                          <a:cs typeface="Times New Roman"/>
                          <a:sym typeface="Times New Roman"/>
                        </a:rPr>
                        <a:t>.</a:t>
                      </a:r>
                      <a:endParaRPr sz="1700" b="1" i="1" dirty="0">
                        <a:latin typeface="Times New Roman"/>
                        <a:ea typeface="Times New Roman"/>
                        <a:cs typeface="Times New Roman"/>
                        <a:sym typeface="Times New Roman"/>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pSp>
        <p:nvGrpSpPr>
          <p:cNvPr id="796" name="Google Shape;796;p50"/>
          <p:cNvGrpSpPr/>
          <p:nvPr/>
        </p:nvGrpSpPr>
        <p:grpSpPr>
          <a:xfrm>
            <a:off x="121025" y="4039700"/>
            <a:ext cx="662550" cy="869576"/>
            <a:chOff x="1797025" y="3858550"/>
            <a:chExt cx="662550" cy="869576"/>
          </a:xfrm>
        </p:grpSpPr>
        <p:sp>
          <p:nvSpPr>
            <p:cNvPr id="797" name="Google Shape;797;p50"/>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798" name="Google Shape;798;p50"/>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799" name="Google Shape;799;p50"/>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00" name="Google Shape;800;p50"/>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801" name="Google Shape;801;p50"/>
          <p:cNvGrpSpPr/>
          <p:nvPr/>
        </p:nvGrpSpPr>
        <p:grpSpPr>
          <a:xfrm>
            <a:off x="8069913" y="4123012"/>
            <a:ext cx="535595" cy="702952"/>
            <a:chOff x="4345338" y="3967086"/>
            <a:chExt cx="535595" cy="702952"/>
          </a:xfrm>
        </p:grpSpPr>
        <p:sp>
          <p:nvSpPr>
            <p:cNvPr id="802" name="Google Shape;802;p50"/>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03" name="Google Shape;803;p50"/>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04" name="Google Shape;804;p50"/>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05" name="Google Shape;805;p50"/>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806" name="Google Shape;806;p50"/>
          <p:cNvGrpSpPr/>
          <p:nvPr/>
        </p:nvGrpSpPr>
        <p:grpSpPr>
          <a:xfrm>
            <a:off x="-169376" y="1180210"/>
            <a:ext cx="740301" cy="2050497"/>
            <a:chOff x="2691975" y="1161825"/>
            <a:chExt cx="72450" cy="200675"/>
          </a:xfrm>
        </p:grpSpPr>
        <p:sp>
          <p:nvSpPr>
            <p:cNvPr id="807" name="Google Shape;807;p50"/>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08" name="Google Shape;808;p50"/>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09" name="Google Shape;809;p50"/>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0" name="Google Shape;810;p50"/>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1" name="Google Shape;811;p50"/>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2" name="Google Shape;812;p50"/>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3" name="Google Shape;813;p50"/>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814" name="Google Shape;814;p50"/>
          <p:cNvGrpSpPr/>
          <p:nvPr/>
        </p:nvGrpSpPr>
        <p:grpSpPr>
          <a:xfrm>
            <a:off x="8274923" y="-8"/>
            <a:ext cx="860161" cy="869578"/>
            <a:chOff x="4033825" y="596850"/>
            <a:chExt cx="104575" cy="105725"/>
          </a:xfrm>
        </p:grpSpPr>
        <p:sp>
          <p:nvSpPr>
            <p:cNvPr id="815" name="Google Shape;815;p50"/>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6" name="Google Shape;816;p50"/>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7" name="Google Shape;817;p50"/>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8" name="Google Shape;818;p50"/>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19" name="Google Shape;819;p50"/>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0" name="Google Shape;820;p50"/>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1" name="Google Shape;821;p50"/>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2" name="Google Shape;822;p50"/>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3" name="Google Shape;823;p50"/>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4" name="Google Shape;824;p50"/>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5" name="Google Shape;825;p50"/>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6" name="Google Shape;826;p50"/>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7" name="Google Shape;827;p50"/>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828" name="Google Shape;828;p50"/>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5" name="Google Shape;835;p51"/>
          <p:cNvPicPr preferRelativeResize="0"/>
          <p:nvPr/>
        </p:nvPicPr>
        <p:blipFill rotWithShape="1">
          <a:blip r:embed="rId3">
            <a:alphaModFix/>
          </a:blip>
          <a:srcRect t="10023"/>
          <a:stretch/>
        </p:blipFill>
        <p:spPr>
          <a:xfrm>
            <a:off x="490092" y="1524896"/>
            <a:ext cx="2757647" cy="2849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36" name="Google Shape;836;p51"/>
          <p:cNvSpPr txBox="1"/>
          <p:nvPr/>
        </p:nvSpPr>
        <p:spPr>
          <a:xfrm>
            <a:off x="948600" y="540000"/>
            <a:ext cx="6892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accent5"/>
                </a:solidFill>
                <a:latin typeface="Pacifico"/>
                <a:ea typeface="Pacifico"/>
                <a:cs typeface="Pacifico"/>
                <a:sym typeface="Pacifico"/>
              </a:rPr>
              <a:t>Vẽ sơ đồ tổng kết về nội dung và nghệ thuật của văn bản “Bài học đường đời đầu tiên”               </a:t>
            </a:r>
            <a:r>
              <a:rPr lang="en" sz="1900" i="1">
                <a:solidFill>
                  <a:schemeClr val="accent5"/>
                </a:solidFill>
                <a:latin typeface="Times New Roman"/>
                <a:ea typeface="Times New Roman"/>
                <a:cs typeface="Times New Roman"/>
                <a:sym typeface="Times New Roman"/>
              </a:rPr>
              <a:t>(Làm việc cá nhân)</a:t>
            </a:r>
            <a:endParaRPr sz="1900" i="1">
              <a:solidFill>
                <a:schemeClr val="accent5"/>
              </a:solidFill>
              <a:latin typeface="Times New Roman"/>
              <a:ea typeface="Times New Roman"/>
              <a:cs typeface="Times New Roman"/>
              <a:sym typeface="Times New Roman"/>
            </a:endParaRPr>
          </a:p>
        </p:txBody>
      </p:sp>
      <p:pic>
        <p:nvPicPr>
          <p:cNvPr id="837" name="Google Shape;837;p51"/>
          <p:cNvPicPr preferRelativeResize="0"/>
          <p:nvPr/>
        </p:nvPicPr>
        <p:blipFill>
          <a:blip r:embed="rId4">
            <a:alphaModFix/>
          </a:blip>
          <a:stretch>
            <a:fillRect/>
          </a:stretch>
        </p:blipFill>
        <p:spPr>
          <a:xfrm>
            <a:off x="3338623" y="1297172"/>
            <a:ext cx="5390804" cy="33342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52"/>
          <p:cNvPicPr preferRelativeResize="0"/>
          <p:nvPr/>
        </p:nvPicPr>
        <p:blipFill>
          <a:blip r:embed="rId3">
            <a:alphaModFix/>
          </a:blip>
          <a:stretch>
            <a:fillRect/>
          </a:stretch>
        </p:blipFill>
        <p:spPr>
          <a:xfrm>
            <a:off x="1256277" y="171257"/>
            <a:ext cx="7349949" cy="4843426"/>
          </a:xfrm>
          <a:prstGeom prst="rect">
            <a:avLst/>
          </a:prstGeom>
          <a:noFill/>
          <a:ln>
            <a:noFill/>
          </a:ln>
        </p:spPr>
      </p:pic>
      <p:sp>
        <p:nvSpPr>
          <p:cNvPr id="843" name="Google Shape;843;p52"/>
          <p:cNvSpPr/>
          <p:nvPr/>
        </p:nvSpPr>
        <p:spPr>
          <a:xfrm>
            <a:off x="271650" y="920424"/>
            <a:ext cx="1097100" cy="1053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44" name="Google Shape;844;p52"/>
          <p:cNvSpPr txBox="1">
            <a:spLocks noGrp="1"/>
          </p:cNvSpPr>
          <p:nvPr>
            <p:ph type="title" idx="2"/>
          </p:nvPr>
        </p:nvSpPr>
        <p:spPr>
          <a:xfrm>
            <a:off x="171450" y="563575"/>
            <a:ext cx="1297500" cy="130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2.3</a:t>
            </a:r>
            <a:endParaRPr sz="5000"/>
          </a:p>
        </p:txBody>
      </p:sp>
      <p:pic>
        <p:nvPicPr>
          <p:cNvPr id="845" name="Google Shape;845;p52"/>
          <p:cNvPicPr preferRelativeResize="0"/>
          <p:nvPr/>
        </p:nvPicPr>
        <p:blipFill>
          <a:blip r:embed="rId4">
            <a:alphaModFix/>
          </a:blip>
          <a:stretch>
            <a:fillRect/>
          </a:stretch>
        </p:blipFill>
        <p:spPr>
          <a:xfrm>
            <a:off x="0" y="3430225"/>
            <a:ext cx="2019000" cy="1304700"/>
          </a:xfrm>
          <a:prstGeom prst="rect">
            <a:avLst/>
          </a:prstGeom>
          <a:noFill/>
          <a:ln>
            <a:noFill/>
          </a:ln>
        </p:spPr>
      </p:pic>
      <p:grpSp>
        <p:nvGrpSpPr>
          <p:cNvPr id="846" name="Google Shape;846;p52"/>
          <p:cNvGrpSpPr/>
          <p:nvPr/>
        </p:nvGrpSpPr>
        <p:grpSpPr>
          <a:xfrm>
            <a:off x="2128300" y="4603488"/>
            <a:ext cx="662550" cy="869576"/>
            <a:chOff x="1797025" y="3858550"/>
            <a:chExt cx="662550" cy="869576"/>
          </a:xfrm>
        </p:grpSpPr>
        <p:sp>
          <p:nvSpPr>
            <p:cNvPr id="847" name="Google Shape;847;p52"/>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48" name="Google Shape;848;p52"/>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49" name="Google Shape;849;p52"/>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0" name="Google Shape;850;p52"/>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grpSp>
        <p:nvGrpSpPr>
          <p:cNvPr id="851" name="Google Shape;851;p52"/>
          <p:cNvGrpSpPr/>
          <p:nvPr/>
        </p:nvGrpSpPr>
        <p:grpSpPr>
          <a:xfrm>
            <a:off x="2900150" y="4603500"/>
            <a:ext cx="662550" cy="869576"/>
            <a:chOff x="1797025" y="3858550"/>
            <a:chExt cx="662550" cy="869576"/>
          </a:xfrm>
        </p:grpSpPr>
        <p:sp>
          <p:nvSpPr>
            <p:cNvPr id="852" name="Google Shape;852;p52"/>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3" name="Google Shape;853;p52"/>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4" name="Google Shape;854;p52"/>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5" name="Google Shape;855;p52"/>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grpSp>
        <p:nvGrpSpPr>
          <p:cNvPr id="856" name="Google Shape;856;p52"/>
          <p:cNvGrpSpPr/>
          <p:nvPr/>
        </p:nvGrpSpPr>
        <p:grpSpPr>
          <a:xfrm>
            <a:off x="3672000" y="4603500"/>
            <a:ext cx="662550" cy="869576"/>
            <a:chOff x="1797025" y="3858550"/>
            <a:chExt cx="662550" cy="869576"/>
          </a:xfrm>
        </p:grpSpPr>
        <p:sp>
          <p:nvSpPr>
            <p:cNvPr id="857" name="Google Shape;857;p52"/>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8" name="Google Shape;858;p52"/>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9" name="Google Shape;859;p52"/>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60" name="Google Shape;860;p52"/>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65" name="Google Shape;865;p53"/>
          <p:cNvGrpSpPr/>
          <p:nvPr/>
        </p:nvGrpSpPr>
        <p:grpSpPr>
          <a:xfrm>
            <a:off x="312525" y="4039700"/>
            <a:ext cx="662550" cy="869576"/>
            <a:chOff x="1797025" y="3858550"/>
            <a:chExt cx="662550" cy="869576"/>
          </a:xfrm>
        </p:grpSpPr>
        <p:sp>
          <p:nvSpPr>
            <p:cNvPr id="866" name="Google Shape;866;p53"/>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3"/>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3"/>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3"/>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53"/>
          <p:cNvGrpSpPr/>
          <p:nvPr/>
        </p:nvGrpSpPr>
        <p:grpSpPr>
          <a:xfrm>
            <a:off x="8403699" y="2828150"/>
            <a:ext cx="740301" cy="2050497"/>
            <a:chOff x="2691975" y="1161825"/>
            <a:chExt cx="72450" cy="200675"/>
          </a:xfrm>
        </p:grpSpPr>
        <p:sp>
          <p:nvSpPr>
            <p:cNvPr id="871" name="Google Shape;871;p53"/>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3"/>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53"/>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53"/>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3"/>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3"/>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3"/>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53"/>
          <p:cNvSpPr txBox="1">
            <a:spLocks noGrp="1"/>
          </p:cNvSpPr>
          <p:nvPr>
            <p:ph type="title"/>
          </p:nvPr>
        </p:nvSpPr>
        <p:spPr>
          <a:xfrm>
            <a:off x="738006" y="380890"/>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acifico"/>
                <a:ea typeface="Pacifico"/>
                <a:cs typeface="Pacifico"/>
                <a:sym typeface="Pacifico"/>
              </a:rPr>
              <a:t>Luyện tập  </a:t>
            </a:r>
            <a:endParaRPr dirty="0">
              <a:solidFill>
                <a:schemeClr val="accent1"/>
              </a:solidFill>
              <a:latin typeface="Pacifico"/>
              <a:ea typeface="Pacifico"/>
              <a:cs typeface="Pacifico"/>
              <a:sym typeface="Pacifico"/>
            </a:endParaRPr>
          </a:p>
        </p:txBody>
      </p:sp>
      <p:sp>
        <p:nvSpPr>
          <p:cNvPr id="879" name="Google Shape;879;p53"/>
          <p:cNvSpPr txBox="1"/>
          <p:nvPr/>
        </p:nvSpPr>
        <p:spPr>
          <a:xfrm>
            <a:off x="6273450" y="1621950"/>
            <a:ext cx="2267400" cy="61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dk1"/>
              </a:solidFill>
              <a:latin typeface="Titan One"/>
              <a:ea typeface="Titan One"/>
              <a:cs typeface="Titan One"/>
              <a:sym typeface="Titan One"/>
            </a:endParaRPr>
          </a:p>
        </p:txBody>
      </p:sp>
      <p:sp>
        <p:nvSpPr>
          <p:cNvPr id="880" name="Google Shape;880;p53"/>
          <p:cNvSpPr txBox="1"/>
          <p:nvPr/>
        </p:nvSpPr>
        <p:spPr>
          <a:xfrm>
            <a:off x="6273450" y="2586775"/>
            <a:ext cx="2267400" cy="74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dk1"/>
              </a:solidFill>
              <a:latin typeface="Titan One"/>
              <a:ea typeface="Titan One"/>
              <a:cs typeface="Titan One"/>
              <a:sym typeface="Titan One"/>
            </a:endParaRPr>
          </a:p>
        </p:txBody>
      </p:sp>
      <p:sp>
        <p:nvSpPr>
          <p:cNvPr id="881" name="Google Shape;881;p53"/>
          <p:cNvSpPr txBox="1"/>
          <p:nvPr/>
        </p:nvSpPr>
        <p:spPr>
          <a:xfrm>
            <a:off x="6273450" y="3677600"/>
            <a:ext cx="2267400" cy="74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dk1"/>
              </a:solidFill>
              <a:latin typeface="Titan One"/>
              <a:ea typeface="Titan One"/>
              <a:cs typeface="Titan One"/>
              <a:sym typeface="Titan One"/>
            </a:endParaRPr>
          </a:p>
        </p:txBody>
      </p:sp>
      <p:sp>
        <p:nvSpPr>
          <p:cNvPr id="882" name="Google Shape;882;p53"/>
          <p:cNvSpPr/>
          <p:nvPr/>
        </p:nvSpPr>
        <p:spPr>
          <a:xfrm>
            <a:off x="1826838" y="353104"/>
            <a:ext cx="1322400" cy="754200"/>
          </a:xfrm>
          <a:prstGeom prst="roundRect">
            <a:avLst>
              <a:gd name="adj" fmla="val 16667"/>
            </a:avLst>
          </a:prstGeom>
          <a:solidFill>
            <a:srgbClr val="05917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latin typeface="Titan One"/>
                <a:ea typeface="Titan One"/>
                <a:cs typeface="Titan One"/>
                <a:sym typeface="Titan One"/>
              </a:rPr>
              <a:t> III.</a:t>
            </a:r>
            <a:endParaRPr sz="5000" dirty="0">
              <a:latin typeface="Titan One"/>
              <a:ea typeface="Titan One"/>
              <a:cs typeface="Titan One"/>
              <a:sym typeface="Titan One"/>
            </a:endParaRPr>
          </a:p>
        </p:txBody>
      </p:sp>
      <p:grpSp>
        <p:nvGrpSpPr>
          <p:cNvPr id="883" name="Google Shape;883;p53"/>
          <p:cNvGrpSpPr/>
          <p:nvPr/>
        </p:nvGrpSpPr>
        <p:grpSpPr>
          <a:xfrm>
            <a:off x="71035" y="805893"/>
            <a:ext cx="1559531" cy="3952625"/>
            <a:chOff x="2987475" y="3471325"/>
            <a:chExt cx="362825" cy="919600"/>
          </a:xfrm>
        </p:grpSpPr>
        <p:sp>
          <p:nvSpPr>
            <p:cNvPr id="884" name="Google Shape;884;p53"/>
            <p:cNvSpPr/>
            <p:nvPr/>
          </p:nvSpPr>
          <p:spPr>
            <a:xfrm>
              <a:off x="3115950" y="4343500"/>
              <a:ext cx="63400" cy="47425"/>
            </a:xfrm>
            <a:custGeom>
              <a:avLst/>
              <a:gdLst/>
              <a:ahLst/>
              <a:cxnLst/>
              <a:rect l="l" t="t" r="r" b="b"/>
              <a:pathLst>
                <a:path w="2536" h="1897" extrusionOk="0">
                  <a:moveTo>
                    <a:pt x="1464" y="1"/>
                  </a:moveTo>
                  <a:cubicBezTo>
                    <a:pt x="1468" y="47"/>
                    <a:pt x="1473" y="75"/>
                    <a:pt x="1471" y="82"/>
                  </a:cubicBezTo>
                  <a:lnTo>
                    <a:pt x="135" y="1387"/>
                  </a:lnTo>
                  <a:cubicBezTo>
                    <a:pt x="1" y="1508"/>
                    <a:pt x="39" y="1762"/>
                    <a:pt x="201" y="1819"/>
                  </a:cubicBezTo>
                  <a:cubicBezTo>
                    <a:pt x="221" y="1826"/>
                    <a:pt x="240" y="1834"/>
                    <a:pt x="261" y="1837"/>
                  </a:cubicBezTo>
                  <a:cubicBezTo>
                    <a:pt x="394" y="1873"/>
                    <a:pt x="564" y="1896"/>
                    <a:pt x="740" y="1896"/>
                  </a:cubicBezTo>
                  <a:cubicBezTo>
                    <a:pt x="1067" y="1896"/>
                    <a:pt x="1415" y="1815"/>
                    <a:pt x="1583" y="1583"/>
                  </a:cubicBezTo>
                  <a:cubicBezTo>
                    <a:pt x="1696" y="1425"/>
                    <a:pt x="1861" y="1335"/>
                    <a:pt x="2033" y="1332"/>
                  </a:cubicBezTo>
                  <a:lnTo>
                    <a:pt x="2091" y="1332"/>
                  </a:lnTo>
                  <a:cubicBezTo>
                    <a:pt x="2535" y="1330"/>
                    <a:pt x="2392" y="729"/>
                    <a:pt x="2290" y="206"/>
                  </a:cubicBezTo>
                  <a:cubicBezTo>
                    <a:pt x="2290" y="206"/>
                    <a:pt x="2271" y="131"/>
                    <a:pt x="2245" y="22"/>
                  </a:cubicBezTo>
                  <a:lnTo>
                    <a:pt x="14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3"/>
            <p:cNvSpPr/>
            <p:nvPr/>
          </p:nvSpPr>
          <p:spPr>
            <a:xfrm>
              <a:off x="3173225" y="4316025"/>
              <a:ext cx="55250" cy="62625"/>
            </a:xfrm>
            <a:custGeom>
              <a:avLst/>
              <a:gdLst/>
              <a:ahLst/>
              <a:cxnLst/>
              <a:rect l="l" t="t" r="r" b="b"/>
              <a:pathLst>
                <a:path w="2210" h="2505" extrusionOk="0">
                  <a:moveTo>
                    <a:pt x="826" y="1"/>
                  </a:moveTo>
                  <a:cubicBezTo>
                    <a:pt x="756" y="88"/>
                    <a:pt x="706" y="148"/>
                    <a:pt x="706" y="148"/>
                  </a:cubicBezTo>
                  <a:cubicBezTo>
                    <a:pt x="388" y="575"/>
                    <a:pt x="0" y="1055"/>
                    <a:pt x="400" y="1250"/>
                  </a:cubicBezTo>
                  <a:lnTo>
                    <a:pt x="452" y="1277"/>
                  </a:lnTo>
                  <a:cubicBezTo>
                    <a:pt x="606" y="1352"/>
                    <a:pt x="718" y="1504"/>
                    <a:pt x="751" y="1695"/>
                  </a:cubicBezTo>
                  <a:cubicBezTo>
                    <a:pt x="829" y="2131"/>
                    <a:pt x="1447" y="2423"/>
                    <a:pt x="1835" y="2495"/>
                  </a:cubicBezTo>
                  <a:cubicBezTo>
                    <a:pt x="1856" y="2501"/>
                    <a:pt x="1877" y="2501"/>
                    <a:pt x="1896" y="2504"/>
                  </a:cubicBezTo>
                  <a:cubicBezTo>
                    <a:pt x="1904" y="2504"/>
                    <a:pt x="1911" y="2505"/>
                    <a:pt x="1919" y="2505"/>
                  </a:cubicBezTo>
                  <a:cubicBezTo>
                    <a:pt x="2078" y="2505"/>
                    <a:pt x="2209" y="2303"/>
                    <a:pt x="2144" y="2141"/>
                  </a:cubicBezTo>
                  <a:lnTo>
                    <a:pt x="1499" y="388"/>
                  </a:lnTo>
                  <a:cubicBezTo>
                    <a:pt x="1501" y="381"/>
                    <a:pt x="1516" y="357"/>
                    <a:pt x="1542" y="318"/>
                  </a:cubicBezTo>
                  <a:lnTo>
                    <a:pt x="8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3"/>
            <p:cNvSpPr/>
            <p:nvPr/>
          </p:nvSpPr>
          <p:spPr>
            <a:xfrm>
              <a:off x="3099575" y="3831225"/>
              <a:ext cx="230650" cy="513225"/>
            </a:xfrm>
            <a:custGeom>
              <a:avLst/>
              <a:gdLst/>
              <a:ahLst/>
              <a:cxnLst/>
              <a:rect l="l" t="t" r="r" b="b"/>
              <a:pathLst>
                <a:path w="9226" h="20529" extrusionOk="0">
                  <a:moveTo>
                    <a:pt x="509" y="0"/>
                  </a:moveTo>
                  <a:lnTo>
                    <a:pt x="1" y="8833"/>
                  </a:lnTo>
                  <a:cubicBezTo>
                    <a:pt x="1" y="9895"/>
                    <a:pt x="123" y="10954"/>
                    <a:pt x="360" y="11988"/>
                  </a:cubicBezTo>
                  <a:lnTo>
                    <a:pt x="2109" y="20529"/>
                  </a:lnTo>
                  <a:lnTo>
                    <a:pt x="2957" y="20529"/>
                  </a:lnTo>
                  <a:cubicBezTo>
                    <a:pt x="2957" y="20529"/>
                    <a:pt x="3906" y="13986"/>
                    <a:pt x="2407" y="10689"/>
                  </a:cubicBezTo>
                  <a:lnTo>
                    <a:pt x="3457" y="3599"/>
                  </a:lnTo>
                  <a:lnTo>
                    <a:pt x="6803" y="10741"/>
                  </a:lnTo>
                  <a:cubicBezTo>
                    <a:pt x="6803" y="10741"/>
                    <a:pt x="4711" y="14982"/>
                    <a:pt x="3610" y="19479"/>
                  </a:cubicBezTo>
                  <a:lnTo>
                    <a:pt x="4499" y="19835"/>
                  </a:lnTo>
                  <a:lnTo>
                    <a:pt x="8333" y="12886"/>
                  </a:lnTo>
                  <a:cubicBezTo>
                    <a:pt x="9066" y="11792"/>
                    <a:pt x="9225" y="10410"/>
                    <a:pt x="8766" y="9173"/>
                  </a:cubicBezTo>
                  <a:lnTo>
                    <a:pt x="5583" y="660"/>
                  </a:lnTo>
                  <a:cubicBezTo>
                    <a:pt x="5583" y="660"/>
                    <a:pt x="1809" y="302"/>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3"/>
            <p:cNvSpPr/>
            <p:nvPr/>
          </p:nvSpPr>
          <p:spPr>
            <a:xfrm>
              <a:off x="3093600" y="3594900"/>
              <a:ext cx="165025" cy="259600"/>
            </a:xfrm>
            <a:custGeom>
              <a:avLst/>
              <a:gdLst/>
              <a:ahLst/>
              <a:cxnLst/>
              <a:rect l="l" t="t" r="r" b="b"/>
              <a:pathLst>
                <a:path w="6601" h="10384" extrusionOk="0">
                  <a:moveTo>
                    <a:pt x="3257" y="0"/>
                  </a:moveTo>
                  <a:cubicBezTo>
                    <a:pt x="2615" y="0"/>
                    <a:pt x="1975" y="100"/>
                    <a:pt x="1364" y="297"/>
                  </a:cubicBezTo>
                  <a:lnTo>
                    <a:pt x="209" y="671"/>
                  </a:lnTo>
                  <a:cubicBezTo>
                    <a:pt x="125" y="846"/>
                    <a:pt x="85" y="933"/>
                    <a:pt x="1" y="1109"/>
                  </a:cubicBezTo>
                  <a:cubicBezTo>
                    <a:pt x="360" y="2038"/>
                    <a:pt x="584" y="3127"/>
                    <a:pt x="724" y="4154"/>
                  </a:cubicBezTo>
                  <a:cubicBezTo>
                    <a:pt x="984" y="6051"/>
                    <a:pt x="954" y="7727"/>
                    <a:pt x="954" y="7727"/>
                  </a:cubicBezTo>
                  <a:lnTo>
                    <a:pt x="852" y="8180"/>
                  </a:lnTo>
                  <a:lnTo>
                    <a:pt x="691" y="8893"/>
                  </a:lnTo>
                  <a:cubicBezTo>
                    <a:pt x="672" y="8982"/>
                    <a:pt x="776" y="9579"/>
                    <a:pt x="794" y="9670"/>
                  </a:cubicBezTo>
                  <a:cubicBezTo>
                    <a:pt x="1749" y="10163"/>
                    <a:pt x="2756" y="10384"/>
                    <a:pt x="3849" y="10384"/>
                  </a:cubicBezTo>
                  <a:cubicBezTo>
                    <a:pt x="4074" y="10384"/>
                    <a:pt x="4302" y="10374"/>
                    <a:pt x="4534" y="10356"/>
                  </a:cubicBezTo>
                  <a:cubicBezTo>
                    <a:pt x="4923" y="10327"/>
                    <a:pt x="5324" y="10269"/>
                    <a:pt x="5739" y="10188"/>
                  </a:cubicBezTo>
                  <a:cubicBezTo>
                    <a:pt x="5755" y="10185"/>
                    <a:pt x="5772" y="10182"/>
                    <a:pt x="5789" y="10179"/>
                  </a:cubicBezTo>
                  <a:lnTo>
                    <a:pt x="5822" y="10114"/>
                  </a:lnTo>
                  <a:lnTo>
                    <a:pt x="5957" y="9839"/>
                  </a:lnTo>
                  <a:cubicBezTo>
                    <a:pt x="6023" y="9524"/>
                    <a:pt x="6045" y="9202"/>
                    <a:pt x="6027" y="8881"/>
                  </a:cubicBezTo>
                  <a:cubicBezTo>
                    <a:pt x="5942" y="7455"/>
                    <a:pt x="6034" y="5967"/>
                    <a:pt x="6179" y="4664"/>
                  </a:cubicBezTo>
                  <a:cubicBezTo>
                    <a:pt x="6244" y="4088"/>
                    <a:pt x="6318" y="3547"/>
                    <a:pt x="6394" y="3064"/>
                  </a:cubicBezTo>
                  <a:cubicBezTo>
                    <a:pt x="6600" y="1741"/>
                    <a:pt x="6238" y="396"/>
                    <a:pt x="6238" y="396"/>
                  </a:cubicBezTo>
                  <a:lnTo>
                    <a:pt x="4748" y="126"/>
                  </a:lnTo>
                  <a:lnTo>
                    <a:pt x="3937" y="25"/>
                  </a:lnTo>
                  <a:lnTo>
                    <a:pt x="3521" y="6"/>
                  </a:lnTo>
                  <a:cubicBezTo>
                    <a:pt x="3433" y="2"/>
                    <a:pt x="3345" y="0"/>
                    <a:pt x="3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3"/>
            <p:cNvSpPr/>
            <p:nvPr/>
          </p:nvSpPr>
          <p:spPr>
            <a:xfrm>
              <a:off x="3150500" y="3599225"/>
              <a:ext cx="53550" cy="28975"/>
            </a:xfrm>
            <a:custGeom>
              <a:avLst/>
              <a:gdLst/>
              <a:ahLst/>
              <a:cxnLst/>
              <a:rect l="l" t="t" r="r" b="b"/>
              <a:pathLst>
                <a:path w="2142" h="1159" extrusionOk="0">
                  <a:moveTo>
                    <a:pt x="54" y="1"/>
                  </a:moveTo>
                  <a:cubicBezTo>
                    <a:pt x="42" y="1"/>
                    <a:pt x="29" y="9"/>
                    <a:pt x="27" y="24"/>
                  </a:cubicBezTo>
                  <a:cubicBezTo>
                    <a:pt x="0" y="669"/>
                    <a:pt x="446" y="1119"/>
                    <a:pt x="1080" y="1153"/>
                  </a:cubicBezTo>
                  <a:cubicBezTo>
                    <a:pt x="1134" y="1156"/>
                    <a:pt x="1187" y="1158"/>
                    <a:pt x="1239" y="1158"/>
                  </a:cubicBezTo>
                  <a:cubicBezTo>
                    <a:pt x="1445" y="1158"/>
                    <a:pt x="1634" y="1124"/>
                    <a:pt x="1792" y="969"/>
                  </a:cubicBezTo>
                  <a:cubicBezTo>
                    <a:pt x="2035" y="730"/>
                    <a:pt x="2132" y="394"/>
                    <a:pt x="2141" y="63"/>
                  </a:cubicBezTo>
                  <a:cubicBezTo>
                    <a:pt x="2142" y="48"/>
                    <a:pt x="2130" y="41"/>
                    <a:pt x="2117" y="41"/>
                  </a:cubicBezTo>
                  <a:cubicBezTo>
                    <a:pt x="2104" y="41"/>
                    <a:pt x="2091" y="49"/>
                    <a:pt x="2090" y="64"/>
                  </a:cubicBezTo>
                  <a:cubicBezTo>
                    <a:pt x="2083" y="321"/>
                    <a:pt x="2031" y="584"/>
                    <a:pt x="1873" y="795"/>
                  </a:cubicBezTo>
                  <a:cubicBezTo>
                    <a:pt x="1678" y="1053"/>
                    <a:pt x="1489" y="1110"/>
                    <a:pt x="1239" y="1110"/>
                  </a:cubicBezTo>
                  <a:cubicBezTo>
                    <a:pt x="1188" y="1110"/>
                    <a:pt x="1136" y="1108"/>
                    <a:pt x="1080" y="1104"/>
                  </a:cubicBezTo>
                  <a:cubicBezTo>
                    <a:pt x="476" y="1070"/>
                    <a:pt x="49" y="647"/>
                    <a:pt x="78" y="24"/>
                  </a:cubicBezTo>
                  <a:cubicBezTo>
                    <a:pt x="78" y="9"/>
                    <a:pt x="66"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3"/>
            <p:cNvSpPr/>
            <p:nvPr/>
          </p:nvSpPr>
          <p:spPr>
            <a:xfrm>
              <a:off x="3118450" y="3820625"/>
              <a:ext cx="78675" cy="13975"/>
            </a:xfrm>
            <a:custGeom>
              <a:avLst/>
              <a:gdLst/>
              <a:ahLst/>
              <a:cxnLst/>
              <a:rect l="l" t="t" r="r" b="b"/>
              <a:pathLst>
                <a:path w="3147" h="559" extrusionOk="0">
                  <a:moveTo>
                    <a:pt x="31" y="1"/>
                  </a:moveTo>
                  <a:cubicBezTo>
                    <a:pt x="7" y="1"/>
                    <a:pt x="0" y="41"/>
                    <a:pt x="27" y="51"/>
                  </a:cubicBezTo>
                  <a:cubicBezTo>
                    <a:pt x="864" y="389"/>
                    <a:pt x="1733" y="558"/>
                    <a:pt x="2624" y="558"/>
                  </a:cubicBezTo>
                  <a:cubicBezTo>
                    <a:pt x="2787" y="558"/>
                    <a:pt x="2950" y="553"/>
                    <a:pt x="3114" y="541"/>
                  </a:cubicBezTo>
                  <a:cubicBezTo>
                    <a:pt x="3146" y="537"/>
                    <a:pt x="3147" y="491"/>
                    <a:pt x="3115" y="491"/>
                  </a:cubicBezTo>
                  <a:cubicBezTo>
                    <a:pt x="3115" y="491"/>
                    <a:pt x="3114" y="491"/>
                    <a:pt x="3114" y="491"/>
                  </a:cubicBezTo>
                  <a:cubicBezTo>
                    <a:pt x="2951" y="502"/>
                    <a:pt x="2788" y="508"/>
                    <a:pt x="2627" y="508"/>
                  </a:cubicBezTo>
                  <a:cubicBezTo>
                    <a:pt x="1739" y="508"/>
                    <a:pt x="871" y="339"/>
                    <a:pt x="39"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3"/>
            <p:cNvSpPr/>
            <p:nvPr/>
          </p:nvSpPr>
          <p:spPr>
            <a:xfrm>
              <a:off x="3192125" y="3832300"/>
              <a:ext cx="43375" cy="9450"/>
            </a:xfrm>
            <a:custGeom>
              <a:avLst/>
              <a:gdLst/>
              <a:ahLst/>
              <a:cxnLst/>
              <a:rect l="l" t="t" r="r" b="b"/>
              <a:pathLst>
                <a:path w="1735" h="378" extrusionOk="0">
                  <a:moveTo>
                    <a:pt x="1702" y="0"/>
                  </a:moveTo>
                  <a:cubicBezTo>
                    <a:pt x="1700" y="0"/>
                    <a:pt x="1697" y="1"/>
                    <a:pt x="1694" y="2"/>
                  </a:cubicBezTo>
                  <a:cubicBezTo>
                    <a:pt x="1159" y="210"/>
                    <a:pt x="608" y="318"/>
                    <a:pt x="32" y="327"/>
                  </a:cubicBezTo>
                  <a:cubicBezTo>
                    <a:pt x="0" y="327"/>
                    <a:pt x="0" y="377"/>
                    <a:pt x="32" y="377"/>
                  </a:cubicBezTo>
                  <a:cubicBezTo>
                    <a:pt x="611" y="367"/>
                    <a:pt x="1165" y="260"/>
                    <a:pt x="1707" y="51"/>
                  </a:cubicBezTo>
                  <a:cubicBezTo>
                    <a:pt x="1734" y="40"/>
                    <a:pt x="1726"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3"/>
            <p:cNvSpPr/>
            <p:nvPr/>
          </p:nvSpPr>
          <p:spPr>
            <a:xfrm>
              <a:off x="3185900" y="3879600"/>
              <a:ext cx="6800" cy="40325"/>
            </a:xfrm>
            <a:custGeom>
              <a:avLst/>
              <a:gdLst/>
              <a:ahLst/>
              <a:cxnLst/>
              <a:rect l="l" t="t" r="r" b="b"/>
              <a:pathLst>
                <a:path w="272" h="1613" extrusionOk="0">
                  <a:moveTo>
                    <a:pt x="247" y="1"/>
                  </a:moveTo>
                  <a:cubicBezTo>
                    <a:pt x="235" y="1"/>
                    <a:pt x="221" y="9"/>
                    <a:pt x="220" y="24"/>
                  </a:cubicBezTo>
                  <a:cubicBezTo>
                    <a:pt x="186" y="290"/>
                    <a:pt x="211" y="558"/>
                    <a:pt x="177" y="822"/>
                  </a:cubicBezTo>
                  <a:cubicBezTo>
                    <a:pt x="144" y="1081"/>
                    <a:pt x="74" y="1332"/>
                    <a:pt x="6" y="1581"/>
                  </a:cubicBezTo>
                  <a:cubicBezTo>
                    <a:pt x="1" y="1601"/>
                    <a:pt x="15" y="1613"/>
                    <a:pt x="30" y="1613"/>
                  </a:cubicBezTo>
                  <a:cubicBezTo>
                    <a:pt x="40" y="1613"/>
                    <a:pt x="51" y="1607"/>
                    <a:pt x="55" y="1594"/>
                  </a:cubicBezTo>
                  <a:cubicBezTo>
                    <a:pt x="125" y="1342"/>
                    <a:pt x="196" y="1089"/>
                    <a:pt x="229" y="829"/>
                  </a:cubicBezTo>
                  <a:cubicBezTo>
                    <a:pt x="263" y="562"/>
                    <a:pt x="236" y="292"/>
                    <a:pt x="270" y="24"/>
                  </a:cubicBezTo>
                  <a:cubicBezTo>
                    <a:pt x="272" y="9"/>
                    <a:pt x="260"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3"/>
            <p:cNvSpPr/>
            <p:nvPr/>
          </p:nvSpPr>
          <p:spPr>
            <a:xfrm>
              <a:off x="3115075" y="3852000"/>
              <a:ext cx="38325" cy="44000"/>
            </a:xfrm>
            <a:custGeom>
              <a:avLst/>
              <a:gdLst/>
              <a:ahLst/>
              <a:cxnLst/>
              <a:rect l="l" t="t" r="r" b="b"/>
              <a:pathLst>
                <a:path w="1533" h="1760" extrusionOk="0">
                  <a:moveTo>
                    <a:pt x="1498" y="0"/>
                  </a:moveTo>
                  <a:cubicBezTo>
                    <a:pt x="1490" y="0"/>
                    <a:pt x="1483" y="4"/>
                    <a:pt x="1478" y="13"/>
                  </a:cubicBezTo>
                  <a:cubicBezTo>
                    <a:pt x="1230" y="492"/>
                    <a:pt x="742" y="782"/>
                    <a:pt x="215" y="782"/>
                  </a:cubicBezTo>
                  <a:cubicBezTo>
                    <a:pt x="154" y="782"/>
                    <a:pt x="93" y="778"/>
                    <a:pt x="31" y="770"/>
                  </a:cubicBezTo>
                  <a:cubicBezTo>
                    <a:pt x="30" y="770"/>
                    <a:pt x="29" y="770"/>
                    <a:pt x="28" y="770"/>
                  </a:cubicBezTo>
                  <a:cubicBezTo>
                    <a:pt x="0" y="770"/>
                    <a:pt x="2" y="817"/>
                    <a:pt x="31" y="819"/>
                  </a:cubicBezTo>
                  <a:cubicBezTo>
                    <a:pt x="93" y="828"/>
                    <a:pt x="155" y="832"/>
                    <a:pt x="217" y="832"/>
                  </a:cubicBezTo>
                  <a:cubicBezTo>
                    <a:pt x="310" y="832"/>
                    <a:pt x="402" y="822"/>
                    <a:pt x="492" y="805"/>
                  </a:cubicBezTo>
                  <a:lnTo>
                    <a:pt x="492" y="805"/>
                  </a:lnTo>
                  <a:cubicBezTo>
                    <a:pt x="490" y="809"/>
                    <a:pt x="486" y="815"/>
                    <a:pt x="489" y="819"/>
                  </a:cubicBezTo>
                  <a:cubicBezTo>
                    <a:pt x="530" y="1124"/>
                    <a:pt x="520" y="1425"/>
                    <a:pt x="459" y="1728"/>
                  </a:cubicBezTo>
                  <a:cubicBezTo>
                    <a:pt x="456" y="1747"/>
                    <a:pt x="471" y="1759"/>
                    <a:pt x="485" y="1759"/>
                  </a:cubicBezTo>
                  <a:cubicBezTo>
                    <a:pt x="494" y="1759"/>
                    <a:pt x="504" y="1754"/>
                    <a:pt x="507" y="1740"/>
                  </a:cubicBezTo>
                  <a:cubicBezTo>
                    <a:pt x="572" y="1431"/>
                    <a:pt x="581" y="1121"/>
                    <a:pt x="536" y="808"/>
                  </a:cubicBezTo>
                  <a:cubicBezTo>
                    <a:pt x="536" y="802"/>
                    <a:pt x="533" y="800"/>
                    <a:pt x="530" y="797"/>
                  </a:cubicBezTo>
                  <a:cubicBezTo>
                    <a:pt x="951" y="707"/>
                    <a:pt x="1316" y="436"/>
                    <a:pt x="1523" y="38"/>
                  </a:cubicBezTo>
                  <a:cubicBezTo>
                    <a:pt x="1532" y="19"/>
                    <a:pt x="1514" y="0"/>
                    <a:pt x="1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3"/>
            <p:cNvSpPr/>
            <p:nvPr/>
          </p:nvSpPr>
          <p:spPr>
            <a:xfrm>
              <a:off x="3158025" y="3577200"/>
              <a:ext cx="36200" cy="44150"/>
            </a:xfrm>
            <a:custGeom>
              <a:avLst/>
              <a:gdLst/>
              <a:ahLst/>
              <a:cxnLst/>
              <a:rect l="l" t="t" r="r" b="b"/>
              <a:pathLst>
                <a:path w="1448" h="1766" extrusionOk="0">
                  <a:moveTo>
                    <a:pt x="1" y="1"/>
                  </a:moveTo>
                  <a:lnTo>
                    <a:pt x="28" y="99"/>
                  </a:lnTo>
                  <a:lnTo>
                    <a:pt x="164" y="871"/>
                  </a:lnTo>
                  <a:lnTo>
                    <a:pt x="194" y="1055"/>
                  </a:lnTo>
                  <a:lnTo>
                    <a:pt x="231" y="1265"/>
                  </a:lnTo>
                  <a:cubicBezTo>
                    <a:pt x="271" y="1494"/>
                    <a:pt x="439" y="1679"/>
                    <a:pt x="662" y="1743"/>
                  </a:cubicBezTo>
                  <a:cubicBezTo>
                    <a:pt x="715" y="1758"/>
                    <a:pt x="771" y="1766"/>
                    <a:pt x="823" y="1766"/>
                  </a:cubicBezTo>
                  <a:cubicBezTo>
                    <a:pt x="828" y="1766"/>
                    <a:pt x="832" y="1765"/>
                    <a:pt x="837" y="1765"/>
                  </a:cubicBezTo>
                  <a:cubicBezTo>
                    <a:pt x="1177" y="1752"/>
                    <a:pt x="1448" y="1424"/>
                    <a:pt x="1359" y="1069"/>
                  </a:cubicBezTo>
                  <a:lnTo>
                    <a:pt x="1356" y="1055"/>
                  </a:lnTo>
                  <a:lnTo>
                    <a:pt x="1350" y="1032"/>
                  </a:lnTo>
                  <a:lnTo>
                    <a:pt x="1307" y="870"/>
                  </a:lnTo>
                  <a:lnTo>
                    <a:pt x="1201" y="466"/>
                  </a:lnTo>
                  <a:cubicBezTo>
                    <a:pt x="1189" y="423"/>
                    <a:pt x="1157" y="387"/>
                    <a:pt x="1113" y="376"/>
                  </a:cubicBezTo>
                  <a:lnTo>
                    <a:pt x="712" y="267"/>
                  </a:lnTo>
                  <a:lnTo>
                    <a:pt x="20" y="7"/>
                  </a:lnTo>
                  <a:lnTo>
                    <a:pt x="1" y="1"/>
                  </a:lnTo>
                  <a:close/>
                </a:path>
              </a:pathLst>
            </a:custGeom>
            <a:solidFill>
              <a:srgbClr val="FFA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3"/>
            <p:cNvSpPr/>
            <p:nvPr/>
          </p:nvSpPr>
          <p:spPr>
            <a:xfrm>
              <a:off x="3159025" y="3579175"/>
              <a:ext cx="32725" cy="23925"/>
            </a:xfrm>
            <a:custGeom>
              <a:avLst/>
              <a:gdLst/>
              <a:ahLst/>
              <a:cxnLst/>
              <a:rect l="l" t="t" r="r" b="b"/>
              <a:pathLst>
                <a:path w="1309" h="957" extrusionOk="0">
                  <a:moveTo>
                    <a:pt x="1" y="0"/>
                  </a:moveTo>
                  <a:cubicBezTo>
                    <a:pt x="88" y="546"/>
                    <a:pt x="582" y="957"/>
                    <a:pt x="1174" y="957"/>
                  </a:cubicBezTo>
                  <a:cubicBezTo>
                    <a:pt x="1191" y="957"/>
                    <a:pt x="1209" y="956"/>
                    <a:pt x="1226" y="956"/>
                  </a:cubicBezTo>
                  <a:cubicBezTo>
                    <a:pt x="1253" y="956"/>
                    <a:pt x="1280" y="953"/>
                    <a:pt x="1308" y="948"/>
                  </a:cubicBezTo>
                  <a:lnTo>
                    <a:pt x="1267" y="786"/>
                  </a:lnTo>
                  <a:lnTo>
                    <a:pt x="1161" y="382"/>
                  </a:lnTo>
                  <a:cubicBezTo>
                    <a:pt x="1149" y="339"/>
                    <a:pt x="1117" y="303"/>
                    <a:pt x="1073" y="293"/>
                  </a:cubicBezTo>
                  <a:lnTo>
                    <a:pt x="672" y="183"/>
                  </a:lnTo>
                  <a:lnTo>
                    <a:pt x="1" y="0"/>
                  </a:lnTo>
                  <a:close/>
                </a:path>
              </a:pathLst>
            </a:custGeom>
            <a:solidFill>
              <a:srgbClr val="FB8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3"/>
            <p:cNvSpPr/>
            <p:nvPr/>
          </p:nvSpPr>
          <p:spPr>
            <a:xfrm>
              <a:off x="3128475" y="3488300"/>
              <a:ext cx="93725" cy="103150"/>
            </a:xfrm>
            <a:custGeom>
              <a:avLst/>
              <a:gdLst/>
              <a:ahLst/>
              <a:cxnLst/>
              <a:rect l="l" t="t" r="r" b="b"/>
              <a:pathLst>
                <a:path w="3749" h="4126" extrusionOk="0">
                  <a:moveTo>
                    <a:pt x="1885" y="1"/>
                  </a:moveTo>
                  <a:cubicBezTo>
                    <a:pt x="1731" y="1"/>
                    <a:pt x="1576" y="31"/>
                    <a:pt x="1421" y="82"/>
                  </a:cubicBezTo>
                  <a:cubicBezTo>
                    <a:pt x="846" y="272"/>
                    <a:pt x="461" y="1306"/>
                    <a:pt x="474" y="2151"/>
                  </a:cubicBezTo>
                  <a:cubicBezTo>
                    <a:pt x="421" y="2134"/>
                    <a:pt x="368" y="2125"/>
                    <a:pt x="320" y="2125"/>
                  </a:cubicBezTo>
                  <a:cubicBezTo>
                    <a:pt x="288" y="2125"/>
                    <a:pt x="258" y="2129"/>
                    <a:pt x="231" y="2138"/>
                  </a:cubicBezTo>
                  <a:cubicBezTo>
                    <a:pt x="0" y="2214"/>
                    <a:pt x="9" y="2604"/>
                    <a:pt x="142" y="2872"/>
                  </a:cubicBezTo>
                  <a:cubicBezTo>
                    <a:pt x="306" y="3209"/>
                    <a:pt x="604" y="3258"/>
                    <a:pt x="871" y="3273"/>
                  </a:cubicBezTo>
                  <a:cubicBezTo>
                    <a:pt x="1249" y="3738"/>
                    <a:pt x="1855" y="4126"/>
                    <a:pt x="2360" y="4126"/>
                  </a:cubicBezTo>
                  <a:cubicBezTo>
                    <a:pt x="2474" y="4126"/>
                    <a:pt x="2583" y="4106"/>
                    <a:pt x="2683" y="4063"/>
                  </a:cubicBezTo>
                  <a:cubicBezTo>
                    <a:pt x="3408" y="3754"/>
                    <a:pt x="3748" y="2798"/>
                    <a:pt x="3515" y="2021"/>
                  </a:cubicBezTo>
                  <a:cubicBezTo>
                    <a:pt x="3049" y="461"/>
                    <a:pt x="2478" y="1"/>
                    <a:pt x="1885" y="1"/>
                  </a:cubicBezTo>
                  <a:close/>
                </a:path>
              </a:pathLst>
            </a:custGeom>
            <a:solidFill>
              <a:srgbClr val="FFA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3"/>
            <p:cNvSpPr/>
            <p:nvPr/>
          </p:nvSpPr>
          <p:spPr>
            <a:xfrm>
              <a:off x="3174700" y="3543850"/>
              <a:ext cx="7875" cy="7950"/>
            </a:xfrm>
            <a:custGeom>
              <a:avLst/>
              <a:gdLst/>
              <a:ahLst/>
              <a:cxnLst/>
              <a:rect l="l" t="t" r="r" b="b"/>
              <a:pathLst>
                <a:path w="315" h="318" extrusionOk="0">
                  <a:moveTo>
                    <a:pt x="152" y="0"/>
                  </a:moveTo>
                  <a:cubicBezTo>
                    <a:pt x="145" y="0"/>
                    <a:pt x="138" y="1"/>
                    <a:pt x="130" y="2"/>
                  </a:cubicBezTo>
                  <a:cubicBezTo>
                    <a:pt x="51" y="14"/>
                    <a:pt x="1" y="96"/>
                    <a:pt x="16" y="183"/>
                  </a:cubicBezTo>
                  <a:cubicBezTo>
                    <a:pt x="29" y="261"/>
                    <a:pt x="92" y="318"/>
                    <a:pt x="163" y="318"/>
                  </a:cubicBezTo>
                  <a:cubicBezTo>
                    <a:pt x="170" y="318"/>
                    <a:pt x="178" y="317"/>
                    <a:pt x="185" y="316"/>
                  </a:cubicBezTo>
                  <a:cubicBezTo>
                    <a:pt x="262" y="302"/>
                    <a:pt x="314" y="221"/>
                    <a:pt x="299" y="133"/>
                  </a:cubicBezTo>
                  <a:cubicBezTo>
                    <a:pt x="286" y="56"/>
                    <a:pt x="223" y="0"/>
                    <a:pt x="152"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3"/>
            <p:cNvSpPr/>
            <p:nvPr/>
          </p:nvSpPr>
          <p:spPr>
            <a:xfrm>
              <a:off x="3199075" y="3539025"/>
              <a:ext cx="7900" cy="7950"/>
            </a:xfrm>
            <a:custGeom>
              <a:avLst/>
              <a:gdLst/>
              <a:ahLst/>
              <a:cxnLst/>
              <a:rect l="l" t="t" r="r" b="b"/>
              <a:pathLst>
                <a:path w="316" h="318" extrusionOk="0">
                  <a:moveTo>
                    <a:pt x="153" y="0"/>
                  </a:moveTo>
                  <a:cubicBezTo>
                    <a:pt x="146" y="0"/>
                    <a:pt x="138" y="1"/>
                    <a:pt x="131" y="2"/>
                  </a:cubicBezTo>
                  <a:cubicBezTo>
                    <a:pt x="51" y="17"/>
                    <a:pt x="0" y="99"/>
                    <a:pt x="15" y="183"/>
                  </a:cubicBezTo>
                  <a:cubicBezTo>
                    <a:pt x="29" y="261"/>
                    <a:pt x="93" y="317"/>
                    <a:pt x="163" y="317"/>
                  </a:cubicBezTo>
                  <a:cubicBezTo>
                    <a:pt x="170" y="317"/>
                    <a:pt x="177" y="317"/>
                    <a:pt x="184" y="316"/>
                  </a:cubicBezTo>
                  <a:cubicBezTo>
                    <a:pt x="262" y="302"/>
                    <a:pt x="315" y="220"/>
                    <a:pt x="299" y="133"/>
                  </a:cubicBezTo>
                  <a:cubicBezTo>
                    <a:pt x="285" y="56"/>
                    <a:pt x="222" y="0"/>
                    <a:pt x="153"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3"/>
            <p:cNvSpPr/>
            <p:nvPr/>
          </p:nvSpPr>
          <p:spPr>
            <a:xfrm>
              <a:off x="3178975" y="3562175"/>
              <a:ext cx="13500" cy="9375"/>
            </a:xfrm>
            <a:custGeom>
              <a:avLst/>
              <a:gdLst/>
              <a:ahLst/>
              <a:cxnLst/>
              <a:rect l="l" t="t" r="r" b="b"/>
              <a:pathLst>
                <a:path w="540" h="375" extrusionOk="0">
                  <a:moveTo>
                    <a:pt x="53" y="1"/>
                  </a:moveTo>
                  <a:cubicBezTo>
                    <a:pt x="50" y="1"/>
                    <a:pt x="47" y="1"/>
                    <a:pt x="44" y="2"/>
                  </a:cubicBezTo>
                  <a:cubicBezTo>
                    <a:pt x="17" y="7"/>
                    <a:pt x="1" y="34"/>
                    <a:pt x="7" y="61"/>
                  </a:cubicBezTo>
                  <a:cubicBezTo>
                    <a:pt x="33" y="178"/>
                    <a:pt x="148" y="374"/>
                    <a:pt x="400" y="374"/>
                  </a:cubicBezTo>
                  <a:cubicBezTo>
                    <a:pt x="430" y="374"/>
                    <a:pt x="461" y="371"/>
                    <a:pt x="495" y="365"/>
                  </a:cubicBezTo>
                  <a:cubicBezTo>
                    <a:pt x="521" y="362"/>
                    <a:pt x="540" y="336"/>
                    <a:pt x="535" y="308"/>
                  </a:cubicBezTo>
                  <a:cubicBezTo>
                    <a:pt x="534" y="303"/>
                    <a:pt x="532" y="296"/>
                    <a:pt x="528" y="290"/>
                  </a:cubicBezTo>
                  <a:cubicBezTo>
                    <a:pt x="519" y="277"/>
                    <a:pt x="503" y="268"/>
                    <a:pt x="487" y="268"/>
                  </a:cubicBezTo>
                  <a:cubicBezTo>
                    <a:pt x="485" y="268"/>
                    <a:pt x="483" y="269"/>
                    <a:pt x="480" y="269"/>
                  </a:cubicBezTo>
                  <a:cubicBezTo>
                    <a:pt x="453" y="274"/>
                    <a:pt x="427" y="276"/>
                    <a:pt x="403" y="276"/>
                  </a:cubicBezTo>
                  <a:cubicBezTo>
                    <a:pt x="160" y="276"/>
                    <a:pt x="106" y="51"/>
                    <a:pt x="103" y="39"/>
                  </a:cubicBezTo>
                  <a:cubicBezTo>
                    <a:pt x="98" y="16"/>
                    <a:pt x="77" y="1"/>
                    <a:pt x="53"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3"/>
            <p:cNvSpPr/>
            <p:nvPr/>
          </p:nvSpPr>
          <p:spPr>
            <a:xfrm>
              <a:off x="3196250" y="3527650"/>
              <a:ext cx="12875" cy="5300"/>
            </a:xfrm>
            <a:custGeom>
              <a:avLst/>
              <a:gdLst/>
              <a:ahLst/>
              <a:cxnLst/>
              <a:rect l="l" t="t" r="r" b="b"/>
              <a:pathLst>
                <a:path w="515" h="212" extrusionOk="0">
                  <a:moveTo>
                    <a:pt x="227" y="1"/>
                  </a:moveTo>
                  <a:cubicBezTo>
                    <a:pt x="167" y="1"/>
                    <a:pt x="99" y="18"/>
                    <a:pt x="27" y="63"/>
                  </a:cubicBezTo>
                  <a:cubicBezTo>
                    <a:pt x="8" y="74"/>
                    <a:pt x="0" y="101"/>
                    <a:pt x="14" y="120"/>
                  </a:cubicBezTo>
                  <a:cubicBezTo>
                    <a:pt x="14" y="124"/>
                    <a:pt x="20" y="127"/>
                    <a:pt x="23" y="132"/>
                  </a:cubicBezTo>
                  <a:cubicBezTo>
                    <a:pt x="29" y="136"/>
                    <a:pt x="37" y="138"/>
                    <a:pt x="44" y="138"/>
                  </a:cubicBezTo>
                  <a:cubicBezTo>
                    <a:pt x="52" y="138"/>
                    <a:pt x="60" y="136"/>
                    <a:pt x="67" y="132"/>
                  </a:cubicBezTo>
                  <a:cubicBezTo>
                    <a:pt x="126" y="95"/>
                    <a:pt x="179" y="82"/>
                    <a:pt x="225" y="82"/>
                  </a:cubicBezTo>
                  <a:cubicBezTo>
                    <a:pt x="353" y="82"/>
                    <a:pt x="427" y="186"/>
                    <a:pt x="433" y="193"/>
                  </a:cubicBezTo>
                  <a:cubicBezTo>
                    <a:pt x="441" y="205"/>
                    <a:pt x="455" y="211"/>
                    <a:pt x="468" y="211"/>
                  </a:cubicBezTo>
                  <a:cubicBezTo>
                    <a:pt x="476" y="211"/>
                    <a:pt x="484" y="209"/>
                    <a:pt x="491" y="205"/>
                  </a:cubicBezTo>
                  <a:cubicBezTo>
                    <a:pt x="510" y="191"/>
                    <a:pt x="514" y="164"/>
                    <a:pt x="502" y="147"/>
                  </a:cubicBezTo>
                  <a:cubicBezTo>
                    <a:pt x="459" y="84"/>
                    <a:pt x="360" y="1"/>
                    <a:pt x="227"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3"/>
            <p:cNvSpPr/>
            <p:nvPr/>
          </p:nvSpPr>
          <p:spPr>
            <a:xfrm>
              <a:off x="3171775" y="3531850"/>
              <a:ext cx="12050" cy="7050"/>
            </a:xfrm>
            <a:custGeom>
              <a:avLst/>
              <a:gdLst/>
              <a:ahLst/>
              <a:cxnLst/>
              <a:rect l="l" t="t" r="r" b="b"/>
              <a:pathLst>
                <a:path w="482" h="282" extrusionOk="0">
                  <a:moveTo>
                    <a:pt x="329" y="0"/>
                  </a:moveTo>
                  <a:cubicBezTo>
                    <a:pt x="220" y="0"/>
                    <a:pt x="87" y="49"/>
                    <a:pt x="11" y="224"/>
                  </a:cubicBezTo>
                  <a:cubicBezTo>
                    <a:pt x="0" y="245"/>
                    <a:pt x="11" y="268"/>
                    <a:pt x="33" y="277"/>
                  </a:cubicBezTo>
                  <a:cubicBezTo>
                    <a:pt x="38" y="279"/>
                    <a:pt x="44" y="282"/>
                    <a:pt x="49" y="282"/>
                  </a:cubicBezTo>
                  <a:cubicBezTo>
                    <a:pt x="64" y="282"/>
                    <a:pt x="79" y="271"/>
                    <a:pt x="87" y="256"/>
                  </a:cubicBezTo>
                  <a:cubicBezTo>
                    <a:pt x="149" y="114"/>
                    <a:pt x="252" y="84"/>
                    <a:pt x="327" y="84"/>
                  </a:cubicBezTo>
                  <a:cubicBezTo>
                    <a:pt x="379" y="84"/>
                    <a:pt x="417" y="98"/>
                    <a:pt x="421" y="99"/>
                  </a:cubicBezTo>
                  <a:cubicBezTo>
                    <a:pt x="425" y="101"/>
                    <a:pt x="430" y="101"/>
                    <a:pt x="435" y="101"/>
                  </a:cubicBezTo>
                  <a:cubicBezTo>
                    <a:pt x="451" y="101"/>
                    <a:pt x="467" y="91"/>
                    <a:pt x="474" y="75"/>
                  </a:cubicBezTo>
                  <a:cubicBezTo>
                    <a:pt x="482" y="54"/>
                    <a:pt x="471" y="31"/>
                    <a:pt x="451" y="22"/>
                  </a:cubicBezTo>
                  <a:cubicBezTo>
                    <a:pt x="419" y="10"/>
                    <a:pt x="377" y="0"/>
                    <a:pt x="329"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3"/>
            <p:cNvSpPr/>
            <p:nvPr/>
          </p:nvSpPr>
          <p:spPr>
            <a:xfrm>
              <a:off x="3190850" y="3541450"/>
              <a:ext cx="13900" cy="20825"/>
            </a:xfrm>
            <a:custGeom>
              <a:avLst/>
              <a:gdLst/>
              <a:ahLst/>
              <a:cxnLst/>
              <a:rect l="l" t="t" r="r" b="b"/>
              <a:pathLst>
                <a:path w="556" h="833" extrusionOk="0">
                  <a:moveTo>
                    <a:pt x="43" y="1"/>
                  </a:moveTo>
                  <a:cubicBezTo>
                    <a:pt x="35" y="1"/>
                    <a:pt x="27" y="3"/>
                    <a:pt x="19" y="9"/>
                  </a:cubicBezTo>
                  <a:cubicBezTo>
                    <a:pt x="2" y="21"/>
                    <a:pt x="1" y="46"/>
                    <a:pt x="14" y="61"/>
                  </a:cubicBezTo>
                  <a:lnTo>
                    <a:pt x="349" y="471"/>
                  </a:lnTo>
                  <a:cubicBezTo>
                    <a:pt x="456" y="581"/>
                    <a:pt x="464" y="666"/>
                    <a:pt x="439" y="709"/>
                  </a:cubicBezTo>
                  <a:cubicBezTo>
                    <a:pt x="419" y="741"/>
                    <a:pt x="377" y="759"/>
                    <a:pt x="326" y="759"/>
                  </a:cubicBezTo>
                  <a:cubicBezTo>
                    <a:pt x="307" y="759"/>
                    <a:pt x="288" y="757"/>
                    <a:pt x="267" y="752"/>
                  </a:cubicBezTo>
                  <a:cubicBezTo>
                    <a:pt x="263" y="751"/>
                    <a:pt x="259" y="750"/>
                    <a:pt x="255" y="750"/>
                  </a:cubicBezTo>
                  <a:cubicBezTo>
                    <a:pt x="238" y="750"/>
                    <a:pt x="223" y="760"/>
                    <a:pt x="218" y="777"/>
                  </a:cubicBezTo>
                  <a:cubicBezTo>
                    <a:pt x="212" y="796"/>
                    <a:pt x="222" y="816"/>
                    <a:pt x="240" y="822"/>
                  </a:cubicBezTo>
                  <a:cubicBezTo>
                    <a:pt x="271" y="829"/>
                    <a:pt x="300" y="833"/>
                    <a:pt x="327" y="833"/>
                  </a:cubicBezTo>
                  <a:cubicBezTo>
                    <a:pt x="368" y="833"/>
                    <a:pt x="404" y="824"/>
                    <a:pt x="433" y="808"/>
                  </a:cubicBezTo>
                  <a:cubicBezTo>
                    <a:pt x="463" y="793"/>
                    <a:pt x="485" y="774"/>
                    <a:pt x="503" y="746"/>
                  </a:cubicBezTo>
                  <a:cubicBezTo>
                    <a:pt x="555" y="658"/>
                    <a:pt x="518" y="538"/>
                    <a:pt x="404" y="422"/>
                  </a:cubicBezTo>
                  <a:lnTo>
                    <a:pt x="71" y="14"/>
                  </a:lnTo>
                  <a:cubicBezTo>
                    <a:pt x="64" y="5"/>
                    <a:pt x="54" y="1"/>
                    <a:pt x="43"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3"/>
            <p:cNvSpPr/>
            <p:nvPr/>
          </p:nvSpPr>
          <p:spPr>
            <a:xfrm>
              <a:off x="3284225" y="3518650"/>
              <a:ext cx="43800" cy="126575"/>
            </a:xfrm>
            <a:custGeom>
              <a:avLst/>
              <a:gdLst/>
              <a:ahLst/>
              <a:cxnLst/>
              <a:rect l="l" t="t" r="r" b="b"/>
              <a:pathLst>
                <a:path w="1752" h="5063" extrusionOk="0">
                  <a:moveTo>
                    <a:pt x="953" y="0"/>
                  </a:moveTo>
                  <a:lnTo>
                    <a:pt x="293" y="3562"/>
                  </a:lnTo>
                  <a:lnTo>
                    <a:pt x="0" y="3538"/>
                  </a:lnTo>
                  <a:lnTo>
                    <a:pt x="0" y="3538"/>
                  </a:lnTo>
                  <a:cubicBezTo>
                    <a:pt x="94" y="3945"/>
                    <a:pt x="280" y="4549"/>
                    <a:pt x="718" y="5062"/>
                  </a:cubicBezTo>
                  <a:lnTo>
                    <a:pt x="1033" y="4996"/>
                  </a:lnTo>
                  <a:cubicBezTo>
                    <a:pt x="1455" y="4914"/>
                    <a:pt x="1752" y="4535"/>
                    <a:pt x="1734" y="4107"/>
                  </a:cubicBezTo>
                  <a:lnTo>
                    <a:pt x="1640" y="0"/>
                  </a:lnTo>
                  <a:close/>
                </a:path>
              </a:pathLst>
            </a:custGeom>
            <a:solidFill>
              <a:srgbClr val="FFA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3"/>
            <p:cNvSpPr/>
            <p:nvPr/>
          </p:nvSpPr>
          <p:spPr>
            <a:xfrm>
              <a:off x="3235175" y="3603075"/>
              <a:ext cx="75775" cy="54950"/>
            </a:xfrm>
            <a:custGeom>
              <a:avLst/>
              <a:gdLst/>
              <a:ahLst/>
              <a:cxnLst/>
              <a:rect l="l" t="t" r="r" b="b"/>
              <a:pathLst>
                <a:path w="3031" h="2198" extrusionOk="0">
                  <a:moveTo>
                    <a:pt x="0" y="1"/>
                  </a:moveTo>
                  <a:lnTo>
                    <a:pt x="278" y="2198"/>
                  </a:lnTo>
                  <a:lnTo>
                    <a:pt x="3030" y="1959"/>
                  </a:lnTo>
                  <a:cubicBezTo>
                    <a:pt x="2592" y="1445"/>
                    <a:pt x="2057" y="568"/>
                    <a:pt x="1961" y="16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3"/>
            <p:cNvSpPr/>
            <p:nvPr/>
          </p:nvSpPr>
          <p:spPr>
            <a:xfrm>
              <a:off x="2987475" y="3610200"/>
              <a:ext cx="144125" cy="221075"/>
            </a:xfrm>
            <a:custGeom>
              <a:avLst/>
              <a:gdLst/>
              <a:ahLst/>
              <a:cxnLst/>
              <a:rect l="l" t="t" r="r" b="b"/>
              <a:pathLst>
                <a:path w="5765" h="8843" extrusionOk="0">
                  <a:moveTo>
                    <a:pt x="1244" y="5901"/>
                  </a:moveTo>
                  <a:cubicBezTo>
                    <a:pt x="1242" y="5909"/>
                    <a:pt x="1236" y="5916"/>
                    <a:pt x="1233" y="5924"/>
                  </a:cubicBezTo>
                  <a:lnTo>
                    <a:pt x="1242" y="5901"/>
                  </a:lnTo>
                  <a:close/>
                  <a:moveTo>
                    <a:pt x="4850" y="1"/>
                  </a:moveTo>
                  <a:cubicBezTo>
                    <a:pt x="4697" y="1"/>
                    <a:pt x="4540" y="44"/>
                    <a:pt x="4394" y="139"/>
                  </a:cubicBezTo>
                  <a:lnTo>
                    <a:pt x="1502" y="2039"/>
                  </a:lnTo>
                  <a:cubicBezTo>
                    <a:pt x="1079" y="2318"/>
                    <a:pt x="848" y="2812"/>
                    <a:pt x="909" y="3315"/>
                  </a:cubicBezTo>
                  <a:lnTo>
                    <a:pt x="1227" y="5941"/>
                  </a:lnTo>
                  <a:cubicBezTo>
                    <a:pt x="1227" y="5941"/>
                    <a:pt x="0" y="7777"/>
                    <a:pt x="210" y="7974"/>
                  </a:cubicBezTo>
                  <a:cubicBezTo>
                    <a:pt x="210" y="7974"/>
                    <a:pt x="212" y="7980"/>
                    <a:pt x="222" y="7980"/>
                  </a:cubicBezTo>
                  <a:cubicBezTo>
                    <a:pt x="253" y="7980"/>
                    <a:pt x="356" y="7918"/>
                    <a:pt x="678" y="7400"/>
                  </a:cubicBezTo>
                  <a:lnTo>
                    <a:pt x="678" y="7400"/>
                  </a:lnTo>
                  <a:cubicBezTo>
                    <a:pt x="658" y="7454"/>
                    <a:pt x="314" y="8418"/>
                    <a:pt x="523" y="8477"/>
                  </a:cubicBezTo>
                  <a:cubicBezTo>
                    <a:pt x="523" y="8477"/>
                    <a:pt x="525" y="8478"/>
                    <a:pt x="529" y="8478"/>
                  </a:cubicBezTo>
                  <a:cubicBezTo>
                    <a:pt x="555" y="8478"/>
                    <a:pt x="665" y="8424"/>
                    <a:pt x="889" y="7627"/>
                  </a:cubicBezTo>
                  <a:lnTo>
                    <a:pt x="889" y="7627"/>
                  </a:lnTo>
                  <a:cubicBezTo>
                    <a:pt x="805" y="7963"/>
                    <a:pt x="621" y="8794"/>
                    <a:pt x="842" y="8843"/>
                  </a:cubicBezTo>
                  <a:cubicBezTo>
                    <a:pt x="842" y="8843"/>
                    <a:pt x="843" y="8843"/>
                    <a:pt x="844" y="8843"/>
                  </a:cubicBezTo>
                  <a:cubicBezTo>
                    <a:pt x="865" y="8843"/>
                    <a:pt x="1045" y="8811"/>
                    <a:pt x="1221" y="7754"/>
                  </a:cubicBezTo>
                  <a:lnTo>
                    <a:pt x="1221" y="7754"/>
                  </a:lnTo>
                  <a:cubicBezTo>
                    <a:pt x="1197" y="7939"/>
                    <a:pt x="1098" y="8767"/>
                    <a:pt x="1260" y="8780"/>
                  </a:cubicBezTo>
                  <a:cubicBezTo>
                    <a:pt x="1265" y="8781"/>
                    <a:pt x="1270" y="8782"/>
                    <a:pt x="1275" y="8782"/>
                  </a:cubicBezTo>
                  <a:cubicBezTo>
                    <a:pt x="1460" y="8782"/>
                    <a:pt x="1480" y="7954"/>
                    <a:pt x="1668" y="6998"/>
                  </a:cubicBezTo>
                  <a:cubicBezTo>
                    <a:pt x="1668" y="6998"/>
                    <a:pt x="1939" y="7748"/>
                    <a:pt x="2153" y="7748"/>
                  </a:cubicBezTo>
                  <a:cubicBezTo>
                    <a:pt x="2162" y="7748"/>
                    <a:pt x="2172" y="7746"/>
                    <a:pt x="2181" y="7743"/>
                  </a:cubicBezTo>
                  <a:cubicBezTo>
                    <a:pt x="2181" y="7743"/>
                    <a:pt x="2198" y="7758"/>
                    <a:pt x="2214" y="7758"/>
                  </a:cubicBezTo>
                  <a:cubicBezTo>
                    <a:pt x="2249" y="7758"/>
                    <a:pt x="2279" y="7684"/>
                    <a:pt x="2108" y="7209"/>
                  </a:cubicBezTo>
                  <a:cubicBezTo>
                    <a:pt x="2069" y="7105"/>
                    <a:pt x="2041" y="6999"/>
                    <a:pt x="2022" y="6892"/>
                  </a:cubicBezTo>
                  <a:cubicBezTo>
                    <a:pt x="1979" y="6689"/>
                    <a:pt x="1885" y="6340"/>
                    <a:pt x="1713" y="6164"/>
                  </a:cubicBezTo>
                  <a:lnTo>
                    <a:pt x="2101" y="3159"/>
                  </a:lnTo>
                  <a:lnTo>
                    <a:pt x="4963" y="1932"/>
                  </a:lnTo>
                  <a:cubicBezTo>
                    <a:pt x="5375" y="1625"/>
                    <a:pt x="5614" y="1346"/>
                    <a:pt x="5678" y="956"/>
                  </a:cubicBezTo>
                  <a:cubicBezTo>
                    <a:pt x="5764" y="420"/>
                    <a:pt x="5328" y="1"/>
                    <a:pt x="4850" y="1"/>
                  </a:cubicBezTo>
                  <a:close/>
                </a:path>
              </a:pathLst>
            </a:custGeom>
            <a:solidFill>
              <a:srgbClr val="FFA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3"/>
            <p:cNvSpPr/>
            <p:nvPr/>
          </p:nvSpPr>
          <p:spPr>
            <a:xfrm>
              <a:off x="3015250" y="3607550"/>
              <a:ext cx="120600" cy="82575"/>
            </a:xfrm>
            <a:custGeom>
              <a:avLst/>
              <a:gdLst/>
              <a:ahLst/>
              <a:cxnLst/>
              <a:rect l="l" t="t" r="r" b="b"/>
              <a:pathLst>
                <a:path w="4824" h="3303" extrusionOk="0">
                  <a:moveTo>
                    <a:pt x="3980" y="1"/>
                  </a:moveTo>
                  <a:cubicBezTo>
                    <a:pt x="3735" y="1"/>
                    <a:pt x="3425" y="90"/>
                    <a:pt x="3048" y="269"/>
                  </a:cubicBezTo>
                  <a:lnTo>
                    <a:pt x="0" y="2061"/>
                  </a:lnTo>
                  <a:lnTo>
                    <a:pt x="1238" y="3302"/>
                  </a:lnTo>
                  <a:lnTo>
                    <a:pt x="4578" y="1866"/>
                  </a:lnTo>
                  <a:cubicBezTo>
                    <a:pt x="4824" y="636"/>
                    <a:pt x="4635" y="1"/>
                    <a:pt x="3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3"/>
            <p:cNvSpPr/>
            <p:nvPr/>
          </p:nvSpPr>
          <p:spPr>
            <a:xfrm>
              <a:off x="3295025" y="3474350"/>
              <a:ext cx="55275" cy="44250"/>
            </a:xfrm>
            <a:custGeom>
              <a:avLst/>
              <a:gdLst/>
              <a:ahLst/>
              <a:cxnLst/>
              <a:rect l="l" t="t" r="r" b="b"/>
              <a:pathLst>
                <a:path w="2211" h="1770" extrusionOk="0">
                  <a:moveTo>
                    <a:pt x="1796" y="0"/>
                  </a:moveTo>
                  <a:cubicBezTo>
                    <a:pt x="1765" y="0"/>
                    <a:pt x="1733" y="13"/>
                    <a:pt x="1707" y="42"/>
                  </a:cubicBezTo>
                  <a:cubicBezTo>
                    <a:pt x="1228" y="594"/>
                    <a:pt x="938" y="699"/>
                    <a:pt x="787" y="699"/>
                  </a:cubicBezTo>
                  <a:cubicBezTo>
                    <a:pt x="695" y="699"/>
                    <a:pt x="654" y="660"/>
                    <a:pt x="654" y="660"/>
                  </a:cubicBezTo>
                  <a:lnTo>
                    <a:pt x="359" y="388"/>
                  </a:lnTo>
                  <a:lnTo>
                    <a:pt x="359" y="388"/>
                  </a:lnTo>
                  <a:cubicBezTo>
                    <a:pt x="1" y="667"/>
                    <a:pt x="439" y="1506"/>
                    <a:pt x="439" y="1506"/>
                  </a:cubicBezTo>
                  <a:lnTo>
                    <a:pt x="521" y="1769"/>
                  </a:lnTo>
                  <a:lnTo>
                    <a:pt x="1208" y="1769"/>
                  </a:lnTo>
                  <a:cubicBezTo>
                    <a:pt x="1174" y="1693"/>
                    <a:pt x="1173" y="1589"/>
                    <a:pt x="1173" y="1589"/>
                  </a:cubicBezTo>
                  <a:cubicBezTo>
                    <a:pt x="1932" y="1141"/>
                    <a:pt x="2153" y="870"/>
                    <a:pt x="2193" y="717"/>
                  </a:cubicBezTo>
                  <a:cubicBezTo>
                    <a:pt x="2211" y="657"/>
                    <a:pt x="2160" y="611"/>
                    <a:pt x="2108" y="611"/>
                  </a:cubicBezTo>
                  <a:cubicBezTo>
                    <a:pt x="2085" y="611"/>
                    <a:pt x="2061" y="620"/>
                    <a:pt x="2043" y="640"/>
                  </a:cubicBezTo>
                  <a:cubicBezTo>
                    <a:pt x="1635" y="1087"/>
                    <a:pt x="1431" y="1096"/>
                    <a:pt x="1414" y="1096"/>
                  </a:cubicBezTo>
                  <a:cubicBezTo>
                    <a:pt x="1414" y="1096"/>
                    <a:pt x="1413" y="1096"/>
                    <a:pt x="1413" y="1096"/>
                  </a:cubicBezTo>
                  <a:cubicBezTo>
                    <a:pt x="2039" y="639"/>
                    <a:pt x="2129" y="388"/>
                    <a:pt x="2100" y="257"/>
                  </a:cubicBezTo>
                  <a:cubicBezTo>
                    <a:pt x="2090" y="216"/>
                    <a:pt x="2053" y="194"/>
                    <a:pt x="2016" y="194"/>
                  </a:cubicBezTo>
                  <a:cubicBezTo>
                    <a:pt x="1988" y="194"/>
                    <a:pt x="1958" y="207"/>
                    <a:pt x="1941" y="236"/>
                  </a:cubicBezTo>
                  <a:cubicBezTo>
                    <a:pt x="1629" y="746"/>
                    <a:pt x="1417" y="798"/>
                    <a:pt x="1344" y="798"/>
                  </a:cubicBezTo>
                  <a:cubicBezTo>
                    <a:pt x="1325" y="798"/>
                    <a:pt x="1315" y="795"/>
                    <a:pt x="1315" y="795"/>
                  </a:cubicBezTo>
                  <a:lnTo>
                    <a:pt x="1639" y="512"/>
                  </a:lnTo>
                  <a:cubicBezTo>
                    <a:pt x="1813" y="348"/>
                    <a:pt x="1887" y="229"/>
                    <a:pt x="1909" y="141"/>
                  </a:cubicBezTo>
                  <a:cubicBezTo>
                    <a:pt x="1930" y="60"/>
                    <a:pt x="1865" y="0"/>
                    <a:pt x="1796" y="0"/>
                  </a:cubicBezTo>
                  <a:close/>
                </a:path>
              </a:pathLst>
            </a:custGeom>
            <a:solidFill>
              <a:srgbClr val="FFA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3"/>
            <p:cNvSpPr/>
            <p:nvPr/>
          </p:nvSpPr>
          <p:spPr>
            <a:xfrm>
              <a:off x="3303950" y="3471325"/>
              <a:ext cx="25875" cy="24550"/>
            </a:xfrm>
            <a:custGeom>
              <a:avLst/>
              <a:gdLst/>
              <a:ahLst/>
              <a:cxnLst/>
              <a:rect l="l" t="t" r="r" b="b"/>
              <a:pathLst>
                <a:path w="1035" h="982" extrusionOk="0">
                  <a:moveTo>
                    <a:pt x="617" y="1"/>
                  </a:moveTo>
                  <a:cubicBezTo>
                    <a:pt x="394" y="1"/>
                    <a:pt x="0" y="509"/>
                    <a:pt x="0" y="509"/>
                  </a:cubicBezTo>
                  <a:lnTo>
                    <a:pt x="178" y="981"/>
                  </a:lnTo>
                  <a:cubicBezTo>
                    <a:pt x="1034" y="148"/>
                    <a:pt x="673" y="14"/>
                    <a:pt x="673" y="14"/>
                  </a:cubicBezTo>
                  <a:cubicBezTo>
                    <a:pt x="656" y="5"/>
                    <a:pt x="637" y="1"/>
                    <a:pt x="617" y="1"/>
                  </a:cubicBezTo>
                  <a:close/>
                </a:path>
              </a:pathLst>
            </a:custGeom>
            <a:solidFill>
              <a:srgbClr val="FFA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3"/>
            <p:cNvSpPr/>
            <p:nvPr/>
          </p:nvSpPr>
          <p:spPr>
            <a:xfrm>
              <a:off x="3129025" y="3476250"/>
              <a:ext cx="99775" cy="93150"/>
            </a:xfrm>
            <a:custGeom>
              <a:avLst/>
              <a:gdLst/>
              <a:ahLst/>
              <a:cxnLst/>
              <a:rect l="l" t="t" r="r" b="b"/>
              <a:pathLst>
                <a:path w="3991" h="3726" extrusionOk="0">
                  <a:moveTo>
                    <a:pt x="359" y="2678"/>
                  </a:moveTo>
                  <a:cubicBezTo>
                    <a:pt x="374" y="2700"/>
                    <a:pt x="381" y="2717"/>
                    <a:pt x="378" y="2723"/>
                  </a:cubicBezTo>
                  <a:lnTo>
                    <a:pt x="359" y="2678"/>
                  </a:lnTo>
                  <a:close/>
                  <a:moveTo>
                    <a:pt x="2366" y="0"/>
                  </a:moveTo>
                  <a:cubicBezTo>
                    <a:pt x="2293" y="0"/>
                    <a:pt x="2218" y="10"/>
                    <a:pt x="2149" y="34"/>
                  </a:cubicBezTo>
                  <a:cubicBezTo>
                    <a:pt x="2086" y="56"/>
                    <a:pt x="2036" y="119"/>
                    <a:pt x="1978" y="139"/>
                  </a:cubicBezTo>
                  <a:cubicBezTo>
                    <a:pt x="1938" y="154"/>
                    <a:pt x="1915" y="160"/>
                    <a:pt x="1898" y="160"/>
                  </a:cubicBezTo>
                  <a:cubicBezTo>
                    <a:pt x="1865" y="160"/>
                    <a:pt x="1853" y="136"/>
                    <a:pt x="1776" y="101"/>
                  </a:cubicBezTo>
                  <a:cubicBezTo>
                    <a:pt x="1700" y="65"/>
                    <a:pt x="1623" y="50"/>
                    <a:pt x="1547" y="50"/>
                  </a:cubicBezTo>
                  <a:cubicBezTo>
                    <a:pt x="1371" y="50"/>
                    <a:pt x="1197" y="129"/>
                    <a:pt x="1046" y="224"/>
                  </a:cubicBezTo>
                  <a:cubicBezTo>
                    <a:pt x="740" y="417"/>
                    <a:pt x="463" y="637"/>
                    <a:pt x="103" y="726"/>
                  </a:cubicBezTo>
                  <a:cubicBezTo>
                    <a:pt x="229" y="796"/>
                    <a:pt x="372" y="793"/>
                    <a:pt x="510" y="821"/>
                  </a:cubicBezTo>
                  <a:cubicBezTo>
                    <a:pt x="53" y="1010"/>
                    <a:pt x="1" y="1439"/>
                    <a:pt x="16" y="1877"/>
                  </a:cubicBezTo>
                  <a:cubicBezTo>
                    <a:pt x="22" y="2029"/>
                    <a:pt x="36" y="2212"/>
                    <a:pt x="102" y="2353"/>
                  </a:cubicBezTo>
                  <a:cubicBezTo>
                    <a:pt x="128" y="2414"/>
                    <a:pt x="267" y="2559"/>
                    <a:pt x="336" y="2648"/>
                  </a:cubicBezTo>
                  <a:cubicBezTo>
                    <a:pt x="510" y="3084"/>
                    <a:pt x="815" y="3544"/>
                    <a:pt x="1238" y="3725"/>
                  </a:cubicBezTo>
                  <a:cubicBezTo>
                    <a:pt x="1205" y="3504"/>
                    <a:pt x="1263" y="3288"/>
                    <a:pt x="1248" y="3061"/>
                  </a:cubicBezTo>
                  <a:cubicBezTo>
                    <a:pt x="1232" y="2821"/>
                    <a:pt x="1189" y="2578"/>
                    <a:pt x="1158" y="2338"/>
                  </a:cubicBezTo>
                  <a:lnTo>
                    <a:pt x="1158" y="2338"/>
                  </a:lnTo>
                  <a:cubicBezTo>
                    <a:pt x="1312" y="2433"/>
                    <a:pt x="1391" y="2531"/>
                    <a:pt x="1451" y="2703"/>
                  </a:cubicBezTo>
                  <a:cubicBezTo>
                    <a:pt x="1663" y="2540"/>
                    <a:pt x="1813" y="2111"/>
                    <a:pt x="1902" y="1861"/>
                  </a:cubicBezTo>
                  <a:cubicBezTo>
                    <a:pt x="1933" y="1950"/>
                    <a:pt x="2019" y="2026"/>
                    <a:pt x="2070" y="2106"/>
                  </a:cubicBezTo>
                  <a:cubicBezTo>
                    <a:pt x="2242" y="1944"/>
                    <a:pt x="2374" y="1772"/>
                    <a:pt x="2504" y="1576"/>
                  </a:cubicBezTo>
                  <a:cubicBezTo>
                    <a:pt x="2673" y="1864"/>
                    <a:pt x="2991" y="1909"/>
                    <a:pt x="3240" y="2093"/>
                  </a:cubicBezTo>
                  <a:cubicBezTo>
                    <a:pt x="3459" y="2252"/>
                    <a:pt x="3676" y="2538"/>
                    <a:pt x="3760" y="2794"/>
                  </a:cubicBezTo>
                  <a:cubicBezTo>
                    <a:pt x="3860" y="2494"/>
                    <a:pt x="3789" y="2093"/>
                    <a:pt x="3741" y="1788"/>
                  </a:cubicBezTo>
                  <a:cubicBezTo>
                    <a:pt x="3705" y="1565"/>
                    <a:pt x="3634" y="1286"/>
                    <a:pt x="3492" y="1102"/>
                  </a:cubicBezTo>
                  <a:lnTo>
                    <a:pt x="3492" y="1102"/>
                  </a:lnTo>
                  <a:cubicBezTo>
                    <a:pt x="3573" y="1198"/>
                    <a:pt x="3727" y="1277"/>
                    <a:pt x="3861" y="1277"/>
                  </a:cubicBezTo>
                  <a:cubicBezTo>
                    <a:pt x="3908" y="1277"/>
                    <a:pt x="3952" y="1267"/>
                    <a:pt x="3991" y="1245"/>
                  </a:cubicBezTo>
                  <a:cubicBezTo>
                    <a:pt x="3936" y="1120"/>
                    <a:pt x="3743" y="1020"/>
                    <a:pt x="3642" y="918"/>
                  </a:cubicBezTo>
                  <a:cubicBezTo>
                    <a:pt x="3529" y="802"/>
                    <a:pt x="3417" y="673"/>
                    <a:pt x="3307" y="549"/>
                  </a:cubicBezTo>
                  <a:cubicBezTo>
                    <a:pt x="3082" y="298"/>
                    <a:pt x="2839" y="56"/>
                    <a:pt x="2487" y="9"/>
                  </a:cubicBezTo>
                  <a:cubicBezTo>
                    <a:pt x="2448" y="3"/>
                    <a:pt x="2407" y="0"/>
                    <a:pt x="2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53"/>
          <p:cNvGrpSpPr/>
          <p:nvPr/>
        </p:nvGrpSpPr>
        <p:grpSpPr>
          <a:xfrm>
            <a:off x="7604066" y="744126"/>
            <a:ext cx="1322371" cy="4050697"/>
            <a:chOff x="4320650" y="2158150"/>
            <a:chExt cx="212000" cy="649400"/>
          </a:xfrm>
        </p:grpSpPr>
        <p:sp>
          <p:nvSpPr>
            <p:cNvPr id="910" name="Google Shape;910;p53"/>
            <p:cNvSpPr/>
            <p:nvPr/>
          </p:nvSpPr>
          <p:spPr>
            <a:xfrm>
              <a:off x="4391500" y="2194200"/>
              <a:ext cx="67875" cy="93275"/>
            </a:xfrm>
            <a:custGeom>
              <a:avLst/>
              <a:gdLst/>
              <a:ahLst/>
              <a:cxnLst/>
              <a:rect l="l" t="t" r="r" b="b"/>
              <a:pathLst>
                <a:path w="2715" h="3731" extrusionOk="0">
                  <a:moveTo>
                    <a:pt x="1578" y="1"/>
                  </a:moveTo>
                  <a:cubicBezTo>
                    <a:pt x="1272" y="1"/>
                    <a:pt x="968" y="119"/>
                    <a:pt x="720" y="294"/>
                  </a:cubicBezTo>
                  <a:cubicBezTo>
                    <a:pt x="650" y="343"/>
                    <a:pt x="585" y="398"/>
                    <a:pt x="521" y="456"/>
                  </a:cubicBezTo>
                  <a:cubicBezTo>
                    <a:pt x="519" y="457"/>
                    <a:pt x="518" y="459"/>
                    <a:pt x="516" y="463"/>
                  </a:cubicBezTo>
                  <a:cubicBezTo>
                    <a:pt x="421" y="523"/>
                    <a:pt x="332" y="591"/>
                    <a:pt x="259" y="679"/>
                  </a:cubicBezTo>
                  <a:cubicBezTo>
                    <a:pt x="33" y="946"/>
                    <a:pt x="1" y="1311"/>
                    <a:pt x="51" y="1646"/>
                  </a:cubicBezTo>
                  <a:cubicBezTo>
                    <a:pt x="81" y="1846"/>
                    <a:pt x="139" y="2042"/>
                    <a:pt x="194" y="2237"/>
                  </a:cubicBezTo>
                  <a:cubicBezTo>
                    <a:pt x="247" y="2424"/>
                    <a:pt x="293" y="2611"/>
                    <a:pt x="322" y="2804"/>
                  </a:cubicBezTo>
                  <a:cubicBezTo>
                    <a:pt x="366" y="3112"/>
                    <a:pt x="414" y="3471"/>
                    <a:pt x="711" y="3641"/>
                  </a:cubicBezTo>
                  <a:cubicBezTo>
                    <a:pt x="819" y="3703"/>
                    <a:pt x="940" y="3731"/>
                    <a:pt x="1061" y="3731"/>
                  </a:cubicBezTo>
                  <a:cubicBezTo>
                    <a:pt x="1247" y="3731"/>
                    <a:pt x="1435" y="3665"/>
                    <a:pt x="1584" y="3554"/>
                  </a:cubicBezTo>
                  <a:cubicBezTo>
                    <a:pt x="1872" y="3342"/>
                    <a:pt x="2033" y="3008"/>
                    <a:pt x="2147" y="2677"/>
                  </a:cubicBezTo>
                  <a:cubicBezTo>
                    <a:pt x="2214" y="2483"/>
                    <a:pt x="2271" y="2289"/>
                    <a:pt x="2340" y="2097"/>
                  </a:cubicBezTo>
                  <a:cubicBezTo>
                    <a:pt x="2413" y="1904"/>
                    <a:pt x="2498" y="1717"/>
                    <a:pt x="2563" y="1522"/>
                  </a:cubicBezTo>
                  <a:cubicBezTo>
                    <a:pt x="2675" y="1173"/>
                    <a:pt x="2715" y="774"/>
                    <a:pt x="2493" y="457"/>
                  </a:cubicBezTo>
                  <a:cubicBezTo>
                    <a:pt x="2315" y="203"/>
                    <a:pt x="2019" y="44"/>
                    <a:pt x="1713" y="9"/>
                  </a:cubicBezTo>
                  <a:cubicBezTo>
                    <a:pt x="1668" y="3"/>
                    <a:pt x="1623" y="1"/>
                    <a:pt x="1578"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3"/>
            <p:cNvSpPr/>
            <p:nvPr/>
          </p:nvSpPr>
          <p:spPr>
            <a:xfrm>
              <a:off x="4391500" y="2194200"/>
              <a:ext cx="67875" cy="93275"/>
            </a:xfrm>
            <a:custGeom>
              <a:avLst/>
              <a:gdLst/>
              <a:ahLst/>
              <a:cxnLst/>
              <a:rect l="l" t="t" r="r" b="b"/>
              <a:pathLst>
                <a:path w="2715" h="3731" extrusionOk="0">
                  <a:moveTo>
                    <a:pt x="1578" y="1"/>
                  </a:moveTo>
                  <a:cubicBezTo>
                    <a:pt x="1272" y="1"/>
                    <a:pt x="968" y="119"/>
                    <a:pt x="720" y="294"/>
                  </a:cubicBezTo>
                  <a:cubicBezTo>
                    <a:pt x="650" y="343"/>
                    <a:pt x="585" y="398"/>
                    <a:pt x="521" y="456"/>
                  </a:cubicBezTo>
                  <a:cubicBezTo>
                    <a:pt x="519" y="457"/>
                    <a:pt x="518" y="459"/>
                    <a:pt x="516" y="463"/>
                  </a:cubicBezTo>
                  <a:cubicBezTo>
                    <a:pt x="421" y="523"/>
                    <a:pt x="332" y="591"/>
                    <a:pt x="259" y="679"/>
                  </a:cubicBezTo>
                  <a:cubicBezTo>
                    <a:pt x="33" y="946"/>
                    <a:pt x="1" y="1311"/>
                    <a:pt x="51" y="1646"/>
                  </a:cubicBezTo>
                  <a:cubicBezTo>
                    <a:pt x="81" y="1846"/>
                    <a:pt x="139" y="2042"/>
                    <a:pt x="194" y="2237"/>
                  </a:cubicBezTo>
                  <a:cubicBezTo>
                    <a:pt x="247" y="2424"/>
                    <a:pt x="293" y="2611"/>
                    <a:pt x="322" y="2804"/>
                  </a:cubicBezTo>
                  <a:cubicBezTo>
                    <a:pt x="366" y="3112"/>
                    <a:pt x="414" y="3471"/>
                    <a:pt x="711" y="3641"/>
                  </a:cubicBezTo>
                  <a:cubicBezTo>
                    <a:pt x="819" y="3703"/>
                    <a:pt x="940" y="3731"/>
                    <a:pt x="1061" y="3731"/>
                  </a:cubicBezTo>
                  <a:cubicBezTo>
                    <a:pt x="1247" y="3731"/>
                    <a:pt x="1435" y="3665"/>
                    <a:pt x="1584" y="3554"/>
                  </a:cubicBezTo>
                  <a:cubicBezTo>
                    <a:pt x="1872" y="3342"/>
                    <a:pt x="2033" y="3008"/>
                    <a:pt x="2147" y="2677"/>
                  </a:cubicBezTo>
                  <a:cubicBezTo>
                    <a:pt x="2214" y="2483"/>
                    <a:pt x="2271" y="2289"/>
                    <a:pt x="2340" y="2097"/>
                  </a:cubicBezTo>
                  <a:cubicBezTo>
                    <a:pt x="2413" y="1904"/>
                    <a:pt x="2498" y="1717"/>
                    <a:pt x="2563" y="1522"/>
                  </a:cubicBezTo>
                  <a:cubicBezTo>
                    <a:pt x="2675" y="1173"/>
                    <a:pt x="2715" y="774"/>
                    <a:pt x="2493" y="457"/>
                  </a:cubicBezTo>
                  <a:cubicBezTo>
                    <a:pt x="2315" y="203"/>
                    <a:pt x="2019" y="44"/>
                    <a:pt x="1713" y="9"/>
                  </a:cubicBezTo>
                  <a:cubicBezTo>
                    <a:pt x="1668" y="3"/>
                    <a:pt x="1623" y="1"/>
                    <a:pt x="1578"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3"/>
            <p:cNvSpPr/>
            <p:nvPr/>
          </p:nvSpPr>
          <p:spPr>
            <a:xfrm>
              <a:off x="4340075" y="2272250"/>
              <a:ext cx="67450" cy="108275"/>
            </a:xfrm>
            <a:custGeom>
              <a:avLst/>
              <a:gdLst/>
              <a:ahLst/>
              <a:cxnLst/>
              <a:rect l="l" t="t" r="r" b="b"/>
              <a:pathLst>
                <a:path w="2698" h="4331" extrusionOk="0">
                  <a:moveTo>
                    <a:pt x="2698" y="0"/>
                  </a:moveTo>
                  <a:lnTo>
                    <a:pt x="2698" y="0"/>
                  </a:lnTo>
                  <a:cubicBezTo>
                    <a:pt x="1887" y="37"/>
                    <a:pt x="883" y="2050"/>
                    <a:pt x="0" y="3745"/>
                  </a:cubicBezTo>
                  <a:lnTo>
                    <a:pt x="428" y="4330"/>
                  </a:lnTo>
                  <a:cubicBezTo>
                    <a:pt x="1409" y="3549"/>
                    <a:pt x="2154" y="2732"/>
                    <a:pt x="2468" y="1844"/>
                  </a:cubicBezTo>
                  <a:cubicBezTo>
                    <a:pt x="2637" y="1368"/>
                    <a:pt x="2698" y="0"/>
                    <a:pt x="2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3"/>
            <p:cNvSpPr/>
            <p:nvPr/>
          </p:nvSpPr>
          <p:spPr>
            <a:xfrm>
              <a:off x="4364200" y="2399950"/>
              <a:ext cx="133825" cy="374950"/>
            </a:xfrm>
            <a:custGeom>
              <a:avLst/>
              <a:gdLst/>
              <a:ahLst/>
              <a:cxnLst/>
              <a:rect l="l" t="t" r="r" b="b"/>
              <a:pathLst>
                <a:path w="5353" h="14998" extrusionOk="0">
                  <a:moveTo>
                    <a:pt x="1073" y="1"/>
                  </a:moveTo>
                  <a:lnTo>
                    <a:pt x="445" y="1630"/>
                  </a:lnTo>
                  <a:cubicBezTo>
                    <a:pt x="209" y="2239"/>
                    <a:pt x="65" y="2888"/>
                    <a:pt x="22" y="3542"/>
                  </a:cubicBezTo>
                  <a:cubicBezTo>
                    <a:pt x="4" y="3806"/>
                    <a:pt x="1" y="4074"/>
                    <a:pt x="19" y="4340"/>
                  </a:cubicBezTo>
                  <a:cubicBezTo>
                    <a:pt x="117" y="5982"/>
                    <a:pt x="453" y="7888"/>
                    <a:pt x="453" y="7888"/>
                  </a:cubicBezTo>
                  <a:cubicBezTo>
                    <a:pt x="89" y="10265"/>
                    <a:pt x="393" y="12848"/>
                    <a:pt x="592" y="14100"/>
                  </a:cubicBezTo>
                  <a:cubicBezTo>
                    <a:pt x="635" y="14374"/>
                    <a:pt x="674" y="14583"/>
                    <a:pt x="698" y="14715"/>
                  </a:cubicBezTo>
                  <a:cubicBezTo>
                    <a:pt x="718" y="14818"/>
                    <a:pt x="729" y="14871"/>
                    <a:pt x="729" y="14871"/>
                  </a:cubicBezTo>
                  <a:lnTo>
                    <a:pt x="943" y="14923"/>
                  </a:lnTo>
                  <a:lnTo>
                    <a:pt x="1259" y="14998"/>
                  </a:lnTo>
                  <a:lnTo>
                    <a:pt x="1261" y="14909"/>
                  </a:lnTo>
                  <a:lnTo>
                    <a:pt x="1267" y="14692"/>
                  </a:lnTo>
                  <a:lnTo>
                    <a:pt x="1277" y="14294"/>
                  </a:lnTo>
                  <a:lnTo>
                    <a:pt x="1442" y="8237"/>
                  </a:lnTo>
                  <a:cubicBezTo>
                    <a:pt x="1663" y="7487"/>
                    <a:pt x="2026" y="4167"/>
                    <a:pt x="2026" y="4167"/>
                  </a:cubicBezTo>
                  <a:lnTo>
                    <a:pt x="2415" y="4144"/>
                  </a:lnTo>
                  <a:cubicBezTo>
                    <a:pt x="2465" y="4816"/>
                    <a:pt x="3487" y="8386"/>
                    <a:pt x="3487" y="8386"/>
                  </a:cubicBezTo>
                  <a:cubicBezTo>
                    <a:pt x="3651" y="9086"/>
                    <a:pt x="3933" y="12873"/>
                    <a:pt x="4038" y="14343"/>
                  </a:cubicBezTo>
                  <a:cubicBezTo>
                    <a:pt x="4049" y="14490"/>
                    <a:pt x="4056" y="14613"/>
                    <a:pt x="4064" y="14708"/>
                  </a:cubicBezTo>
                  <a:cubicBezTo>
                    <a:pt x="4068" y="14772"/>
                    <a:pt x="4073" y="14824"/>
                    <a:pt x="4076" y="14861"/>
                  </a:cubicBezTo>
                  <a:cubicBezTo>
                    <a:pt x="4078" y="14895"/>
                    <a:pt x="4081" y="14917"/>
                    <a:pt x="4081" y="14923"/>
                  </a:cubicBezTo>
                  <a:lnTo>
                    <a:pt x="4081" y="14925"/>
                  </a:lnTo>
                  <a:lnTo>
                    <a:pt x="4532" y="14925"/>
                  </a:lnTo>
                  <a:cubicBezTo>
                    <a:pt x="4533" y="14920"/>
                    <a:pt x="4533" y="14913"/>
                    <a:pt x="4536" y="14906"/>
                  </a:cubicBezTo>
                  <a:cubicBezTo>
                    <a:pt x="4539" y="14892"/>
                    <a:pt x="4543" y="14879"/>
                    <a:pt x="4545" y="14865"/>
                  </a:cubicBezTo>
                  <a:cubicBezTo>
                    <a:pt x="4558" y="14806"/>
                    <a:pt x="4570" y="14747"/>
                    <a:pt x="4582" y="14687"/>
                  </a:cubicBezTo>
                  <a:cubicBezTo>
                    <a:pt x="4610" y="14546"/>
                    <a:pt x="4639" y="14408"/>
                    <a:pt x="4662" y="14270"/>
                  </a:cubicBezTo>
                  <a:cubicBezTo>
                    <a:pt x="5353" y="10449"/>
                    <a:pt x="4512" y="7988"/>
                    <a:pt x="4509" y="7986"/>
                  </a:cubicBezTo>
                  <a:cubicBezTo>
                    <a:pt x="4604" y="7357"/>
                    <a:pt x="4619" y="5633"/>
                    <a:pt x="4619" y="4448"/>
                  </a:cubicBezTo>
                  <a:cubicBezTo>
                    <a:pt x="4619" y="4144"/>
                    <a:pt x="4597" y="3840"/>
                    <a:pt x="4554" y="3543"/>
                  </a:cubicBezTo>
                  <a:cubicBezTo>
                    <a:pt x="4486" y="3062"/>
                    <a:pt x="4361" y="2600"/>
                    <a:pt x="4182" y="2165"/>
                  </a:cubicBezTo>
                  <a:cubicBezTo>
                    <a:pt x="3792" y="1204"/>
                    <a:pt x="3290"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3"/>
            <p:cNvSpPr/>
            <p:nvPr/>
          </p:nvSpPr>
          <p:spPr>
            <a:xfrm>
              <a:off x="4461875" y="2771175"/>
              <a:ext cx="40950" cy="36375"/>
            </a:xfrm>
            <a:custGeom>
              <a:avLst/>
              <a:gdLst/>
              <a:ahLst/>
              <a:cxnLst/>
              <a:rect l="l" t="t" r="r" b="b"/>
              <a:pathLst>
                <a:path w="1638" h="1455" extrusionOk="0">
                  <a:moveTo>
                    <a:pt x="170" y="0"/>
                  </a:moveTo>
                  <a:cubicBezTo>
                    <a:pt x="169" y="6"/>
                    <a:pt x="169" y="9"/>
                    <a:pt x="167" y="13"/>
                  </a:cubicBezTo>
                  <a:cubicBezTo>
                    <a:pt x="161" y="37"/>
                    <a:pt x="157" y="58"/>
                    <a:pt x="154" y="76"/>
                  </a:cubicBezTo>
                  <a:cubicBezTo>
                    <a:pt x="145" y="120"/>
                    <a:pt x="139" y="149"/>
                    <a:pt x="139" y="149"/>
                  </a:cubicBezTo>
                  <a:cubicBezTo>
                    <a:pt x="131" y="195"/>
                    <a:pt x="122" y="244"/>
                    <a:pt x="115" y="291"/>
                  </a:cubicBezTo>
                  <a:cubicBezTo>
                    <a:pt x="50" y="666"/>
                    <a:pt x="0" y="1045"/>
                    <a:pt x="250" y="1045"/>
                  </a:cubicBezTo>
                  <a:cubicBezTo>
                    <a:pt x="253" y="1045"/>
                    <a:pt x="256" y="1044"/>
                    <a:pt x="259" y="1044"/>
                  </a:cubicBezTo>
                  <a:lnTo>
                    <a:pt x="298" y="1044"/>
                  </a:lnTo>
                  <a:cubicBezTo>
                    <a:pt x="301" y="1044"/>
                    <a:pt x="305" y="1044"/>
                    <a:pt x="309" y="1044"/>
                  </a:cubicBezTo>
                  <a:cubicBezTo>
                    <a:pt x="419" y="1044"/>
                    <a:pt x="521" y="1109"/>
                    <a:pt x="593" y="1230"/>
                  </a:cubicBezTo>
                  <a:cubicBezTo>
                    <a:pt x="692" y="1396"/>
                    <a:pt x="893" y="1454"/>
                    <a:pt x="1092" y="1454"/>
                  </a:cubicBezTo>
                  <a:cubicBezTo>
                    <a:pt x="1227" y="1454"/>
                    <a:pt x="1361" y="1427"/>
                    <a:pt x="1462" y="1389"/>
                  </a:cubicBezTo>
                  <a:cubicBezTo>
                    <a:pt x="1476" y="1386"/>
                    <a:pt x="1489" y="1379"/>
                    <a:pt x="1501" y="1373"/>
                  </a:cubicBezTo>
                  <a:cubicBezTo>
                    <a:pt x="1609" y="1324"/>
                    <a:pt x="1638" y="1119"/>
                    <a:pt x="1550" y="1024"/>
                  </a:cubicBezTo>
                  <a:lnTo>
                    <a:pt x="1427" y="882"/>
                  </a:lnTo>
                  <a:lnTo>
                    <a:pt x="672" y="57"/>
                  </a:lnTo>
                  <a:lnTo>
                    <a:pt x="636" y="19"/>
                  </a:lnTo>
                  <a:cubicBezTo>
                    <a:pt x="636" y="13"/>
                    <a:pt x="170"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3"/>
            <p:cNvSpPr/>
            <p:nvPr/>
          </p:nvSpPr>
          <p:spPr>
            <a:xfrm>
              <a:off x="4355975" y="2770025"/>
              <a:ext cx="41475" cy="37475"/>
            </a:xfrm>
            <a:custGeom>
              <a:avLst/>
              <a:gdLst/>
              <a:ahLst/>
              <a:cxnLst/>
              <a:rect l="l" t="t" r="r" b="b"/>
              <a:pathLst>
                <a:path w="1659" h="1499" extrusionOk="0">
                  <a:moveTo>
                    <a:pt x="1058" y="0"/>
                  </a:moveTo>
                  <a:lnTo>
                    <a:pt x="1058" y="0"/>
                  </a:lnTo>
                  <a:cubicBezTo>
                    <a:pt x="1061" y="34"/>
                    <a:pt x="1058" y="59"/>
                    <a:pt x="1058" y="64"/>
                  </a:cubicBezTo>
                  <a:lnTo>
                    <a:pt x="998" y="128"/>
                  </a:lnTo>
                  <a:lnTo>
                    <a:pt x="193" y="966"/>
                  </a:lnTo>
                  <a:lnTo>
                    <a:pt x="97" y="1065"/>
                  </a:lnTo>
                  <a:cubicBezTo>
                    <a:pt x="0" y="1162"/>
                    <a:pt x="9" y="1368"/>
                    <a:pt x="112" y="1417"/>
                  </a:cubicBezTo>
                  <a:cubicBezTo>
                    <a:pt x="125" y="1422"/>
                    <a:pt x="137" y="1429"/>
                    <a:pt x="150" y="1433"/>
                  </a:cubicBezTo>
                  <a:cubicBezTo>
                    <a:pt x="248" y="1472"/>
                    <a:pt x="380" y="1499"/>
                    <a:pt x="514" y="1499"/>
                  </a:cubicBezTo>
                  <a:cubicBezTo>
                    <a:pt x="714" y="1499"/>
                    <a:pt x="920" y="1440"/>
                    <a:pt x="1034" y="1273"/>
                  </a:cubicBezTo>
                  <a:cubicBezTo>
                    <a:pt x="1118" y="1154"/>
                    <a:pt x="1228" y="1087"/>
                    <a:pt x="1339" y="1087"/>
                  </a:cubicBezTo>
                  <a:cubicBezTo>
                    <a:pt x="1341" y="1087"/>
                    <a:pt x="1344" y="1087"/>
                    <a:pt x="1346" y="1087"/>
                  </a:cubicBezTo>
                  <a:lnTo>
                    <a:pt x="1385" y="1087"/>
                  </a:lnTo>
                  <a:cubicBezTo>
                    <a:pt x="1388" y="1088"/>
                    <a:pt x="1392" y="1088"/>
                    <a:pt x="1396" y="1088"/>
                  </a:cubicBezTo>
                  <a:cubicBezTo>
                    <a:pt x="1659" y="1088"/>
                    <a:pt x="1628" y="663"/>
                    <a:pt x="1596" y="267"/>
                  </a:cubicBezTo>
                  <a:cubicBezTo>
                    <a:pt x="1593" y="241"/>
                    <a:pt x="1591" y="217"/>
                    <a:pt x="1590" y="193"/>
                  </a:cubicBezTo>
                  <a:cubicBezTo>
                    <a:pt x="1590" y="193"/>
                    <a:pt x="1585" y="159"/>
                    <a:pt x="1578" y="104"/>
                  </a:cubicBezTo>
                  <a:cubicBezTo>
                    <a:pt x="1576" y="85"/>
                    <a:pt x="1575" y="64"/>
                    <a:pt x="1570" y="43"/>
                  </a:cubicBezTo>
                  <a:lnTo>
                    <a:pt x="1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3"/>
            <p:cNvSpPr/>
            <p:nvPr/>
          </p:nvSpPr>
          <p:spPr>
            <a:xfrm>
              <a:off x="4360725" y="2272025"/>
              <a:ext cx="118050" cy="224950"/>
            </a:xfrm>
            <a:custGeom>
              <a:avLst/>
              <a:gdLst/>
              <a:ahLst/>
              <a:cxnLst/>
              <a:rect l="l" t="t" r="r" b="b"/>
              <a:pathLst>
                <a:path w="4722" h="8998" extrusionOk="0">
                  <a:moveTo>
                    <a:pt x="1992" y="0"/>
                  </a:moveTo>
                  <a:cubicBezTo>
                    <a:pt x="1649" y="0"/>
                    <a:pt x="1332" y="197"/>
                    <a:pt x="1171" y="499"/>
                  </a:cubicBezTo>
                  <a:cubicBezTo>
                    <a:pt x="1147" y="544"/>
                    <a:pt x="1128" y="590"/>
                    <a:pt x="1111" y="639"/>
                  </a:cubicBezTo>
                  <a:cubicBezTo>
                    <a:pt x="1049" y="820"/>
                    <a:pt x="987" y="1013"/>
                    <a:pt x="945" y="1174"/>
                  </a:cubicBezTo>
                  <a:lnTo>
                    <a:pt x="767" y="1839"/>
                  </a:lnTo>
                  <a:cubicBezTo>
                    <a:pt x="485" y="2640"/>
                    <a:pt x="709" y="2878"/>
                    <a:pt x="936" y="3233"/>
                  </a:cubicBezTo>
                  <a:cubicBezTo>
                    <a:pt x="953" y="3277"/>
                    <a:pt x="967" y="3322"/>
                    <a:pt x="979" y="3366"/>
                  </a:cubicBezTo>
                  <a:cubicBezTo>
                    <a:pt x="1059" y="3619"/>
                    <a:pt x="1116" y="3885"/>
                    <a:pt x="1126" y="4145"/>
                  </a:cubicBezTo>
                  <a:cubicBezTo>
                    <a:pt x="1143" y="4556"/>
                    <a:pt x="1077" y="4951"/>
                    <a:pt x="926" y="5321"/>
                  </a:cubicBezTo>
                  <a:cubicBezTo>
                    <a:pt x="0" y="7546"/>
                    <a:pt x="162" y="8657"/>
                    <a:pt x="162" y="8657"/>
                  </a:cubicBezTo>
                  <a:cubicBezTo>
                    <a:pt x="983" y="8887"/>
                    <a:pt x="1749" y="8997"/>
                    <a:pt x="2486" y="8997"/>
                  </a:cubicBezTo>
                  <a:cubicBezTo>
                    <a:pt x="3243" y="8997"/>
                    <a:pt x="3970" y="8881"/>
                    <a:pt x="4694" y="8660"/>
                  </a:cubicBezTo>
                  <a:cubicBezTo>
                    <a:pt x="4705" y="8657"/>
                    <a:pt x="4712" y="8654"/>
                    <a:pt x="4721" y="8653"/>
                  </a:cubicBezTo>
                  <a:cubicBezTo>
                    <a:pt x="4721" y="8653"/>
                    <a:pt x="4622" y="6946"/>
                    <a:pt x="3865" y="5039"/>
                  </a:cubicBezTo>
                  <a:cubicBezTo>
                    <a:pt x="3791" y="4850"/>
                    <a:pt x="3761" y="4517"/>
                    <a:pt x="3785" y="4311"/>
                  </a:cubicBezTo>
                  <a:cubicBezTo>
                    <a:pt x="3800" y="4168"/>
                    <a:pt x="3860" y="3727"/>
                    <a:pt x="3928" y="3224"/>
                  </a:cubicBezTo>
                  <a:cubicBezTo>
                    <a:pt x="4051" y="2335"/>
                    <a:pt x="4204" y="1255"/>
                    <a:pt x="4204" y="1255"/>
                  </a:cubicBezTo>
                  <a:cubicBezTo>
                    <a:pt x="4136" y="1092"/>
                    <a:pt x="4158" y="98"/>
                    <a:pt x="4158" y="98"/>
                  </a:cubicBezTo>
                  <a:cubicBezTo>
                    <a:pt x="4158" y="98"/>
                    <a:pt x="3756" y="94"/>
                    <a:pt x="3567" y="83"/>
                  </a:cubicBezTo>
                  <a:cubicBezTo>
                    <a:pt x="3072" y="54"/>
                    <a:pt x="2159" y="0"/>
                    <a:pt x="2016" y="0"/>
                  </a:cubicBezTo>
                  <a:lnTo>
                    <a:pt x="2000" y="0"/>
                  </a:lnTo>
                  <a:cubicBezTo>
                    <a:pt x="1997" y="0"/>
                    <a:pt x="1995" y="0"/>
                    <a:pt x="1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3"/>
            <p:cNvSpPr/>
            <p:nvPr/>
          </p:nvSpPr>
          <p:spPr>
            <a:xfrm>
              <a:off x="4375875" y="2299100"/>
              <a:ext cx="11350" cy="58075"/>
            </a:xfrm>
            <a:custGeom>
              <a:avLst/>
              <a:gdLst/>
              <a:ahLst/>
              <a:cxnLst/>
              <a:rect l="l" t="t" r="r" b="b"/>
              <a:pathLst>
                <a:path w="454" h="2323" extrusionOk="0">
                  <a:moveTo>
                    <a:pt x="338" y="0"/>
                  </a:moveTo>
                  <a:cubicBezTo>
                    <a:pt x="325" y="0"/>
                    <a:pt x="313" y="7"/>
                    <a:pt x="309" y="24"/>
                  </a:cubicBezTo>
                  <a:lnTo>
                    <a:pt x="81" y="1077"/>
                  </a:lnTo>
                  <a:cubicBezTo>
                    <a:pt x="46" y="1235"/>
                    <a:pt x="0" y="1398"/>
                    <a:pt x="35" y="1560"/>
                  </a:cubicBezTo>
                  <a:cubicBezTo>
                    <a:pt x="60" y="1686"/>
                    <a:pt x="128" y="1795"/>
                    <a:pt x="198" y="1902"/>
                  </a:cubicBezTo>
                  <a:cubicBezTo>
                    <a:pt x="277" y="2025"/>
                    <a:pt x="363" y="2150"/>
                    <a:pt x="385" y="2298"/>
                  </a:cubicBezTo>
                  <a:cubicBezTo>
                    <a:pt x="388" y="2315"/>
                    <a:pt x="399" y="2322"/>
                    <a:pt x="412" y="2322"/>
                  </a:cubicBezTo>
                  <a:cubicBezTo>
                    <a:pt x="431" y="2322"/>
                    <a:pt x="453" y="2305"/>
                    <a:pt x="450" y="2279"/>
                  </a:cubicBezTo>
                  <a:cubicBezTo>
                    <a:pt x="407" y="2023"/>
                    <a:pt x="192" y="1847"/>
                    <a:pt x="113" y="1606"/>
                  </a:cubicBezTo>
                  <a:cubicBezTo>
                    <a:pt x="64" y="1450"/>
                    <a:pt x="101" y="1292"/>
                    <a:pt x="136" y="1136"/>
                  </a:cubicBezTo>
                  <a:cubicBezTo>
                    <a:pt x="173" y="966"/>
                    <a:pt x="210" y="792"/>
                    <a:pt x="247" y="621"/>
                  </a:cubicBezTo>
                  <a:cubicBezTo>
                    <a:pt x="290" y="428"/>
                    <a:pt x="332" y="235"/>
                    <a:pt x="373" y="42"/>
                  </a:cubicBezTo>
                  <a:cubicBezTo>
                    <a:pt x="380" y="17"/>
                    <a:pt x="358" y="0"/>
                    <a:pt x="338" y="0"/>
                  </a:cubicBezTo>
                  <a:close/>
                </a:path>
              </a:pathLst>
            </a:custGeom>
            <a:solidFill>
              <a:srgbClr val="FF8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3"/>
            <p:cNvSpPr/>
            <p:nvPr/>
          </p:nvSpPr>
          <p:spPr>
            <a:xfrm>
              <a:off x="4416175" y="2247650"/>
              <a:ext cx="25650" cy="41675"/>
            </a:xfrm>
            <a:custGeom>
              <a:avLst/>
              <a:gdLst/>
              <a:ahLst/>
              <a:cxnLst/>
              <a:rect l="l" t="t" r="r" b="b"/>
              <a:pathLst>
                <a:path w="1026" h="1667" extrusionOk="0">
                  <a:moveTo>
                    <a:pt x="120" y="1"/>
                  </a:moveTo>
                  <a:lnTo>
                    <a:pt x="103" y="176"/>
                  </a:lnTo>
                  <a:lnTo>
                    <a:pt x="43" y="755"/>
                  </a:lnTo>
                  <a:lnTo>
                    <a:pt x="2" y="1133"/>
                  </a:lnTo>
                  <a:lnTo>
                    <a:pt x="2" y="1139"/>
                  </a:lnTo>
                  <a:lnTo>
                    <a:pt x="2" y="1194"/>
                  </a:lnTo>
                  <a:cubicBezTo>
                    <a:pt x="0" y="1356"/>
                    <a:pt x="73" y="1510"/>
                    <a:pt x="207" y="1598"/>
                  </a:cubicBezTo>
                  <a:cubicBezTo>
                    <a:pt x="277" y="1643"/>
                    <a:pt x="352" y="1666"/>
                    <a:pt x="431" y="1666"/>
                  </a:cubicBezTo>
                  <a:cubicBezTo>
                    <a:pt x="467" y="1666"/>
                    <a:pt x="505" y="1661"/>
                    <a:pt x="544" y="1651"/>
                  </a:cubicBezTo>
                  <a:cubicBezTo>
                    <a:pt x="758" y="1595"/>
                    <a:pt x="908" y="1393"/>
                    <a:pt x="921" y="1174"/>
                  </a:cubicBezTo>
                  <a:lnTo>
                    <a:pt x="933" y="998"/>
                  </a:lnTo>
                  <a:lnTo>
                    <a:pt x="1025" y="53"/>
                  </a:lnTo>
                  <a:lnTo>
                    <a:pt x="120"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3"/>
            <p:cNvSpPr/>
            <p:nvPr/>
          </p:nvSpPr>
          <p:spPr>
            <a:xfrm>
              <a:off x="4416200" y="2249175"/>
              <a:ext cx="23000" cy="26950"/>
            </a:xfrm>
            <a:custGeom>
              <a:avLst/>
              <a:gdLst/>
              <a:ahLst/>
              <a:cxnLst/>
              <a:rect l="l" t="t" r="r" b="b"/>
              <a:pathLst>
                <a:path w="920" h="1078" extrusionOk="0">
                  <a:moveTo>
                    <a:pt x="892" y="1"/>
                  </a:moveTo>
                  <a:lnTo>
                    <a:pt x="97" y="115"/>
                  </a:lnTo>
                  <a:lnTo>
                    <a:pt x="38" y="694"/>
                  </a:lnTo>
                  <a:lnTo>
                    <a:pt x="1" y="1072"/>
                  </a:lnTo>
                  <a:lnTo>
                    <a:pt x="1" y="1078"/>
                  </a:lnTo>
                  <a:cubicBezTo>
                    <a:pt x="6" y="1078"/>
                    <a:pt x="12" y="1078"/>
                    <a:pt x="17" y="1078"/>
                  </a:cubicBezTo>
                  <a:cubicBezTo>
                    <a:pt x="920" y="1078"/>
                    <a:pt x="892" y="1"/>
                    <a:pt x="892"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3"/>
            <p:cNvSpPr/>
            <p:nvPr/>
          </p:nvSpPr>
          <p:spPr>
            <a:xfrm>
              <a:off x="4398900" y="2195900"/>
              <a:ext cx="61575" cy="71050"/>
            </a:xfrm>
            <a:custGeom>
              <a:avLst/>
              <a:gdLst/>
              <a:ahLst/>
              <a:cxnLst/>
              <a:rect l="l" t="t" r="r" b="b"/>
              <a:pathLst>
                <a:path w="2463" h="2842" extrusionOk="0">
                  <a:moveTo>
                    <a:pt x="1313" y="0"/>
                  </a:moveTo>
                  <a:cubicBezTo>
                    <a:pt x="1085" y="0"/>
                    <a:pt x="855" y="62"/>
                    <a:pt x="675" y="184"/>
                  </a:cubicBezTo>
                  <a:cubicBezTo>
                    <a:pt x="562" y="262"/>
                    <a:pt x="462" y="363"/>
                    <a:pt x="384" y="475"/>
                  </a:cubicBezTo>
                  <a:cubicBezTo>
                    <a:pt x="257" y="652"/>
                    <a:pt x="128" y="865"/>
                    <a:pt x="113" y="1077"/>
                  </a:cubicBezTo>
                  <a:cubicBezTo>
                    <a:pt x="103" y="1226"/>
                    <a:pt x="82" y="1373"/>
                    <a:pt x="61" y="1518"/>
                  </a:cubicBezTo>
                  <a:cubicBezTo>
                    <a:pt x="54" y="1563"/>
                    <a:pt x="49" y="1607"/>
                    <a:pt x="39" y="1652"/>
                  </a:cubicBezTo>
                  <a:cubicBezTo>
                    <a:pt x="0" y="1940"/>
                    <a:pt x="36" y="2222"/>
                    <a:pt x="188" y="2473"/>
                  </a:cubicBezTo>
                  <a:cubicBezTo>
                    <a:pt x="328" y="2704"/>
                    <a:pt x="578" y="2841"/>
                    <a:pt x="842" y="2841"/>
                  </a:cubicBezTo>
                  <a:cubicBezTo>
                    <a:pt x="925" y="2841"/>
                    <a:pt x="1010" y="2828"/>
                    <a:pt x="1094" y="2799"/>
                  </a:cubicBezTo>
                  <a:cubicBezTo>
                    <a:pt x="1269" y="2739"/>
                    <a:pt x="1477" y="2620"/>
                    <a:pt x="1715" y="2408"/>
                  </a:cubicBezTo>
                  <a:cubicBezTo>
                    <a:pt x="1715" y="2408"/>
                    <a:pt x="1969" y="2185"/>
                    <a:pt x="2084" y="1818"/>
                  </a:cubicBezTo>
                  <a:cubicBezTo>
                    <a:pt x="2084" y="1818"/>
                    <a:pt x="2085" y="1818"/>
                    <a:pt x="2085" y="1818"/>
                  </a:cubicBezTo>
                  <a:cubicBezTo>
                    <a:pt x="2101" y="1818"/>
                    <a:pt x="2463" y="1814"/>
                    <a:pt x="2453" y="1437"/>
                  </a:cubicBezTo>
                  <a:cubicBezTo>
                    <a:pt x="2453" y="1437"/>
                    <a:pt x="2447" y="1163"/>
                    <a:pt x="2264" y="1163"/>
                  </a:cubicBezTo>
                  <a:cubicBezTo>
                    <a:pt x="2229" y="1163"/>
                    <a:pt x="2188" y="1172"/>
                    <a:pt x="2139" y="1196"/>
                  </a:cubicBezTo>
                  <a:cubicBezTo>
                    <a:pt x="2273" y="768"/>
                    <a:pt x="2233" y="291"/>
                    <a:pt x="1762" y="89"/>
                  </a:cubicBezTo>
                  <a:cubicBezTo>
                    <a:pt x="1626" y="30"/>
                    <a:pt x="1470" y="0"/>
                    <a:pt x="1313"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3"/>
            <p:cNvSpPr/>
            <p:nvPr/>
          </p:nvSpPr>
          <p:spPr>
            <a:xfrm>
              <a:off x="4394000" y="2193525"/>
              <a:ext cx="70875" cy="66100"/>
            </a:xfrm>
            <a:custGeom>
              <a:avLst/>
              <a:gdLst/>
              <a:ahLst/>
              <a:cxnLst/>
              <a:rect l="l" t="t" r="r" b="b"/>
              <a:pathLst>
                <a:path w="2835" h="2644" extrusionOk="0">
                  <a:moveTo>
                    <a:pt x="1490" y="0"/>
                  </a:moveTo>
                  <a:cubicBezTo>
                    <a:pt x="1392" y="0"/>
                    <a:pt x="1295" y="14"/>
                    <a:pt x="1205" y="51"/>
                  </a:cubicBezTo>
                  <a:cubicBezTo>
                    <a:pt x="1116" y="85"/>
                    <a:pt x="1036" y="141"/>
                    <a:pt x="944" y="163"/>
                  </a:cubicBezTo>
                  <a:cubicBezTo>
                    <a:pt x="859" y="183"/>
                    <a:pt x="774" y="172"/>
                    <a:pt x="691" y="187"/>
                  </a:cubicBezTo>
                  <a:cubicBezTo>
                    <a:pt x="523" y="217"/>
                    <a:pt x="387" y="346"/>
                    <a:pt x="302" y="495"/>
                  </a:cubicBezTo>
                  <a:cubicBezTo>
                    <a:pt x="219" y="643"/>
                    <a:pt x="182" y="811"/>
                    <a:pt x="144" y="977"/>
                  </a:cubicBezTo>
                  <a:cubicBezTo>
                    <a:pt x="109" y="1136"/>
                    <a:pt x="75" y="1297"/>
                    <a:pt x="39" y="1457"/>
                  </a:cubicBezTo>
                  <a:cubicBezTo>
                    <a:pt x="18" y="1546"/>
                    <a:pt x="0" y="1640"/>
                    <a:pt x="5" y="1731"/>
                  </a:cubicBezTo>
                  <a:cubicBezTo>
                    <a:pt x="12" y="1821"/>
                    <a:pt x="49" y="1916"/>
                    <a:pt x="124" y="1970"/>
                  </a:cubicBezTo>
                  <a:cubicBezTo>
                    <a:pt x="160" y="1996"/>
                    <a:pt x="205" y="2010"/>
                    <a:pt x="250" y="2010"/>
                  </a:cubicBezTo>
                  <a:cubicBezTo>
                    <a:pt x="298" y="2010"/>
                    <a:pt x="344" y="1994"/>
                    <a:pt x="376" y="1959"/>
                  </a:cubicBezTo>
                  <a:cubicBezTo>
                    <a:pt x="283" y="1952"/>
                    <a:pt x="263" y="1517"/>
                    <a:pt x="297" y="1377"/>
                  </a:cubicBezTo>
                  <a:cubicBezTo>
                    <a:pt x="329" y="1239"/>
                    <a:pt x="394" y="1102"/>
                    <a:pt x="502" y="1010"/>
                  </a:cubicBezTo>
                  <a:cubicBezTo>
                    <a:pt x="609" y="921"/>
                    <a:pt x="744" y="876"/>
                    <a:pt x="877" y="838"/>
                  </a:cubicBezTo>
                  <a:lnTo>
                    <a:pt x="877" y="838"/>
                  </a:lnTo>
                  <a:cubicBezTo>
                    <a:pt x="866" y="879"/>
                    <a:pt x="856" y="924"/>
                    <a:pt x="847" y="967"/>
                  </a:cubicBezTo>
                  <a:cubicBezTo>
                    <a:pt x="1022" y="954"/>
                    <a:pt x="1198" y="899"/>
                    <a:pt x="1348" y="805"/>
                  </a:cubicBezTo>
                  <a:lnTo>
                    <a:pt x="1348" y="805"/>
                  </a:lnTo>
                  <a:cubicBezTo>
                    <a:pt x="1340" y="872"/>
                    <a:pt x="1315" y="936"/>
                    <a:pt x="1273" y="988"/>
                  </a:cubicBezTo>
                  <a:cubicBezTo>
                    <a:pt x="1301" y="991"/>
                    <a:pt x="1330" y="992"/>
                    <a:pt x="1358" y="992"/>
                  </a:cubicBezTo>
                  <a:cubicBezTo>
                    <a:pt x="1554" y="992"/>
                    <a:pt x="1750" y="926"/>
                    <a:pt x="1905" y="804"/>
                  </a:cubicBezTo>
                  <a:cubicBezTo>
                    <a:pt x="1992" y="897"/>
                    <a:pt x="2009" y="1038"/>
                    <a:pt x="1988" y="1165"/>
                  </a:cubicBezTo>
                  <a:cubicBezTo>
                    <a:pt x="1968" y="1291"/>
                    <a:pt x="1914" y="1407"/>
                    <a:pt x="1875" y="1530"/>
                  </a:cubicBezTo>
                  <a:cubicBezTo>
                    <a:pt x="1836" y="1652"/>
                    <a:pt x="1815" y="1786"/>
                    <a:pt x="1859" y="1907"/>
                  </a:cubicBezTo>
                  <a:cubicBezTo>
                    <a:pt x="1887" y="1983"/>
                    <a:pt x="1939" y="2053"/>
                    <a:pt x="1933" y="2135"/>
                  </a:cubicBezTo>
                  <a:cubicBezTo>
                    <a:pt x="1927" y="2201"/>
                    <a:pt x="1876" y="2264"/>
                    <a:pt x="1810" y="2280"/>
                  </a:cubicBezTo>
                  <a:cubicBezTo>
                    <a:pt x="1798" y="2283"/>
                    <a:pt x="1786" y="2285"/>
                    <a:pt x="1774" y="2285"/>
                  </a:cubicBezTo>
                  <a:cubicBezTo>
                    <a:pt x="1720" y="2285"/>
                    <a:pt x="1665" y="2256"/>
                    <a:pt x="1634" y="2209"/>
                  </a:cubicBezTo>
                  <a:lnTo>
                    <a:pt x="1634" y="2209"/>
                  </a:lnTo>
                  <a:cubicBezTo>
                    <a:pt x="1599" y="2362"/>
                    <a:pt x="1689" y="2525"/>
                    <a:pt x="1829" y="2598"/>
                  </a:cubicBezTo>
                  <a:cubicBezTo>
                    <a:pt x="1892" y="2629"/>
                    <a:pt x="1961" y="2644"/>
                    <a:pt x="2030" y="2644"/>
                  </a:cubicBezTo>
                  <a:cubicBezTo>
                    <a:pt x="2115" y="2644"/>
                    <a:pt x="2201" y="2622"/>
                    <a:pt x="2277" y="2585"/>
                  </a:cubicBezTo>
                  <a:cubicBezTo>
                    <a:pt x="2417" y="2513"/>
                    <a:pt x="2527" y="2395"/>
                    <a:pt x="2609" y="2264"/>
                  </a:cubicBezTo>
                  <a:cubicBezTo>
                    <a:pt x="2765" y="2016"/>
                    <a:pt x="2835" y="1722"/>
                    <a:pt x="2827" y="1429"/>
                  </a:cubicBezTo>
                  <a:cubicBezTo>
                    <a:pt x="2823" y="1138"/>
                    <a:pt x="2736" y="853"/>
                    <a:pt x="2595" y="596"/>
                  </a:cubicBezTo>
                  <a:cubicBezTo>
                    <a:pt x="2514" y="446"/>
                    <a:pt x="2410" y="302"/>
                    <a:pt x="2267" y="204"/>
                  </a:cubicBezTo>
                  <a:cubicBezTo>
                    <a:pt x="2126" y="108"/>
                    <a:pt x="1957" y="62"/>
                    <a:pt x="1787" y="31"/>
                  </a:cubicBezTo>
                  <a:cubicBezTo>
                    <a:pt x="1690" y="14"/>
                    <a:pt x="1589" y="0"/>
                    <a:pt x="1490"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3"/>
            <p:cNvSpPr/>
            <p:nvPr/>
          </p:nvSpPr>
          <p:spPr>
            <a:xfrm>
              <a:off x="4410525" y="2233375"/>
              <a:ext cx="7700" cy="15025"/>
            </a:xfrm>
            <a:custGeom>
              <a:avLst/>
              <a:gdLst/>
              <a:ahLst/>
              <a:cxnLst/>
              <a:rect l="l" t="t" r="r" b="b"/>
              <a:pathLst>
                <a:path w="308" h="601" extrusionOk="0">
                  <a:moveTo>
                    <a:pt x="256" y="0"/>
                  </a:moveTo>
                  <a:cubicBezTo>
                    <a:pt x="241" y="0"/>
                    <a:pt x="222" y="12"/>
                    <a:pt x="219" y="30"/>
                  </a:cubicBezTo>
                  <a:cubicBezTo>
                    <a:pt x="208" y="99"/>
                    <a:pt x="183" y="171"/>
                    <a:pt x="149" y="233"/>
                  </a:cubicBezTo>
                  <a:cubicBezTo>
                    <a:pt x="131" y="264"/>
                    <a:pt x="112" y="297"/>
                    <a:pt x="86" y="324"/>
                  </a:cubicBezTo>
                  <a:cubicBezTo>
                    <a:pt x="67" y="349"/>
                    <a:pt x="42" y="371"/>
                    <a:pt x="27" y="401"/>
                  </a:cubicBezTo>
                  <a:cubicBezTo>
                    <a:pt x="0" y="457"/>
                    <a:pt x="17" y="521"/>
                    <a:pt x="63" y="558"/>
                  </a:cubicBezTo>
                  <a:cubicBezTo>
                    <a:pt x="102" y="593"/>
                    <a:pt x="155" y="601"/>
                    <a:pt x="208" y="601"/>
                  </a:cubicBezTo>
                  <a:cubicBezTo>
                    <a:pt x="226" y="601"/>
                    <a:pt x="244" y="600"/>
                    <a:pt x="262" y="599"/>
                  </a:cubicBezTo>
                  <a:cubicBezTo>
                    <a:pt x="307" y="596"/>
                    <a:pt x="308" y="526"/>
                    <a:pt x="263" y="526"/>
                  </a:cubicBezTo>
                  <a:cubicBezTo>
                    <a:pt x="263" y="526"/>
                    <a:pt x="262" y="526"/>
                    <a:pt x="262" y="526"/>
                  </a:cubicBezTo>
                  <a:cubicBezTo>
                    <a:pt x="244" y="527"/>
                    <a:pt x="225" y="528"/>
                    <a:pt x="206" y="528"/>
                  </a:cubicBezTo>
                  <a:cubicBezTo>
                    <a:pt x="166" y="528"/>
                    <a:pt x="127" y="522"/>
                    <a:pt x="101" y="492"/>
                  </a:cubicBezTo>
                  <a:cubicBezTo>
                    <a:pt x="64" y="447"/>
                    <a:pt x="109" y="410"/>
                    <a:pt x="138" y="373"/>
                  </a:cubicBezTo>
                  <a:cubicBezTo>
                    <a:pt x="217" y="278"/>
                    <a:pt x="271" y="163"/>
                    <a:pt x="290" y="44"/>
                  </a:cubicBezTo>
                  <a:cubicBezTo>
                    <a:pt x="291" y="25"/>
                    <a:pt x="284" y="4"/>
                    <a:pt x="263" y="1"/>
                  </a:cubicBezTo>
                  <a:cubicBezTo>
                    <a:pt x="261" y="1"/>
                    <a:pt x="258"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3"/>
            <p:cNvSpPr/>
            <p:nvPr/>
          </p:nvSpPr>
          <p:spPr>
            <a:xfrm>
              <a:off x="4425125" y="2232625"/>
              <a:ext cx="4775" cy="6025"/>
            </a:xfrm>
            <a:custGeom>
              <a:avLst/>
              <a:gdLst/>
              <a:ahLst/>
              <a:cxnLst/>
              <a:rect l="l" t="t" r="r" b="b"/>
              <a:pathLst>
                <a:path w="191" h="241" extrusionOk="0">
                  <a:moveTo>
                    <a:pt x="110" y="1"/>
                  </a:moveTo>
                  <a:cubicBezTo>
                    <a:pt x="68" y="1"/>
                    <a:pt x="26" y="46"/>
                    <a:pt x="13" y="109"/>
                  </a:cubicBezTo>
                  <a:cubicBezTo>
                    <a:pt x="0" y="174"/>
                    <a:pt x="27" y="233"/>
                    <a:pt x="71" y="239"/>
                  </a:cubicBezTo>
                  <a:cubicBezTo>
                    <a:pt x="74" y="240"/>
                    <a:pt x="77" y="240"/>
                    <a:pt x="80" y="240"/>
                  </a:cubicBezTo>
                  <a:cubicBezTo>
                    <a:pt x="122" y="240"/>
                    <a:pt x="164" y="193"/>
                    <a:pt x="177" y="131"/>
                  </a:cubicBezTo>
                  <a:cubicBezTo>
                    <a:pt x="190" y="67"/>
                    <a:pt x="163" y="8"/>
                    <a:pt x="119" y="2"/>
                  </a:cubicBezTo>
                  <a:cubicBezTo>
                    <a:pt x="116" y="1"/>
                    <a:pt x="113" y="1"/>
                    <a:pt x="110"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3"/>
            <p:cNvSpPr/>
            <p:nvPr/>
          </p:nvSpPr>
          <p:spPr>
            <a:xfrm>
              <a:off x="4407300" y="2231375"/>
              <a:ext cx="4800" cy="6000"/>
            </a:xfrm>
            <a:custGeom>
              <a:avLst/>
              <a:gdLst/>
              <a:ahLst/>
              <a:cxnLst/>
              <a:rect l="l" t="t" r="r" b="b"/>
              <a:pathLst>
                <a:path w="192" h="240" extrusionOk="0">
                  <a:moveTo>
                    <a:pt x="110" y="0"/>
                  </a:moveTo>
                  <a:cubicBezTo>
                    <a:pt x="68" y="0"/>
                    <a:pt x="26" y="47"/>
                    <a:pt x="13" y="110"/>
                  </a:cubicBezTo>
                  <a:cubicBezTo>
                    <a:pt x="0" y="173"/>
                    <a:pt x="27" y="233"/>
                    <a:pt x="71" y="239"/>
                  </a:cubicBezTo>
                  <a:cubicBezTo>
                    <a:pt x="74" y="239"/>
                    <a:pt x="78" y="240"/>
                    <a:pt x="81" y="240"/>
                  </a:cubicBezTo>
                  <a:cubicBezTo>
                    <a:pt x="122" y="240"/>
                    <a:pt x="164" y="194"/>
                    <a:pt x="177" y="132"/>
                  </a:cubicBezTo>
                  <a:cubicBezTo>
                    <a:pt x="192" y="64"/>
                    <a:pt x="166" y="7"/>
                    <a:pt x="119" y="1"/>
                  </a:cubicBezTo>
                  <a:cubicBezTo>
                    <a:pt x="116" y="1"/>
                    <a:pt x="113" y="0"/>
                    <a:pt x="110"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3"/>
            <p:cNvSpPr/>
            <p:nvPr/>
          </p:nvSpPr>
          <p:spPr>
            <a:xfrm>
              <a:off x="4405700" y="2222550"/>
              <a:ext cx="6925" cy="5075"/>
            </a:xfrm>
            <a:custGeom>
              <a:avLst/>
              <a:gdLst/>
              <a:ahLst/>
              <a:cxnLst/>
              <a:rect l="l" t="t" r="r" b="b"/>
              <a:pathLst>
                <a:path w="277" h="203" extrusionOk="0">
                  <a:moveTo>
                    <a:pt x="217" y="0"/>
                  </a:moveTo>
                  <a:cubicBezTo>
                    <a:pt x="212" y="0"/>
                    <a:pt x="206" y="1"/>
                    <a:pt x="201" y="2"/>
                  </a:cubicBezTo>
                  <a:cubicBezTo>
                    <a:pt x="100" y="8"/>
                    <a:pt x="20" y="91"/>
                    <a:pt x="0" y="203"/>
                  </a:cubicBezTo>
                  <a:cubicBezTo>
                    <a:pt x="8" y="188"/>
                    <a:pt x="15" y="173"/>
                    <a:pt x="25" y="163"/>
                  </a:cubicBezTo>
                  <a:cubicBezTo>
                    <a:pt x="25" y="163"/>
                    <a:pt x="27" y="163"/>
                    <a:pt x="27" y="161"/>
                  </a:cubicBezTo>
                  <a:cubicBezTo>
                    <a:pt x="33" y="154"/>
                    <a:pt x="40" y="148"/>
                    <a:pt x="48" y="142"/>
                  </a:cubicBezTo>
                  <a:cubicBezTo>
                    <a:pt x="76" y="124"/>
                    <a:pt x="112" y="118"/>
                    <a:pt x="146" y="115"/>
                  </a:cubicBezTo>
                  <a:cubicBezTo>
                    <a:pt x="181" y="111"/>
                    <a:pt x="216" y="108"/>
                    <a:pt x="247" y="94"/>
                  </a:cubicBezTo>
                  <a:cubicBezTo>
                    <a:pt x="262" y="87"/>
                    <a:pt x="276" y="75"/>
                    <a:pt x="276" y="56"/>
                  </a:cubicBezTo>
                  <a:cubicBezTo>
                    <a:pt x="276" y="36"/>
                    <a:pt x="263" y="18"/>
                    <a:pt x="247" y="8"/>
                  </a:cubicBezTo>
                  <a:cubicBezTo>
                    <a:pt x="237" y="2"/>
                    <a:pt x="227" y="0"/>
                    <a:pt x="217"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3"/>
            <p:cNvSpPr/>
            <p:nvPr/>
          </p:nvSpPr>
          <p:spPr>
            <a:xfrm>
              <a:off x="4426600" y="2222775"/>
              <a:ext cx="7000" cy="4525"/>
            </a:xfrm>
            <a:custGeom>
              <a:avLst/>
              <a:gdLst/>
              <a:ahLst/>
              <a:cxnLst/>
              <a:rect l="l" t="t" r="r" b="b"/>
              <a:pathLst>
                <a:path w="280" h="181" extrusionOk="0">
                  <a:moveTo>
                    <a:pt x="86" y="0"/>
                  </a:moveTo>
                  <a:cubicBezTo>
                    <a:pt x="83" y="0"/>
                    <a:pt x="81" y="0"/>
                    <a:pt x="78" y="1"/>
                  </a:cubicBezTo>
                  <a:cubicBezTo>
                    <a:pt x="63" y="1"/>
                    <a:pt x="45" y="2"/>
                    <a:pt x="30" y="12"/>
                  </a:cubicBezTo>
                  <a:cubicBezTo>
                    <a:pt x="14" y="23"/>
                    <a:pt x="1" y="42"/>
                    <a:pt x="1" y="61"/>
                  </a:cubicBezTo>
                  <a:cubicBezTo>
                    <a:pt x="1" y="82"/>
                    <a:pt x="15" y="91"/>
                    <a:pt x="30" y="97"/>
                  </a:cubicBezTo>
                  <a:cubicBezTo>
                    <a:pt x="61" y="108"/>
                    <a:pt x="96" y="108"/>
                    <a:pt x="131" y="108"/>
                  </a:cubicBezTo>
                  <a:cubicBezTo>
                    <a:pt x="165" y="108"/>
                    <a:pt x="201" y="109"/>
                    <a:pt x="229" y="124"/>
                  </a:cubicBezTo>
                  <a:cubicBezTo>
                    <a:pt x="237" y="130"/>
                    <a:pt x="244" y="136"/>
                    <a:pt x="250" y="142"/>
                  </a:cubicBezTo>
                  <a:cubicBezTo>
                    <a:pt x="250" y="143"/>
                    <a:pt x="252" y="143"/>
                    <a:pt x="252" y="143"/>
                  </a:cubicBezTo>
                  <a:cubicBezTo>
                    <a:pt x="265" y="152"/>
                    <a:pt x="272" y="165"/>
                    <a:pt x="280" y="180"/>
                  </a:cubicBezTo>
                  <a:cubicBezTo>
                    <a:pt x="258" y="74"/>
                    <a:pt x="182" y="0"/>
                    <a:pt x="86"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3"/>
            <p:cNvSpPr/>
            <p:nvPr/>
          </p:nvSpPr>
          <p:spPr>
            <a:xfrm>
              <a:off x="4410100" y="2248875"/>
              <a:ext cx="15675" cy="9375"/>
            </a:xfrm>
            <a:custGeom>
              <a:avLst/>
              <a:gdLst/>
              <a:ahLst/>
              <a:cxnLst/>
              <a:rect l="l" t="t" r="r" b="b"/>
              <a:pathLst>
                <a:path w="627" h="375" extrusionOk="0">
                  <a:moveTo>
                    <a:pt x="626" y="1"/>
                  </a:moveTo>
                  <a:cubicBezTo>
                    <a:pt x="626" y="1"/>
                    <a:pt x="514" y="66"/>
                    <a:pt x="296" y="66"/>
                  </a:cubicBezTo>
                  <a:cubicBezTo>
                    <a:pt x="213" y="66"/>
                    <a:pt x="114" y="57"/>
                    <a:pt x="1" y="31"/>
                  </a:cubicBezTo>
                  <a:lnTo>
                    <a:pt x="1" y="31"/>
                  </a:lnTo>
                  <a:cubicBezTo>
                    <a:pt x="1" y="31"/>
                    <a:pt x="19" y="274"/>
                    <a:pt x="209" y="354"/>
                  </a:cubicBezTo>
                  <a:cubicBezTo>
                    <a:pt x="241" y="368"/>
                    <a:pt x="275" y="374"/>
                    <a:pt x="309" y="374"/>
                  </a:cubicBezTo>
                  <a:cubicBezTo>
                    <a:pt x="382" y="374"/>
                    <a:pt x="454" y="344"/>
                    <a:pt x="505" y="288"/>
                  </a:cubicBezTo>
                  <a:cubicBezTo>
                    <a:pt x="555" y="231"/>
                    <a:pt x="606" y="142"/>
                    <a:pt x="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3"/>
            <p:cNvSpPr/>
            <p:nvPr/>
          </p:nvSpPr>
          <p:spPr>
            <a:xfrm>
              <a:off x="4381400" y="2341325"/>
              <a:ext cx="25" cy="25"/>
            </a:xfrm>
            <a:custGeom>
              <a:avLst/>
              <a:gdLst/>
              <a:ahLst/>
              <a:cxnLst/>
              <a:rect l="l" t="t" r="r" b="b"/>
              <a:pathLst>
                <a:path w="1" h="1" extrusionOk="0">
                  <a:moveTo>
                    <a:pt x="1" y="0"/>
                  </a:moveTo>
                  <a:close/>
                </a:path>
              </a:pathLst>
            </a:custGeom>
            <a:solidFill>
              <a:srgbClr val="E89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3"/>
            <p:cNvSpPr/>
            <p:nvPr/>
          </p:nvSpPr>
          <p:spPr>
            <a:xfrm>
              <a:off x="4338700" y="2311975"/>
              <a:ext cx="27575" cy="69975"/>
            </a:xfrm>
            <a:custGeom>
              <a:avLst/>
              <a:gdLst/>
              <a:ahLst/>
              <a:cxnLst/>
              <a:rect l="l" t="t" r="r" b="b"/>
              <a:pathLst>
                <a:path w="1103" h="2799" extrusionOk="0">
                  <a:moveTo>
                    <a:pt x="1033" y="1"/>
                  </a:moveTo>
                  <a:cubicBezTo>
                    <a:pt x="858" y="112"/>
                    <a:pt x="679" y="176"/>
                    <a:pt x="514" y="207"/>
                  </a:cubicBezTo>
                  <a:lnTo>
                    <a:pt x="104" y="1825"/>
                  </a:lnTo>
                  <a:cubicBezTo>
                    <a:pt x="104" y="1825"/>
                    <a:pt x="0" y="2296"/>
                    <a:pt x="112" y="2597"/>
                  </a:cubicBezTo>
                  <a:cubicBezTo>
                    <a:pt x="159" y="2729"/>
                    <a:pt x="279" y="2798"/>
                    <a:pt x="404" y="2798"/>
                  </a:cubicBezTo>
                  <a:cubicBezTo>
                    <a:pt x="497" y="2798"/>
                    <a:pt x="594" y="2760"/>
                    <a:pt x="667" y="2679"/>
                  </a:cubicBezTo>
                  <a:cubicBezTo>
                    <a:pt x="1009" y="2296"/>
                    <a:pt x="1103" y="1339"/>
                    <a:pt x="10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3"/>
            <p:cNvSpPr/>
            <p:nvPr/>
          </p:nvSpPr>
          <p:spPr>
            <a:xfrm>
              <a:off x="4320650" y="2276925"/>
              <a:ext cx="43725" cy="40250"/>
            </a:xfrm>
            <a:custGeom>
              <a:avLst/>
              <a:gdLst/>
              <a:ahLst/>
              <a:cxnLst/>
              <a:rect l="l" t="t" r="r" b="b"/>
              <a:pathLst>
                <a:path w="1749" h="1610" extrusionOk="0">
                  <a:moveTo>
                    <a:pt x="345" y="0"/>
                  </a:moveTo>
                  <a:cubicBezTo>
                    <a:pt x="345" y="0"/>
                    <a:pt x="234" y="34"/>
                    <a:pt x="335" y="257"/>
                  </a:cubicBezTo>
                  <a:cubicBezTo>
                    <a:pt x="335" y="257"/>
                    <a:pt x="286" y="209"/>
                    <a:pt x="253" y="209"/>
                  </a:cubicBezTo>
                  <a:cubicBezTo>
                    <a:pt x="224" y="209"/>
                    <a:pt x="207" y="245"/>
                    <a:pt x="241" y="378"/>
                  </a:cubicBezTo>
                  <a:cubicBezTo>
                    <a:pt x="241" y="378"/>
                    <a:pt x="234" y="376"/>
                    <a:pt x="225" y="376"/>
                  </a:cubicBezTo>
                  <a:cubicBezTo>
                    <a:pt x="166" y="376"/>
                    <a:pt x="1" y="422"/>
                    <a:pt x="607" y="1074"/>
                  </a:cubicBezTo>
                  <a:lnTo>
                    <a:pt x="1305" y="1330"/>
                  </a:lnTo>
                  <a:lnTo>
                    <a:pt x="1235" y="1609"/>
                  </a:lnTo>
                  <a:cubicBezTo>
                    <a:pt x="1400" y="1578"/>
                    <a:pt x="1578" y="1514"/>
                    <a:pt x="1749" y="1398"/>
                  </a:cubicBezTo>
                  <a:cubicBezTo>
                    <a:pt x="1741" y="1247"/>
                    <a:pt x="1731" y="1091"/>
                    <a:pt x="1719" y="932"/>
                  </a:cubicBezTo>
                  <a:cubicBezTo>
                    <a:pt x="1712" y="834"/>
                    <a:pt x="1661" y="746"/>
                    <a:pt x="1578" y="697"/>
                  </a:cubicBezTo>
                  <a:cubicBezTo>
                    <a:pt x="1484" y="642"/>
                    <a:pt x="1337" y="588"/>
                    <a:pt x="1126" y="588"/>
                  </a:cubicBezTo>
                  <a:cubicBezTo>
                    <a:pt x="1033" y="588"/>
                    <a:pt x="928" y="598"/>
                    <a:pt x="810" y="624"/>
                  </a:cubicBezTo>
                  <a:lnTo>
                    <a:pt x="345" y="0"/>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3"/>
            <p:cNvSpPr/>
            <p:nvPr/>
          </p:nvSpPr>
          <p:spPr>
            <a:xfrm>
              <a:off x="4352250" y="2306725"/>
              <a:ext cx="5300" cy="4375"/>
            </a:xfrm>
            <a:custGeom>
              <a:avLst/>
              <a:gdLst/>
              <a:ahLst/>
              <a:cxnLst/>
              <a:rect l="l" t="t" r="r" b="b"/>
              <a:pathLst>
                <a:path w="212" h="175" extrusionOk="0">
                  <a:moveTo>
                    <a:pt x="173" y="1"/>
                  </a:moveTo>
                  <a:cubicBezTo>
                    <a:pt x="165" y="1"/>
                    <a:pt x="157" y="3"/>
                    <a:pt x="151" y="9"/>
                  </a:cubicBezTo>
                  <a:lnTo>
                    <a:pt x="18" y="113"/>
                  </a:lnTo>
                  <a:cubicBezTo>
                    <a:pt x="2" y="126"/>
                    <a:pt x="1" y="148"/>
                    <a:pt x="11" y="163"/>
                  </a:cubicBezTo>
                  <a:cubicBezTo>
                    <a:pt x="18" y="172"/>
                    <a:pt x="29" y="175"/>
                    <a:pt x="39" y="175"/>
                  </a:cubicBezTo>
                  <a:cubicBezTo>
                    <a:pt x="47" y="175"/>
                    <a:pt x="56" y="173"/>
                    <a:pt x="62" y="168"/>
                  </a:cubicBezTo>
                  <a:lnTo>
                    <a:pt x="194" y="64"/>
                  </a:lnTo>
                  <a:cubicBezTo>
                    <a:pt x="210" y="52"/>
                    <a:pt x="212" y="29"/>
                    <a:pt x="201" y="15"/>
                  </a:cubicBezTo>
                  <a:cubicBezTo>
                    <a:pt x="194" y="6"/>
                    <a:pt x="184" y="1"/>
                    <a:pt x="173"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3"/>
            <p:cNvSpPr/>
            <p:nvPr/>
          </p:nvSpPr>
          <p:spPr>
            <a:xfrm>
              <a:off x="4325625" y="2285550"/>
              <a:ext cx="11825" cy="14975"/>
            </a:xfrm>
            <a:custGeom>
              <a:avLst/>
              <a:gdLst/>
              <a:ahLst/>
              <a:cxnLst/>
              <a:rect l="l" t="t" r="r" b="b"/>
              <a:pathLst>
                <a:path w="473" h="599" extrusionOk="0">
                  <a:moveTo>
                    <a:pt x="43" y="1"/>
                  </a:moveTo>
                  <a:cubicBezTo>
                    <a:pt x="36" y="1"/>
                    <a:pt x="28" y="3"/>
                    <a:pt x="21" y="9"/>
                  </a:cubicBezTo>
                  <a:cubicBezTo>
                    <a:pt x="5" y="22"/>
                    <a:pt x="1" y="45"/>
                    <a:pt x="12" y="59"/>
                  </a:cubicBezTo>
                  <a:lnTo>
                    <a:pt x="403" y="587"/>
                  </a:lnTo>
                  <a:cubicBezTo>
                    <a:pt x="411" y="594"/>
                    <a:pt x="421" y="599"/>
                    <a:pt x="430" y="599"/>
                  </a:cubicBezTo>
                  <a:cubicBezTo>
                    <a:pt x="437" y="599"/>
                    <a:pt x="446" y="597"/>
                    <a:pt x="452" y="591"/>
                  </a:cubicBezTo>
                  <a:cubicBezTo>
                    <a:pt x="469" y="579"/>
                    <a:pt x="473" y="557"/>
                    <a:pt x="463" y="542"/>
                  </a:cubicBezTo>
                  <a:lnTo>
                    <a:pt x="72" y="15"/>
                  </a:lnTo>
                  <a:cubicBezTo>
                    <a:pt x="65" y="6"/>
                    <a:pt x="54" y="1"/>
                    <a:pt x="43"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a:off x="4327975" y="2282525"/>
              <a:ext cx="9700" cy="13575"/>
            </a:xfrm>
            <a:custGeom>
              <a:avLst/>
              <a:gdLst/>
              <a:ahLst/>
              <a:cxnLst/>
              <a:rect l="l" t="t" r="r" b="b"/>
              <a:pathLst>
                <a:path w="388" h="543" extrusionOk="0">
                  <a:moveTo>
                    <a:pt x="43" y="1"/>
                  </a:moveTo>
                  <a:cubicBezTo>
                    <a:pt x="36" y="1"/>
                    <a:pt x="29" y="3"/>
                    <a:pt x="22" y="7"/>
                  </a:cubicBezTo>
                  <a:cubicBezTo>
                    <a:pt x="6" y="18"/>
                    <a:pt x="0" y="41"/>
                    <a:pt x="12" y="57"/>
                  </a:cubicBezTo>
                  <a:lnTo>
                    <a:pt x="317" y="528"/>
                  </a:lnTo>
                  <a:cubicBezTo>
                    <a:pt x="324" y="538"/>
                    <a:pt x="334" y="543"/>
                    <a:pt x="346" y="543"/>
                  </a:cubicBezTo>
                  <a:cubicBezTo>
                    <a:pt x="352" y="543"/>
                    <a:pt x="361" y="541"/>
                    <a:pt x="366" y="538"/>
                  </a:cubicBezTo>
                  <a:cubicBezTo>
                    <a:pt x="383" y="526"/>
                    <a:pt x="388" y="504"/>
                    <a:pt x="377" y="488"/>
                  </a:cubicBezTo>
                  <a:lnTo>
                    <a:pt x="73" y="17"/>
                  </a:lnTo>
                  <a:cubicBezTo>
                    <a:pt x="66" y="6"/>
                    <a:pt x="54" y="1"/>
                    <a:pt x="43"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3"/>
            <p:cNvSpPr/>
            <p:nvPr/>
          </p:nvSpPr>
          <p:spPr>
            <a:xfrm>
              <a:off x="4344675" y="2294300"/>
              <a:ext cx="17250" cy="12025"/>
            </a:xfrm>
            <a:custGeom>
              <a:avLst/>
              <a:gdLst/>
              <a:ahLst/>
              <a:cxnLst/>
              <a:rect l="l" t="t" r="r" b="b"/>
              <a:pathLst>
                <a:path w="690" h="481" extrusionOk="0">
                  <a:moveTo>
                    <a:pt x="39" y="0"/>
                  </a:moveTo>
                  <a:cubicBezTo>
                    <a:pt x="22" y="0"/>
                    <a:pt x="6" y="15"/>
                    <a:pt x="2" y="33"/>
                  </a:cubicBezTo>
                  <a:cubicBezTo>
                    <a:pt x="1" y="54"/>
                    <a:pt x="14" y="70"/>
                    <a:pt x="35" y="73"/>
                  </a:cubicBezTo>
                  <a:cubicBezTo>
                    <a:pt x="396" y="104"/>
                    <a:pt x="523" y="204"/>
                    <a:pt x="567" y="283"/>
                  </a:cubicBezTo>
                  <a:cubicBezTo>
                    <a:pt x="610" y="360"/>
                    <a:pt x="575" y="430"/>
                    <a:pt x="575" y="431"/>
                  </a:cubicBezTo>
                  <a:cubicBezTo>
                    <a:pt x="567" y="449"/>
                    <a:pt x="574" y="470"/>
                    <a:pt x="593" y="479"/>
                  </a:cubicBezTo>
                  <a:cubicBezTo>
                    <a:pt x="599" y="480"/>
                    <a:pt x="602" y="480"/>
                    <a:pt x="608" y="480"/>
                  </a:cubicBezTo>
                  <a:cubicBezTo>
                    <a:pt x="623" y="480"/>
                    <a:pt x="636" y="474"/>
                    <a:pt x="641" y="460"/>
                  </a:cubicBezTo>
                  <a:cubicBezTo>
                    <a:pt x="644" y="455"/>
                    <a:pt x="690" y="354"/>
                    <a:pt x="630" y="246"/>
                  </a:cubicBezTo>
                  <a:cubicBezTo>
                    <a:pt x="556" y="112"/>
                    <a:pt x="359" y="29"/>
                    <a:pt x="44" y="1"/>
                  </a:cubicBezTo>
                  <a:cubicBezTo>
                    <a:pt x="42" y="0"/>
                    <a:pt x="41" y="0"/>
                    <a:pt x="39"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3"/>
            <p:cNvSpPr/>
            <p:nvPr/>
          </p:nvSpPr>
          <p:spPr>
            <a:xfrm>
              <a:off x="4358750" y="2327325"/>
              <a:ext cx="8200" cy="47825"/>
            </a:xfrm>
            <a:custGeom>
              <a:avLst/>
              <a:gdLst/>
              <a:ahLst/>
              <a:cxnLst/>
              <a:rect l="l" t="t" r="r" b="b"/>
              <a:pathLst>
                <a:path w="328" h="1913" extrusionOk="0">
                  <a:moveTo>
                    <a:pt x="227" y="0"/>
                  </a:moveTo>
                  <a:cubicBezTo>
                    <a:pt x="207" y="0"/>
                    <a:pt x="183" y="18"/>
                    <a:pt x="186" y="46"/>
                  </a:cubicBezTo>
                  <a:cubicBezTo>
                    <a:pt x="255" y="651"/>
                    <a:pt x="194" y="1275"/>
                    <a:pt x="10" y="1867"/>
                  </a:cubicBezTo>
                  <a:cubicBezTo>
                    <a:pt x="0" y="1894"/>
                    <a:pt x="22" y="1913"/>
                    <a:pt x="44" y="1913"/>
                  </a:cubicBezTo>
                  <a:cubicBezTo>
                    <a:pt x="58" y="1913"/>
                    <a:pt x="72" y="1905"/>
                    <a:pt x="78" y="1888"/>
                  </a:cubicBezTo>
                  <a:cubicBezTo>
                    <a:pt x="266" y="1281"/>
                    <a:pt x="327" y="645"/>
                    <a:pt x="256" y="27"/>
                  </a:cubicBezTo>
                  <a:cubicBezTo>
                    <a:pt x="254" y="8"/>
                    <a:pt x="242" y="0"/>
                    <a:pt x="227"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3"/>
            <p:cNvSpPr/>
            <p:nvPr/>
          </p:nvSpPr>
          <p:spPr>
            <a:xfrm>
              <a:off x="4358750" y="2327325"/>
              <a:ext cx="8200" cy="47825"/>
            </a:xfrm>
            <a:custGeom>
              <a:avLst/>
              <a:gdLst/>
              <a:ahLst/>
              <a:cxnLst/>
              <a:rect l="l" t="t" r="r" b="b"/>
              <a:pathLst>
                <a:path w="328" h="1913" extrusionOk="0">
                  <a:moveTo>
                    <a:pt x="227" y="0"/>
                  </a:moveTo>
                  <a:cubicBezTo>
                    <a:pt x="207" y="0"/>
                    <a:pt x="183" y="18"/>
                    <a:pt x="186" y="46"/>
                  </a:cubicBezTo>
                  <a:cubicBezTo>
                    <a:pt x="255" y="651"/>
                    <a:pt x="194" y="1275"/>
                    <a:pt x="10" y="1867"/>
                  </a:cubicBezTo>
                  <a:cubicBezTo>
                    <a:pt x="0" y="1894"/>
                    <a:pt x="22" y="1913"/>
                    <a:pt x="44" y="1913"/>
                  </a:cubicBezTo>
                  <a:cubicBezTo>
                    <a:pt x="58" y="1913"/>
                    <a:pt x="72" y="1905"/>
                    <a:pt x="78" y="1888"/>
                  </a:cubicBezTo>
                  <a:cubicBezTo>
                    <a:pt x="266" y="1281"/>
                    <a:pt x="327" y="645"/>
                    <a:pt x="256" y="27"/>
                  </a:cubicBezTo>
                  <a:cubicBezTo>
                    <a:pt x="254" y="8"/>
                    <a:pt x="242" y="0"/>
                    <a:pt x="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3"/>
            <p:cNvSpPr/>
            <p:nvPr/>
          </p:nvSpPr>
          <p:spPr>
            <a:xfrm>
              <a:off x="4444725" y="2204725"/>
              <a:ext cx="87925" cy="99950"/>
            </a:xfrm>
            <a:custGeom>
              <a:avLst/>
              <a:gdLst/>
              <a:ahLst/>
              <a:cxnLst/>
              <a:rect l="l" t="t" r="r" b="b"/>
              <a:pathLst>
                <a:path w="3517" h="3998" extrusionOk="0">
                  <a:moveTo>
                    <a:pt x="2353" y="1"/>
                  </a:moveTo>
                  <a:cubicBezTo>
                    <a:pt x="2203" y="38"/>
                    <a:pt x="2057" y="50"/>
                    <a:pt x="1929" y="50"/>
                  </a:cubicBezTo>
                  <a:cubicBezTo>
                    <a:pt x="1921" y="50"/>
                    <a:pt x="1913" y="50"/>
                    <a:pt x="1905" y="50"/>
                  </a:cubicBezTo>
                  <a:lnTo>
                    <a:pt x="1905" y="50"/>
                  </a:lnTo>
                  <a:cubicBezTo>
                    <a:pt x="2027" y="653"/>
                    <a:pt x="2316" y="2100"/>
                    <a:pt x="2376" y="2419"/>
                  </a:cubicBezTo>
                  <a:lnTo>
                    <a:pt x="461" y="2841"/>
                  </a:lnTo>
                  <a:cubicBezTo>
                    <a:pt x="182" y="2902"/>
                    <a:pt x="0" y="3147"/>
                    <a:pt x="0" y="3413"/>
                  </a:cubicBezTo>
                  <a:cubicBezTo>
                    <a:pt x="0" y="3481"/>
                    <a:pt x="11" y="3549"/>
                    <a:pt x="38" y="3618"/>
                  </a:cubicBezTo>
                  <a:cubicBezTo>
                    <a:pt x="125" y="3851"/>
                    <a:pt x="347" y="3998"/>
                    <a:pt x="585" y="3998"/>
                  </a:cubicBezTo>
                  <a:cubicBezTo>
                    <a:pt x="639" y="3998"/>
                    <a:pt x="694" y="3990"/>
                    <a:pt x="749" y="3974"/>
                  </a:cubicBezTo>
                  <a:lnTo>
                    <a:pt x="2989" y="3327"/>
                  </a:lnTo>
                  <a:cubicBezTo>
                    <a:pt x="3329" y="3242"/>
                    <a:pt x="3516" y="2873"/>
                    <a:pt x="3387" y="2548"/>
                  </a:cubicBezTo>
                  <a:lnTo>
                    <a:pt x="2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3"/>
            <p:cNvSpPr/>
            <p:nvPr/>
          </p:nvSpPr>
          <p:spPr>
            <a:xfrm>
              <a:off x="4471650" y="2158150"/>
              <a:ext cx="35550" cy="47825"/>
            </a:xfrm>
            <a:custGeom>
              <a:avLst/>
              <a:gdLst/>
              <a:ahLst/>
              <a:cxnLst/>
              <a:rect l="l" t="t" r="r" b="b"/>
              <a:pathLst>
                <a:path w="1422" h="1913" extrusionOk="0">
                  <a:moveTo>
                    <a:pt x="770" y="0"/>
                  </a:moveTo>
                  <a:cubicBezTo>
                    <a:pt x="718" y="0"/>
                    <a:pt x="646" y="76"/>
                    <a:pt x="802" y="628"/>
                  </a:cubicBezTo>
                  <a:lnTo>
                    <a:pt x="699" y="647"/>
                  </a:lnTo>
                  <a:lnTo>
                    <a:pt x="514" y="69"/>
                  </a:lnTo>
                  <a:cubicBezTo>
                    <a:pt x="514" y="69"/>
                    <a:pt x="498" y="60"/>
                    <a:pt x="479" y="60"/>
                  </a:cubicBezTo>
                  <a:cubicBezTo>
                    <a:pt x="420" y="60"/>
                    <a:pt x="333" y="140"/>
                    <a:pt x="565" y="772"/>
                  </a:cubicBezTo>
                  <a:lnTo>
                    <a:pt x="560" y="1111"/>
                  </a:lnTo>
                  <a:lnTo>
                    <a:pt x="394" y="1149"/>
                  </a:lnTo>
                  <a:cubicBezTo>
                    <a:pt x="394" y="1149"/>
                    <a:pt x="231" y="944"/>
                    <a:pt x="93" y="944"/>
                  </a:cubicBezTo>
                  <a:cubicBezTo>
                    <a:pt x="60" y="944"/>
                    <a:pt x="28" y="955"/>
                    <a:pt x="0" y="984"/>
                  </a:cubicBezTo>
                  <a:cubicBezTo>
                    <a:pt x="0" y="984"/>
                    <a:pt x="188" y="1082"/>
                    <a:pt x="329" y="1330"/>
                  </a:cubicBezTo>
                  <a:cubicBezTo>
                    <a:pt x="381" y="1422"/>
                    <a:pt x="461" y="1498"/>
                    <a:pt x="559" y="1546"/>
                  </a:cubicBezTo>
                  <a:lnTo>
                    <a:pt x="773" y="1647"/>
                  </a:lnTo>
                  <a:cubicBezTo>
                    <a:pt x="773" y="1647"/>
                    <a:pt x="794" y="1748"/>
                    <a:pt x="826" y="1913"/>
                  </a:cubicBezTo>
                  <a:cubicBezTo>
                    <a:pt x="834" y="1913"/>
                    <a:pt x="843" y="1913"/>
                    <a:pt x="851" y="1913"/>
                  </a:cubicBezTo>
                  <a:cubicBezTo>
                    <a:pt x="980" y="1913"/>
                    <a:pt x="1125" y="1901"/>
                    <a:pt x="1273" y="1865"/>
                  </a:cubicBezTo>
                  <a:lnTo>
                    <a:pt x="1166" y="1599"/>
                  </a:lnTo>
                  <a:cubicBezTo>
                    <a:pt x="1166" y="1599"/>
                    <a:pt x="1358" y="1365"/>
                    <a:pt x="1266" y="895"/>
                  </a:cubicBezTo>
                  <a:lnTo>
                    <a:pt x="1422" y="365"/>
                  </a:lnTo>
                  <a:cubicBezTo>
                    <a:pt x="1422" y="365"/>
                    <a:pt x="1406" y="309"/>
                    <a:pt x="1375" y="309"/>
                  </a:cubicBezTo>
                  <a:cubicBezTo>
                    <a:pt x="1344" y="309"/>
                    <a:pt x="1296" y="367"/>
                    <a:pt x="1233" y="605"/>
                  </a:cubicBezTo>
                  <a:lnTo>
                    <a:pt x="1143" y="600"/>
                  </a:lnTo>
                  <a:lnTo>
                    <a:pt x="1217" y="93"/>
                  </a:lnTo>
                  <a:cubicBezTo>
                    <a:pt x="1217" y="93"/>
                    <a:pt x="1196" y="61"/>
                    <a:pt x="1169" y="61"/>
                  </a:cubicBezTo>
                  <a:cubicBezTo>
                    <a:pt x="1123" y="61"/>
                    <a:pt x="1059" y="148"/>
                    <a:pt x="1036" y="611"/>
                  </a:cubicBezTo>
                  <a:lnTo>
                    <a:pt x="927" y="611"/>
                  </a:lnTo>
                  <a:lnTo>
                    <a:pt x="805" y="11"/>
                  </a:lnTo>
                  <a:cubicBezTo>
                    <a:pt x="805" y="11"/>
                    <a:pt x="789" y="0"/>
                    <a:pt x="770"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3"/>
            <p:cNvSpPr/>
            <p:nvPr/>
          </p:nvSpPr>
          <p:spPr>
            <a:xfrm>
              <a:off x="4385650" y="2187000"/>
              <a:ext cx="89575" cy="148625"/>
            </a:xfrm>
            <a:custGeom>
              <a:avLst/>
              <a:gdLst/>
              <a:ahLst/>
              <a:cxnLst/>
              <a:rect l="l" t="t" r="r" b="b"/>
              <a:pathLst>
                <a:path w="3583" h="5945" extrusionOk="0">
                  <a:moveTo>
                    <a:pt x="1404" y="816"/>
                  </a:moveTo>
                  <a:cubicBezTo>
                    <a:pt x="1605" y="816"/>
                    <a:pt x="1807" y="871"/>
                    <a:pt x="1976" y="983"/>
                  </a:cubicBezTo>
                  <a:cubicBezTo>
                    <a:pt x="2371" y="1244"/>
                    <a:pt x="2557" y="1767"/>
                    <a:pt x="2466" y="2234"/>
                  </a:cubicBezTo>
                  <a:cubicBezTo>
                    <a:pt x="2374" y="2699"/>
                    <a:pt x="2117" y="3018"/>
                    <a:pt x="1693" y="3232"/>
                  </a:cubicBezTo>
                  <a:cubicBezTo>
                    <a:pt x="1556" y="3301"/>
                    <a:pt x="1398" y="3350"/>
                    <a:pt x="1246" y="3350"/>
                  </a:cubicBezTo>
                  <a:cubicBezTo>
                    <a:pt x="1137" y="3350"/>
                    <a:pt x="1032" y="3325"/>
                    <a:pt x="940" y="3263"/>
                  </a:cubicBezTo>
                  <a:cubicBezTo>
                    <a:pt x="729" y="3120"/>
                    <a:pt x="588" y="2918"/>
                    <a:pt x="545" y="2669"/>
                  </a:cubicBezTo>
                  <a:cubicBezTo>
                    <a:pt x="465" y="2198"/>
                    <a:pt x="391" y="1692"/>
                    <a:pt x="594" y="1258"/>
                  </a:cubicBezTo>
                  <a:lnTo>
                    <a:pt x="679" y="1123"/>
                  </a:lnTo>
                  <a:cubicBezTo>
                    <a:pt x="859" y="918"/>
                    <a:pt x="1130" y="816"/>
                    <a:pt x="1404" y="816"/>
                  </a:cubicBezTo>
                  <a:close/>
                  <a:moveTo>
                    <a:pt x="1882" y="0"/>
                  </a:moveTo>
                  <a:cubicBezTo>
                    <a:pt x="1690" y="0"/>
                    <a:pt x="1498" y="29"/>
                    <a:pt x="1315" y="84"/>
                  </a:cubicBezTo>
                  <a:cubicBezTo>
                    <a:pt x="1022" y="173"/>
                    <a:pt x="740" y="341"/>
                    <a:pt x="596" y="609"/>
                  </a:cubicBezTo>
                  <a:cubicBezTo>
                    <a:pt x="545" y="704"/>
                    <a:pt x="54" y="1570"/>
                    <a:pt x="351" y="2549"/>
                  </a:cubicBezTo>
                  <a:cubicBezTo>
                    <a:pt x="398" y="2709"/>
                    <a:pt x="471" y="2874"/>
                    <a:pt x="440" y="3039"/>
                  </a:cubicBezTo>
                  <a:cubicBezTo>
                    <a:pt x="382" y="3342"/>
                    <a:pt x="0" y="3535"/>
                    <a:pt x="19" y="3842"/>
                  </a:cubicBezTo>
                  <a:cubicBezTo>
                    <a:pt x="42" y="4159"/>
                    <a:pt x="478" y="4337"/>
                    <a:pt x="465" y="4652"/>
                  </a:cubicBezTo>
                  <a:cubicBezTo>
                    <a:pt x="458" y="4832"/>
                    <a:pt x="306" y="4964"/>
                    <a:pt x="212" y="5118"/>
                  </a:cubicBezTo>
                  <a:cubicBezTo>
                    <a:pt x="120" y="5276"/>
                    <a:pt x="91" y="5472"/>
                    <a:pt x="131" y="5650"/>
                  </a:cubicBezTo>
                  <a:cubicBezTo>
                    <a:pt x="163" y="5784"/>
                    <a:pt x="250" y="5921"/>
                    <a:pt x="386" y="5941"/>
                  </a:cubicBezTo>
                  <a:cubicBezTo>
                    <a:pt x="399" y="5943"/>
                    <a:pt x="411" y="5944"/>
                    <a:pt x="423" y="5944"/>
                  </a:cubicBezTo>
                  <a:cubicBezTo>
                    <a:pt x="595" y="5944"/>
                    <a:pt x="723" y="5758"/>
                    <a:pt x="865" y="5647"/>
                  </a:cubicBezTo>
                  <a:cubicBezTo>
                    <a:pt x="1038" y="5513"/>
                    <a:pt x="1268" y="5480"/>
                    <a:pt x="1491" y="5480"/>
                  </a:cubicBezTo>
                  <a:cubicBezTo>
                    <a:pt x="1517" y="5480"/>
                    <a:pt x="1542" y="5480"/>
                    <a:pt x="1567" y="5481"/>
                  </a:cubicBezTo>
                  <a:cubicBezTo>
                    <a:pt x="1706" y="5486"/>
                    <a:pt x="1846" y="5499"/>
                    <a:pt x="1984" y="5499"/>
                  </a:cubicBezTo>
                  <a:cubicBezTo>
                    <a:pt x="2091" y="5499"/>
                    <a:pt x="2198" y="5491"/>
                    <a:pt x="2302" y="5466"/>
                  </a:cubicBezTo>
                  <a:cubicBezTo>
                    <a:pt x="2542" y="5408"/>
                    <a:pt x="2772" y="5227"/>
                    <a:pt x="2794" y="4980"/>
                  </a:cubicBezTo>
                  <a:cubicBezTo>
                    <a:pt x="2809" y="4805"/>
                    <a:pt x="2715" y="4642"/>
                    <a:pt x="2646" y="4480"/>
                  </a:cubicBezTo>
                  <a:cubicBezTo>
                    <a:pt x="2574" y="4318"/>
                    <a:pt x="2527" y="4122"/>
                    <a:pt x="2622" y="3973"/>
                  </a:cubicBezTo>
                  <a:cubicBezTo>
                    <a:pt x="2701" y="3850"/>
                    <a:pt x="2852" y="3799"/>
                    <a:pt x="2993" y="3773"/>
                  </a:cubicBezTo>
                  <a:cubicBezTo>
                    <a:pt x="3134" y="3744"/>
                    <a:pt x="3286" y="3725"/>
                    <a:pt x="3403" y="3640"/>
                  </a:cubicBezTo>
                  <a:cubicBezTo>
                    <a:pt x="3522" y="3557"/>
                    <a:pt x="3583" y="3373"/>
                    <a:pt x="3486" y="3266"/>
                  </a:cubicBezTo>
                  <a:cubicBezTo>
                    <a:pt x="3366" y="3132"/>
                    <a:pt x="3127" y="3219"/>
                    <a:pt x="2975" y="3118"/>
                  </a:cubicBezTo>
                  <a:cubicBezTo>
                    <a:pt x="2846" y="3027"/>
                    <a:pt x="2845" y="2829"/>
                    <a:pt x="2916" y="2690"/>
                  </a:cubicBezTo>
                  <a:cubicBezTo>
                    <a:pt x="2989" y="2550"/>
                    <a:pt x="3115" y="2449"/>
                    <a:pt x="3216" y="2327"/>
                  </a:cubicBezTo>
                  <a:cubicBezTo>
                    <a:pt x="3498" y="1993"/>
                    <a:pt x="3583" y="1510"/>
                    <a:pt x="3455" y="1091"/>
                  </a:cubicBezTo>
                  <a:cubicBezTo>
                    <a:pt x="3327" y="671"/>
                    <a:pt x="2998" y="326"/>
                    <a:pt x="2600" y="148"/>
                  </a:cubicBezTo>
                  <a:cubicBezTo>
                    <a:pt x="2374" y="48"/>
                    <a:pt x="2128"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3"/>
            <p:cNvSpPr/>
            <p:nvPr/>
          </p:nvSpPr>
          <p:spPr>
            <a:xfrm>
              <a:off x="4362425" y="2352175"/>
              <a:ext cx="125400" cy="408075"/>
            </a:xfrm>
            <a:custGeom>
              <a:avLst/>
              <a:gdLst/>
              <a:ahLst/>
              <a:cxnLst/>
              <a:rect l="l" t="t" r="r" b="b"/>
              <a:pathLst>
                <a:path w="5016" h="16323" extrusionOk="0">
                  <a:moveTo>
                    <a:pt x="2942" y="1"/>
                  </a:moveTo>
                  <a:cubicBezTo>
                    <a:pt x="1843" y="1"/>
                    <a:pt x="1236" y="84"/>
                    <a:pt x="911" y="162"/>
                  </a:cubicBezTo>
                  <a:cubicBezTo>
                    <a:pt x="991" y="414"/>
                    <a:pt x="1048" y="680"/>
                    <a:pt x="1058" y="940"/>
                  </a:cubicBezTo>
                  <a:cubicBezTo>
                    <a:pt x="1078" y="1350"/>
                    <a:pt x="1012" y="1747"/>
                    <a:pt x="858" y="2118"/>
                  </a:cubicBezTo>
                  <a:cubicBezTo>
                    <a:pt x="506" y="2968"/>
                    <a:pt x="206" y="3866"/>
                    <a:pt x="109" y="4787"/>
                  </a:cubicBezTo>
                  <a:cubicBezTo>
                    <a:pt x="1" y="5848"/>
                    <a:pt x="125" y="6967"/>
                    <a:pt x="249" y="8023"/>
                  </a:cubicBezTo>
                  <a:cubicBezTo>
                    <a:pt x="354" y="8932"/>
                    <a:pt x="494" y="9796"/>
                    <a:pt x="417" y="10717"/>
                  </a:cubicBezTo>
                  <a:cubicBezTo>
                    <a:pt x="235" y="12815"/>
                    <a:pt x="491" y="14918"/>
                    <a:pt x="663" y="16011"/>
                  </a:cubicBezTo>
                  <a:cubicBezTo>
                    <a:pt x="871" y="16096"/>
                    <a:pt x="1103" y="16158"/>
                    <a:pt x="1348" y="16205"/>
                  </a:cubicBezTo>
                  <a:cubicBezTo>
                    <a:pt x="1798" y="16291"/>
                    <a:pt x="2293" y="16322"/>
                    <a:pt x="2776" y="16322"/>
                  </a:cubicBezTo>
                  <a:cubicBezTo>
                    <a:pt x="3250" y="16322"/>
                    <a:pt x="3713" y="16292"/>
                    <a:pt x="4109" y="16254"/>
                  </a:cubicBezTo>
                  <a:cubicBezTo>
                    <a:pt x="4346" y="16231"/>
                    <a:pt x="4555" y="16205"/>
                    <a:pt x="4733" y="16181"/>
                  </a:cubicBezTo>
                  <a:cubicBezTo>
                    <a:pt x="4870" y="16163"/>
                    <a:pt x="4965" y="14370"/>
                    <a:pt x="4977" y="14168"/>
                  </a:cubicBezTo>
                  <a:cubicBezTo>
                    <a:pt x="5010" y="13598"/>
                    <a:pt x="5016" y="13026"/>
                    <a:pt x="4986" y="12454"/>
                  </a:cubicBezTo>
                  <a:cubicBezTo>
                    <a:pt x="4917" y="11114"/>
                    <a:pt x="4672" y="9793"/>
                    <a:pt x="4644" y="8443"/>
                  </a:cubicBezTo>
                  <a:cubicBezTo>
                    <a:pt x="4622" y="7369"/>
                    <a:pt x="4759" y="6282"/>
                    <a:pt x="4640" y="5215"/>
                  </a:cubicBezTo>
                  <a:cubicBezTo>
                    <a:pt x="4512" y="4064"/>
                    <a:pt x="4224" y="2910"/>
                    <a:pt x="3797" y="1833"/>
                  </a:cubicBezTo>
                  <a:cubicBezTo>
                    <a:pt x="3723" y="1646"/>
                    <a:pt x="3693" y="1311"/>
                    <a:pt x="3717" y="1105"/>
                  </a:cubicBezTo>
                  <a:cubicBezTo>
                    <a:pt x="3731" y="962"/>
                    <a:pt x="3792" y="521"/>
                    <a:pt x="3860" y="18"/>
                  </a:cubicBezTo>
                  <a:cubicBezTo>
                    <a:pt x="3521" y="6"/>
                    <a:pt x="3216" y="1"/>
                    <a:pt x="2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79" name="Picture 78">
            <a:extLst>
              <a:ext uri="{FF2B5EF4-FFF2-40B4-BE49-F238E27FC236}">
                <a16:creationId xmlns:a16="http://schemas.microsoft.com/office/drawing/2014/main" id="{1C1500F6-CD99-48FB-A256-7638A5529A01}"/>
              </a:ext>
            </a:extLst>
          </p:cNvPr>
          <p:cNvPicPr>
            <a:picLocks noChangeAspect="1"/>
          </p:cNvPicPr>
          <p:nvPr/>
        </p:nvPicPr>
        <p:blipFill>
          <a:blip r:embed="rId3"/>
          <a:stretch>
            <a:fillRect/>
          </a:stretch>
        </p:blipFill>
        <p:spPr>
          <a:xfrm>
            <a:off x="1606809" y="1168274"/>
            <a:ext cx="6010284" cy="3537484"/>
          </a:xfrm>
          <a:prstGeom prst="rect">
            <a:avLst/>
          </a:prstGeom>
        </p:spPr>
      </p:pic>
      <p:sp>
        <p:nvSpPr>
          <p:cNvPr id="2" name="Rectangle 1">
            <a:extLst>
              <a:ext uri="{FF2B5EF4-FFF2-40B4-BE49-F238E27FC236}">
                <a16:creationId xmlns:a16="http://schemas.microsoft.com/office/drawing/2014/main" id="{2F961199-9826-4D1E-8A57-68020D412B58}"/>
              </a:ext>
            </a:extLst>
          </p:cNvPr>
          <p:cNvSpPr/>
          <p:nvPr/>
        </p:nvSpPr>
        <p:spPr>
          <a:xfrm>
            <a:off x="3544710" y="1281327"/>
            <a:ext cx="2358450"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err="1">
                <a:ln/>
                <a:solidFill>
                  <a:schemeClr val="accent1">
                    <a:lumMod val="75000"/>
                  </a:schemeClr>
                </a:solidFill>
                <a:effectLst/>
                <a:latin typeface="Times New Roman" panose="02020603050405020304" pitchFamily="18" charset="0"/>
                <a:cs typeface="Times New Roman" panose="02020603050405020304" pitchFamily="18" charset="0"/>
              </a:rPr>
              <a:t>Trả</a:t>
            </a:r>
            <a:r>
              <a:rPr lang="en-US" sz="2400" b="1" cap="none" spc="0" dirty="0">
                <a:ln/>
                <a:solidFill>
                  <a:schemeClr val="accent1">
                    <a:lumMod val="75000"/>
                  </a:schemeClr>
                </a:solidFill>
                <a:effectLst/>
                <a:latin typeface="Times New Roman" panose="02020603050405020304" pitchFamily="18" charset="0"/>
                <a:cs typeface="Times New Roman" panose="02020603050405020304" pitchFamily="18" charset="0"/>
              </a:rPr>
              <a:t> </a:t>
            </a:r>
            <a:r>
              <a:rPr lang="en-US" sz="2400" b="1" cap="none" spc="0" dirty="0" err="1">
                <a:ln/>
                <a:solidFill>
                  <a:schemeClr val="accent1">
                    <a:lumMod val="75000"/>
                  </a:schemeClr>
                </a:solidFill>
                <a:effectLst/>
                <a:latin typeface="Times New Roman" panose="02020603050405020304" pitchFamily="18" charset="0"/>
                <a:cs typeface="Times New Roman" panose="02020603050405020304" pitchFamily="18" charset="0"/>
              </a:rPr>
              <a:t>l</a:t>
            </a:r>
            <a:r>
              <a:rPr lang="en-US" sz="2400" b="1" dirty="0" err="1">
                <a:ln/>
                <a:solidFill>
                  <a:schemeClr val="accent1">
                    <a:lumMod val="75000"/>
                  </a:schemeClr>
                </a:solidFill>
                <a:latin typeface="Times New Roman" panose="02020603050405020304" pitchFamily="18" charset="0"/>
                <a:cs typeface="Times New Roman" panose="02020603050405020304" pitchFamily="18" charset="0"/>
              </a:rPr>
              <a:t>ời</a:t>
            </a:r>
            <a:r>
              <a:rPr lang="en-US" sz="2400" b="1" dirty="0">
                <a:ln/>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ln/>
                <a:solidFill>
                  <a:schemeClr val="accent1">
                    <a:lumMod val="75000"/>
                  </a:schemeClr>
                </a:solidFill>
                <a:latin typeface="Times New Roman" panose="02020603050405020304" pitchFamily="18" charset="0"/>
                <a:cs typeface="Times New Roman" panose="02020603050405020304" pitchFamily="18" charset="0"/>
              </a:rPr>
              <a:t>câu</a:t>
            </a:r>
            <a:r>
              <a:rPr lang="en-US" sz="2400" b="1" dirty="0">
                <a:ln/>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ln/>
                <a:solidFill>
                  <a:schemeClr val="accent1">
                    <a:lumMod val="75000"/>
                  </a:schemeClr>
                </a:solidFill>
                <a:latin typeface="Times New Roman" panose="02020603050405020304" pitchFamily="18" charset="0"/>
                <a:cs typeface="Times New Roman" panose="02020603050405020304" pitchFamily="18" charset="0"/>
              </a:rPr>
              <a:t>hỏi</a:t>
            </a:r>
            <a:endParaRPr lang="en-US" sz="2400" b="1" cap="none" spc="0" dirty="0">
              <a:ln/>
              <a:solidFill>
                <a:schemeClr val="accent1">
                  <a:lumMod val="75000"/>
                </a:schemeClr>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grpSp>
        <p:nvGrpSpPr>
          <p:cNvPr id="946" name="Google Shape;946;p54"/>
          <p:cNvGrpSpPr/>
          <p:nvPr/>
        </p:nvGrpSpPr>
        <p:grpSpPr>
          <a:xfrm>
            <a:off x="2081775" y="3838875"/>
            <a:ext cx="662550" cy="869576"/>
            <a:chOff x="1797025" y="3858550"/>
            <a:chExt cx="662550" cy="869576"/>
          </a:xfrm>
        </p:grpSpPr>
        <p:sp>
          <p:nvSpPr>
            <p:cNvPr id="947" name="Google Shape;947;p54"/>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4"/>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4"/>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4"/>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54"/>
          <p:cNvGrpSpPr/>
          <p:nvPr/>
        </p:nvGrpSpPr>
        <p:grpSpPr>
          <a:xfrm>
            <a:off x="5048163" y="3775237"/>
            <a:ext cx="535595" cy="702952"/>
            <a:chOff x="4345338" y="3967086"/>
            <a:chExt cx="535595" cy="702952"/>
          </a:xfrm>
        </p:grpSpPr>
        <p:sp>
          <p:nvSpPr>
            <p:cNvPr id="952" name="Google Shape;952;p54"/>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4"/>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4"/>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4"/>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54"/>
          <p:cNvGrpSpPr/>
          <p:nvPr/>
        </p:nvGrpSpPr>
        <p:grpSpPr>
          <a:xfrm flipH="1">
            <a:off x="7887600" y="3691925"/>
            <a:ext cx="662550" cy="869576"/>
            <a:chOff x="1797025" y="3858550"/>
            <a:chExt cx="662550" cy="869576"/>
          </a:xfrm>
        </p:grpSpPr>
        <p:sp>
          <p:nvSpPr>
            <p:cNvPr id="957" name="Google Shape;957;p54"/>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4"/>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4"/>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4"/>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54"/>
          <p:cNvSpPr txBox="1">
            <a:spLocks noGrp="1"/>
          </p:cNvSpPr>
          <p:nvPr>
            <p:ph type="title"/>
          </p:nvPr>
        </p:nvSpPr>
        <p:spPr>
          <a:xfrm>
            <a:off x="645800" y="1919100"/>
            <a:ext cx="5907900" cy="13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latin typeface="Pacifico"/>
                <a:ea typeface="Pacifico"/>
                <a:cs typeface="Pacifico"/>
                <a:sym typeface="Pacifico"/>
              </a:rPr>
              <a:t>Vận dụng </a:t>
            </a:r>
            <a:endParaRPr sz="5000">
              <a:solidFill>
                <a:schemeClr val="accent1"/>
              </a:solidFill>
              <a:latin typeface="Pacifico"/>
              <a:ea typeface="Pacifico"/>
              <a:cs typeface="Pacifico"/>
              <a:sym typeface="Pacifico"/>
            </a:endParaRPr>
          </a:p>
        </p:txBody>
      </p:sp>
      <p:sp>
        <p:nvSpPr>
          <p:cNvPr id="962" name="Google Shape;962;p54"/>
          <p:cNvSpPr/>
          <p:nvPr/>
        </p:nvSpPr>
        <p:spPr>
          <a:xfrm>
            <a:off x="412400" y="4650050"/>
            <a:ext cx="1431627" cy="3051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 name="Google Shape;963;p54"/>
          <p:cNvGrpSpPr/>
          <p:nvPr/>
        </p:nvGrpSpPr>
        <p:grpSpPr>
          <a:xfrm>
            <a:off x="308752" y="1117079"/>
            <a:ext cx="1291105" cy="3722044"/>
            <a:chOff x="2055800" y="3474000"/>
            <a:chExt cx="304700" cy="878400"/>
          </a:xfrm>
        </p:grpSpPr>
        <p:sp>
          <p:nvSpPr>
            <p:cNvPr id="964" name="Google Shape;964;p54"/>
            <p:cNvSpPr/>
            <p:nvPr/>
          </p:nvSpPr>
          <p:spPr>
            <a:xfrm>
              <a:off x="2156100" y="3795150"/>
              <a:ext cx="163425" cy="508300"/>
            </a:xfrm>
            <a:custGeom>
              <a:avLst/>
              <a:gdLst/>
              <a:ahLst/>
              <a:cxnLst/>
              <a:rect l="l" t="t" r="r" b="b"/>
              <a:pathLst>
                <a:path w="6537" h="20332" extrusionOk="0">
                  <a:moveTo>
                    <a:pt x="5596" y="1"/>
                  </a:moveTo>
                  <a:lnTo>
                    <a:pt x="764" y="62"/>
                  </a:lnTo>
                  <a:cubicBezTo>
                    <a:pt x="463" y="1121"/>
                    <a:pt x="1" y="2740"/>
                    <a:pt x="82" y="4371"/>
                  </a:cubicBezTo>
                  <a:lnTo>
                    <a:pt x="755" y="10158"/>
                  </a:lnTo>
                  <a:lnTo>
                    <a:pt x="675" y="10800"/>
                  </a:lnTo>
                  <a:cubicBezTo>
                    <a:pt x="460" y="12539"/>
                    <a:pt x="439" y="14307"/>
                    <a:pt x="616" y="16052"/>
                  </a:cubicBezTo>
                  <a:cubicBezTo>
                    <a:pt x="794" y="17808"/>
                    <a:pt x="858" y="19352"/>
                    <a:pt x="969" y="20292"/>
                  </a:cubicBezTo>
                  <a:lnTo>
                    <a:pt x="1816" y="20332"/>
                  </a:lnTo>
                  <a:lnTo>
                    <a:pt x="3015" y="4461"/>
                  </a:lnTo>
                  <a:lnTo>
                    <a:pt x="5322" y="20280"/>
                  </a:lnTo>
                  <a:lnTo>
                    <a:pt x="6176" y="20280"/>
                  </a:lnTo>
                  <a:cubicBezTo>
                    <a:pt x="6208" y="19536"/>
                    <a:pt x="6183" y="18744"/>
                    <a:pt x="6265" y="17328"/>
                  </a:cubicBezTo>
                  <a:cubicBezTo>
                    <a:pt x="6394" y="15093"/>
                    <a:pt x="6241" y="12845"/>
                    <a:pt x="5815" y="10665"/>
                  </a:cubicBezTo>
                  <a:lnTo>
                    <a:pt x="6165" y="5188"/>
                  </a:lnTo>
                  <a:cubicBezTo>
                    <a:pt x="6537" y="3423"/>
                    <a:pt x="5965" y="1341"/>
                    <a:pt x="5596" y="1"/>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4"/>
            <p:cNvSpPr/>
            <p:nvPr/>
          </p:nvSpPr>
          <p:spPr>
            <a:xfrm>
              <a:off x="2138350" y="3795150"/>
              <a:ext cx="194925" cy="229800"/>
            </a:xfrm>
            <a:custGeom>
              <a:avLst/>
              <a:gdLst/>
              <a:ahLst/>
              <a:cxnLst/>
              <a:rect l="l" t="t" r="r" b="b"/>
              <a:pathLst>
                <a:path w="7797" h="9192" extrusionOk="0">
                  <a:moveTo>
                    <a:pt x="6308" y="1"/>
                  </a:moveTo>
                  <a:lnTo>
                    <a:pt x="1476" y="62"/>
                  </a:lnTo>
                  <a:cubicBezTo>
                    <a:pt x="1476" y="62"/>
                    <a:pt x="1" y="3298"/>
                    <a:pt x="785" y="9191"/>
                  </a:cubicBezTo>
                  <a:lnTo>
                    <a:pt x="6675" y="9191"/>
                  </a:lnTo>
                  <a:cubicBezTo>
                    <a:pt x="6675" y="9191"/>
                    <a:pt x="7796" y="3646"/>
                    <a:pt x="6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4"/>
            <p:cNvSpPr/>
            <p:nvPr/>
          </p:nvSpPr>
          <p:spPr>
            <a:xfrm>
              <a:off x="2055800" y="3509300"/>
              <a:ext cx="154175" cy="149450"/>
            </a:xfrm>
            <a:custGeom>
              <a:avLst/>
              <a:gdLst/>
              <a:ahLst/>
              <a:cxnLst/>
              <a:rect l="l" t="t" r="r" b="b"/>
              <a:pathLst>
                <a:path w="6167" h="5978" extrusionOk="0">
                  <a:moveTo>
                    <a:pt x="4955" y="0"/>
                  </a:moveTo>
                  <a:cubicBezTo>
                    <a:pt x="4923" y="0"/>
                    <a:pt x="4891" y="13"/>
                    <a:pt x="4867" y="40"/>
                  </a:cubicBezTo>
                  <a:lnTo>
                    <a:pt x="4308" y="656"/>
                  </a:lnTo>
                  <a:lnTo>
                    <a:pt x="4078" y="2053"/>
                  </a:lnTo>
                  <a:cubicBezTo>
                    <a:pt x="2548" y="2769"/>
                    <a:pt x="311" y="3548"/>
                    <a:pt x="159" y="4137"/>
                  </a:cubicBezTo>
                  <a:cubicBezTo>
                    <a:pt x="0" y="4879"/>
                    <a:pt x="3445" y="5679"/>
                    <a:pt x="4588" y="5955"/>
                  </a:cubicBezTo>
                  <a:cubicBezTo>
                    <a:pt x="4651" y="5970"/>
                    <a:pt x="4715" y="5978"/>
                    <a:pt x="4779" y="5978"/>
                  </a:cubicBezTo>
                  <a:cubicBezTo>
                    <a:pt x="5018" y="5978"/>
                    <a:pt x="5250" y="5873"/>
                    <a:pt x="5407" y="5682"/>
                  </a:cubicBezTo>
                  <a:cubicBezTo>
                    <a:pt x="6167" y="4759"/>
                    <a:pt x="5880" y="4009"/>
                    <a:pt x="5724" y="3734"/>
                  </a:cubicBezTo>
                  <a:cubicBezTo>
                    <a:pt x="5686" y="3670"/>
                    <a:pt x="5619" y="3630"/>
                    <a:pt x="5546" y="3630"/>
                  </a:cubicBezTo>
                  <a:cubicBezTo>
                    <a:pt x="5541" y="3630"/>
                    <a:pt x="5536" y="3630"/>
                    <a:pt x="5531" y="3630"/>
                  </a:cubicBezTo>
                  <a:lnTo>
                    <a:pt x="2318" y="3776"/>
                  </a:lnTo>
                  <a:lnTo>
                    <a:pt x="4129" y="2821"/>
                  </a:lnTo>
                  <a:cubicBezTo>
                    <a:pt x="4552" y="2598"/>
                    <a:pt x="4821" y="2166"/>
                    <a:pt x="4836" y="1689"/>
                  </a:cubicBezTo>
                  <a:lnTo>
                    <a:pt x="4867" y="643"/>
                  </a:lnTo>
                  <a:cubicBezTo>
                    <a:pt x="5060" y="376"/>
                    <a:pt x="5091" y="203"/>
                    <a:pt x="5072" y="95"/>
                  </a:cubicBezTo>
                  <a:cubicBezTo>
                    <a:pt x="5060" y="35"/>
                    <a:pt x="5008" y="0"/>
                    <a:pt x="4955" y="0"/>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4"/>
            <p:cNvSpPr/>
            <p:nvPr/>
          </p:nvSpPr>
          <p:spPr>
            <a:xfrm>
              <a:off x="2169025" y="3599950"/>
              <a:ext cx="132575" cy="213525"/>
            </a:xfrm>
            <a:custGeom>
              <a:avLst/>
              <a:gdLst/>
              <a:ahLst/>
              <a:cxnLst/>
              <a:rect l="l" t="t" r="r" b="b"/>
              <a:pathLst>
                <a:path w="5303" h="8541" extrusionOk="0">
                  <a:moveTo>
                    <a:pt x="2372" y="0"/>
                  </a:moveTo>
                  <a:cubicBezTo>
                    <a:pt x="1586" y="0"/>
                    <a:pt x="818" y="12"/>
                    <a:pt x="818" y="12"/>
                  </a:cubicBezTo>
                  <a:cubicBezTo>
                    <a:pt x="540" y="12"/>
                    <a:pt x="296" y="1701"/>
                    <a:pt x="255" y="1903"/>
                  </a:cubicBezTo>
                  <a:cubicBezTo>
                    <a:pt x="36" y="2991"/>
                    <a:pt x="1" y="3551"/>
                    <a:pt x="448" y="4597"/>
                  </a:cubicBezTo>
                  <a:cubicBezTo>
                    <a:pt x="721" y="5239"/>
                    <a:pt x="567" y="6383"/>
                    <a:pt x="396" y="7231"/>
                  </a:cubicBezTo>
                  <a:cubicBezTo>
                    <a:pt x="344" y="7491"/>
                    <a:pt x="290" y="7726"/>
                    <a:pt x="246" y="7907"/>
                  </a:cubicBezTo>
                  <a:lnTo>
                    <a:pt x="262" y="7907"/>
                  </a:lnTo>
                  <a:cubicBezTo>
                    <a:pt x="262" y="7907"/>
                    <a:pt x="803" y="8507"/>
                    <a:pt x="2640" y="8540"/>
                  </a:cubicBezTo>
                  <a:cubicBezTo>
                    <a:pt x="2684" y="8540"/>
                    <a:pt x="2728" y="8541"/>
                    <a:pt x="2770" y="8541"/>
                  </a:cubicBezTo>
                  <a:cubicBezTo>
                    <a:pt x="4507" y="8541"/>
                    <a:pt x="5057" y="7877"/>
                    <a:pt x="5057" y="7877"/>
                  </a:cubicBezTo>
                  <a:lnTo>
                    <a:pt x="5111" y="7876"/>
                  </a:lnTo>
                  <a:cubicBezTo>
                    <a:pt x="5075" y="7795"/>
                    <a:pt x="4986" y="7522"/>
                    <a:pt x="4901" y="7252"/>
                  </a:cubicBezTo>
                  <a:cubicBezTo>
                    <a:pt x="4813" y="6961"/>
                    <a:pt x="4724" y="6668"/>
                    <a:pt x="4711" y="6626"/>
                  </a:cubicBezTo>
                  <a:cubicBezTo>
                    <a:pt x="4467" y="5787"/>
                    <a:pt x="4800" y="5096"/>
                    <a:pt x="5038" y="4290"/>
                  </a:cubicBezTo>
                  <a:cubicBezTo>
                    <a:pt x="5302" y="3398"/>
                    <a:pt x="5176" y="2558"/>
                    <a:pt x="4969" y="1677"/>
                  </a:cubicBezTo>
                  <a:cubicBezTo>
                    <a:pt x="4900" y="1380"/>
                    <a:pt x="4714" y="78"/>
                    <a:pt x="4714" y="78"/>
                  </a:cubicBezTo>
                  <a:cubicBezTo>
                    <a:pt x="4601" y="53"/>
                    <a:pt x="4222" y="50"/>
                    <a:pt x="4222" y="50"/>
                  </a:cubicBezTo>
                  <a:cubicBezTo>
                    <a:pt x="4149" y="46"/>
                    <a:pt x="4056" y="41"/>
                    <a:pt x="3947" y="34"/>
                  </a:cubicBezTo>
                  <a:cubicBezTo>
                    <a:pt x="3892" y="31"/>
                    <a:pt x="3833" y="26"/>
                    <a:pt x="3769" y="23"/>
                  </a:cubicBezTo>
                  <a:cubicBezTo>
                    <a:pt x="3454" y="5"/>
                    <a:pt x="290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4"/>
            <p:cNvSpPr/>
            <p:nvPr/>
          </p:nvSpPr>
          <p:spPr>
            <a:xfrm>
              <a:off x="2188775" y="3655000"/>
              <a:ext cx="47200" cy="73225"/>
            </a:xfrm>
            <a:custGeom>
              <a:avLst/>
              <a:gdLst/>
              <a:ahLst/>
              <a:cxnLst/>
              <a:rect l="l" t="t" r="r" b="b"/>
              <a:pathLst>
                <a:path w="1888" h="2929" extrusionOk="0">
                  <a:moveTo>
                    <a:pt x="495" y="0"/>
                  </a:moveTo>
                  <a:cubicBezTo>
                    <a:pt x="392" y="0"/>
                    <a:pt x="305" y="78"/>
                    <a:pt x="295" y="183"/>
                  </a:cubicBezTo>
                  <a:lnTo>
                    <a:pt x="16" y="2703"/>
                  </a:lnTo>
                  <a:cubicBezTo>
                    <a:pt x="1" y="2823"/>
                    <a:pt x="96" y="2928"/>
                    <a:pt x="219" y="2928"/>
                  </a:cubicBezTo>
                  <a:lnTo>
                    <a:pt x="1344" y="2928"/>
                  </a:lnTo>
                  <a:cubicBezTo>
                    <a:pt x="1446" y="2928"/>
                    <a:pt x="1534" y="2853"/>
                    <a:pt x="1546" y="2750"/>
                  </a:cubicBezTo>
                  <a:lnTo>
                    <a:pt x="1873" y="299"/>
                  </a:lnTo>
                  <a:cubicBezTo>
                    <a:pt x="1887" y="183"/>
                    <a:pt x="1801" y="76"/>
                    <a:pt x="1682" y="69"/>
                  </a:cubicBezTo>
                  <a:lnTo>
                    <a:pt x="509" y="1"/>
                  </a:lnTo>
                  <a:cubicBezTo>
                    <a:pt x="504" y="0"/>
                    <a:pt x="500"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4"/>
            <p:cNvSpPr/>
            <p:nvPr/>
          </p:nvSpPr>
          <p:spPr>
            <a:xfrm>
              <a:off x="2192250" y="3657025"/>
              <a:ext cx="47175" cy="73250"/>
            </a:xfrm>
            <a:custGeom>
              <a:avLst/>
              <a:gdLst/>
              <a:ahLst/>
              <a:cxnLst/>
              <a:rect l="l" t="t" r="r" b="b"/>
              <a:pathLst>
                <a:path w="1887" h="2930" extrusionOk="0">
                  <a:moveTo>
                    <a:pt x="493" y="1"/>
                  </a:moveTo>
                  <a:cubicBezTo>
                    <a:pt x="392" y="1"/>
                    <a:pt x="304" y="79"/>
                    <a:pt x="293" y="184"/>
                  </a:cubicBezTo>
                  <a:lnTo>
                    <a:pt x="15" y="2703"/>
                  </a:lnTo>
                  <a:cubicBezTo>
                    <a:pt x="0" y="2824"/>
                    <a:pt x="95" y="2929"/>
                    <a:pt x="217" y="2929"/>
                  </a:cubicBezTo>
                  <a:lnTo>
                    <a:pt x="1343" y="2929"/>
                  </a:lnTo>
                  <a:cubicBezTo>
                    <a:pt x="1444" y="2929"/>
                    <a:pt x="1531" y="2853"/>
                    <a:pt x="1545" y="2751"/>
                  </a:cubicBezTo>
                  <a:lnTo>
                    <a:pt x="1872" y="300"/>
                  </a:lnTo>
                  <a:cubicBezTo>
                    <a:pt x="1887" y="184"/>
                    <a:pt x="1799" y="77"/>
                    <a:pt x="1680" y="70"/>
                  </a:cubicBezTo>
                  <a:lnTo>
                    <a:pt x="507" y="1"/>
                  </a:lnTo>
                  <a:cubicBezTo>
                    <a:pt x="502" y="1"/>
                    <a:pt x="497"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4"/>
            <p:cNvSpPr/>
            <p:nvPr/>
          </p:nvSpPr>
          <p:spPr>
            <a:xfrm>
              <a:off x="2229075" y="3665625"/>
              <a:ext cx="4975" cy="4975"/>
            </a:xfrm>
            <a:custGeom>
              <a:avLst/>
              <a:gdLst/>
              <a:ahLst/>
              <a:cxnLst/>
              <a:rect l="l" t="t" r="r" b="b"/>
              <a:pathLst>
                <a:path w="199" h="199" extrusionOk="0">
                  <a:moveTo>
                    <a:pt x="100" y="0"/>
                  </a:moveTo>
                  <a:cubicBezTo>
                    <a:pt x="45" y="0"/>
                    <a:pt x="1" y="45"/>
                    <a:pt x="1" y="100"/>
                  </a:cubicBezTo>
                  <a:cubicBezTo>
                    <a:pt x="1" y="153"/>
                    <a:pt x="45" y="198"/>
                    <a:pt x="100" y="198"/>
                  </a:cubicBezTo>
                  <a:cubicBezTo>
                    <a:pt x="154" y="198"/>
                    <a:pt x="198" y="153"/>
                    <a:pt x="198" y="100"/>
                  </a:cubicBezTo>
                  <a:cubicBezTo>
                    <a:pt x="198" y="45"/>
                    <a:pt x="154"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4"/>
            <p:cNvSpPr/>
            <p:nvPr/>
          </p:nvSpPr>
          <p:spPr>
            <a:xfrm>
              <a:off x="2140425" y="4299950"/>
              <a:ext cx="68725" cy="51450"/>
            </a:xfrm>
            <a:custGeom>
              <a:avLst/>
              <a:gdLst/>
              <a:ahLst/>
              <a:cxnLst/>
              <a:rect l="l" t="t" r="r" b="b"/>
              <a:pathLst>
                <a:path w="2749" h="2058" extrusionOk="0">
                  <a:moveTo>
                    <a:pt x="1587" y="0"/>
                  </a:moveTo>
                  <a:lnTo>
                    <a:pt x="1587" y="0"/>
                  </a:lnTo>
                  <a:cubicBezTo>
                    <a:pt x="1593" y="49"/>
                    <a:pt x="1598" y="81"/>
                    <a:pt x="1595" y="88"/>
                  </a:cubicBezTo>
                  <a:lnTo>
                    <a:pt x="145" y="1502"/>
                  </a:lnTo>
                  <a:cubicBezTo>
                    <a:pt x="1" y="1634"/>
                    <a:pt x="42" y="1912"/>
                    <a:pt x="218" y="1972"/>
                  </a:cubicBezTo>
                  <a:cubicBezTo>
                    <a:pt x="240" y="1979"/>
                    <a:pt x="261" y="1986"/>
                    <a:pt x="283" y="1992"/>
                  </a:cubicBezTo>
                  <a:cubicBezTo>
                    <a:pt x="428" y="2032"/>
                    <a:pt x="613" y="2057"/>
                    <a:pt x="805" y="2057"/>
                  </a:cubicBezTo>
                  <a:cubicBezTo>
                    <a:pt x="1159" y="2057"/>
                    <a:pt x="1535" y="1970"/>
                    <a:pt x="1716" y="1718"/>
                  </a:cubicBezTo>
                  <a:cubicBezTo>
                    <a:pt x="1838" y="1547"/>
                    <a:pt x="2020" y="1447"/>
                    <a:pt x="2205" y="1446"/>
                  </a:cubicBezTo>
                  <a:lnTo>
                    <a:pt x="2268" y="1446"/>
                  </a:lnTo>
                  <a:cubicBezTo>
                    <a:pt x="2749" y="1441"/>
                    <a:pt x="2594" y="791"/>
                    <a:pt x="2484" y="223"/>
                  </a:cubicBezTo>
                  <a:cubicBezTo>
                    <a:pt x="2484" y="223"/>
                    <a:pt x="2464" y="141"/>
                    <a:pt x="2437" y="24"/>
                  </a:cubicBezTo>
                  <a:lnTo>
                    <a:pt x="15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4"/>
            <p:cNvSpPr/>
            <p:nvPr/>
          </p:nvSpPr>
          <p:spPr>
            <a:xfrm>
              <a:off x="2281450" y="4300975"/>
              <a:ext cx="68725" cy="51425"/>
            </a:xfrm>
            <a:custGeom>
              <a:avLst/>
              <a:gdLst/>
              <a:ahLst/>
              <a:cxnLst/>
              <a:rect l="l" t="t" r="r" b="b"/>
              <a:pathLst>
                <a:path w="2749" h="2057" extrusionOk="0">
                  <a:moveTo>
                    <a:pt x="1162" y="1"/>
                  </a:moveTo>
                  <a:lnTo>
                    <a:pt x="312" y="23"/>
                  </a:lnTo>
                  <a:cubicBezTo>
                    <a:pt x="285" y="142"/>
                    <a:pt x="264" y="224"/>
                    <a:pt x="264" y="224"/>
                  </a:cubicBezTo>
                  <a:cubicBezTo>
                    <a:pt x="155" y="790"/>
                    <a:pt x="0" y="1442"/>
                    <a:pt x="481" y="1446"/>
                  </a:cubicBezTo>
                  <a:lnTo>
                    <a:pt x="545" y="1446"/>
                  </a:lnTo>
                  <a:cubicBezTo>
                    <a:pt x="731" y="1448"/>
                    <a:pt x="911" y="1546"/>
                    <a:pt x="1032" y="1717"/>
                  </a:cubicBezTo>
                  <a:cubicBezTo>
                    <a:pt x="1214" y="1969"/>
                    <a:pt x="1588" y="2057"/>
                    <a:pt x="1942" y="2057"/>
                  </a:cubicBezTo>
                  <a:cubicBezTo>
                    <a:pt x="2134" y="2057"/>
                    <a:pt x="2321" y="2031"/>
                    <a:pt x="2466" y="1991"/>
                  </a:cubicBezTo>
                  <a:cubicBezTo>
                    <a:pt x="2488" y="1985"/>
                    <a:pt x="2509" y="1978"/>
                    <a:pt x="2531" y="1971"/>
                  </a:cubicBezTo>
                  <a:cubicBezTo>
                    <a:pt x="2707" y="1911"/>
                    <a:pt x="2748" y="1635"/>
                    <a:pt x="2604" y="1501"/>
                  </a:cubicBezTo>
                  <a:lnTo>
                    <a:pt x="1154" y="89"/>
                  </a:lnTo>
                  <a:cubicBezTo>
                    <a:pt x="1151" y="81"/>
                    <a:pt x="1156" y="50"/>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4"/>
            <p:cNvSpPr/>
            <p:nvPr/>
          </p:nvSpPr>
          <p:spPr>
            <a:xfrm>
              <a:off x="2218050" y="3575875"/>
              <a:ext cx="31100" cy="67650"/>
            </a:xfrm>
            <a:custGeom>
              <a:avLst/>
              <a:gdLst/>
              <a:ahLst/>
              <a:cxnLst/>
              <a:rect l="l" t="t" r="r" b="b"/>
              <a:pathLst>
                <a:path w="1244" h="2706" extrusionOk="0">
                  <a:moveTo>
                    <a:pt x="1129" y="0"/>
                  </a:moveTo>
                  <a:lnTo>
                    <a:pt x="0" y="276"/>
                  </a:lnTo>
                  <a:lnTo>
                    <a:pt x="66" y="833"/>
                  </a:lnTo>
                  <a:lnTo>
                    <a:pt x="69" y="863"/>
                  </a:lnTo>
                  <a:lnTo>
                    <a:pt x="81" y="1036"/>
                  </a:lnTo>
                  <a:cubicBezTo>
                    <a:pt x="90" y="1202"/>
                    <a:pt x="130" y="1362"/>
                    <a:pt x="196" y="1514"/>
                  </a:cubicBezTo>
                  <a:lnTo>
                    <a:pt x="728" y="2705"/>
                  </a:lnTo>
                  <a:lnTo>
                    <a:pt x="1144" y="1600"/>
                  </a:lnTo>
                  <a:cubicBezTo>
                    <a:pt x="1214" y="1411"/>
                    <a:pt x="1244" y="1211"/>
                    <a:pt x="1226" y="1006"/>
                  </a:cubicBezTo>
                  <a:cubicBezTo>
                    <a:pt x="1226" y="984"/>
                    <a:pt x="1224" y="960"/>
                    <a:pt x="1220" y="936"/>
                  </a:cubicBezTo>
                  <a:cubicBezTo>
                    <a:pt x="1205" y="832"/>
                    <a:pt x="1195" y="737"/>
                    <a:pt x="1192" y="716"/>
                  </a:cubicBezTo>
                  <a:cubicBezTo>
                    <a:pt x="1189" y="631"/>
                    <a:pt x="1181" y="544"/>
                    <a:pt x="1174" y="461"/>
                  </a:cubicBezTo>
                  <a:lnTo>
                    <a:pt x="1129" y="0"/>
                  </a:ln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4"/>
            <p:cNvSpPr/>
            <p:nvPr/>
          </p:nvSpPr>
          <p:spPr>
            <a:xfrm>
              <a:off x="2218050" y="3575875"/>
              <a:ext cx="30650" cy="26675"/>
            </a:xfrm>
            <a:custGeom>
              <a:avLst/>
              <a:gdLst/>
              <a:ahLst/>
              <a:cxnLst/>
              <a:rect l="l" t="t" r="r" b="b"/>
              <a:pathLst>
                <a:path w="1226" h="1067" extrusionOk="0">
                  <a:moveTo>
                    <a:pt x="1129" y="0"/>
                  </a:moveTo>
                  <a:lnTo>
                    <a:pt x="0" y="276"/>
                  </a:lnTo>
                  <a:lnTo>
                    <a:pt x="66" y="833"/>
                  </a:lnTo>
                  <a:cubicBezTo>
                    <a:pt x="237" y="949"/>
                    <a:pt x="437" y="1027"/>
                    <a:pt x="655" y="1055"/>
                  </a:cubicBezTo>
                  <a:cubicBezTo>
                    <a:pt x="716" y="1063"/>
                    <a:pt x="777" y="1066"/>
                    <a:pt x="837" y="1066"/>
                  </a:cubicBezTo>
                  <a:cubicBezTo>
                    <a:pt x="972" y="1066"/>
                    <a:pt x="1103" y="1047"/>
                    <a:pt x="1226" y="1010"/>
                  </a:cubicBezTo>
                  <a:cubicBezTo>
                    <a:pt x="1226" y="986"/>
                    <a:pt x="1224" y="961"/>
                    <a:pt x="1220" y="936"/>
                  </a:cubicBezTo>
                  <a:cubicBezTo>
                    <a:pt x="1205" y="832"/>
                    <a:pt x="1195" y="737"/>
                    <a:pt x="1192" y="716"/>
                  </a:cubicBezTo>
                  <a:cubicBezTo>
                    <a:pt x="1189" y="631"/>
                    <a:pt x="1181" y="544"/>
                    <a:pt x="1174" y="461"/>
                  </a:cubicBezTo>
                  <a:lnTo>
                    <a:pt x="1129" y="0"/>
                  </a:ln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4"/>
            <p:cNvSpPr/>
            <p:nvPr/>
          </p:nvSpPr>
          <p:spPr>
            <a:xfrm>
              <a:off x="2176450" y="3482300"/>
              <a:ext cx="107625" cy="105475"/>
            </a:xfrm>
            <a:custGeom>
              <a:avLst/>
              <a:gdLst/>
              <a:ahLst/>
              <a:cxnLst/>
              <a:rect l="l" t="t" r="r" b="b"/>
              <a:pathLst>
                <a:path w="4305" h="4219" extrusionOk="0">
                  <a:moveTo>
                    <a:pt x="2139" y="0"/>
                  </a:moveTo>
                  <a:cubicBezTo>
                    <a:pt x="2113" y="0"/>
                    <a:pt x="2087" y="1"/>
                    <a:pt x="2061" y="1"/>
                  </a:cubicBezTo>
                  <a:cubicBezTo>
                    <a:pt x="1969" y="6"/>
                    <a:pt x="1878" y="30"/>
                    <a:pt x="1785" y="70"/>
                  </a:cubicBezTo>
                  <a:cubicBezTo>
                    <a:pt x="1615" y="134"/>
                    <a:pt x="1458" y="240"/>
                    <a:pt x="1317" y="414"/>
                  </a:cubicBezTo>
                  <a:cubicBezTo>
                    <a:pt x="984" y="757"/>
                    <a:pt x="705" y="1265"/>
                    <a:pt x="576" y="1751"/>
                  </a:cubicBezTo>
                  <a:cubicBezTo>
                    <a:pt x="500" y="1703"/>
                    <a:pt x="422" y="1672"/>
                    <a:pt x="352" y="1672"/>
                  </a:cubicBezTo>
                  <a:cubicBezTo>
                    <a:pt x="349" y="1672"/>
                    <a:pt x="346" y="1672"/>
                    <a:pt x="342" y="1672"/>
                  </a:cubicBezTo>
                  <a:cubicBezTo>
                    <a:pt x="97" y="1681"/>
                    <a:pt x="1" y="2065"/>
                    <a:pt x="62" y="2360"/>
                  </a:cubicBezTo>
                  <a:cubicBezTo>
                    <a:pt x="130" y="2735"/>
                    <a:pt x="405" y="2862"/>
                    <a:pt x="662" y="2948"/>
                  </a:cubicBezTo>
                  <a:cubicBezTo>
                    <a:pt x="769" y="3199"/>
                    <a:pt x="928" y="3446"/>
                    <a:pt x="1113" y="3656"/>
                  </a:cubicBezTo>
                  <a:cubicBezTo>
                    <a:pt x="1306" y="3905"/>
                    <a:pt x="1560" y="4094"/>
                    <a:pt x="1856" y="4180"/>
                  </a:cubicBezTo>
                  <a:cubicBezTo>
                    <a:pt x="1865" y="4181"/>
                    <a:pt x="1872" y="4184"/>
                    <a:pt x="1881" y="4187"/>
                  </a:cubicBezTo>
                  <a:cubicBezTo>
                    <a:pt x="1901" y="4192"/>
                    <a:pt x="1917" y="4198"/>
                    <a:pt x="1933" y="4202"/>
                  </a:cubicBezTo>
                  <a:cubicBezTo>
                    <a:pt x="1945" y="4205"/>
                    <a:pt x="1957" y="4205"/>
                    <a:pt x="1969" y="4207"/>
                  </a:cubicBezTo>
                  <a:cubicBezTo>
                    <a:pt x="1978" y="4210"/>
                    <a:pt x="1990" y="4210"/>
                    <a:pt x="1999" y="4211"/>
                  </a:cubicBezTo>
                  <a:cubicBezTo>
                    <a:pt x="2021" y="4213"/>
                    <a:pt x="2043" y="4217"/>
                    <a:pt x="2067" y="4217"/>
                  </a:cubicBezTo>
                  <a:cubicBezTo>
                    <a:pt x="2079" y="4218"/>
                    <a:pt x="2090" y="4218"/>
                    <a:pt x="2102" y="4218"/>
                  </a:cubicBezTo>
                  <a:cubicBezTo>
                    <a:pt x="2114" y="4218"/>
                    <a:pt x="2126" y="4218"/>
                    <a:pt x="2138" y="4217"/>
                  </a:cubicBezTo>
                  <a:cubicBezTo>
                    <a:pt x="2147" y="4217"/>
                    <a:pt x="2158" y="4214"/>
                    <a:pt x="2168" y="4214"/>
                  </a:cubicBezTo>
                  <a:cubicBezTo>
                    <a:pt x="2178" y="4214"/>
                    <a:pt x="2192" y="4214"/>
                    <a:pt x="2202" y="4213"/>
                  </a:cubicBezTo>
                  <a:cubicBezTo>
                    <a:pt x="2220" y="4211"/>
                    <a:pt x="2238" y="4207"/>
                    <a:pt x="2254" y="4204"/>
                  </a:cubicBezTo>
                  <a:cubicBezTo>
                    <a:pt x="2262" y="4202"/>
                    <a:pt x="2272" y="4199"/>
                    <a:pt x="2281" y="4198"/>
                  </a:cubicBezTo>
                  <a:cubicBezTo>
                    <a:pt x="2584" y="4138"/>
                    <a:pt x="2853" y="3972"/>
                    <a:pt x="3067" y="3742"/>
                  </a:cubicBezTo>
                  <a:cubicBezTo>
                    <a:pt x="3269" y="3550"/>
                    <a:pt x="3447" y="3315"/>
                    <a:pt x="3576" y="3076"/>
                  </a:cubicBezTo>
                  <a:cubicBezTo>
                    <a:pt x="3839" y="3015"/>
                    <a:pt x="4124" y="2911"/>
                    <a:pt x="4225" y="2543"/>
                  </a:cubicBezTo>
                  <a:cubicBezTo>
                    <a:pt x="4304" y="2253"/>
                    <a:pt x="4243" y="1864"/>
                    <a:pt x="3999" y="1833"/>
                  </a:cubicBezTo>
                  <a:cubicBezTo>
                    <a:pt x="3988" y="1831"/>
                    <a:pt x="3976" y="1830"/>
                    <a:pt x="3964" y="1830"/>
                  </a:cubicBezTo>
                  <a:cubicBezTo>
                    <a:pt x="3901" y="1830"/>
                    <a:pt x="3830" y="1852"/>
                    <a:pt x="3760" y="1889"/>
                  </a:cubicBezTo>
                  <a:cubicBezTo>
                    <a:pt x="3676" y="1396"/>
                    <a:pt x="3439" y="864"/>
                    <a:pt x="3138" y="493"/>
                  </a:cubicBezTo>
                  <a:cubicBezTo>
                    <a:pt x="3015" y="310"/>
                    <a:pt x="2866" y="187"/>
                    <a:pt x="2703" y="111"/>
                  </a:cubicBezTo>
                  <a:cubicBezTo>
                    <a:pt x="2614" y="62"/>
                    <a:pt x="2524" y="30"/>
                    <a:pt x="2432" y="18"/>
                  </a:cubicBezTo>
                  <a:cubicBezTo>
                    <a:pt x="2370" y="10"/>
                    <a:pt x="2309" y="6"/>
                    <a:pt x="2247" y="3"/>
                  </a:cubicBezTo>
                  <a:cubicBezTo>
                    <a:pt x="2211" y="1"/>
                    <a:pt x="2175" y="0"/>
                    <a:pt x="2139" y="0"/>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4"/>
            <p:cNvSpPr/>
            <p:nvPr/>
          </p:nvSpPr>
          <p:spPr>
            <a:xfrm>
              <a:off x="2160550" y="3474000"/>
              <a:ext cx="121650" cy="115150"/>
            </a:xfrm>
            <a:custGeom>
              <a:avLst/>
              <a:gdLst/>
              <a:ahLst/>
              <a:cxnLst/>
              <a:rect l="l" t="t" r="r" b="b"/>
              <a:pathLst>
                <a:path w="4866" h="4606" extrusionOk="0">
                  <a:moveTo>
                    <a:pt x="2902" y="0"/>
                  </a:moveTo>
                  <a:cubicBezTo>
                    <a:pt x="2544" y="0"/>
                    <a:pt x="2150" y="48"/>
                    <a:pt x="1907" y="198"/>
                  </a:cubicBezTo>
                  <a:cubicBezTo>
                    <a:pt x="1011" y="749"/>
                    <a:pt x="1" y="2102"/>
                    <a:pt x="736" y="3224"/>
                  </a:cubicBezTo>
                  <a:cubicBezTo>
                    <a:pt x="874" y="3435"/>
                    <a:pt x="1063" y="3606"/>
                    <a:pt x="1166" y="3839"/>
                  </a:cubicBezTo>
                  <a:cubicBezTo>
                    <a:pt x="1232" y="3993"/>
                    <a:pt x="1171" y="4100"/>
                    <a:pt x="1161" y="4247"/>
                  </a:cubicBezTo>
                  <a:cubicBezTo>
                    <a:pt x="1427" y="4105"/>
                    <a:pt x="1648" y="3765"/>
                    <a:pt x="1528" y="3472"/>
                  </a:cubicBezTo>
                  <a:cubicBezTo>
                    <a:pt x="1467" y="3321"/>
                    <a:pt x="1359" y="3199"/>
                    <a:pt x="1308" y="3038"/>
                  </a:cubicBezTo>
                  <a:cubicBezTo>
                    <a:pt x="1215" y="2737"/>
                    <a:pt x="1222" y="2250"/>
                    <a:pt x="1507" y="2043"/>
                  </a:cubicBezTo>
                  <a:cubicBezTo>
                    <a:pt x="1639" y="1949"/>
                    <a:pt x="1801" y="1927"/>
                    <a:pt x="1968" y="1927"/>
                  </a:cubicBezTo>
                  <a:cubicBezTo>
                    <a:pt x="2121" y="1927"/>
                    <a:pt x="2278" y="1946"/>
                    <a:pt x="2419" y="1946"/>
                  </a:cubicBezTo>
                  <a:cubicBezTo>
                    <a:pt x="2432" y="1946"/>
                    <a:pt x="2446" y="1945"/>
                    <a:pt x="2459" y="1945"/>
                  </a:cubicBezTo>
                  <a:cubicBezTo>
                    <a:pt x="2829" y="1936"/>
                    <a:pt x="3198" y="1862"/>
                    <a:pt x="3501" y="1646"/>
                  </a:cubicBezTo>
                  <a:cubicBezTo>
                    <a:pt x="3538" y="1620"/>
                    <a:pt x="3590" y="1581"/>
                    <a:pt x="3642" y="1537"/>
                  </a:cubicBezTo>
                  <a:lnTo>
                    <a:pt x="3642" y="1537"/>
                  </a:lnTo>
                  <a:cubicBezTo>
                    <a:pt x="3583" y="1588"/>
                    <a:pt x="3743" y="1964"/>
                    <a:pt x="3765" y="2024"/>
                  </a:cubicBezTo>
                  <a:cubicBezTo>
                    <a:pt x="3856" y="2276"/>
                    <a:pt x="4025" y="2566"/>
                    <a:pt x="3994" y="2842"/>
                  </a:cubicBezTo>
                  <a:cubicBezTo>
                    <a:pt x="3969" y="3043"/>
                    <a:pt x="3924" y="3257"/>
                    <a:pt x="3899" y="3465"/>
                  </a:cubicBezTo>
                  <a:cubicBezTo>
                    <a:pt x="3870" y="3682"/>
                    <a:pt x="3891" y="3888"/>
                    <a:pt x="3900" y="4105"/>
                  </a:cubicBezTo>
                  <a:cubicBezTo>
                    <a:pt x="3905" y="4195"/>
                    <a:pt x="3906" y="4294"/>
                    <a:pt x="3900" y="4386"/>
                  </a:cubicBezTo>
                  <a:cubicBezTo>
                    <a:pt x="3894" y="4475"/>
                    <a:pt x="3853" y="4527"/>
                    <a:pt x="3830" y="4605"/>
                  </a:cubicBezTo>
                  <a:cubicBezTo>
                    <a:pt x="3937" y="4539"/>
                    <a:pt x="4064" y="4512"/>
                    <a:pt x="4174" y="4441"/>
                  </a:cubicBezTo>
                  <a:cubicBezTo>
                    <a:pt x="4548" y="4197"/>
                    <a:pt x="4710" y="3725"/>
                    <a:pt x="4774" y="3301"/>
                  </a:cubicBezTo>
                  <a:cubicBezTo>
                    <a:pt x="4814" y="3012"/>
                    <a:pt x="4846" y="2704"/>
                    <a:pt x="4858" y="2404"/>
                  </a:cubicBezTo>
                  <a:cubicBezTo>
                    <a:pt x="4866" y="2226"/>
                    <a:pt x="4866" y="2049"/>
                    <a:pt x="4857" y="1880"/>
                  </a:cubicBezTo>
                  <a:cubicBezTo>
                    <a:pt x="4835" y="1447"/>
                    <a:pt x="4725" y="1011"/>
                    <a:pt x="4445" y="669"/>
                  </a:cubicBezTo>
                  <a:cubicBezTo>
                    <a:pt x="4182" y="348"/>
                    <a:pt x="3777" y="72"/>
                    <a:pt x="3362" y="26"/>
                  </a:cubicBezTo>
                  <a:cubicBezTo>
                    <a:pt x="3230" y="11"/>
                    <a:pt x="3070"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4"/>
            <p:cNvSpPr/>
            <p:nvPr/>
          </p:nvSpPr>
          <p:spPr>
            <a:xfrm>
              <a:off x="2222900" y="3555050"/>
              <a:ext cx="21350" cy="13250"/>
            </a:xfrm>
            <a:custGeom>
              <a:avLst/>
              <a:gdLst/>
              <a:ahLst/>
              <a:cxnLst/>
              <a:rect l="l" t="t" r="r" b="b"/>
              <a:pathLst>
                <a:path w="854" h="530" extrusionOk="0">
                  <a:moveTo>
                    <a:pt x="805" y="1"/>
                  </a:moveTo>
                  <a:cubicBezTo>
                    <a:pt x="787" y="1"/>
                    <a:pt x="769" y="13"/>
                    <a:pt x="763" y="31"/>
                  </a:cubicBezTo>
                  <a:cubicBezTo>
                    <a:pt x="646" y="389"/>
                    <a:pt x="347" y="441"/>
                    <a:pt x="178" y="441"/>
                  </a:cubicBezTo>
                  <a:cubicBezTo>
                    <a:pt x="111" y="441"/>
                    <a:pt x="65" y="433"/>
                    <a:pt x="59" y="432"/>
                  </a:cubicBezTo>
                  <a:cubicBezTo>
                    <a:pt x="56" y="431"/>
                    <a:pt x="52" y="431"/>
                    <a:pt x="49" y="431"/>
                  </a:cubicBezTo>
                  <a:cubicBezTo>
                    <a:pt x="29" y="431"/>
                    <a:pt x="12" y="446"/>
                    <a:pt x="7" y="468"/>
                  </a:cubicBezTo>
                  <a:cubicBezTo>
                    <a:pt x="1" y="492"/>
                    <a:pt x="17" y="514"/>
                    <a:pt x="43" y="520"/>
                  </a:cubicBezTo>
                  <a:cubicBezTo>
                    <a:pt x="43" y="521"/>
                    <a:pt x="93" y="530"/>
                    <a:pt x="169" y="530"/>
                  </a:cubicBezTo>
                  <a:cubicBezTo>
                    <a:pt x="229" y="530"/>
                    <a:pt x="307" y="524"/>
                    <a:pt x="389" y="502"/>
                  </a:cubicBezTo>
                  <a:cubicBezTo>
                    <a:pt x="562" y="456"/>
                    <a:pt x="756" y="339"/>
                    <a:pt x="846" y="59"/>
                  </a:cubicBezTo>
                  <a:cubicBezTo>
                    <a:pt x="854" y="37"/>
                    <a:pt x="840" y="10"/>
                    <a:pt x="818" y="3"/>
                  </a:cubicBezTo>
                  <a:cubicBezTo>
                    <a:pt x="814" y="1"/>
                    <a:pt x="809" y="1"/>
                    <a:pt x="805"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4"/>
            <p:cNvSpPr/>
            <p:nvPr/>
          </p:nvSpPr>
          <p:spPr>
            <a:xfrm>
              <a:off x="2239175" y="3536375"/>
              <a:ext cx="10125" cy="6725"/>
            </a:xfrm>
            <a:custGeom>
              <a:avLst/>
              <a:gdLst/>
              <a:ahLst/>
              <a:cxnLst/>
              <a:rect l="l" t="t" r="r" b="b"/>
              <a:pathLst>
                <a:path w="405" h="269" extrusionOk="0">
                  <a:moveTo>
                    <a:pt x="204" y="0"/>
                  </a:moveTo>
                  <a:cubicBezTo>
                    <a:pt x="157" y="0"/>
                    <a:pt x="112" y="15"/>
                    <a:pt x="76" y="44"/>
                  </a:cubicBezTo>
                  <a:cubicBezTo>
                    <a:pt x="33" y="78"/>
                    <a:pt x="8" y="124"/>
                    <a:pt x="2" y="178"/>
                  </a:cubicBezTo>
                  <a:cubicBezTo>
                    <a:pt x="1" y="206"/>
                    <a:pt x="18" y="230"/>
                    <a:pt x="47" y="234"/>
                  </a:cubicBezTo>
                  <a:cubicBezTo>
                    <a:pt x="48" y="234"/>
                    <a:pt x="49" y="234"/>
                    <a:pt x="50" y="234"/>
                  </a:cubicBezTo>
                  <a:cubicBezTo>
                    <a:pt x="77" y="234"/>
                    <a:pt x="99" y="216"/>
                    <a:pt x="102" y="190"/>
                  </a:cubicBezTo>
                  <a:cubicBezTo>
                    <a:pt x="106" y="163"/>
                    <a:pt x="119" y="139"/>
                    <a:pt x="139" y="123"/>
                  </a:cubicBezTo>
                  <a:cubicBezTo>
                    <a:pt x="156" y="109"/>
                    <a:pt x="176" y="101"/>
                    <a:pt x="197" y="101"/>
                  </a:cubicBezTo>
                  <a:cubicBezTo>
                    <a:pt x="202" y="101"/>
                    <a:pt x="207" y="101"/>
                    <a:pt x="212" y="102"/>
                  </a:cubicBezTo>
                  <a:cubicBezTo>
                    <a:pt x="240" y="105"/>
                    <a:pt x="262" y="118"/>
                    <a:pt x="278" y="139"/>
                  </a:cubicBezTo>
                  <a:cubicBezTo>
                    <a:pt x="295" y="162"/>
                    <a:pt x="302" y="187"/>
                    <a:pt x="299" y="214"/>
                  </a:cubicBezTo>
                  <a:cubicBezTo>
                    <a:pt x="298" y="242"/>
                    <a:pt x="316" y="266"/>
                    <a:pt x="344" y="269"/>
                  </a:cubicBezTo>
                  <a:lnTo>
                    <a:pt x="350" y="269"/>
                  </a:lnTo>
                  <a:cubicBezTo>
                    <a:pt x="375" y="269"/>
                    <a:pt x="397" y="251"/>
                    <a:pt x="399" y="222"/>
                  </a:cubicBezTo>
                  <a:cubicBezTo>
                    <a:pt x="405" y="170"/>
                    <a:pt x="390" y="117"/>
                    <a:pt x="357" y="75"/>
                  </a:cubicBezTo>
                  <a:cubicBezTo>
                    <a:pt x="323" y="34"/>
                    <a:pt x="275" y="7"/>
                    <a:pt x="223" y="1"/>
                  </a:cubicBezTo>
                  <a:cubicBezTo>
                    <a:pt x="217" y="1"/>
                    <a:pt x="211" y="0"/>
                    <a:pt x="204"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4"/>
            <p:cNvSpPr/>
            <p:nvPr/>
          </p:nvSpPr>
          <p:spPr>
            <a:xfrm>
              <a:off x="2209025" y="3535125"/>
              <a:ext cx="10275" cy="6675"/>
            </a:xfrm>
            <a:custGeom>
              <a:avLst/>
              <a:gdLst/>
              <a:ahLst/>
              <a:cxnLst/>
              <a:rect l="l" t="t" r="r" b="b"/>
              <a:pathLst>
                <a:path w="411" h="267" extrusionOk="0">
                  <a:moveTo>
                    <a:pt x="200" y="1"/>
                  </a:moveTo>
                  <a:cubicBezTo>
                    <a:pt x="155" y="1"/>
                    <a:pt x="112" y="16"/>
                    <a:pt x="76" y="44"/>
                  </a:cubicBezTo>
                  <a:cubicBezTo>
                    <a:pt x="35" y="78"/>
                    <a:pt x="8" y="124"/>
                    <a:pt x="2" y="177"/>
                  </a:cubicBezTo>
                  <a:cubicBezTo>
                    <a:pt x="0" y="206"/>
                    <a:pt x="20" y="229"/>
                    <a:pt x="48" y="234"/>
                  </a:cubicBezTo>
                  <a:cubicBezTo>
                    <a:pt x="49" y="234"/>
                    <a:pt x="50" y="234"/>
                    <a:pt x="51" y="234"/>
                  </a:cubicBezTo>
                  <a:cubicBezTo>
                    <a:pt x="78" y="234"/>
                    <a:pt x="100" y="216"/>
                    <a:pt x="103" y="189"/>
                  </a:cubicBezTo>
                  <a:cubicBezTo>
                    <a:pt x="107" y="163"/>
                    <a:pt x="119" y="139"/>
                    <a:pt x="140" y="122"/>
                  </a:cubicBezTo>
                  <a:cubicBezTo>
                    <a:pt x="158" y="108"/>
                    <a:pt x="179" y="101"/>
                    <a:pt x="201" y="101"/>
                  </a:cubicBezTo>
                  <a:cubicBezTo>
                    <a:pt x="205" y="101"/>
                    <a:pt x="209" y="101"/>
                    <a:pt x="213" y="102"/>
                  </a:cubicBezTo>
                  <a:cubicBezTo>
                    <a:pt x="266" y="108"/>
                    <a:pt x="305" y="158"/>
                    <a:pt x="300" y="212"/>
                  </a:cubicBezTo>
                  <a:cubicBezTo>
                    <a:pt x="298" y="240"/>
                    <a:pt x="317" y="264"/>
                    <a:pt x="345" y="267"/>
                  </a:cubicBezTo>
                  <a:lnTo>
                    <a:pt x="349" y="267"/>
                  </a:lnTo>
                  <a:cubicBezTo>
                    <a:pt x="376" y="267"/>
                    <a:pt x="399" y="247"/>
                    <a:pt x="399" y="222"/>
                  </a:cubicBezTo>
                  <a:cubicBezTo>
                    <a:pt x="410" y="114"/>
                    <a:pt x="333" y="14"/>
                    <a:pt x="223" y="2"/>
                  </a:cubicBezTo>
                  <a:cubicBezTo>
                    <a:pt x="216" y="1"/>
                    <a:pt x="208" y="1"/>
                    <a:pt x="200"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4"/>
            <p:cNvSpPr/>
            <p:nvPr/>
          </p:nvSpPr>
          <p:spPr>
            <a:xfrm>
              <a:off x="2241300" y="3524850"/>
              <a:ext cx="12500" cy="7850"/>
            </a:xfrm>
            <a:custGeom>
              <a:avLst/>
              <a:gdLst/>
              <a:ahLst/>
              <a:cxnLst/>
              <a:rect l="l" t="t" r="r" b="b"/>
              <a:pathLst>
                <a:path w="500" h="314" extrusionOk="0">
                  <a:moveTo>
                    <a:pt x="145" y="1"/>
                  </a:moveTo>
                  <a:cubicBezTo>
                    <a:pt x="103" y="1"/>
                    <a:pt x="65" y="7"/>
                    <a:pt x="36" y="17"/>
                  </a:cubicBezTo>
                  <a:cubicBezTo>
                    <a:pt x="14" y="24"/>
                    <a:pt x="0" y="48"/>
                    <a:pt x="8" y="73"/>
                  </a:cubicBezTo>
                  <a:cubicBezTo>
                    <a:pt x="14" y="91"/>
                    <a:pt x="29" y="102"/>
                    <a:pt x="49" y="102"/>
                  </a:cubicBezTo>
                  <a:cubicBezTo>
                    <a:pt x="54" y="102"/>
                    <a:pt x="59" y="101"/>
                    <a:pt x="64" y="100"/>
                  </a:cubicBezTo>
                  <a:cubicBezTo>
                    <a:pt x="67" y="99"/>
                    <a:pt x="101" y="89"/>
                    <a:pt x="148" y="89"/>
                  </a:cubicBezTo>
                  <a:cubicBezTo>
                    <a:pt x="229" y="89"/>
                    <a:pt x="348" y="119"/>
                    <a:pt x="410" y="284"/>
                  </a:cubicBezTo>
                  <a:cubicBezTo>
                    <a:pt x="416" y="302"/>
                    <a:pt x="433" y="314"/>
                    <a:pt x="451" y="314"/>
                  </a:cubicBezTo>
                  <a:cubicBezTo>
                    <a:pt x="455" y="314"/>
                    <a:pt x="458" y="313"/>
                    <a:pt x="462" y="312"/>
                  </a:cubicBezTo>
                  <a:cubicBezTo>
                    <a:pt x="465" y="312"/>
                    <a:pt x="467" y="311"/>
                    <a:pt x="467" y="311"/>
                  </a:cubicBezTo>
                  <a:cubicBezTo>
                    <a:pt x="489" y="302"/>
                    <a:pt x="499" y="276"/>
                    <a:pt x="492" y="253"/>
                  </a:cubicBezTo>
                  <a:cubicBezTo>
                    <a:pt x="415" y="54"/>
                    <a:pt x="264" y="1"/>
                    <a:pt x="145"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4"/>
            <p:cNvSpPr/>
            <p:nvPr/>
          </p:nvSpPr>
          <p:spPr>
            <a:xfrm>
              <a:off x="2206650" y="3523950"/>
              <a:ext cx="13650" cy="5900"/>
            </a:xfrm>
            <a:custGeom>
              <a:avLst/>
              <a:gdLst/>
              <a:ahLst/>
              <a:cxnLst/>
              <a:rect l="l" t="t" r="r" b="b"/>
              <a:pathLst>
                <a:path w="546" h="236" extrusionOk="0">
                  <a:moveTo>
                    <a:pt x="314" y="0"/>
                  </a:moveTo>
                  <a:cubicBezTo>
                    <a:pt x="166" y="0"/>
                    <a:pt x="60" y="97"/>
                    <a:pt x="14" y="167"/>
                  </a:cubicBezTo>
                  <a:cubicBezTo>
                    <a:pt x="0" y="186"/>
                    <a:pt x="6" y="214"/>
                    <a:pt x="27" y="228"/>
                  </a:cubicBezTo>
                  <a:cubicBezTo>
                    <a:pt x="35" y="233"/>
                    <a:pt x="43" y="235"/>
                    <a:pt x="52" y="235"/>
                  </a:cubicBezTo>
                  <a:cubicBezTo>
                    <a:pt x="65" y="235"/>
                    <a:pt x="79" y="228"/>
                    <a:pt x="88" y="214"/>
                  </a:cubicBezTo>
                  <a:cubicBezTo>
                    <a:pt x="91" y="209"/>
                    <a:pt x="172" y="88"/>
                    <a:pt x="315" y="88"/>
                  </a:cubicBezTo>
                  <a:cubicBezTo>
                    <a:pt x="361" y="88"/>
                    <a:pt x="414" y="101"/>
                    <a:pt x="473" y="134"/>
                  </a:cubicBezTo>
                  <a:cubicBezTo>
                    <a:pt x="480" y="138"/>
                    <a:pt x="488" y="140"/>
                    <a:pt x="495" y="140"/>
                  </a:cubicBezTo>
                  <a:cubicBezTo>
                    <a:pt x="510" y="140"/>
                    <a:pt x="523" y="133"/>
                    <a:pt x="532" y="122"/>
                  </a:cubicBezTo>
                  <a:cubicBezTo>
                    <a:pt x="534" y="119"/>
                    <a:pt x="534" y="119"/>
                    <a:pt x="534" y="118"/>
                  </a:cubicBezTo>
                  <a:cubicBezTo>
                    <a:pt x="546" y="97"/>
                    <a:pt x="538" y="70"/>
                    <a:pt x="517" y="58"/>
                  </a:cubicBezTo>
                  <a:cubicBezTo>
                    <a:pt x="443" y="17"/>
                    <a:pt x="375" y="0"/>
                    <a:pt x="314"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4"/>
            <p:cNvSpPr/>
            <p:nvPr/>
          </p:nvSpPr>
          <p:spPr>
            <a:xfrm>
              <a:off x="2220175" y="3545425"/>
              <a:ext cx="6400" cy="10825"/>
            </a:xfrm>
            <a:custGeom>
              <a:avLst/>
              <a:gdLst/>
              <a:ahLst/>
              <a:cxnLst/>
              <a:rect l="l" t="t" r="r" b="b"/>
              <a:pathLst>
                <a:path w="256" h="433" extrusionOk="0">
                  <a:moveTo>
                    <a:pt x="191" y="1"/>
                  </a:moveTo>
                  <a:cubicBezTo>
                    <a:pt x="179" y="1"/>
                    <a:pt x="167" y="6"/>
                    <a:pt x="159" y="15"/>
                  </a:cubicBezTo>
                  <a:cubicBezTo>
                    <a:pt x="42" y="149"/>
                    <a:pt x="0" y="251"/>
                    <a:pt x="36" y="330"/>
                  </a:cubicBezTo>
                  <a:cubicBezTo>
                    <a:pt x="74" y="425"/>
                    <a:pt x="204" y="432"/>
                    <a:pt x="208" y="432"/>
                  </a:cubicBezTo>
                  <a:cubicBezTo>
                    <a:pt x="209" y="432"/>
                    <a:pt x="210" y="432"/>
                    <a:pt x="211" y="432"/>
                  </a:cubicBezTo>
                  <a:cubicBezTo>
                    <a:pt x="235" y="432"/>
                    <a:pt x="251" y="415"/>
                    <a:pt x="253" y="392"/>
                  </a:cubicBezTo>
                  <a:cubicBezTo>
                    <a:pt x="256" y="367"/>
                    <a:pt x="236" y="349"/>
                    <a:pt x="212" y="348"/>
                  </a:cubicBezTo>
                  <a:cubicBezTo>
                    <a:pt x="212" y="348"/>
                    <a:pt x="131" y="342"/>
                    <a:pt x="111" y="297"/>
                  </a:cubicBezTo>
                  <a:cubicBezTo>
                    <a:pt x="103" y="276"/>
                    <a:pt x="97" y="214"/>
                    <a:pt x="221" y="70"/>
                  </a:cubicBezTo>
                  <a:cubicBezTo>
                    <a:pt x="236" y="52"/>
                    <a:pt x="235" y="25"/>
                    <a:pt x="218" y="11"/>
                  </a:cubicBezTo>
                  <a:cubicBezTo>
                    <a:pt x="210" y="4"/>
                    <a:pt x="200" y="1"/>
                    <a:pt x="191"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4"/>
            <p:cNvSpPr/>
            <p:nvPr/>
          </p:nvSpPr>
          <p:spPr>
            <a:xfrm>
              <a:off x="2289200" y="3657150"/>
              <a:ext cx="25" cy="25"/>
            </a:xfrm>
            <a:custGeom>
              <a:avLst/>
              <a:gdLst/>
              <a:ahLst/>
              <a:cxnLst/>
              <a:rect l="l" t="t" r="r" b="b"/>
              <a:pathLst>
                <a:path w="1" h="1" extrusionOk="0">
                  <a:moveTo>
                    <a:pt x="0" y="1"/>
                  </a:moveTo>
                  <a:close/>
                </a:path>
              </a:pathLst>
            </a:custGeom>
            <a:solidFill>
              <a:srgbClr val="00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4"/>
            <p:cNvSpPr/>
            <p:nvPr/>
          </p:nvSpPr>
          <p:spPr>
            <a:xfrm>
              <a:off x="2200550" y="3601300"/>
              <a:ext cx="159950" cy="116275"/>
            </a:xfrm>
            <a:custGeom>
              <a:avLst/>
              <a:gdLst/>
              <a:ahLst/>
              <a:cxnLst/>
              <a:rect l="l" t="t" r="r" b="b"/>
              <a:pathLst>
                <a:path w="6398" h="4651" extrusionOk="0">
                  <a:moveTo>
                    <a:pt x="2891" y="1"/>
                  </a:moveTo>
                  <a:lnTo>
                    <a:pt x="2891" y="1"/>
                  </a:lnTo>
                  <a:cubicBezTo>
                    <a:pt x="2964" y="922"/>
                    <a:pt x="3292" y="1806"/>
                    <a:pt x="3841" y="2550"/>
                  </a:cubicBezTo>
                  <a:lnTo>
                    <a:pt x="4537" y="3494"/>
                  </a:lnTo>
                  <a:lnTo>
                    <a:pt x="1777" y="3824"/>
                  </a:lnTo>
                  <a:cubicBezTo>
                    <a:pt x="1600" y="2924"/>
                    <a:pt x="1220" y="2852"/>
                    <a:pt x="1103" y="2852"/>
                  </a:cubicBezTo>
                  <a:cubicBezTo>
                    <a:pt x="1080" y="2852"/>
                    <a:pt x="1067" y="2854"/>
                    <a:pt x="1067" y="2854"/>
                  </a:cubicBezTo>
                  <a:cubicBezTo>
                    <a:pt x="849" y="2831"/>
                    <a:pt x="685" y="2821"/>
                    <a:pt x="564" y="2821"/>
                  </a:cubicBezTo>
                  <a:cubicBezTo>
                    <a:pt x="1" y="2821"/>
                    <a:pt x="353" y="3031"/>
                    <a:pt x="353" y="3031"/>
                  </a:cubicBezTo>
                  <a:lnTo>
                    <a:pt x="1075" y="3120"/>
                  </a:lnTo>
                  <a:lnTo>
                    <a:pt x="329" y="3114"/>
                  </a:lnTo>
                  <a:cubicBezTo>
                    <a:pt x="26" y="3223"/>
                    <a:pt x="323" y="3349"/>
                    <a:pt x="323" y="3349"/>
                  </a:cubicBezTo>
                  <a:lnTo>
                    <a:pt x="1070" y="3411"/>
                  </a:lnTo>
                  <a:lnTo>
                    <a:pt x="476" y="3382"/>
                  </a:lnTo>
                  <a:cubicBezTo>
                    <a:pt x="474" y="3381"/>
                    <a:pt x="472" y="3381"/>
                    <a:pt x="469" y="3381"/>
                  </a:cubicBezTo>
                  <a:cubicBezTo>
                    <a:pt x="351" y="3381"/>
                    <a:pt x="300" y="3533"/>
                    <a:pt x="396" y="3604"/>
                  </a:cubicBezTo>
                  <a:lnTo>
                    <a:pt x="399" y="3606"/>
                  </a:lnTo>
                  <a:lnTo>
                    <a:pt x="1045" y="3670"/>
                  </a:lnTo>
                  <a:lnTo>
                    <a:pt x="733" y="3673"/>
                  </a:lnTo>
                  <a:cubicBezTo>
                    <a:pt x="617" y="3676"/>
                    <a:pt x="565" y="3826"/>
                    <a:pt x="659" y="3893"/>
                  </a:cubicBezTo>
                  <a:cubicBezTo>
                    <a:pt x="671" y="3900"/>
                    <a:pt x="678" y="3903"/>
                    <a:pt x="678" y="3903"/>
                  </a:cubicBezTo>
                  <a:lnTo>
                    <a:pt x="1244" y="3936"/>
                  </a:lnTo>
                  <a:lnTo>
                    <a:pt x="1402" y="4228"/>
                  </a:lnTo>
                  <a:cubicBezTo>
                    <a:pt x="1503" y="4415"/>
                    <a:pt x="1696" y="4534"/>
                    <a:pt x="1907" y="4540"/>
                  </a:cubicBezTo>
                  <a:lnTo>
                    <a:pt x="5677" y="4650"/>
                  </a:lnTo>
                  <a:cubicBezTo>
                    <a:pt x="5682" y="4650"/>
                    <a:pt x="5688" y="4650"/>
                    <a:pt x="5694" y="4650"/>
                  </a:cubicBezTo>
                  <a:cubicBezTo>
                    <a:pt x="6087" y="4650"/>
                    <a:pt x="6397" y="4295"/>
                    <a:pt x="6324" y="3906"/>
                  </a:cubicBezTo>
                  <a:cubicBezTo>
                    <a:pt x="6145" y="2952"/>
                    <a:pt x="5286" y="1566"/>
                    <a:pt x="4729" y="742"/>
                  </a:cubicBezTo>
                  <a:cubicBezTo>
                    <a:pt x="4438" y="308"/>
                    <a:pt x="3959" y="41"/>
                    <a:pt x="3437" y="21"/>
                  </a:cubicBezTo>
                  <a:lnTo>
                    <a:pt x="2891" y="1"/>
                  </a:ln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4"/>
            <p:cNvSpPr/>
            <p:nvPr/>
          </p:nvSpPr>
          <p:spPr>
            <a:xfrm>
              <a:off x="2212525" y="3605625"/>
              <a:ext cx="17250" cy="45350"/>
            </a:xfrm>
            <a:custGeom>
              <a:avLst/>
              <a:gdLst/>
              <a:ahLst/>
              <a:cxnLst/>
              <a:rect l="l" t="t" r="r" b="b"/>
              <a:pathLst>
                <a:path w="690" h="1814" extrusionOk="0">
                  <a:moveTo>
                    <a:pt x="60" y="1"/>
                  </a:moveTo>
                  <a:cubicBezTo>
                    <a:pt x="30" y="1"/>
                    <a:pt x="1" y="24"/>
                    <a:pt x="15" y="59"/>
                  </a:cubicBezTo>
                  <a:cubicBezTo>
                    <a:pt x="250" y="618"/>
                    <a:pt x="438" y="1188"/>
                    <a:pt x="584" y="1777"/>
                  </a:cubicBezTo>
                  <a:cubicBezTo>
                    <a:pt x="590" y="1802"/>
                    <a:pt x="609" y="1813"/>
                    <a:pt x="629" y="1813"/>
                  </a:cubicBezTo>
                  <a:cubicBezTo>
                    <a:pt x="658" y="1813"/>
                    <a:pt x="689" y="1789"/>
                    <a:pt x="680" y="1751"/>
                  </a:cubicBezTo>
                  <a:cubicBezTo>
                    <a:pt x="535" y="1163"/>
                    <a:pt x="346" y="593"/>
                    <a:pt x="111" y="34"/>
                  </a:cubicBezTo>
                  <a:cubicBezTo>
                    <a:pt x="102" y="11"/>
                    <a:pt x="81"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4"/>
            <p:cNvSpPr/>
            <p:nvPr/>
          </p:nvSpPr>
          <p:spPr>
            <a:xfrm>
              <a:off x="2239475" y="3607275"/>
              <a:ext cx="14675" cy="40700"/>
            </a:xfrm>
            <a:custGeom>
              <a:avLst/>
              <a:gdLst/>
              <a:ahLst/>
              <a:cxnLst/>
              <a:rect l="l" t="t" r="r" b="b"/>
              <a:pathLst>
                <a:path w="587" h="1628" extrusionOk="0">
                  <a:moveTo>
                    <a:pt x="539" y="0"/>
                  </a:moveTo>
                  <a:cubicBezTo>
                    <a:pt x="514" y="0"/>
                    <a:pt x="487" y="16"/>
                    <a:pt x="483" y="47"/>
                  </a:cubicBezTo>
                  <a:cubicBezTo>
                    <a:pt x="416" y="577"/>
                    <a:pt x="263" y="1076"/>
                    <a:pt x="21" y="1552"/>
                  </a:cubicBezTo>
                  <a:cubicBezTo>
                    <a:pt x="1" y="1591"/>
                    <a:pt x="36" y="1627"/>
                    <a:pt x="69" y="1627"/>
                  </a:cubicBezTo>
                  <a:cubicBezTo>
                    <a:pt x="84" y="1627"/>
                    <a:pt x="99" y="1620"/>
                    <a:pt x="107" y="1602"/>
                  </a:cubicBezTo>
                  <a:cubicBezTo>
                    <a:pt x="356" y="1112"/>
                    <a:pt x="513" y="594"/>
                    <a:pt x="581" y="47"/>
                  </a:cubicBezTo>
                  <a:cubicBezTo>
                    <a:pt x="586" y="16"/>
                    <a:pt x="564"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4"/>
            <p:cNvSpPr/>
            <p:nvPr/>
          </p:nvSpPr>
          <p:spPr>
            <a:xfrm>
              <a:off x="2179475" y="3790625"/>
              <a:ext cx="109350" cy="15300"/>
            </a:xfrm>
            <a:custGeom>
              <a:avLst/>
              <a:gdLst/>
              <a:ahLst/>
              <a:cxnLst/>
              <a:rect l="l" t="t" r="r" b="b"/>
              <a:pathLst>
                <a:path w="4374" h="612" extrusionOk="0">
                  <a:moveTo>
                    <a:pt x="77" y="0"/>
                  </a:moveTo>
                  <a:cubicBezTo>
                    <a:pt x="31" y="0"/>
                    <a:pt x="1" y="68"/>
                    <a:pt x="51" y="93"/>
                  </a:cubicBezTo>
                  <a:cubicBezTo>
                    <a:pt x="735" y="438"/>
                    <a:pt x="1473" y="611"/>
                    <a:pt x="2211" y="611"/>
                  </a:cubicBezTo>
                  <a:cubicBezTo>
                    <a:pt x="2932" y="611"/>
                    <a:pt x="3653" y="447"/>
                    <a:pt x="4324" y="116"/>
                  </a:cubicBezTo>
                  <a:cubicBezTo>
                    <a:pt x="4374" y="92"/>
                    <a:pt x="4344" y="26"/>
                    <a:pt x="4298" y="26"/>
                  </a:cubicBezTo>
                  <a:cubicBezTo>
                    <a:pt x="4291" y="26"/>
                    <a:pt x="4283" y="28"/>
                    <a:pt x="4275" y="32"/>
                  </a:cubicBezTo>
                  <a:cubicBezTo>
                    <a:pt x="3621" y="353"/>
                    <a:pt x="2917" y="513"/>
                    <a:pt x="2212" y="513"/>
                  </a:cubicBezTo>
                  <a:cubicBezTo>
                    <a:pt x="1490" y="513"/>
                    <a:pt x="768" y="344"/>
                    <a:pt x="101" y="6"/>
                  </a:cubicBezTo>
                  <a:cubicBezTo>
                    <a:pt x="93" y="2"/>
                    <a:pt x="85"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4"/>
            <p:cNvSpPr/>
            <p:nvPr/>
          </p:nvSpPr>
          <p:spPr>
            <a:xfrm>
              <a:off x="2213375" y="3865700"/>
              <a:ext cx="44050" cy="129200"/>
            </a:xfrm>
            <a:custGeom>
              <a:avLst/>
              <a:gdLst/>
              <a:ahLst/>
              <a:cxnLst/>
              <a:rect l="l" t="t" r="r" b="b"/>
              <a:pathLst>
                <a:path w="1762" h="5168" extrusionOk="0">
                  <a:moveTo>
                    <a:pt x="62" y="0"/>
                  </a:moveTo>
                  <a:cubicBezTo>
                    <a:pt x="30" y="0"/>
                    <a:pt x="0" y="24"/>
                    <a:pt x="14" y="60"/>
                  </a:cubicBezTo>
                  <a:cubicBezTo>
                    <a:pt x="651" y="1720"/>
                    <a:pt x="1197" y="3412"/>
                    <a:pt x="1656" y="5132"/>
                  </a:cubicBezTo>
                  <a:cubicBezTo>
                    <a:pt x="1663" y="5157"/>
                    <a:pt x="1682" y="5168"/>
                    <a:pt x="1702" y="5168"/>
                  </a:cubicBezTo>
                  <a:cubicBezTo>
                    <a:pt x="1731" y="5168"/>
                    <a:pt x="1762" y="5143"/>
                    <a:pt x="1753" y="5105"/>
                  </a:cubicBezTo>
                  <a:cubicBezTo>
                    <a:pt x="1296" y="3386"/>
                    <a:pt x="747" y="1694"/>
                    <a:pt x="112" y="34"/>
                  </a:cubicBezTo>
                  <a:cubicBezTo>
                    <a:pt x="102" y="10"/>
                    <a:pt x="82"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54"/>
          <p:cNvSpPr/>
          <p:nvPr/>
        </p:nvSpPr>
        <p:spPr>
          <a:xfrm>
            <a:off x="3051200" y="1004700"/>
            <a:ext cx="1097100" cy="869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4"/>
          <p:cNvSpPr txBox="1">
            <a:spLocks noGrp="1"/>
          </p:cNvSpPr>
          <p:nvPr>
            <p:ph type="title" idx="2"/>
          </p:nvPr>
        </p:nvSpPr>
        <p:spPr>
          <a:xfrm>
            <a:off x="2883950" y="1004688"/>
            <a:ext cx="1431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IV</a:t>
            </a:r>
            <a:endParaRPr/>
          </a:p>
        </p:txBody>
      </p:sp>
      <p:pic>
        <p:nvPicPr>
          <p:cNvPr id="991" name="Google Shape;991;p54"/>
          <p:cNvPicPr preferRelativeResize="0"/>
          <p:nvPr/>
        </p:nvPicPr>
        <p:blipFill>
          <a:blip r:embed="rId3">
            <a:alphaModFix/>
          </a:blip>
          <a:stretch>
            <a:fillRect/>
          </a:stretch>
        </p:blipFill>
        <p:spPr>
          <a:xfrm>
            <a:off x="5119705" y="775529"/>
            <a:ext cx="2981325" cy="1750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grpSp>
        <p:nvGrpSpPr>
          <p:cNvPr id="996" name="Google Shape;996;p55"/>
          <p:cNvGrpSpPr/>
          <p:nvPr/>
        </p:nvGrpSpPr>
        <p:grpSpPr>
          <a:xfrm>
            <a:off x="171400" y="4168713"/>
            <a:ext cx="662550" cy="869576"/>
            <a:chOff x="1797025" y="3858550"/>
            <a:chExt cx="662550" cy="869576"/>
          </a:xfrm>
        </p:grpSpPr>
        <p:sp>
          <p:nvSpPr>
            <p:cNvPr id="997" name="Google Shape;997;p55"/>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5"/>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5"/>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5"/>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55"/>
          <p:cNvGrpSpPr/>
          <p:nvPr/>
        </p:nvGrpSpPr>
        <p:grpSpPr>
          <a:xfrm>
            <a:off x="5750038" y="4123012"/>
            <a:ext cx="535595" cy="702952"/>
            <a:chOff x="4345338" y="3967086"/>
            <a:chExt cx="535595" cy="702952"/>
          </a:xfrm>
        </p:grpSpPr>
        <p:sp>
          <p:nvSpPr>
            <p:cNvPr id="1002" name="Google Shape;1002;p55"/>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5"/>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5"/>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5"/>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5"/>
          <p:cNvGrpSpPr/>
          <p:nvPr/>
        </p:nvGrpSpPr>
        <p:grpSpPr>
          <a:xfrm>
            <a:off x="8423999" y="2858785"/>
            <a:ext cx="740301" cy="2050497"/>
            <a:chOff x="2691975" y="1161825"/>
            <a:chExt cx="72450" cy="200675"/>
          </a:xfrm>
        </p:grpSpPr>
        <p:sp>
          <p:nvSpPr>
            <p:cNvPr id="1007" name="Google Shape;1007;p55"/>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5"/>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5"/>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5"/>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5"/>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5"/>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5"/>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55"/>
          <p:cNvSpPr txBox="1">
            <a:spLocks noGrp="1"/>
          </p:cNvSpPr>
          <p:nvPr>
            <p:ph type="title"/>
          </p:nvPr>
        </p:nvSpPr>
        <p:spPr>
          <a:xfrm>
            <a:off x="5001675" y="890850"/>
            <a:ext cx="3748200" cy="278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300">
                <a:solidFill>
                  <a:srgbClr val="000000"/>
                </a:solidFill>
                <a:latin typeface="Times New Roman"/>
                <a:ea typeface="Times New Roman"/>
                <a:cs typeface="Times New Roman"/>
                <a:sym typeface="Times New Roman"/>
              </a:rPr>
              <a:t>Các em đã từng gây ra lỗi lầm với một người nào đó mà chưa có cơ hội xin lỗi chưa?</a:t>
            </a:r>
            <a:endParaRPr sz="23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2300">
                <a:solidFill>
                  <a:srgbClr val="000000"/>
                </a:solidFill>
                <a:latin typeface="Times New Roman"/>
                <a:ea typeface="Times New Roman"/>
                <a:cs typeface="Times New Roman"/>
                <a:sym typeface="Times New Roman"/>
              </a:rPr>
              <a:t>Hãy viết lá thư gửi lời xin lỗi đến người đó ngay nhé!  </a:t>
            </a:r>
            <a:endParaRPr sz="2300">
              <a:solidFill>
                <a:srgbClr val="000000"/>
              </a:solidFill>
              <a:latin typeface="Times New Roman"/>
              <a:ea typeface="Times New Roman"/>
              <a:cs typeface="Times New Roman"/>
              <a:sym typeface="Times New Roman"/>
            </a:endParaRPr>
          </a:p>
        </p:txBody>
      </p:sp>
      <p:grpSp>
        <p:nvGrpSpPr>
          <p:cNvPr id="1015" name="Google Shape;1015;p55"/>
          <p:cNvGrpSpPr/>
          <p:nvPr/>
        </p:nvGrpSpPr>
        <p:grpSpPr>
          <a:xfrm>
            <a:off x="7730011" y="211881"/>
            <a:ext cx="1040699" cy="1052101"/>
            <a:chOff x="4033825" y="596850"/>
            <a:chExt cx="104575" cy="105725"/>
          </a:xfrm>
        </p:grpSpPr>
        <p:sp>
          <p:nvSpPr>
            <p:cNvPr id="1016" name="Google Shape;1016;p55"/>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5"/>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5"/>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5"/>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5"/>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5"/>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5"/>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5"/>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5"/>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5"/>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5"/>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5"/>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5"/>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5"/>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Google Shape;1030;p55"/>
          <p:cNvPicPr preferRelativeResize="0"/>
          <p:nvPr/>
        </p:nvPicPr>
        <p:blipFill>
          <a:blip r:embed="rId3">
            <a:alphaModFix/>
          </a:blip>
          <a:stretch>
            <a:fillRect/>
          </a:stretch>
        </p:blipFill>
        <p:spPr>
          <a:xfrm>
            <a:off x="1703049" y="443000"/>
            <a:ext cx="3159346" cy="4197342"/>
          </a:xfrm>
          <a:prstGeom prst="rect">
            <a:avLst/>
          </a:prstGeom>
          <a:noFill/>
          <a:ln>
            <a:noFill/>
          </a:ln>
        </p:spPr>
      </p:pic>
      <p:grpSp>
        <p:nvGrpSpPr>
          <p:cNvPr id="1031" name="Google Shape;1031;p55"/>
          <p:cNvGrpSpPr/>
          <p:nvPr/>
        </p:nvGrpSpPr>
        <p:grpSpPr>
          <a:xfrm>
            <a:off x="562724" y="1444937"/>
            <a:ext cx="1205548" cy="3158552"/>
            <a:chOff x="4462425" y="978425"/>
            <a:chExt cx="271875" cy="712300"/>
          </a:xfrm>
        </p:grpSpPr>
        <p:sp>
          <p:nvSpPr>
            <p:cNvPr id="1032" name="Google Shape;1032;p55"/>
            <p:cNvSpPr/>
            <p:nvPr/>
          </p:nvSpPr>
          <p:spPr>
            <a:xfrm>
              <a:off x="4529125" y="995025"/>
              <a:ext cx="148625" cy="145525"/>
            </a:xfrm>
            <a:custGeom>
              <a:avLst/>
              <a:gdLst/>
              <a:ahLst/>
              <a:cxnLst/>
              <a:rect l="l" t="t" r="r" b="b"/>
              <a:pathLst>
                <a:path w="5945" h="5821" extrusionOk="0">
                  <a:moveTo>
                    <a:pt x="2354" y="0"/>
                  </a:moveTo>
                  <a:cubicBezTo>
                    <a:pt x="1712" y="0"/>
                    <a:pt x="1085" y="386"/>
                    <a:pt x="1024" y="843"/>
                  </a:cubicBezTo>
                  <a:cubicBezTo>
                    <a:pt x="978" y="1193"/>
                    <a:pt x="1223" y="1541"/>
                    <a:pt x="1128" y="1888"/>
                  </a:cubicBezTo>
                  <a:cubicBezTo>
                    <a:pt x="999" y="2371"/>
                    <a:pt x="264" y="2690"/>
                    <a:pt x="96" y="3167"/>
                  </a:cubicBezTo>
                  <a:cubicBezTo>
                    <a:pt x="5" y="3429"/>
                    <a:pt x="100" y="3702"/>
                    <a:pt x="216" y="3955"/>
                  </a:cubicBezTo>
                  <a:cubicBezTo>
                    <a:pt x="335" y="4207"/>
                    <a:pt x="479" y="4460"/>
                    <a:pt x="490" y="4728"/>
                  </a:cubicBezTo>
                  <a:cubicBezTo>
                    <a:pt x="501" y="4997"/>
                    <a:pt x="344" y="5291"/>
                    <a:pt x="1" y="5418"/>
                  </a:cubicBezTo>
                  <a:cubicBezTo>
                    <a:pt x="628" y="5618"/>
                    <a:pt x="1312" y="5821"/>
                    <a:pt x="1988" y="5821"/>
                  </a:cubicBezTo>
                  <a:cubicBezTo>
                    <a:pt x="2216" y="5821"/>
                    <a:pt x="2443" y="5797"/>
                    <a:pt x="2667" y="5743"/>
                  </a:cubicBezTo>
                  <a:cubicBezTo>
                    <a:pt x="3043" y="5651"/>
                    <a:pt x="3377" y="5477"/>
                    <a:pt x="3763" y="5413"/>
                  </a:cubicBezTo>
                  <a:cubicBezTo>
                    <a:pt x="3909" y="5389"/>
                    <a:pt x="4056" y="5382"/>
                    <a:pt x="4204" y="5382"/>
                  </a:cubicBezTo>
                  <a:cubicBezTo>
                    <a:pt x="4432" y="5382"/>
                    <a:pt x="4661" y="5400"/>
                    <a:pt x="4889" y="5404"/>
                  </a:cubicBezTo>
                  <a:cubicBezTo>
                    <a:pt x="4915" y="5405"/>
                    <a:pt x="4940" y="5405"/>
                    <a:pt x="4966" y="5405"/>
                  </a:cubicBezTo>
                  <a:cubicBezTo>
                    <a:pt x="5320" y="5405"/>
                    <a:pt x="5696" y="5354"/>
                    <a:pt x="5944" y="5174"/>
                  </a:cubicBezTo>
                  <a:cubicBezTo>
                    <a:pt x="5213" y="4757"/>
                    <a:pt x="4919" y="4064"/>
                    <a:pt x="4833" y="3399"/>
                  </a:cubicBezTo>
                  <a:cubicBezTo>
                    <a:pt x="4750" y="2735"/>
                    <a:pt x="4096" y="2142"/>
                    <a:pt x="4041" y="1475"/>
                  </a:cubicBezTo>
                  <a:cubicBezTo>
                    <a:pt x="3920" y="8"/>
                    <a:pt x="2495" y="6"/>
                    <a:pt x="2489" y="6"/>
                  </a:cubicBezTo>
                  <a:cubicBezTo>
                    <a:pt x="2489" y="6"/>
                    <a:pt x="2489" y="6"/>
                    <a:pt x="2489" y="6"/>
                  </a:cubicBezTo>
                  <a:cubicBezTo>
                    <a:pt x="2444" y="2"/>
                    <a:pt x="2399" y="0"/>
                    <a:pt x="2354" y="0"/>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5"/>
            <p:cNvSpPr/>
            <p:nvPr/>
          </p:nvSpPr>
          <p:spPr>
            <a:xfrm>
              <a:off x="4620900" y="1086125"/>
              <a:ext cx="76150" cy="122275"/>
            </a:xfrm>
            <a:custGeom>
              <a:avLst/>
              <a:gdLst/>
              <a:ahLst/>
              <a:cxnLst/>
              <a:rect l="l" t="t" r="r" b="b"/>
              <a:pathLst>
                <a:path w="3046" h="4891" extrusionOk="0">
                  <a:moveTo>
                    <a:pt x="0" y="0"/>
                  </a:moveTo>
                  <a:cubicBezTo>
                    <a:pt x="0" y="0"/>
                    <a:pt x="69" y="1546"/>
                    <a:pt x="260" y="2083"/>
                  </a:cubicBezTo>
                  <a:cubicBezTo>
                    <a:pt x="614" y="3084"/>
                    <a:pt x="1458" y="4009"/>
                    <a:pt x="2564" y="4890"/>
                  </a:cubicBezTo>
                  <a:lnTo>
                    <a:pt x="3045" y="4232"/>
                  </a:lnTo>
                  <a:cubicBezTo>
                    <a:pt x="2047" y="2317"/>
                    <a:pt x="914" y="4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5"/>
            <p:cNvSpPr/>
            <p:nvPr/>
          </p:nvSpPr>
          <p:spPr>
            <a:xfrm>
              <a:off x="4516850" y="1230500"/>
              <a:ext cx="154025" cy="423425"/>
            </a:xfrm>
            <a:custGeom>
              <a:avLst/>
              <a:gdLst/>
              <a:ahLst/>
              <a:cxnLst/>
              <a:rect l="l" t="t" r="r" b="b"/>
              <a:pathLst>
                <a:path w="6161" h="16937" extrusionOk="0">
                  <a:moveTo>
                    <a:pt x="2398" y="1"/>
                  </a:moveTo>
                  <a:cubicBezTo>
                    <a:pt x="2398" y="1"/>
                    <a:pt x="1832" y="1360"/>
                    <a:pt x="1388" y="2446"/>
                  </a:cubicBezTo>
                  <a:cubicBezTo>
                    <a:pt x="1065" y="3239"/>
                    <a:pt x="896" y="4118"/>
                    <a:pt x="894" y="5023"/>
                  </a:cubicBezTo>
                  <a:cubicBezTo>
                    <a:pt x="894" y="6363"/>
                    <a:pt x="911" y="8309"/>
                    <a:pt x="1018" y="9020"/>
                  </a:cubicBezTo>
                  <a:cubicBezTo>
                    <a:pt x="1018" y="9020"/>
                    <a:pt x="0" y="12003"/>
                    <a:pt x="940" y="16587"/>
                  </a:cubicBezTo>
                  <a:cubicBezTo>
                    <a:pt x="954" y="16654"/>
                    <a:pt x="969" y="16721"/>
                    <a:pt x="983" y="16789"/>
                  </a:cubicBezTo>
                  <a:cubicBezTo>
                    <a:pt x="986" y="16804"/>
                    <a:pt x="988" y="16819"/>
                    <a:pt x="992" y="16834"/>
                  </a:cubicBezTo>
                  <a:lnTo>
                    <a:pt x="998" y="16856"/>
                  </a:lnTo>
                  <a:lnTo>
                    <a:pt x="1506" y="16856"/>
                  </a:lnTo>
                  <a:lnTo>
                    <a:pt x="1506" y="16854"/>
                  </a:lnTo>
                  <a:cubicBezTo>
                    <a:pt x="1508" y="16847"/>
                    <a:pt x="1511" y="16823"/>
                    <a:pt x="1512" y="16783"/>
                  </a:cubicBezTo>
                  <a:cubicBezTo>
                    <a:pt x="1515" y="16741"/>
                    <a:pt x="1520" y="16684"/>
                    <a:pt x="1526" y="16611"/>
                  </a:cubicBezTo>
                  <a:cubicBezTo>
                    <a:pt x="1607" y="15428"/>
                    <a:pt x="1973" y="10341"/>
                    <a:pt x="2176" y="9470"/>
                  </a:cubicBezTo>
                  <a:cubicBezTo>
                    <a:pt x="2176" y="9470"/>
                    <a:pt x="3330" y="5439"/>
                    <a:pt x="3387" y="4677"/>
                  </a:cubicBezTo>
                  <a:lnTo>
                    <a:pt x="3830" y="4705"/>
                  </a:lnTo>
                  <a:cubicBezTo>
                    <a:pt x="3830" y="4705"/>
                    <a:pt x="4240" y="8454"/>
                    <a:pt x="4489" y="9301"/>
                  </a:cubicBezTo>
                  <a:lnTo>
                    <a:pt x="4687" y="16590"/>
                  </a:lnTo>
                  <a:lnTo>
                    <a:pt x="4694" y="16835"/>
                  </a:lnTo>
                  <a:lnTo>
                    <a:pt x="4697" y="16936"/>
                  </a:lnTo>
                  <a:lnTo>
                    <a:pt x="5054" y="16850"/>
                  </a:lnTo>
                  <a:lnTo>
                    <a:pt x="5294" y="16793"/>
                  </a:lnTo>
                  <a:cubicBezTo>
                    <a:pt x="5294" y="16793"/>
                    <a:pt x="5308" y="16731"/>
                    <a:pt x="5330" y="16617"/>
                  </a:cubicBezTo>
                  <a:cubicBezTo>
                    <a:pt x="5487" y="15788"/>
                    <a:pt x="6108" y="12175"/>
                    <a:pt x="5606" y="8906"/>
                  </a:cubicBezTo>
                  <a:cubicBezTo>
                    <a:pt x="5606" y="8906"/>
                    <a:pt x="5985" y="6753"/>
                    <a:pt x="6096" y="4898"/>
                  </a:cubicBezTo>
                  <a:cubicBezTo>
                    <a:pt x="6160" y="3860"/>
                    <a:pt x="5989" y="2805"/>
                    <a:pt x="5611" y="1842"/>
                  </a:cubicBezTo>
                  <a:lnTo>
                    <a:pt x="4901"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5"/>
            <p:cNvSpPr/>
            <p:nvPr/>
          </p:nvSpPr>
          <p:spPr>
            <a:xfrm>
              <a:off x="4513275" y="1649650"/>
              <a:ext cx="46225" cy="41075"/>
            </a:xfrm>
            <a:custGeom>
              <a:avLst/>
              <a:gdLst/>
              <a:ahLst/>
              <a:cxnLst/>
              <a:rect l="l" t="t" r="r" b="b"/>
              <a:pathLst>
                <a:path w="1849" h="1643" extrusionOk="0">
                  <a:moveTo>
                    <a:pt x="1655" y="1"/>
                  </a:moveTo>
                  <a:cubicBezTo>
                    <a:pt x="1655" y="1"/>
                    <a:pt x="1129" y="14"/>
                    <a:pt x="1129" y="21"/>
                  </a:cubicBezTo>
                  <a:lnTo>
                    <a:pt x="1091" y="65"/>
                  </a:lnTo>
                  <a:lnTo>
                    <a:pt x="237" y="996"/>
                  </a:lnTo>
                  <a:lnTo>
                    <a:pt x="99" y="1156"/>
                  </a:lnTo>
                  <a:cubicBezTo>
                    <a:pt x="1" y="1262"/>
                    <a:pt x="35" y="1494"/>
                    <a:pt x="155" y="1550"/>
                  </a:cubicBezTo>
                  <a:cubicBezTo>
                    <a:pt x="170" y="1554"/>
                    <a:pt x="185" y="1562"/>
                    <a:pt x="200" y="1568"/>
                  </a:cubicBezTo>
                  <a:cubicBezTo>
                    <a:pt x="314" y="1612"/>
                    <a:pt x="466" y="1642"/>
                    <a:pt x="618" y="1642"/>
                  </a:cubicBezTo>
                  <a:cubicBezTo>
                    <a:pt x="843" y="1642"/>
                    <a:pt x="1070" y="1576"/>
                    <a:pt x="1181" y="1388"/>
                  </a:cubicBezTo>
                  <a:cubicBezTo>
                    <a:pt x="1260" y="1254"/>
                    <a:pt x="1377" y="1178"/>
                    <a:pt x="1500" y="1178"/>
                  </a:cubicBezTo>
                  <a:cubicBezTo>
                    <a:pt x="1505" y="1178"/>
                    <a:pt x="1510" y="1178"/>
                    <a:pt x="1514" y="1179"/>
                  </a:cubicBezTo>
                  <a:lnTo>
                    <a:pt x="1557" y="1179"/>
                  </a:lnTo>
                  <a:cubicBezTo>
                    <a:pt x="1561" y="1179"/>
                    <a:pt x="1565" y="1179"/>
                    <a:pt x="1569" y="1179"/>
                  </a:cubicBezTo>
                  <a:cubicBezTo>
                    <a:pt x="1848" y="1179"/>
                    <a:pt x="1791" y="752"/>
                    <a:pt x="1721" y="329"/>
                  </a:cubicBezTo>
                  <a:lnTo>
                    <a:pt x="1692" y="169"/>
                  </a:lnTo>
                  <a:cubicBezTo>
                    <a:pt x="1692" y="169"/>
                    <a:pt x="1685" y="136"/>
                    <a:pt x="1673" y="87"/>
                  </a:cubicBezTo>
                  <a:cubicBezTo>
                    <a:pt x="1670" y="66"/>
                    <a:pt x="1664" y="44"/>
                    <a:pt x="1658" y="16"/>
                  </a:cubicBezTo>
                  <a:cubicBezTo>
                    <a:pt x="1657" y="13"/>
                    <a:pt x="1657" y="7"/>
                    <a:pt x="1655"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5"/>
            <p:cNvSpPr/>
            <p:nvPr/>
          </p:nvSpPr>
          <p:spPr>
            <a:xfrm>
              <a:off x="4513275" y="1657925"/>
              <a:ext cx="46225" cy="32800"/>
            </a:xfrm>
            <a:custGeom>
              <a:avLst/>
              <a:gdLst/>
              <a:ahLst/>
              <a:cxnLst/>
              <a:rect l="l" t="t" r="r" b="b"/>
              <a:pathLst>
                <a:path w="1849" h="1312" extrusionOk="0">
                  <a:moveTo>
                    <a:pt x="1725" y="1"/>
                  </a:moveTo>
                  <a:lnTo>
                    <a:pt x="1725" y="1"/>
                  </a:lnTo>
                  <a:cubicBezTo>
                    <a:pt x="1621" y="106"/>
                    <a:pt x="1510" y="206"/>
                    <a:pt x="1398" y="305"/>
                  </a:cubicBezTo>
                  <a:cubicBezTo>
                    <a:pt x="1331" y="365"/>
                    <a:pt x="1265" y="424"/>
                    <a:pt x="1196" y="481"/>
                  </a:cubicBezTo>
                  <a:cubicBezTo>
                    <a:pt x="1181" y="494"/>
                    <a:pt x="1165" y="507"/>
                    <a:pt x="1150" y="521"/>
                  </a:cubicBezTo>
                  <a:cubicBezTo>
                    <a:pt x="1143" y="525"/>
                    <a:pt x="1137" y="530"/>
                    <a:pt x="1131" y="536"/>
                  </a:cubicBezTo>
                  <a:cubicBezTo>
                    <a:pt x="1126" y="537"/>
                    <a:pt x="1122" y="540"/>
                    <a:pt x="1121" y="543"/>
                  </a:cubicBezTo>
                  <a:cubicBezTo>
                    <a:pt x="1083" y="570"/>
                    <a:pt x="1046" y="598"/>
                    <a:pt x="1009" y="625"/>
                  </a:cubicBezTo>
                  <a:cubicBezTo>
                    <a:pt x="936" y="674"/>
                    <a:pt x="859" y="718"/>
                    <a:pt x="779" y="756"/>
                  </a:cubicBezTo>
                  <a:cubicBezTo>
                    <a:pt x="771" y="760"/>
                    <a:pt x="752" y="767"/>
                    <a:pt x="745" y="769"/>
                  </a:cubicBezTo>
                  <a:cubicBezTo>
                    <a:pt x="728" y="776"/>
                    <a:pt x="711" y="782"/>
                    <a:pt x="693" y="788"/>
                  </a:cubicBezTo>
                  <a:cubicBezTo>
                    <a:pt x="688" y="790"/>
                    <a:pt x="681" y="790"/>
                    <a:pt x="675" y="791"/>
                  </a:cubicBezTo>
                  <a:cubicBezTo>
                    <a:pt x="661" y="792"/>
                    <a:pt x="647" y="792"/>
                    <a:pt x="633" y="792"/>
                  </a:cubicBezTo>
                  <a:cubicBezTo>
                    <a:pt x="619" y="792"/>
                    <a:pt x="605" y="792"/>
                    <a:pt x="592" y="791"/>
                  </a:cubicBezTo>
                  <a:cubicBezTo>
                    <a:pt x="572" y="790"/>
                    <a:pt x="556" y="787"/>
                    <a:pt x="537" y="785"/>
                  </a:cubicBezTo>
                  <a:cubicBezTo>
                    <a:pt x="529" y="784"/>
                    <a:pt x="522" y="782"/>
                    <a:pt x="520" y="782"/>
                  </a:cubicBezTo>
                  <a:cubicBezTo>
                    <a:pt x="480" y="775"/>
                    <a:pt x="439" y="763"/>
                    <a:pt x="400" y="751"/>
                  </a:cubicBezTo>
                  <a:cubicBezTo>
                    <a:pt x="396" y="748"/>
                    <a:pt x="385" y="745"/>
                    <a:pt x="376" y="744"/>
                  </a:cubicBezTo>
                  <a:cubicBezTo>
                    <a:pt x="357" y="736"/>
                    <a:pt x="336" y="724"/>
                    <a:pt x="320" y="715"/>
                  </a:cubicBezTo>
                  <a:cubicBezTo>
                    <a:pt x="290" y="701"/>
                    <a:pt x="265" y="684"/>
                    <a:pt x="237" y="665"/>
                  </a:cubicBezTo>
                  <a:lnTo>
                    <a:pt x="99" y="825"/>
                  </a:lnTo>
                  <a:cubicBezTo>
                    <a:pt x="1" y="931"/>
                    <a:pt x="35" y="1163"/>
                    <a:pt x="155" y="1219"/>
                  </a:cubicBezTo>
                  <a:cubicBezTo>
                    <a:pt x="170" y="1223"/>
                    <a:pt x="185" y="1231"/>
                    <a:pt x="200" y="1237"/>
                  </a:cubicBezTo>
                  <a:cubicBezTo>
                    <a:pt x="314" y="1281"/>
                    <a:pt x="466" y="1311"/>
                    <a:pt x="618" y="1311"/>
                  </a:cubicBezTo>
                  <a:cubicBezTo>
                    <a:pt x="843" y="1311"/>
                    <a:pt x="1070" y="1245"/>
                    <a:pt x="1181" y="1057"/>
                  </a:cubicBezTo>
                  <a:cubicBezTo>
                    <a:pt x="1260" y="923"/>
                    <a:pt x="1377" y="847"/>
                    <a:pt x="1500" y="847"/>
                  </a:cubicBezTo>
                  <a:cubicBezTo>
                    <a:pt x="1505" y="847"/>
                    <a:pt x="1510" y="847"/>
                    <a:pt x="1514" y="848"/>
                  </a:cubicBezTo>
                  <a:lnTo>
                    <a:pt x="1557" y="848"/>
                  </a:lnTo>
                  <a:cubicBezTo>
                    <a:pt x="1561" y="848"/>
                    <a:pt x="1565" y="848"/>
                    <a:pt x="1569" y="848"/>
                  </a:cubicBezTo>
                  <a:cubicBezTo>
                    <a:pt x="1848" y="848"/>
                    <a:pt x="1791" y="422"/>
                    <a:pt x="1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5"/>
            <p:cNvSpPr/>
            <p:nvPr/>
          </p:nvSpPr>
          <p:spPr>
            <a:xfrm>
              <a:off x="4632325" y="1648350"/>
              <a:ext cx="46825" cy="42300"/>
            </a:xfrm>
            <a:custGeom>
              <a:avLst/>
              <a:gdLst/>
              <a:ahLst/>
              <a:cxnLst/>
              <a:rect l="l" t="t" r="r" b="b"/>
              <a:pathLst>
                <a:path w="1873" h="1692" extrusionOk="0">
                  <a:moveTo>
                    <a:pt x="677" y="1"/>
                  </a:moveTo>
                  <a:lnTo>
                    <a:pt x="97" y="50"/>
                  </a:lnTo>
                  <a:cubicBezTo>
                    <a:pt x="96" y="73"/>
                    <a:pt x="93" y="97"/>
                    <a:pt x="90" y="118"/>
                  </a:cubicBezTo>
                  <a:cubicBezTo>
                    <a:pt x="84" y="179"/>
                    <a:pt x="80" y="218"/>
                    <a:pt x="80" y="218"/>
                  </a:cubicBezTo>
                  <a:cubicBezTo>
                    <a:pt x="78" y="246"/>
                    <a:pt x="74" y="274"/>
                    <a:pt x="72" y="302"/>
                  </a:cubicBezTo>
                  <a:cubicBezTo>
                    <a:pt x="36" y="749"/>
                    <a:pt x="0" y="1228"/>
                    <a:pt x="297" y="1228"/>
                  </a:cubicBezTo>
                  <a:cubicBezTo>
                    <a:pt x="302" y="1228"/>
                    <a:pt x="306" y="1228"/>
                    <a:pt x="310" y="1228"/>
                  </a:cubicBezTo>
                  <a:lnTo>
                    <a:pt x="353" y="1228"/>
                  </a:lnTo>
                  <a:cubicBezTo>
                    <a:pt x="355" y="1228"/>
                    <a:pt x="358" y="1228"/>
                    <a:pt x="360" y="1228"/>
                  </a:cubicBezTo>
                  <a:cubicBezTo>
                    <a:pt x="486" y="1228"/>
                    <a:pt x="610" y="1302"/>
                    <a:pt x="705" y="1439"/>
                  </a:cubicBezTo>
                  <a:cubicBezTo>
                    <a:pt x="834" y="1626"/>
                    <a:pt x="1066" y="1692"/>
                    <a:pt x="1291" y="1692"/>
                  </a:cubicBezTo>
                  <a:cubicBezTo>
                    <a:pt x="1444" y="1692"/>
                    <a:pt x="1593" y="1662"/>
                    <a:pt x="1705" y="1618"/>
                  </a:cubicBezTo>
                  <a:cubicBezTo>
                    <a:pt x="1720" y="1612"/>
                    <a:pt x="1731" y="1606"/>
                    <a:pt x="1746" y="1599"/>
                  </a:cubicBezTo>
                  <a:cubicBezTo>
                    <a:pt x="1862" y="1546"/>
                    <a:pt x="1873" y="1312"/>
                    <a:pt x="1766" y="1205"/>
                  </a:cubicBezTo>
                  <a:lnTo>
                    <a:pt x="1656" y="1093"/>
                  </a:lnTo>
                  <a:lnTo>
                    <a:pt x="744" y="146"/>
                  </a:lnTo>
                  <a:lnTo>
                    <a:pt x="677" y="75"/>
                  </a:lnTo>
                  <a:cubicBezTo>
                    <a:pt x="677" y="68"/>
                    <a:pt x="675" y="42"/>
                    <a:pt x="677"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5"/>
            <p:cNvSpPr/>
            <p:nvPr/>
          </p:nvSpPr>
          <p:spPr>
            <a:xfrm>
              <a:off x="4632425" y="1655900"/>
              <a:ext cx="46725" cy="34750"/>
            </a:xfrm>
            <a:custGeom>
              <a:avLst/>
              <a:gdLst/>
              <a:ahLst/>
              <a:cxnLst/>
              <a:rect l="l" t="t" r="r" b="b"/>
              <a:pathLst>
                <a:path w="1869" h="1390" extrusionOk="0">
                  <a:moveTo>
                    <a:pt x="71" y="0"/>
                  </a:moveTo>
                  <a:cubicBezTo>
                    <a:pt x="34" y="447"/>
                    <a:pt x="1" y="926"/>
                    <a:pt x="296" y="926"/>
                  </a:cubicBezTo>
                  <a:cubicBezTo>
                    <a:pt x="301" y="926"/>
                    <a:pt x="305" y="926"/>
                    <a:pt x="309" y="926"/>
                  </a:cubicBezTo>
                  <a:lnTo>
                    <a:pt x="352" y="926"/>
                  </a:lnTo>
                  <a:cubicBezTo>
                    <a:pt x="355" y="926"/>
                    <a:pt x="359" y="926"/>
                    <a:pt x="363" y="926"/>
                  </a:cubicBezTo>
                  <a:cubicBezTo>
                    <a:pt x="487" y="926"/>
                    <a:pt x="612" y="1001"/>
                    <a:pt x="705" y="1137"/>
                  </a:cubicBezTo>
                  <a:cubicBezTo>
                    <a:pt x="835" y="1324"/>
                    <a:pt x="1066" y="1390"/>
                    <a:pt x="1291" y="1390"/>
                  </a:cubicBezTo>
                  <a:cubicBezTo>
                    <a:pt x="1443" y="1390"/>
                    <a:pt x="1592" y="1360"/>
                    <a:pt x="1704" y="1316"/>
                  </a:cubicBezTo>
                  <a:cubicBezTo>
                    <a:pt x="1718" y="1310"/>
                    <a:pt x="1732" y="1303"/>
                    <a:pt x="1747" y="1297"/>
                  </a:cubicBezTo>
                  <a:cubicBezTo>
                    <a:pt x="1858" y="1244"/>
                    <a:pt x="1869" y="1010"/>
                    <a:pt x="1760" y="903"/>
                  </a:cubicBezTo>
                  <a:lnTo>
                    <a:pt x="1650" y="791"/>
                  </a:lnTo>
                  <a:cubicBezTo>
                    <a:pt x="1646" y="802"/>
                    <a:pt x="1641" y="811"/>
                    <a:pt x="1635" y="820"/>
                  </a:cubicBezTo>
                  <a:cubicBezTo>
                    <a:pt x="1634" y="825"/>
                    <a:pt x="1629" y="829"/>
                    <a:pt x="1628" y="834"/>
                  </a:cubicBezTo>
                  <a:cubicBezTo>
                    <a:pt x="1619" y="841"/>
                    <a:pt x="1600" y="866"/>
                    <a:pt x="1594" y="871"/>
                  </a:cubicBezTo>
                  <a:cubicBezTo>
                    <a:pt x="1592" y="874"/>
                    <a:pt x="1589" y="877"/>
                    <a:pt x="1585" y="878"/>
                  </a:cubicBezTo>
                  <a:cubicBezTo>
                    <a:pt x="1579" y="880"/>
                    <a:pt x="1563" y="889"/>
                    <a:pt x="1552" y="896"/>
                  </a:cubicBezTo>
                  <a:cubicBezTo>
                    <a:pt x="1555" y="895"/>
                    <a:pt x="1559" y="895"/>
                    <a:pt x="1561" y="895"/>
                  </a:cubicBezTo>
                  <a:cubicBezTo>
                    <a:pt x="1564" y="895"/>
                    <a:pt x="1564" y="896"/>
                    <a:pt x="1554" y="899"/>
                  </a:cubicBezTo>
                  <a:cubicBezTo>
                    <a:pt x="1549" y="900"/>
                    <a:pt x="1548" y="900"/>
                    <a:pt x="1545" y="902"/>
                  </a:cubicBezTo>
                  <a:cubicBezTo>
                    <a:pt x="1545" y="902"/>
                    <a:pt x="1542" y="902"/>
                    <a:pt x="1542" y="903"/>
                  </a:cubicBezTo>
                  <a:cubicBezTo>
                    <a:pt x="1537" y="905"/>
                    <a:pt x="1530" y="909"/>
                    <a:pt x="1522" y="911"/>
                  </a:cubicBezTo>
                  <a:cubicBezTo>
                    <a:pt x="1511" y="915"/>
                    <a:pt x="1500" y="917"/>
                    <a:pt x="1488" y="918"/>
                  </a:cubicBezTo>
                  <a:lnTo>
                    <a:pt x="1487" y="918"/>
                  </a:lnTo>
                  <a:cubicBezTo>
                    <a:pt x="1472" y="918"/>
                    <a:pt x="1457" y="920"/>
                    <a:pt x="1443" y="920"/>
                  </a:cubicBezTo>
                  <a:cubicBezTo>
                    <a:pt x="1435" y="920"/>
                    <a:pt x="1428" y="919"/>
                    <a:pt x="1421" y="918"/>
                  </a:cubicBezTo>
                  <a:lnTo>
                    <a:pt x="1408" y="918"/>
                  </a:lnTo>
                  <a:cubicBezTo>
                    <a:pt x="1399" y="917"/>
                    <a:pt x="1386" y="915"/>
                    <a:pt x="1384" y="912"/>
                  </a:cubicBezTo>
                  <a:cubicBezTo>
                    <a:pt x="1358" y="908"/>
                    <a:pt x="1334" y="900"/>
                    <a:pt x="1310" y="893"/>
                  </a:cubicBezTo>
                  <a:cubicBezTo>
                    <a:pt x="1298" y="889"/>
                    <a:pt x="1288" y="886"/>
                    <a:pt x="1279" y="881"/>
                  </a:cubicBezTo>
                  <a:cubicBezTo>
                    <a:pt x="1234" y="862"/>
                    <a:pt x="1191" y="838"/>
                    <a:pt x="1148" y="813"/>
                  </a:cubicBezTo>
                  <a:cubicBezTo>
                    <a:pt x="1124" y="798"/>
                    <a:pt x="1102" y="783"/>
                    <a:pt x="1080" y="767"/>
                  </a:cubicBezTo>
                  <a:cubicBezTo>
                    <a:pt x="1071" y="759"/>
                    <a:pt x="1059" y="753"/>
                    <a:pt x="1050" y="746"/>
                  </a:cubicBezTo>
                  <a:cubicBezTo>
                    <a:pt x="1049" y="744"/>
                    <a:pt x="1038" y="739"/>
                    <a:pt x="1034" y="733"/>
                  </a:cubicBezTo>
                  <a:cubicBezTo>
                    <a:pt x="1028" y="730"/>
                    <a:pt x="1022" y="724"/>
                    <a:pt x="1020" y="722"/>
                  </a:cubicBezTo>
                  <a:cubicBezTo>
                    <a:pt x="1011" y="715"/>
                    <a:pt x="1002" y="707"/>
                    <a:pt x="991" y="700"/>
                  </a:cubicBezTo>
                  <a:cubicBezTo>
                    <a:pt x="968" y="684"/>
                    <a:pt x="948" y="666"/>
                    <a:pt x="925" y="648"/>
                  </a:cubicBezTo>
                  <a:cubicBezTo>
                    <a:pt x="830" y="574"/>
                    <a:pt x="737" y="501"/>
                    <a:pt x="634" y="441"/>
                  </a:cubicBezTo>
                  <a:cubicBezTo>
                    <a:pt x="543" y="388"/>
                    <a:pt x="448" y="342"/>
                    <a:pt x="358" y="287"/>
                  </a:cubicBezTo>
                  <a:cubicBezTo>
                    <a:pt x="334" y="275"/>
                    <a:pt x="309" y="260"/>
                    <a:pt x="287" y="245"/>
                  </a:cubicBezTo>
                  <a:cubicBezTo>
                    <a:pt x="278" y="238"/>
                    <a:pt x="266" y="232"/>
                    <a:pt x="255" y="225"/>
                  </a:cubicBezTo>
                  <a:cubicBezTo>
                    <a:pt x="252" y="220"/>
                    <a:pt x="248" y="219"/>
                    <a:pt x="246" y="217"/>
                  </a:cubicBezTo>
                  <a:cubicBezTo>
                    <a:pt x="243" y="217"/>
                    <a:pt x="243" y="216"/>
                    <a:pt x="242" y="216"/>
                  </a:cubicBezTo>
                  <a:cubicBezTo>
                    <a:pt x="203" y="181"/>
                    <a:pt x="168" y="149"/>
                    <a:pt x="134" y="112"/>
                  </a:cubicBezTo>
                  <a:cubicBezTo>
                    <a:pt x="126" y="101"/>
                    <a:pt x="119" y="91"/>
                    <a:pt x="113" y="82"/>
                  </a:cubicBezTo>
                  <a:lnTo>
                    <a:pt x="96" y="54"/>
                  </a:lnTo>
                  <a:cubicBezTo>
                    <a:pt x="93" y="52"/>
                    <a:pt x="90" y="45"/>
                    <a:pt x="86" y="39"/>
                  </a:cubicBezTo>
                  <a:cubicBezTo>
                    <a:pt x="82" y="26"/>
                    <a:pt x="76" y="12"/>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5"/>
            <p:cNvSpPr/>
            <p:nvPr/>
          </p:nvSpPr>
          <p:spPr>
            <a:xfrm>
              <a:off x="4538500" y="1085925"/>
              <a:ext cx="135225" cy="244325"/>
            </a:xfrm>
            <a:custGeom>
              <a:avLst/>
              <a:gdLst/>
              <a:ahLst/>
              <a:cxnLst/>
              <a:rect l="l" t="t" r="r" b="b"/>
              <a:pathLst>
                <a:path w="5409" h="9773" extrusionOk="0">
                  <a:moveTo>
                    <a:pt x="3155" y="1"/>
                  </a:moveTo>
                  <a:cubicBezTo>
                    <a:pt x="3153" y="1"/>
                    <a:pt x="3152" y="1"/>
                    <a:pt x="3151" y="1"/>
                  </a:cubicBezTo>
                  <a:lnTo>
                    <a:pt x="3130" y="1"/>
                  </a:lnTo>
                  <a:cubicBezTo>
                    <a:pt x="2968" y="1"/>
                    <a:pt x="1939" y="62"/>
                    <a:pt x="1379" y="96"/>
                  </a:cubicBezTo>
                  <a:cubicBezTo>
                    <a:pt x="1166" y="108"/>
                    <a:pt x="1021" y="118"/>
                    <a:pt x="1021" y="118"/>
                  </a:cubicBezTo>
                  <a:cubicBezTo>
                    <a:pt x="1021" y="118"/>
                    <a:pt x="998" y="268"/>
                    <a:pt x="960" y="470"/>
                  </a:cubicBezTo>
                  <a:cubicBezTo>
                    <a:pt x="932" y="604"/>
                    <a:pt x="899" y="763"/>
                    <a:pt x="856" y="916"/>
                  </a:cubicBezTo>
                  <a:cubicBezTo>
                    <a:pt x="804" y="1110"/>
                    <a:pt x="737" y="1300"/>
                    <a:pt x="661" y="1486"/>
                  </a:cubicBezTo>
                  <a:lnTo>
                    <a:pt x="588" y="1661"/>
                  </a:lnTo>
                  <a:cubicBezTo>
                    <a:pt x="383" y="2152"/>
                    <a:pt x="383" y="2710"/>
                    <a:pt x="590" y="3221"/>
                  </a:cubicBezTo>
                  <a:cubicBezTo>
                    <a:pt x="819" y="3787"/>
                    <a:pt x="1087" y="4420"/>
                    <a:pt x="1136" y="4870"/>
                  </a:cubicBezTo>
                  <a:cubicBezTo>
                    <a:pt x="1162" y="5103"/>
                    <a:pt x="1131" y="5480"/>
                    <a:pt x="1044" y="5691"/>
                  </a:cubicBezTo>
                  <a:cubicBezTo>
                    <a:pt x="190" y="7845"/>
                    <a:pt x="0" y="9438"/>
                    <a:pt x="0" y="9438"/>
                  </a:cubicBezTo>
                  <a:cubicBezTo>
                    <a:pt x="736" y="9665"/>
                    <a:pt x="1499" y="9773"/>
                    <a:pt x="2288" y="9773"/>
                  </a:cubicBezTo>
                  <a:cubicBezTo>
                    <a:pt x="3240" y="9773"/>
                    <a:pt x="4232" y="9617"/>
                    <a:pt x="5266" y="9328"/>
                  </a:cubicBezTo>
                  <a:cubicBezTo>
                    <a:pt x="5265" y="9326"/>
                    <a:pt x="5409" y="8521"/>
                    <a:pt x="4366" y="6009"/>
                  </a:cubicBezTo>
                  <a:cubicBezTo>
                    <a:pt x="4191" y="5592"/>
                    <a:pt x="4118" y="5145"/>
                    <a:pt x="4137" y="4680"/>
                  </a:cubicBezTo>
                  <a:cubicBezTo>
                    <a:pt x="4152" y="4332"/>
                    <a:pt x="4237" y="3980"/>
                    <a:pt x="4351" y="3652"/>
                  </a:cubicBezTo>
                  <a:cubicBezTo>
                    <a:pt x="4608" y="3251"/>
                    <a:pt x="4860" y="2980"/>
                    <a:pt x="4543" y="2077"/>
                  </a:cubicBezTo>
                  <a:lnTo>
                    <a:pt x="4342" y="1324"/>
                  </a:lnTo>
                  <a:cubicBezTo>
                    <a:pt x="4293" y="1144"/>
                    <a:pt x="4223" y="928"/>
                    <a:pt x="4153" y="721"/>
                  </a:cubicBezTo>
                  <a:cubicBezTo>
                    <a:pt x="4134" y="668"/>
                    <a:pt x="4112" y="614"/>
                    <a:pt x="4087" y="565"/>
                  </a:cubicBezTo>
                  <a:cubicBezTo>
                    <a:pt x="3903" y="223"/>
                    <a:pt x="3545" y="1"/>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5"/>
            <p:cNvSpPr/>
            <p:nvPr/>
          </p:nvSpPr>
          <p:spPr>
            <a:xfrm>
              <a:off x="4539875" y="1111875"/>
              <a:ext cx="109358" cy="14850"/>
            </a:xfrm>
            <a:custGeom>
              <a:avLst/>
              <a:gdLst/>
              <a:ahLst/>
              <a:cxnLst/>
              <a:rect l="l" t="t" r="r" b="b"/>
              <a:pathLst>
                <a:path w="6655" h="594" extrusionOk="0">
                  <a:moveTo>
                    <a:pt x="6598" y="0"/>
                  </a:moveTo>
                  <a:cubicBezTo>
                    <a:pt x="6594" y="0"/>
                    <a:pt x="6590" y="1"/>
                    <a:pt x="6585" y="2"/>
                  </a:cubicBezTo>
                  <a:cubicBezTo>
                    <a:pt x="5805" y="276"/>
                    <a:pt x="4981" y="420"/>
                    <a:pt x="4146" y="478"/>
                  </a:cubicBezTo>
                  <a:cubicBezTo>
                    <a:pt x="3820" y="500"/>
                    <a:pt x="3492" y="510"/>
                    <a:pt x="3164" y="510"/>
                  </a:cubicBezTo>
                  <a:cubicBezTo>
                    <a:pt x="2626" y="510"/>
                    <a:pt x="2086" y="484"/>
                    <a:pt x="1547" y="445"/>
                  </a:cubicBezTo>
                  <a:cubicBezTo>
                    <a:pt x="1049" y="408"/>
                    <a:pt x="551" y="360"/>
                    <a:pt x="52" y="314"/>
                  </a:cubicBezTo>
                  <a:cubicBezTo>
                    <a:pt x="51" y="314"/>
                    <a:pt x="49" y="314"/>
                    <a:pt x="47" y="314"/>
                  </a:cubicBezTo>
                  <a:cubicBezTo>
                    <a:pt x="1" y="314"/>
                    <a:pt x="7" y="390"/>
                    <a:pt x="57" y="396"/>
                  </a:cubicBezTo>
                  <a:cubicBezTo>
                    <a:pt x="944" y="479"/>
                    <a:pt x="1833" y="565"/>
                    <a:pt x="2720" y="588"/>
                  </a:cubicBezTo>
                  <a:cubicBezTo>
                    <a:pt x="2870" y="592"/>
                    <a:pt x="3019" y="594"/>
                    <a:pt x="3168" y="594"/>
                  </a:cubicBezTo>
                  <a:cubicBezTo>
                    <a:pt x="3870" y="594"/>
                    <a:pt x="4570" y="548"/>
                    <a:pt x="5256" y="430"/>
                  </a:cubicBezTo>
                  <a:cubicBezTo>
                    <a:pt x="5716" y="350"/>
                    <a:pt x="6169" y="237"/>
                    <a:pt x="6608" y="83"/>
                  </a:cubicBezTo>
                  <a:cubicBezTo>
                    <a:pt x="6655" y="65"/>
                    <a:pt x="6637" y="0"/>
                    <a:pt x="6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5"/>
            <p:cNvSpPr/>
            <p:nvPr/>
          </p:nvSpPr>
          <p:spPr>
            <a:xfrm>
              <a:off x="4541063" y="1126875"/>
              <a:ext cx="107948" cy="17300"/>
            </a:xfrm>
            <a:custGeom>
              <a:avLst/>
              <a:gdLst/>
              <a:ahLst/>
              <a:cxnLst/>
              <a:rect l="l" t="t" r="r" b="b"/>
              <a:pathLst>
                <a:path w="6322" h="692" extrusionOk="0">
                  <a:moveTo>
                    <a:pt x="6262" y="1"/>
                  </a:moveTo>
                  <a:cubicBezTo>
                    <a:pt x="6259" y="1"/>
                    <a:pt x="6255" y="1"/>
                    <a:pt x="6250" y="3"/>
                  </a:cubicBezTo>
                  <a:cubicBezTo>
                    <a:pt x="5481" y="242"/>
                    <a:pt x="4686" y="413"/>
                    <a:pt x="3881" y="511"/>
                  </a:cubicBezTo>
                  <a:cubicBezTo>
                    <a:pt x="3328" y="577"/>
                    <a:pt x="2772" y="610"/>
                    <a:pt x="2213" y="610"/>
                  </a:cubicBezTo>
                  <a:cubicBezTo>
                    <a:pt x="1958" y="610"/>
                    <a:pt x="1703" y="603"/>
                    <a:pt x="1448" y="589"/>
                  </a:cubicBezTo>
                  <a:cubicBezTo>
                    <a:pt x="988" y="563"/>
                    <a:pt x="527" y="514"/>
                    <a:pt x="68" y="441"/>
                  </a:cubicBezTo>
                  <a:cubicBezTo>
                    <a:pt x="66" y="440"/>
                    <a:pt x="63" y="440"/>
                    <a:pt x="61" y="440"/>
                  </a:cubicBezTo>
                  <a:cubicBezTo>
                    <a:pt x="15" y="440"/>
                    <a:pt x="1" y="511"/>
                    <a:pt x="50" y="518"/>
                  </a:cubicBezTo>
                  <a:cubicBezTo>
                    <a:pt x="781" y="635"/>
                    <a:pt x="1517" y="691"/>
                    <a:pt x="2250" y="691"/>
                  </a:cubicBezTo>
                  <a:cubicBezTo>
                    <a:pt x="2337" y="691"/>
                    <a:pt x="2423" y="690"/>
                    <a:pt x="2510" y="689"/>
                  </a:cubicBezTo>
                  <a:cubicBezTo>
                    <a:pt x="3329" y="673"/>
                    <a:pt x="4144" y="583"/>
                    <a:pt x="4940" y="424"/>
                  </a:cubicBezTo>
                  <a:cubicBezTo>
                    <a:pt x="5392" y="332"/>
                    <a:pt x="5836" y="219"/>
                    <a:pt x="6274" y="83"/>
                  </a:cubicBezTo>
                  <a:cubicBezTo>
                    <a:pt x="6322" y="69"/>
                    <a:pt x="6303" y="1"/>
                    <a:pt x="6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5"/>
            <p:cNvSpPr/>
            <p:nvPr/>
          </p:nvSpPr>
          <p:spPr>
            <a:xfrm>
              <a:off x="4536374" y="1146175"/>
              <a:ext cx="118418" cy="16300"/>
            </a:xfrm>
            <a:custGeom>
              <a:avLst/>
              <a:gdLst/>
              <a:ahLst/>
              <a:cxnLst/>
              <a:rect l="l" t="t" r="r" b="b"/>
              <a:pathLst>
                <a:path w="6401" h="652" extrusionOk="0">
                  <a:moveTo>
                    <a:pt x="6344" y="1"/>
                  </a:moveTo>
                  <a:cubicBezTo>
                    <a:pt x="6340" y="1"/>
                    <a:pt x="6336" y="2"/>
                    <a:pt x="6331" y="3"/>
                  </a:cubicBezTo>
                  <a:cubicBezTo>
                    <a:pt x="5551" y="250"/>
                    <a:pt x="4743" y="419"/>
                    <a:pt x="3925" y="504"/>
                  </a:cubicBezTo>
                  <a:cubicBezTo>
                    <a:pt x="3499" y="549"/>
                    <a:pt x="3069" y="571"/>
                    <a:pt x="2639" y="571"/>
                  </a:cubicBezTo>
                  <a:cubicBezTo>
                    <a:pt x="2247" y="571"/>
                    <a:pt x="1853" y="552"/>
                    <a:pt x="1461" y="516"/>
                  </a:cubicBezTo>
                  <a:cubicBezTo>
                    <a:pt x="994" y="472"/>
                    <a:pt x="531" y="403"/>
                    <a:pt x="67" y="306"/>
                  </a:cubicBezTo>
                  <a:cubicBezTo>
                    <a:pt x="64" y="305"/>
                    <a:pt x="60" y="305"/>
                    <a:pt x="57" y="305"/>
                  </a:cubicBezTo>
                  <a:cubicBezTo>
                    <a:pt x="13" y="305"/>
                    <a:pt x="1" y="375"/>
                    <a:pt x="49" y="383"/>
                  </a:cubicBezTo>
                  <a:cubicBezTo>
                    <a:pt x="869" y="554"/>
                    <a:pt x="1701" y="643"/>
                    <a:pt x="2532" y="651"/>
                  </a:cubicBezTo>
                  <a:cubicBezTo>
                    <a:pt x="2569" y="651"/>
                    <a:pt x="2606" y="651"/>
                    <a:pt x="2643" y="651"/>
                  </a:cubicBezTo>
                  <a:cubicBezTo>
                    <a:pt x="3439" y="651"/>
                    <a:pt x="4231" y="575"/>
                    <a:pt x="5005" y="425"/>
                  </a:cubicBezTo>
                  <a:cubicBezTo>
                    <a:pt x="5462" y="336"/>
                    <a:pt x="5912" y="220"/>
                    <a:pt x="6355" y="80"/>
                  </a:cubicBezTo>
                  <a:cubicBezTo>
                    <a:pt x="6401" y="67"/>
                    <a:pt x="6384" y="1"/>
                    <a:pt x="6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5"/>
            <p:cNvSpPr/>
            <p:nvPr/>
          </p:nvSpPr>
          <p:spPr>
            <a:xfrm>
              <a:off x="4534825" y="1161475"/>
              <a:ext cx="117148" cy="15650"/>
            </a:xfrm>
            <a:custGeom>
              <a:avLst/>
              <a:gdLst/>
              <a:ahLst/>
              <a:cxnLst/>
              <a:rect l="l" t="t" r="r" b="b"/>
              <a:pathLst>
                <a:path w="7115" h="626" extrusionOk="0">
                  <a:moveTo>
                    <a:pt x="7054" y="0"/>
                  </a:moveTo>
                  <a:cubicBezTo>
                    <a:pt x="7050" y="0"/>
                    <a:pt x="7047" y="1"/>
                    <a:pt x="7043" y="2"/>
                  </a:cubicBezTo>
                  <a:cubicBezTo>
                    <a:pt x="6160" y="218"/>
                    <a:pt x="5260" y="373"/>
                    <a:pt x="4350" y="459"/>
                  </a:cubicBezTo>
                  <a:cubicBezTo>
                    <a:pt x="3755" y="515"/>
                    <a:pt x="3155" y="544"/>
                    <a:pt x="2554" y="544"/>
                  </a:cubicBezTo>
                  <a:cubicBezTo>
                    <a:pt x="2236" y="544"/>
                    <a:pt x="1918" y="536"/>
                    <a:pt x="1600" y="520"/>
                  </a:cubicBezTo>
                  <a:cubicBezTo>
                    <a:pt x="1085" y="493"/>
                    <a:pt x="568" y="447"/>
                    <a:pt x="52" y="379"/>
                  </a:cubicBezTo>
                  <a:cubicBezTo>
                    <a:pt x="50" y="379"/>
                    <a:pt x="48" y="378"/>
                    <a:pt x="46" y="378"/>
                  </a:cubicBezTo>
                  <a:cubicBezTo>
                    <a:pt x="1" y="378"/>
                    <a:pt x="6" y="453"/>
                    <a:pt x="55" y="461"/>
                  </a:cubicBezTo>
                  <a:cubicBezTo>
                    <a:pt x="886" y="569"/>
                    <a:pt x="1723" y="626"/>
                    <a:pt x="2557" y="626"/>
                  </a:cubicBezTo>
                  <a:cubicBezTo>
                    <a:pt x="2645" y="626"/>
                    <a:pt x="2734" y="625"/>
                    <a:pt x="2823" y="624"/>
                  </a:cubicBezTo>
                  <a:cubicBezTo>
                    <a:pt x="3741" y="611"/>
                    <a:pt x="4654" y="533"/>
                    <a:pt x="5556" y="388"/>
                  </a:cubicBezTo>
                  <a:cubicBezTo>
                    <a:pt x="6064" y="306"/>
                    <a:pt x="6569" y="204"/>
                    <a:pt x="7068" y="80"/>
                  </a:cubicBezTo>
                  <a:cubicBezTo>
                    <a:pt x="7115" y="68"/>
                    <a:pt x="7097" y="0"/>
                    <a:pt x="7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5"/>
            <p:cNvSpPr/>
            <p:nvPr/>
          </p:nvSpPr>
          <p:spPr>
            <a:xfrm>
              <a:off x="4537220" y="1184525"/>
              <a:ext cx="127175" cy="15225"/>
            </a:xfrm>
            <a:custGeom>
              <a:avLst/>
              <a:gdLst/>
              <a:ahLst/>
              <a:cxnLst/>
              <a:rect l="l" t="t" r="r" b="b"/>
              <a:pathLst>
                <a:path w="7448" h="609" extrusionOk="0">
                  <a:moveTo>
                    <a:pt x="7386" y="1"/>
                  </a:moveTo>
                  <a:cubicBezTo>
                    <a:pt x="7383" y="1"/>
                    <a:pt x="7379" y="1"/>
                    <a:pt x="7376" y="2"/>
                  </a:cubicBezTo>
                  <a:cubicBezTo>
                    <a:pt x="6456" y="244"/>
                    <a:pt x="5514" y="402"/>
                    <a:pt x="4561" y="477"/>
                  </a:cubicBezTo>
                  <a:cubicBezTo>
                    <a:pt x="4130" y="511"/>
                    <a:pt x="3698" y="528"/>
                    <a:pt x="3264" y="528"/>
                  </a:cubicBezTo>
                  <a:cubicBezTo>
                    <a:pt x="2739" y="528"/>
                    <a:pt x="2214" y="503"/>
                    <a:pt x="1689" y="454"/>
                  </a:cubicBezTo>
                  <a:cubicBezTo>
                    <a:pt x="1147" y="402"/>
                    <a:pt x="605" y="323"/>
                    <a:pt x="69" y="220"/>
                  </a:cubicBezTo>
                  <a:cubicBezTo>
                    <a:pt x="66" y="220"/>
                    <a:pt x="62" y="219"/>
                    <a:pt x="59" y="219"/>
                  </a:cubicBezTo>
                  <a:cubicBezTo>
                    <a:pt x="15" y="219"/>
                    <a:pt x="1" y="289"/>
                    <a:pt x="49" y="298"/>
                  </a:cubicBezTo>
                  <a:cubicBezTo>
                    <a:pt x="1009" y="485"/>
                    <a:pt x="1979" y="587"/>
                    <a:pt x="2946" y="605"/>
                  </a:cubicBezTo>
                  <a:cubicBezTo>
                    <a:pt x="3056" y="607"/>
                    <a:pt x="3166" y="608"/>
                    <a:pt x="3276" y="608"/>
                  </a:cubicBezTo>
                  <a:cubicBezTo>
                    <a:pt x="4127" y="608"/>
                    <a:pt x="4976" y="542"/>
                    <a:pt x="5810" y="411"/>
                  </a:cubicBezTo>
                  <a:cubicBezTo>
                    <a:pt x="6346" y="327"/>
                    <a:pt x="6875" y="216"/>
                    <a:pt x="7399" y="81"/>
                  </a:cubicBezTo>
                  <a:cubicBezTo>
                    <a:pt x="7448" y="68"/>
                    <a:pt x="7429" y="1"/>
                    <a:pt x="7386"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5"/>
            <p:cNvSpPr/>
            <p:nvPr/>
          </p:nvSpPr>
          <p:spPr>
            <a:xfrm>
              <a:off x="4535525" y="1210900"/>
              <a:ext cx="108470" cy="8950"/>
            </a:xfrm>
            <a:custGeom>
              <a:avLst/>
              <a:gdLst/>
              <a:ahLst/>
              <a:cxnLst/>
              <a:rect l="l" t="t" r="r" b="b"/>
              <a:pathLst>
                <a:path w="5579" h="358" extrusionOk="0">
                  <a:moveTo>
                    <a:pt x="60" y="1"/>
                  </a:moveTo>
                  <a:cubicBezTo>
                    <a:pt x="15" y="1"/>
                    <a:pt x="0" y="72"/>
                    <a:pt x="49" y="80"/>
                  </a:cubicBezTo>
                  <a:cubicBezTo>
                    <a:pt x="759" y="222"/>
                    <a:pt x="1475" y="309"/>
                    <a:pt x="2193" y="342"/>
                  </a:cubicBezTo>
                  <a:cubicBezTo>
                    <a:pt x="2417" y="352"/>
                    <a:pt x="2641" y="358"/>
                    <a:pt x="2864" y="358"/>
                  </a:cubicBezTo>
                  <a:cubicBezTo>
                    <a:pt x="3359" y="358"/>
                    <a:pt x="3853" y="332"/>
                    <a:pt x="4342" y="279"/>
                  </a:cubicBezTo>
                  <a:cubicBezTo>
                    <a:pt x="4740" y="236"/>
                    <a:pt x="5135" y="177"/>
                    <a:pt x="5528" y="101"/>
                  </a:cubicBezTo>
                  <a:cubicBezTo>
                    <a:pt x="5578" y="91"/>
                    <a:pt x="5558" y="22"/>
                    <a:pt x="5513" y="22"/>
                  </a:cubicBezTo>
                  <a:cubicBezTo>
                    <a:pt x="5511" y="22"/>
                    <a:pt x="5508" y="22"/>
                    <a:pt x="5505" y="22"/>
                  </a:cubicBezTo>
                  <a:cubicBezTo>
                    <a:pt x="4813" y="158"/>
                    <a:pt x="4108" y="239"/>
                    <a:pt x="3396" y="266"/>
                  </a:cubicBezTo>
                  <a:cubicBezTo>
                    <a:pt x="3214" y="273"/>
                    <a:pt x="3031" y="277"/>
                    <a:pt x="2849" y="277"/>
                  </a:cubicBezTo>
                  <a:cubicBezTo>
                    <a:pt x="2322" y="277"/>
                    <a:pt x="1794" y="247"/>
                    <a:pt x="1267" y="187"/>
                  </a:cubicBezTo>
                  <a:cubicBezTo>
                    <a:pt x="866" y="143"/>
                    <a:pt x="468" y="80"/>
                    <a:pt x="69" y="2"/>
                  </a:cubicBezTo>
                  <a:cubicBezTo>
                    <a:pt x="65" y="1"/>
                    <a:pt x="62"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5"/>
            <p:cNvSpPr/>
            <p:nvPr/>
          </p:nvSpPr>
          <p:spPr>
            <a:xfrm>
              <a:off x="4545639" y="1099050"/>
              <a:ext cx="91881" cy="16775"/>
            </a:xfrm>
            <a:custGeom>
              <a:avLst/>
              <a:gdLst/>
              <a:ahLst/>
              <a:cxnLst/>
              <a:rect l="l" t="t" r="r" b="b"/>
              <a:pathLst>
                <a:path w="5381" h="671" extrusionOk="0">
                  <a:moveTo>
                    <a:pt x="5328" y="0"/>
                  </a:moveTo>
                  <a:cubicBezTo>
                    <a:pt x="5323" y="0"/>
                    <a:pt x="5319" y="1"/>
                    <a:pt x="5314" y="3"/>
                  </a:cubicBezTo>
                  <a:cubicBezTo>
                    <a:pt x="4678" y="261"/>
                    <a:pt x="4007" y="438"/>
                    <a:pt x="3319" y="524"/>
                  </a:cubicBezTo>
                  <a:cubicBezTo>
                    <a:pt x="2974" y="568"/>
                    <a:pt x="2627" y="590"/>
                    <a:pt x="2278" y="590"/>
                  </a:cubicBezTo>
                  <a:cubicBezTo>
                    <a:pt x="1930" y="590"/>
                    <a:pt x="1580" y="568"/>
                    <a:pt x="1232" y="524"/>
                  </a:cubicBezTo>
                  <a:cubicBezTo>
                    <a:pt x="838" y="474"/>
                    <a:pt x="449" y="397"/>
                    <a:pt x="64" y="291"/>
                  </a:cubicBezTo>
                  <a:cubicBezTo>
                    <a:pt x="60" y="290"/>
                    <a:pt x="56" y="289"/>
                    <a:pt x="52" y="289"/>
                  </a:cubicBezTo>
                  <a:cubicBezTo>
                    <a:pt x="10" y="289"/>
                    <a:pt x="0" y="358"/>
                    <a:pt x="45" y="368"/>
                  </a:cubicBezTo>
                  <a:cubicBezTo>
                    <a:pt x="731" y="557"/>
                    <a:pt x="1434" y="657"/>
                    <a:pt x="2137" y="670"/>
                  </a:cubicBezTo>
                  <a:cubicBezTo>
                    <a:pt x="2179" y="671"/>
                    <a:pt x="2222" y="671"/>
                    <a:pt x="2264" y="671"/>
                  </a:cubicBezTo>
                  <a:cubicBezTo>
                    <a:pt x="2927" y="671"/>
                    <a:pt x="3584" y="595"/>
                    <a:pt x="4222" y="441"/>
                  </a:cubicBezTo>
                  <a:cubicBezTo>
                    <a:pt x="4604" y="349"/>
                    <a:pt x="4977" y="227"/>
                    <a:pt x="5339" y="82"/>
                  </a:cubicBezTo>
                  <a:cubicBezTo>
                    <a:pt x="5381" y="64"/>
                    <a:pt x="5366" y="0"/>
                    <a:pt x="5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5"/>
            <p:cNvSpPr/>
            <p:nvPr/>
          </p:nvSpPr>
          <p:spPr>
            <a:xfrm>
              <a:off x="4552851" y="1085425"/>
              <a:ext cx="78277" cy="17050"/>
            </a:xfrm>
            <a:custGeom>
              <a:avLst/>
              <a:gdLst/>
              <a:ahLst/>
              <a:cxnLst/>
              <a:rect l="l" t="t" r="r" b="b"/>
              <a:pathLst>
                <a:path w="4985" h="682" extrusionOk="0">
                  <a:moveTo>
                    <a:pt x="4917" y="1"/>
                  </a:moveTo>
                  <a:cubicBezTo>
                    <a:pt x="4911" y="1"/>
                    <a:pt x="4906" y="2"/>
                    <a:pt x="4900" y="4"/>
                  </a:cubicBezTo>
                  <a:cubicBezTo>
                    <a:pt x="4321" y="260"/>
                    <a:pt x="3703" y="437"/>
                    <a:pt x="3067" y="527"/>
                  </a:cubicBezTo>
                  <a:cubicBezTo>
                    <a:pt x="2729" y="576"/>
                    <a:pt x="2387" y="601"/>
                    <a:pt x="2044" y="601"/>
                  </a:cubicBezTo>
                  <a:cubicBezTo>
                    <a:pt x="1746" y="601"/>
                    <a:pt x="1447" y="582"/>
                    <a:pt x="1149" y="547"/>
                  </a:cubicBezTo>
                  <a:cubicBezTo>
                    <a:pt x="784" y="502"/>
                    <a:pt x="421" y="429"/>
                    <a:pt x="65" y="331"/>
                  </a:cubicBezTo>
                  <a:cubicBezTo>
                    <a:pt x="60" y="330"/>
                    <a:pt x="56" y="329"/>
                    <a:pt x="52" y="329"/>
                  </a:cubicBezTo>
                  <a:cubicBezTo>
                    <a:pt x="10" y="329"/>
                    <a:pt x="1" y="397"/>
                    <a:pt x="45" y="408"/>
                  </a:cubicBezTo>
                  <a:cubicBezTo>
                    <a:pt x="683" y="585"/>
                    <a:pt x="1338" y="676"/>
                    <a:pt x="1990" y="682"/>
                  </a:cubicBezTo>
                  <a:cubicBezTo>
                    <a:pt x="2007" y="682"/>
                    <a:pt x="2024" y="682"/>
                    <a:pt x="2041" y="682"/>
                  </a:cubicBezTo>
                  <a:cubicBezTo>
                    <a:pt x="2679" y="682"/>
                    <a:pt x="3313" y="600"/>
                    <a:pt x="3922" y="437"/>
                  </a:cubicBezTo>
                  <a:cubicBezTo>
                    <a:pt x="4274" y="342"/>
                    <a:pt x="4613" y="221"/>
                    <a:pt x="4944" y="74"/>
                  </a:cubicBezTo>
                  <a:cubicBezTo>
                    <a:pt x="4985" y="57"/>
                    <a:pt x="4956" y="1"/>
                    <a:pt x="4917"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5"/>
            <p:cNvSpPr/>
            <p:nvPr/>
          </p:nvSpPr>
          <p:spPr>
            <a:xfrm>
              <a:off x="4638700" y="1113375"/>
              <a:ext cx="21400" cy="77350"/>
            </a:xfrm>
            <a:custGeom>
              <a:avLst/>
              <a:gdLst/>
              <a:ahLst/>
              <a:cxnLst/>
              <a:rect l="l" t="t" r="r" b="b"/>
              <a:pathLst>
                <a:path w="856" h="3094" extrusionOk="0">
                  <a:moveTo>
                    <a:pt x="55" y="1"/>
                  </a:moveTo>
                  <a:cubicBezTo>
                    <a:pt x="26" y="1"/>
                    <a:pt x="1" y="42"/>
                    <a:pt x="27" y="73"/>
                  </a:cubicBezTo>
                  <a:cubicBezTo>
                    <a:pt x="600" y="728"/>
                    <a:pt x="775" y="1660"/>
                    <a:pt x="465" y="2438"/>
                  </a:cubicBezTo>
                  <a:cubicBezTo>
                    <a:pt x="380" y="2652"/>
                    <a:pt x="263" y="2848"/>
                    <a:pt x="116" y="3023"/>
                  </a:cubicBezTo>
                  <a:cubicBezTo>
                    <a:pt x="91" y="3053"/>
                    <a:pt x="121" y="3094"/>
                    <a:pt x="150" y="3094"/>
                  </a:cubicBezTo>
                  <a:cubicBezTo>
                    <a:pt x="159" y="3094"/>
                    <a:pt x="168" y="3090"/>
                    <a:pt x="175" y="3081"/>
                  </a:cubicBezTo>
                  <a:cubicBezTo>
                    <a:pt x="731" y="2422"/>
                    <a:pt x="855" y="1470"/>
                    <a:pt x="487" y="647"/>
                  </a:cubicBezTo>
                  <a:cubicBezTo>
                    <a:pt x="385" y="418"/>
                    <a:pt x="248" y="204"/>
                    <a:pt x="83" y="15"/>
                  </a:cubicBezTo>
                  <a:cubicBezTo>
                    <a:pt x="74" y="5"/>
                    <a:pt x="65" y="1"/>
                    <a:pt x="55" y="1"/>
                  </a:cubicBezTo>
                  <a:close/>
                </a:path>
              </a:pathLst>
            </a:custGeom>
            <a:solidFill>
              <a:srgbClr val="C4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5"/>
            <p:cNvSpPr/>
            <p:nvPr/>
          </p:nvSpPr>
          <p:spPr>
            <a:xfrm>
              <a:off x="4638700" y="1113375"/>
              <a:ext cx="21400" cy="77350"/>
            </a:xfrm>
            <a:custGeom>
              <a:avLst/>
              <a:gdLst/>
              <a:ahLst/>
              <a:cxnLst/>
              <a:rect l="l" t="t" r="r" b="b"/>
              <a:pathLst>
                <a:path w="856" h="3094" extrusionOk="0">
                  <a:moveTo>
                    <a:pt x="55" y="1"/>
                  </a:moveTo>
                  <a:cubicBezTo>
                    <a:pt x="26" y="1"/>
                    <a:pt x="1" y="42"/>
                    <a:pt x="27" y="73"/>
                  </a:cubicBezTo>
                  <a:cubicBezTo>
                    <a:pt x="600" y="728"/>
                    <a:pt x="775" y="1660"/>
                    <a:pt x="465" y="2438"/>
                  </a:cubicBezTo>
                  <a:cubicBezTo>
                    <a:pt x="380" y="2652"/>
                    <a:pt x="263" y="2848"/>
                    <a:pt x="116" y="3023"/>
                  </a:cubicBezTo>
                  <a:cubicBezTo>
                    <a:pt x="91" y="3053"/>
                    <a:pt x="121" y="3094"/>
                    <a:pt x="150" y="3094"/>
                  </a:cubicBezTo>
                  <a:cubicBezTo>
                    <a:pt x="159" y="3094"/>
                    <a:pt x="168" y="3090"/>
                    <a:pt x="175" y="3081"/>
                  </a:cubicBezTo>
                  <a:cubicBezTo>
                    <a:pt x="731" y="2422"/>
                    <a:pt x="855" y="1470"/>
                    <a:pt x="487" y="647"/>
                  </a:cubicBezTo>
                  <a:cubicBezTo>
                    <a:pt x="385" y="418"/>
                    <a:pt x="248" y="204"/>
                    <a:pt x="83" y="15"/>
                  </a:cubicBezTo>
                  <a:cubicBezTo>
                    <a:pt x="74" y="5"/>
                    <a:pt x="65" y="1"/>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5"/>
            <p:cNvSpPr/>
            <p:nvPr/>
          </p:nvSpPr>
          <p:spPr>
            <a:xfrm>
              <a:off x="4462425" y="1223825"/>
              <a:ext cx="271875" cy="350700"/>
            </a:xfrm>
            <a:custGeom>
              <a:avLst/>
              <a:gdLst/>
              <a:ahLst/>
              <a:cxnLst/>
              <a:rect l="l" t="t" r="r" b="b"/>
              <a:pathLst>
                <a:path w="10875" h="14028" extrusionOk="0">
                  <a:moveTo>
                    <a:pt x="7354" y="0"/>
                  </a:moveTo>
                  <a:cubicBezTo>
                    <a:pt x="6875" y="219"/>
                    <a:pt x="6341" y="331"/>
                    <a:pt x="5750" y="331"/>
                  </a:cubicBezTo>
                  <a:cubicBezTo>
                    <a:pt x="5263" y="331"/>
                    <a:pt x="4738" y="255"/>
                    <a:pt x="4172" y="98"/>
                  </a:cubicBezTo>
                  <a:cubicBezTo>
                    <a:pt x="3276" y="1108"/>
                    <a:pt x="2797" y="2392"/>
                    <a:pt x="2501" y="3743"/>
                  </a:cubicBezTo>
                  <a:cubicBezTo>
                    <a:pt x="2343" y="4473"/>
                    <a:pt x="2237" y="5221"/>
                    <a:pt x="2150" y="5957"/>
                  </a:cubicBezTo>
                  <a:cubicBezTo>
                    <a:pt x="1901" y="8059"/>
                    <a:pt x="1" y="12478"/>
                    <a:pt x="1" y="12478"/>
                  </a:cubicBezTo>
                  <a:cubicBezTo>
                    <a:pt x="1" y="12478"/>
                    <a:pt x="2073" y="14027"/>
                    <a:pt x="6053" y="14027"/>
                  </a:cubicBezTo>
                  <a:cubicBezTo>
                    <a:pt x="8296" y="14027"/>
                    <a:pt x="9359" y="13426"/>
                    <a:pt x="10874" y="12745"/>
                  </a:cubicBezTo>
                  <a:cubicBezTo>
                    <a:pt x="10733" y="12552"/>
                    <a:pt x="10614" y="12349"/>
                    <a:pt x="10515" y="12138"/>
                  </a:cubicBezTo>
                  <a:cubicBezTo>
                    <a:pt x="10010" y="11047"/>
                    <a:pt x="10050" y="9745"/>
                    <a:pt x="9994" y="8531"/>
                  </a:cubicBezTo>
                  <a:cubicBezTo>
                    <a:pt x="9848" y="5455"/>
                    <a:pt x="9035" y="2652"/>
                    <a:pt x="7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5"/>
            <p:cNvSpPr/>
            <p:nvPr/>
          </p:nvSpPr>
          <p:spPr>
            <a:xfrm>
              <a:off x="4564125" y="1085925"/>
              <a:ext cx="69975" cy="22700"/>
            </a:xfrm>
            <a:custGeom>
              <a:avLst/>
              <a:gdLst/>
              <a:ahLst/>
              <a:cxnLst/>
              <a:rect l="l" t="t" r="r" b="b"/>
              <a:pathLst>
                <a:path w="2799" h="908" extrusionOk="0">
                  <a:moveTo>
                    <a:pt x="2109" y="1"/>
                  </a:moveTo>
                  <a:cubicBezTo>
                    <a:pt x="1948" y="1"/>
                    <a:pt x="917" y="62"/>
                    <a:pt x="358" y="96"/>
                  </a:cubicBezTo>
                  <a:cubicBezTo>
                    <a:pt x="143" y="108"/>
                    <a:pt x="0" y="118"/>
                    <a:pt x="0" y="118"/>
                  </a:cubicBezTo>
                  <a:cubicBezTo>
                    <a:pt x="159" y="475"/>
                    <a:pt x="484" y="734"/>
                    <a:pt x="863" y="803"/>
                  </a:cubicBezTo>
                  <a:cubicBezTo>
                    <a:pt x="1084" y="841"/>
                    <a:pt x="1300" y="874"/>
                    <a:pt x="1439" y="886"/>
                  </a:cubicBezTo>
                  <a:cubicBezTo>
                    <a:pt x="1583" y="899"/>
                    <a:pt x="1727" y="908"/>
                    <a:pt x="1869" y="908"/>
                  </a:cubicBezTo>
                  <a:cubicBezTo>
                    <a:pt x="2018" y="908"/>
                    <a:pt x="2166" y="898"/>
                    <a:pt x="2311" y="874"/>
                  </a:cubicBezTo>
                  <a:lnTo>
                    <a:pt x="2319" y="871"/>
                  </a:lnTo>
                  <a:cubicBezTo>
                    <a:pt x="2799" y="794"/>
                    <a:pt x="2772" y="87"/>
                    <a:pt x="2286" y="13"/>
                  </a:cubicBezTo>
                  <a:cubicBezTo>
                    <a:pt x="2231" y="5"/>
                    <a:pt x="2179" y="1"/>
                    <a:pt x="213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5"/>
            <p:cNvSpPr/>
            <p:nvPr/>
          </p:nvSpPr>
          <p:spPr>
            <a:xfrm>
              <a:off x="4611050" y="1020125"/>
              <a:ext cx="42175" cy="113325"/>
            </a:xfrm>
            <a:custGeom>
              <a:avLst/>
              <a:gdLst/>
              <a:ahLst/>
              <a:cxnLst/>
              <a:rect l="l" t="t" r="r" b="b"/>
              <a:pathLst>
                <a:path w="1687" h="4533" extrusionOk="0">
                  <a:moveTo>
                    <a:pt x="650" y="0"/>
                  </a:moveTo>
                  <a:lnTo>
                    <a:pt x="72" y="149"/>
                  </a:lnTo>
                  <a:cubicBezTo>
                    <a:pt x="1" y="494"/>
                    <a:pt x="75" y="864"/>
                    <a:pt x="278" y="1183"/>
                  </a:cubicBezTo>
                  <a:cubicBezTo>
                    <a:pt x="382" y="1346"/>
                    <a:pt x="521" y="1495"/>
                    <a:pt x="628" y="1657"/>
                  </a:cubicBezTo>
                  <a:cubicBezTo>
                    <a:pt x="736" y="1817"/>
                    <a:pt x="818" y="1998"/>
                    <a:pt x="797" y="2177"/>
                  </a:cubicBezTo>
                  <a:cubicBezTo>
                    <a:pt x="775" y="2364"/>
                    <a:pt x="644" y="2529"/>
                    <a:pt x="607" y="2713"/>
                  </a:cubicBezTo>
                  <a:cubicBezTo>
                    <a:pt x="555" y="2961"/>
                    <a:pt x="674" y="3218"/>
                    <a:pt x="812" y="3450"/>
                  </a:cubicBezTo>
                  <a:cubicBezTo>
                    <a:pt x="948" y="3684"/>
                    <a:pt x="1110" y="3915"/>
                    <a:pt x="1155" y="4167"/>
                  </a:cubicBezTo>
                  <a:cubicBezTo>
                    <a:pt x="1177" y="4290"/>
                    <a:pt x="1156" y="4435"/>
                    <a:pt x="1033" y="4504"/>
                  </a:cubicBezTo>
                  <a:cubicBezTo>
                    <a:pt x="1073" y="4498"/>
                    <a:pt x="1115" y="4495"/>
                    <a:pt x="1156" y="4495"/>
                  </a:cubicBezTo>
                  <a:cubicBezTo>
                    <a:pt x="1241" y="4495"/>
                    <a:pt x="1326" y="4508"/>
                    <a:pt x="1406" y="4533"/>
                  </a:cubicBezTo>
                  <a:cubicBezTo>
                    <a:pt x="1623" y="4287"/>
                    <a:pt x="1687" y="3956"/>
                    <a:pt x="1572" y="3662"/>
                  </a:cubicBezTo>
                  <a:cubicBezTo>
                    <a:pt x="1453" y="3353"/>
                    <a:pt x="1156" y="3071"/>
                    <a:pt x="1191" y="2756"/>
                  </a:cubicBezTo>
                  <a:cubicBezTo>
                    <a:pt x="1213" y="2557"/>
                    <a:pt x="1364" y="2388"/>
                    <a:pt x="1428" y="2194"/>
                  </a:cubicBezTo>
                  <a:cubicBezTo>
                    <a:pt x="1549" y="1828"/>
                    <a:pt x="1330" y="1435"/>
                    <a:pt x="1097" y="1092"/>
                  </a:cubicBezTo>
                  <a:cubicBezTo>
                    <a:pt x="865" y="748"/>
                    <a:pt x="610" y="382"/>
                    <a:pt x="650" y="0"/>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5"/>
            <p:cNvSpPr/>
            <p:nvPr/>
          </p:nvSpPr>
          <p:spPr>
            <a:xfrm>
              <a:off x="4582275" y="1058400"/>
              <a:ext cx="28850" cy="47000"/>
            </a:xfrm>
            <a:custGeom>
              <a:avLst/>
              <a:gdLst/>
              <a:ahLst/>
              <a:cxnLst/>
              <a:rect l="l" t="t" r="r" b="b"/>
              <a:pathLst>
                <a:path w="1154" h="1880" extrusionOk="0">
                  <a:moveTo>
                    <a:pt x="1021" y="1"/>
                  </a:moveTo>
                  <a:lnTo>
                    <a:pt x="0" y="59"/>
                  </a:lnTo>
                  <a:lnTo>
                    <a:pt x="104" y="1125"/>
                  </a:lnTo>
                  <a:lnTo>
                    <a:pt x="115" y="1324"/>
                  </a:lnTo>
                  <a:cubicBezTo>
                    <a:pt x="130" y="1571"/>
                    <a:pt x="299" y="1801"/>
                    <a:pt x="540" y="1864"/>
                  </a:cubicBezTo>
                  <a:cubicBezTo>
                    <a:pt x="583" y="1874"/>
                    <a:pt x="626" y="1880"/>
                    <a:pt x="667" y="1880"/>
                  </a:cubicBezTo>
                  <a:cubicBezTo>
                    <a:pt x="757" y="1880"/>
                    <a:pt x="841" y="1854"/>
                    <a:pt x="921" y="1801"/>
                  </a:cubicBezTo>
                  <a:cubicBezTo>
                    <a:pt x="1071" y="1703"/>
                    <a:pt x="1153" y="1531"/>
                    <a:pt x="1152" y="1347"/>
                  </a:cubicBezTo>
                  <a:lnTo>
                    <a:pt x="1152" y="1284"/>
                  </a:lnTo>
                  <a:lnTo>
                    <a:pt x="1152" y="1278"/>
                  </a:lnTo>
                  <a:lnTo>
                    <a:pt x="1109" y="854"/>
                  </a:lnTo>
                  <a:lnTo>
                    <a:pt x="1042" y="200"/>
                  </a:lnTo>
                  <a:lnTo>
                    <a:pt x="1021"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5"/>
            <p:cNvSpPr/>
            <p:nvPr/>
          </p:nvSpPr>
          <p:spPr>
            <a:xfrm>
              <a:off x="4585100" y="1060075"/>
              <a:ext cx="25975" cy="30450"/>
            </a:xfrm>
            <a:custGeom>
              <a:avLst/>
              <a:gdLst/>
              <a:ahLst/>
              <a:cxnLst/>
              <a:rect l="l" t="t" r="r" b="b"/>
              <a:pathLst>
                <a:path w="1039" h="1218" extrusionOk="0">
                  <a:moveTo>
                    <a:pt x="32" y="1"/>
                  </a:moveTo>
                  <a:cubicBezTo>
                    <a:pt x="32" y="1"/>
                    <a:pt x="1" y="1218"/>
                    <a:pt x="1020" y="1218"/>
                  </a:cubicBezTo>
                  <a:cubicBezTo>
                    <a:pt x="1026" y="1218"/>
                    <a:pt x="1032" y="1217"/>
                    <a:pt x="1039" y="1217"/>
                  </a:cubicBezTo>
                  <a:lnTo>
                    <a:pt x="1039" y="1211"/>
                  </a:lnTo>
                  <a:lnTo>
                    <a:pt x="996" y="784"/>
                  </a:lnTo>
                  <a:lnTo>
                    <a:pt x="929" y="130"/>
                  </a:lnTo>
                  <a:lnTo>
                    <a:pt x="32"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5"/>
            <p:cNvSpPr/>
            <p:nvPr/>
          </p:nvSpPr>
          <p:spPr>
            <a:xfrm>
              <a:off x="4561050" y="999875"/>
              <a:ext cx="69450" cy="80250"/>
            </a:xfrm>
            <a:custGeom>
              <a:avLst/>
              <a:gdLst/>
              <a:ahLst/>
              <a:cxnLst/>
              <a:rect l="l" t="t" r="r" b="b"/>
              <a:pathLst>
                <a:path w="2778" h="3210" extrusionOk="0">
                  <a:moveTo>
                    <a:pt x="1300" y="0"/>
                  </a:moveTo>
                  <a:cubicBezTo>
                    <a:pt x="1122" y="0"/>
                    <a:pt x="946" y="34"/>
                    <a:pt x="792" y="100"/>
                  </a:cubicBezTo>
                  <a:cubicBezTo>
                    <a:pt x="263" y="331"/>
                    <a:pt x="214" y="870"/>
                    <a:pt x="364" y="1350"/>
                  </a:cubicBezTo>
                  <a:cubicBezTo>
                    <a:pt x="309" y="1323"/>
                    <a:pt x="263" y="1312"/>
                    <a:pt x="224" y="1312"/>
                  </a:cubicBezTo>
                  <a:cubicBezTo>
                    <a:pt x="18" y="1312"/>
                    <a:pt x="10" y="1622"/>
                    <a:pt x="10" y="1622"/>
                  </a:cubicBezTo>
                  <a:cubicBezTo>
                    <a:pt x="0" y="2047"/>
                    <a:pt x="404" y="2052"/>
                    <a:pt x="425" y="2052"/>
                  </a:cubicBezTo>
                  <a:cubicBezTo>
                    <a:pt x="426" y="2052"/>
                    <a:pt x="426" y="2052"/>
                    <a:pt x="426" y="2052"/>
                  </a:cubicBezTo>
                  <a:cubicBezTo>
                    <a:pt x="555" y="2468"/>
                    <a:pt x="842" y="2719"/>
                    <a:pt x="842" y="2719"/>
                  </a:cubicBezTo>
                  <a:cubicBezTo>
                    <a:pt x="1111" y="2958"/>
                    <a:pt x="1347" y="3092"/>
                    <a:pt x="1543" y="3160"/>
                  </a:cubicBezTo>
                  <a:cubicBezTo>
                    <a:pt x="1638" y="3194"/>
                    <a:pt x="1735" y="3210"/>
                    <a:pt x="1829" y="3210"/>
                  </a:cubicBezTo>
                  <a:cubicBezTo>
                    <a:pt x="2127" y="3210"/>
                    <a:pt x="2408" y="3054"/>
                    <a:pt x="2567" y="2794"/>
                  </a:cubicBezTo>
                  <a:cubicBezTo>
                    <a:pt x="2739" y="2511"/>
                    <a:pt x="2778" y="2192"/>
                    <a:pt x="2733" y="1867"/>
                  </a:cubicBezTo>
                  <a:cubicBezTo>
                    <a:pt x="2729" y="1818"/>
                    <a:pt x="2721" y="1769"/>
                    <a:pt x="2715" y="1717"/>
                  </a:cubicBezTo>
                  <a:cubicBezTo>
                    <a:pt x="2691" y="1550"/>
                    <a:pt x="2669" y="1385"/>
                    <a:pt x="2656" y="1216"/>
                  </a:cubicBezTo>
                  <a:cubicBezTo>
                    <a:pt x="2639" y="977"/>
                    <a:pt x="2494" y="738"/>
                    <a:pt x="2351" y="537"/>
                  </a:cubicBezTo>
                  <a:cubicBezTo>
                    <a:pt x="2261" y="409"/>
                    <a:pt x="2151" y="295"/>
                    <a:pt x="2020" y="209"/>
                  </a:cubicBezTo>
                  <a:cubicBezTo>
                    <a:pt x="1816" y="70"/>
                    <a:pt x="1556" y="0"/>
                    <a:pt x="1300"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5"/>
            <p:cNvSpPr/>
            <p:nvPr/>
          </p:nvSpPr>
          <p:spPr>
            <a:xfrm>
              <a:off x="4608800" y="1042275"/>
              <a:ext cx="8700" cy="17000"/>
            </a:xfrm>
            <a:custGeom>
              <a:avLst/>
              <a:gdLst/>
              <a:ahLst/>
              <a:cxnLst/>
              <a:rect l="l" t="t" r="r" b="b"/>
              <a:pathLst>
                <a:path w="348" h="680" extrusionOk="0">
                  <a:moveTo>
                    <a:pt x="57" y="0"/>
                  </a:moveTo>
                  <a:cubicBezTo>
                    <a:pt x="55" y="0"/>
                    <a:pt x="52" y="1"/>
                    <a:pt x="49" y="1"/>
                  </a:cubicBezTo>
                  <a:cubicBezTo>
                    <a:pt x="25" y="7"/>
                    <a:pt x="18" y="29"/>
                    <a:pt x="21" y="49"/>
                  </a:cubicBezTo>
                  <a:cubicBezTo>
                    <a:pt x="43" y="185"/>
                    <a:pt x="103" y="313"/>
                    <a:pt x="192" y="420"/>
                  </a:cubicBezTo>
                  <a:cubicBezTo>
                    <a:pt x="226" y="462"/>
                    <a:pt x="276" y="506"/>
                    <a:pt x="233" y="557"/>
                  </a:cubicBezTo>
                  <a:cubicBezTo>
                    <a:pt x="203" y="591"/>
                    <a:pt x="156" y="598"/>
                    <a:pt x="111" y="598"/>
                  </a:cubicBezTo>
                  <a:cubicBezTo>
                    <a:pt x="91" y="598"/>
                    <a:pt x="71" y="596"/>
                    <a:pt x="54" y="595"/>
                  </a:cubicBezTo>
                  <a:cubicBezTo>
                    <a:pt x="52" y="595"/>
                    <a:pt x="51" y="595"/>
                    <a:pt x="49" y="595"/>
                  </a:cubicBezTo>
                  <a:cubicBezTo>
                    <a:pt x="0" y="595"/>
                    <a:pt x="1" y="673"/>
                    <a:pt x="54" y="677"/>
                  </a:cubicBezTo>
                  <a:cubicBezTo>
                    <a:pt x="73" y="679"/>
                    <a:pt x="93" y="680"/>
                    <a:pt x="113" y="680"/>
                  </a:cubicBezTo>
                  <a:cubicBezTo>
                    <a:pt x="173" y="680"/>
                    <a:pt x="232" y="670"/>
                    <a:pt x="278" y="631"/>
                  </a:cubicBezTo>
                  <a:cubicBezTo>
                    <a:pt x="330" y="587"/>
                    <a:pt x="348" y="515"/>
                    <a:pt x="316" y="453"/>
                  </a:cubicBezTo>
                  <a:cubicBezTo>
                    <a:pt x="300" y="419"/>
                    <a:pt x="272" y="393"/>
                    <a:pt x="250" y="365"/>
                  </a:cubicBezTo>
                  <a:cubicBezTo>
                    <a:pt x="224" y="334"/>
                    <a:pt x="199" y="298"/>
                    <a:pt x="180" y="263"/>
                  </a:cubicBezTo>
                  <a:cubicBezTo>
                    <a:pt x="138" y="191"/>
                    <a:pt x="111" y="113"/>
                    <a:pt x="100" y="32"/>
                  </a:cubicBezTo>
                  <a:cubicBezTo>
                    <a:pt x="96" y="13"/>
                    <a:pt x="76"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5"/>
            <p:cNvSpPr/>
            <p:nvPr/>
          </p:nvSpPr>
          <p:spPr>
            <a:xfrm>
              <a:off x="4595650" y="1041375"/>
              <a:ext cx="5325" cy="6875"/>
            </a:xfrm>
            <a:custGeom>
              <a:avLst/>
              <a:gdLst/>
              <a:ahLst/>
              <a:cxnLst/>
              <a:rect l="l" t="t" r="r" b="b"/>
              <a:pathLst>
                <a:path w="213" h="275" extrusionOk="0">
                  <a:moveTo>
                    <a:pt x="88" y="1"/>
                  </a:moveTo>
                  <a:cubicBezTo>
                    <a:pt x="85" y="1"/>
                    <a:pt x="82" y="1"/>
                    <a:pt x="79" y="2"/>
                  </a:cubicBezTo>
                  <a:cubicBezTo>
                    <a:pt x="27" y="9"/>
                    <a:pt x="0" y="76"/>
                    <a:pt x="15" y="150"/>
                  </a:cubicBezTo>
                  <a:cubicBezTo>
                    <a:pt x="29" y="220"/>
                    <a:pt x="77" y="274"/>
                    <a:pt x="125" y="274"/>
                  </a:cubicBezTo>
                  <a:cubicBezTo>
                    <a:pt x="128" y="274"/>
                    <a:pt x="131" y="274"/>
                    <a:pt x="134" y="273"/>
                  </a:cubicBezTo>
                  <a:cubicBezTo>
                    <a:pt x="183" y="266"/>
                    <a:pt x="213" y="201"/>
                    <a:pt x="198" y="125"/>
                  </a:cubicBezTo>
                  <a:cubicBezTo>
                    <a:pt x="184" y="55"/>
                    <a:pt x="136" y="1"/>
                    <a:pt x="88"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5"/>
            <p:cNvSpPr/>
            <p:nvPr/>
          </p:nvSpPr>
          <p:spPr>
            <a:xfrm>
              <a:off x="4615725" y="1039975"/>
              <a:ext cx="5375" cy="6825"/>
            </a:xfrm>
            <a:custGeom>
              <a:avLst/>
              <a:gdLst/>
              <a:ahLst/>
              <a:cxnLst/>
              <a:rect l="l" t="t" r="r" b="b"/>
              <a:pathLst>
                <a:path w="215" h="273" extrusionOk="0">
                  <a:moveTo>
                    <a:pt x="90" y="1"/>
                  </a:moveTo>
                  <a:cubicBezTo>
                    <a:pt x="87" y="1"/>
                    <a:pt x="84" y="1"/>
                    <a:pt x="81" y="1"/>
                  </a:cubicBezTo>
                  <a:cubicBezTo>
                    <a:pt x="29" y="9"/>
                    <a:pt x="1" y="75"/>
                    <a:pt x="16" y="150"/>
                  </a:cubicBezTo>
                  <a:cubicBezTo>
                    <a:pt x="30" y="219"/>
                    <a:pt x="78" y="272"/>
                    <a:pt x="125" y="272"/>
                  </a:cubicBezTo>
                  <a:cubicBezTo>
                    <a:pt x="128" y="272"/>
                    <a:pt x="131" y="272"/>
                    <a:pt x="135" y="272"/>
                  </a:cubicBezTo>
                  <a:cubicBezTo>
                    <a:pt x="185" y="264"/>
                    <a:pt x="215" y="199"/>
                    <a:pt x="200" y="123"/>
                  </a:cubicBezTo>
                  <a:cubicBezTo>
                    <a:pt x="186" y="53"/>
                    <a:pt x="137" y="1"/>
                    <a:pt x="90"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5"/>
            <p:cNvSpPr/>
            <p:nvPr/>
          </p:nvSpPr>
          <p:spPr>
            <a:xfrm>
              <a:off x="4615100" y="1030025"/>
              <a:ext cx="7875" cy="5725"/>
            </a:xfrm>
            <a:custGeom>
              <a:avLst/>
              <a:gdLst/>
              <a:ahLst/>
              <a:cxnLst/>
              <a:rect l="l" t="t" r="r" b="b"/>
              <a:pathLst>
                <a:path w="315" h="229" extrusionOk="0">
                  <a:moveTo>
                    <a:pt x="76" y="1"/>
                  </a:moveTo>
                  <a:cubicBezTo>
                    <a:pt x="62" y="1"/>
                    <a:pt x="48" y="3"/>
                    <a:pt x="35" y="10"/>
                  </a:cubicBezTo>
                  <a:cubicBezTo>
                    <a:pt x="17" y="20"/>
                    <a:pt x="2" y="43"/>
                    <a:pt x="1" y="60"/>
                  </a:cubicBezTo>
                  <a:cubicBezTo>
                    <a:pt x="1" y="84"/>
                    <a:pt x="18" y="98"/>
                    <a:pt x="35" y="105"/>
                  </a:cubicBezTo>
                  <a:cubicBezTo>
                    <a:pt x="70" y="121"/>
                    <a:pt x="109" y="126"/>
                    <a:pt x="148" y="129"/>
                  </a:cubicBezTo>
                  <a:cubicBezTo>
                    <a:pt x="186" y="135"/>
                    <a:pt x="226" y="141"/>
                    <a:pt x="258" y="162"/>
                  </a:cubicBezTo>
                  <a:cubicBezTo>
                    <a:pt x="266" y="166"/>
                    <a:pt x="274" y="173"/>
                    <a:pt x="281" y="181"/>
                  </a:cubicBezTo>
                  <a:lnTo>
                    <a:pt x="284" y="184"/>
                  </a:lnTo>
                  <a:cubicBezTo>
                    <a:pt x="296" y="194"/>
                    <a:pt x="307" y="211"/>
                    <a:pt x="314" y="228"/>
                  </a:cubicBezTo>
                  <a:cubicBezTo>
                    <a:pt x="289" y="102"/>
                    <a:pt x="200" y="9"/>
                    <a:pt x="87" y="1"/>
                  </a:cubicBezTo>
                  <a:cubicBezTo>
                    <a:pt x="83" y="1"/>
                    <a:pt x="80" y="1"/>
                    <a:pt x="76"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5"/>
            <p:cNvSpPr/>
            <p:nvPr/>
          </p:nvSpPr>
          <p:spPr>
            <a:xfrm>
              <a:off x="4591475" y="1030250"/>
              <a:ext cx="7825" cy="5150"/>
            </a:xfrm>
            <a:custGeom>
              <a:avLst/>
              <a:gdLst/>
              <a:ahLst/>
              <a:cxnLst/>
              <a:rect l="l" t="t" r="r" b="b"/>
              <a:pathLst>
                <a:path w="313" h="206" extrusionOk="0">
                  <a:moveTo>
                    <a:pt x="224" y="1"/>
                  </a:moveTo>
                  <a:cubicBezTo>
                    <a:pt x="114" y="1"/>
                    <a:pt x="27" y="83"/>
                    <a:pt x="1" y="206"/>
                  </a:cubicBezTo>
                  <a:cubicBezTo>
                    <a:pt x="8" y="190"/>
                    <a:pt x="19" y="175"/>
                    <a:pt x="31" y="164"/>
                  </a:cubicBezTo>
                  <a:cubicBezTo>
                    <a:pt x="31" y="164"/>
                    <a:pt x="34" y="164"/>
                    <a:pt x="34" y="163"/>
                  </a:cubicBezTo>
                  <a:cubicBezTo>
                    <a:pt x="41" y="155"/>
                    <a:pt x="48" y="150"/>
                    <a:pt x="57" y="145"/>
                  </a:cubicBezTo>
                  <a:cubicBezTo>
                    <a:pt x="89" y="127"/>
                    <a:pt x="130" y="126"/>
                    <a:pt x="167" y="124"/>
                  </a:cubicBezTo>
                  <a:cubicBezTo>
                    <a:pt x="206" y="124"/>
                    <a:pt x="244" y="124"/>
                    <a:pt x="280" y="112"/>
                  </a:cubicBezTo>
                  <a:cubicBezTo>
                    <a:pt x="296" y="108"/>
                    <a:pt x="313" y="95"/>
                    <a:pt x="313" y="72"/>
                  </a:cubicBezTo>
                  <a:cubicBezTo>
                    <a:pt x="313" y="50"/>
                    <a:pt x="298" y="28"/>
                    <a:pt x="282" y="16"/>
                  </a:cubicBezTo>
                  <a:cubicBezTo>
                    <a:pt x="265" y="5"/>
                    <a:pt x="246" y="1"/>
                    <a:pt x="230" y="1"/>
                  </a:cubicBezTo>
                  <a:cubicBezTo>
                    <a:pt x="228" y="1"/>
                    <a:pt x="226" y="1"/>
                    <a:pt x="224"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5"/>
            <p:cNvSpPr/>
            <p:nvPr/>
          </p:nvSpPr>
          <p:spPr>
            <a:xfrm>
              <a:off x="4594875" y="1059250"/>
              <a:ext cx="16650" cy="6575"/>
            </a:xfrm>
            <a:custGeom>
              <a:avLst/>
              <a:gdLst/>
              <a:ahLst/>
              <a:cxnLst/>
              <a:rect l="l" t="t" r="r" b="b"/>
              <a:pathLst>
                <a:path w="666" h="263" extrusionOk="0">
                  <a:moveTo>
                    <a:pt x="62" y="0"/>
                  </a:moveTo>
                  <a:cubicBezTo>
                    <a:pt x="29" y="0"/>
                    <a:pt x="1" y="37"/>
                    <a:pt x="30" y="64"/>
                  </a:cubicBezTo>
                  <a:cubicBezTo>
                    <a:pt x="157" y="189"/>
                    <a:pt x="328" y="262"/>
                    <a:pt x="500" y="262"/>
                  </a:cubicBezTo>
                  <a:cubicBezTo>
                    <a:pt x="539" y="262"/>
                    <a:pt x="578" y="258"/>
                    <a:pt x="616" y="251"/>
                  </a:cubicBezTo>
                  <a:cubicBezTo>
                    <a:pt x="666" y="242"/>
                    <a:pt x="654" y="170"/>
                    <a:pt x="608" y="170"/>
                  </a:cubicBezTo>
                  <a:cubicBezTo>
                    <a:pt x="606" y="170"/>
                    <a:pt x="603" y="170"/>
                    <a:pt x="600" y="170"/>
                  </a:cubicBezTo>
                  <a:cubicBezTo>
                    <a:pt x="567" y="177"/>
                    <a:pt x="532" y="180"/>
                    <a:pt x="498" y="180"/>
                  </a:cubicBezTo>
                  <a:cubicBezTo>
                    <a:pt x="350" y="180"/>
                    <a:pt x="201" y="121"/>
                    <a:pt x="92" y="13"/>
                  </a:cubicBezTo>
                  <a:cubicBezTo>
                    <a:pt x="83" y="4"/>
                    <a:pt x="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5"/>
            <p:cNvSpPr/>
            <p:nvPr/>
          </p:nvSpPr>
          <p:spPr>
            <a:xfrm>
              <a:off x="4650350" y="1164150"/>
              <a:ext cx="25" cy="25"/>
            </a:xfrm>
            <a:custGeom>
              <a:avLst/>
              <a:gdLst/>
              <a:ahLst/>
              <a:cxnLst/>
              <a:rect l="l" t="t" r="r" b="b"/>
              <a:pathLst>
                <a:path w="1" h="1" extrusionOk="0">
                  <a:moveTo>
                    <a:pt x="0" y="0"/>
                  </a:moveTo>
                  <a:close/>
                </a:path>
              </a:pathLst>
            </a:custGeom>
            <a:solidFill>
              <a:srgbClr val="E89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5"/>
            <p:cNvSpPr/>
            <p:nvPr/>
          </p:nvSpPr>
          <p:spPr>
            <a:xfrm>
              <a:off x="4666975" y="1091525"/>
              <a:ext cx="51950" cy="118525"/>
            </a:xfrm>
            <a:custGeom>
              <a:avLst/>
              <a:gdLst/>
              <a:ahLst/>
              <a:cxnLst/>
              <a:rect l="l" t="t" r="r" b="b"/>
              <a:pathLst>
                <a:path w="2078" h="4741" extrusionOk="0">
                  <a:moveTo>
                    <a:pt x="1690" y="1"/>
                  </a:moveTo>
                  <a:lnTo>
                    <a:pt x="1165" y="705"/>
                  </a:lnTo>
                  <a:cubicBezTo>
                    <a:pt x="1031" y="675"/>
                    <a:pt x="912" y="663"/>
                    <a:pt x="806" y="663"/>
                  </a:cubicBezTo>
                  <a:cubicBezTo>
                    <a:pt x="568" y="663"/>
                    <a:pt x="401" y="725"/>
                    <a:pt x="296" y="787"/>
                  </a:cubicBezTo>
                  <a:cubicBezTo>
                    <a:pt x="203" y="843"/>
                    <a:pt x="143" y="943"/>
                    <a:pt x="136" y="1053"/>
                  </a:cubicBezTo>
                  <a:cubicBezTo>
                    <a:pt x="1" y="2843"/>
                    <a:pt x="82" y="4126"/>
                    <a:pt x="513" y="4604"/>
                  </a:cubicBezTo>
                  <a:cubicBezTo>
                    <a:pt x="595" y="4696"/>
                    <a:pt x="705" y="4740"/>
                    <a:pt x="812" y="4740"/>
                  </a:cubicBezTo>
                  <a:cubicBezTo>
                    <a:pt x="953" y="4740"/>
                    <a:pt x="1088" y="4662"/>
                    <a:pt x="1143" y="4514"/>
                  </a:cubicBezTo>
                  <a:cubicBezTo>
                    <a:pt x="1266" y="4174"/>
                    <a:pt x="1152" y="3642"/>
                    <a:pt x="1152" y="3642"/>
                  </a:cubicBezTo>
                  <a:lnTo>
                    <a:pt x="610" y="1501"/>
                  </a:lnTo>
                  <a:lnTo>
                    <a:pt x="1397" y="1212"/>
                  </a:lnTo>
                  <a:cubicBezTo>
                    <a:pt x="2078" y="479"/>
                    <a:pt x="1895" y="426"/>
                    <a:pt x="1828" y="426"/>
                  </a:cubicBezTo>
                  <a:cubicBezTo>
                    <a:pt x="1817" y="426"/>
                    <a:pt x="1809" y="427"/>
                    <a:pt x="1809" y="427"/>
                  </a:cubicBezTo>
                  <a:cubicBezTo>
                    <a:pt x="1848" y="277"/>
                    <a:pt x="1828" y="236"/>
                    <a:pt x="1796" y="236"/>
                  </a:cubicBezTo>
                  <a:cubicBezTo>
                    <a:pt x="1758" y="236"/>
                    <a:pt x="1703" y="291"/>
                    <a:pt x="1703" y="291"/>
                  </a:cubicBezTo>
                  <a:cubicBezTo>
                    <a:pt x="1819" y="37"/>
                    <a:pt x="1690" y="1"/>
                    <a:pt x="169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5"/>
            <p:cNvSpPr/>
            <p:nvPr/>
          </p:nvSpPr>
          <p:spPr>
            <a:xfrm>
              <a:off x="4677225" y="1125075"/>
              <a:ext cx="6125" cy="5000"/>
            </a:xfrm>
            <a:custGeom>
              <a:avLst/>
              <a:gdLst/>
              <a:ahLst/>
              <a:cxnLst/>
              <a:rect l="l" t="t" r="r" b="b"/>
              <a:pathLst>
                <a:path w="245" h="200" extrusionOk="0">
                  <a:moveTo>
                    <a:pt x="46" y="0"/>
                  </a:moveTo>
                  <a:cubicBezTo>
                    <a:pt x="34" y="0"/>
                    <a:pt x="22" y="6"/>
                    <a:pt x="14" y="15"/>
                  </a:cubicBezTo>
                  <a:cubicBezTo>
                    <a:pt x="1" y="32"/>
                    <a:pt x="5" y="58"/>
                    <a:pt x="23" y="73"/>
                  </a:cubicBezTo>
                  <a:lnTo>
                    <a:pt x="173" y="189"/>
                  </a:lnTo>
                  <a:cubicBezTo>
                    <a:pt x="180" y="195"/>
                    <a:pt x="191" y="199"/>
                    <a:pt x="200" y="199"/>
                  </a:cubicBezTo>
                  <a:cubicBezTo>
                    <a:pt x="210" y="199"/>
                    <a:pt x="222" y="195"/>
                    <a:pt x="231" y="185"/>
                  </a:cubicBezTo>
                  <a:cubicBezTo>
                    <a:pt x="244" y="167"/>
                    <a:pt x="240" y="141"/>
                    <a:pt x="222" y="127"/>
                  </a:cubicBezTo>
                  <a:lnTo>
                    <a:pt x="72" y="9"/>
                  </a:lnTo>
                  <a:cubicBezTo>
                    <a:pt x="64" y="3"/>
                    <a:pt x="55" y="0"/>
                    <a:pt x="46"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5"/>
            <p:cNvSpPr/>
            <p:nvPr/>
          </p:nvSpPr>
          <p:spPr>
            <a:xfrm>
              <a:off x="4700000" y="1101125"/>
              <a:ext cx="13325" cy="17000"/>
            </a:xfrm>
            <a:custGeom>
              <a:avLst/>
              <a:gdLst/>
              <a:ahLst/>
              <a:cxnLst/>
              <a:rect l="l" t="t" r="r" b="b"/>
              <a:pathLst>
                <a:path w="533" h="680" extrusionOk="0">
                  <a:moveTo>
                    <a:pt x="485" y="1"/>
                  </a:moveTo>
                  <a:cubicBezTo>
                    <a:pt x="472" y="1"/>
                    <a:pt x="460" y="6"/>
                    <a:pt x="453" y="17"/>
                  </a:cubicBezTo>
                  <a:lnTo>
                    <a:pt x="12" y="612"/>
                  </a:lnTo>
                  <a:cubicBezTo>
                    <a:pt x="0" y="632"/>
                    <a:pt x="3" y="655"/>
                    <a:pt x="23" y="670"/>
                  </a:cubicBezTo>
                  <a:cubicBezTo>
                    <a:pt x="30" y="676"/>
                    <a:pt x="39" y="679"/>
                    <a:pt x="48" y="679"/>
                  </a:cubicBezTo>
                  <a:cubicBezTo>
                    <a:pt x="61" y="679"/>
                    <a:pt x="72" y="675"/>
                    <a:pt x="79" y="663"/>
                  </a:cubicBezTo>
                  <a:lnTo>
                    <a:pt x="520" y="67"/>
                  </a:lnTo>
                  <a:cubicBezTo>
                    <a:pt x="532" y="48"/>
                    <a:pt x="529" y="24"/>
                    <a:pt x="510" y="9"/>
                  </a:cubicBezTo>
                  <a:cubicBezTo>
                    <a:pt x="502" y="4"/>
                    <a:pt x="493" y="1"/>
                    <a:pt x="485"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5"/>
            <p:cNvSpPr/>
            <p:nvPr/>
          </p:nvSpPr>
          <p:spPr>
            <a:xfrm>
              <a:off x="4699725" y="1097750"/>
              <a:ext cx="10925" cy="15425"/>
            </a:xfrm>
            <a:custGeom>
              <a:avLst/>
              <a:gdLst/>
              <a:ahLst/>
              <a:cxnLst/>
              <a:rect l="l" t="t" r="r" b="b"/>
              <a:pathLst>
                <a:path w="437" h="617" extrusionOk="0">
                  <a:moveTo>
                    <a:pt x="389" y="1"/>
                  </a:moveTo>
                  <a:cubicBezTo>
                    <a:pt x="376" y="1"/>
                    <a:pt x="363" y="7"/>
                    <a:pt x="356" y="18"/>
                  </a:cubicBezTo>
                  <a:lnTo>
                    <a:pt x="13" y="551"/>
                  </a:lnTo>
                  <a:cubicBezTo>
                    <a:pt x="1" y="569"/>
                    <a:pt x="7" y="596"/>
                    <a:pt x="26" y="609"/>
                  </a:cubicBezTo>
                  <a:cubicBezTo>
                    <a:pt x="34" y="614"/>
                    <a:pt x="43" y="617"/>
                    <a:pt x="50" y="617"/>
                  </a:cubicBezTo>
                  <a:cubicBezTo>
                    <a:pt x="63" y="617"/>
                    <a:pt x="75" y="609"/>
                    <a:pt x="81" y="597"/>
                  </a:cubicBezTo>
                  <a:lnTo>
                    <a:pt x="424" y="64"/>
                  </a:lnTo>
                  <a:cubicBezTo>
                    <a:pt x="436" y="46"/>
                    <a:pt x="430" y="19"/>
                    <a:pt x="412" y="7"/>
                  </a:cubicBezTo>
                  <a:cubicBezTo>
                    <a:pt x="405" y="3"/>
                    <a:pt x="397" y="1"/>
                    <a:pt x="389"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5"/>
            <p:cNvSpPr/>
            <p:nvPr/>
          </p:nvSpPr>
          <p:spPr>
            <a:xfrm>
              <a:off x="4672325" y="1111100"/>
              <a:ext cx="19525" cy="13575"/>
            </a:xfrm>
            <a:custGeom>
              <a:avLst/>
              <a:gdLst/>
              <a:ahLst/>
              <a:cxnLst/>
              <a:rect l="l" t="t" r="r" b="b"/>
              <a:pathLst>
                <a:path w="781" h="543" extrusionOk="0">
                  <a:moveTo>
                    <a:pt x="735" y="0"/>
                  </a:moveTo>
                  <a:cubicBezTo>
                    <a:pt x="733" y="0"/>
                    <a:pt x="732" y="1"/>
                    <a:pt x="730" y="1"/>
                  </a:cubicBezTo>
                  <a:cubicBezTo>
                    <a:pt x="374" y="32"/>
                    <a:pt x="151" y="124"/>
                    <a:pt x="68" y="277"/>
                  </a:cubicBezTo>
                  <a:cubicBezTo>
                    <a:pt x="1" y="399"/>
                    <a:pt x="54" y="513"/>
                    <a:pt x="56" y="518"/>
                  </a:cubicBezTo>
                  <a:cubicBezTo>
                    <a:pt x="63" y="533"/>
                    <a:pt x="79" y="543"/>
                    <a:pt x="94" y="543"/>
                  </a:cubicBezTo>
                  <a:cubicBezTo>
                    <a:pt x="100" y="543"/>
                    <a:pt x="106" y="540"/>
                    <a:pt x="109" y="540"/>
                  </a:cubicBezTo>
                  <a:cubicBezTo>
                    <a:pt x="130" y="531"/>
                    <a:pt x="137" y="507"/>
                    <a:pt x="128" y="487"/>
                  </a:cubicBezTo>
                  <a:cubicBezTo>
                    <a:pt x="128" y="485"/>
                    <a:pt x="91" y="406"/>
                    <a:pt x="139" y="320"/>
                  </a:cubicBezTo>
                  <a:cubicBezTo>
                    <a:pt x="188" y="231"/>
                    <a:pt x="330" y="120"/>
                    <a:pt x="740" y="83"/>
                  </a:cubicBezTo>
                  <a:cubicBezTo>
                    <a:pt x="763" y="80"/>
                    <a:pt x="781" y="60"/>
                    <a:pt x="776" y="38"/>
                  </a:cubicBezTo>
                  <a:cubicBezTo>
                    <a:pt x="773" y="17"/>
                    <a:pt x="755" y="0"/>
                    <a:pt x="735"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5"/>
            <p:cNvSpPr/>
            <p:nvPr/>
          </p:nvSpPr>
          <p:spPr>
            <a:xfrm>
              <a:off x="4530700" y="1088675"/>
              <a:ext cx="141575" cy="133725"/>
            </a:xfrm>
            <a:custGeom>
              <a:avLst/>
              <a:gdLst/>
              <a:ahLst/>
              <a:cxnLst/>
              <a:rect l="l" t="t" r="r" b="b"/>
              <a:pathLst>
                <a:path w="5663" h="5349" extrusionOk="0">
                  <a:moveTo>
                    <a:pt x="1265" y="0"/>
                  </a:moveTo>
                  <a:cubicBezTo>
                    <a:pt x="1015" y="0"/>
                    <a:pt x="188" y="186"/>
                    <a:pt x="85" y="2609"/>
                  </a:cubicBezTo>
                  <a:lnTo>
                    <a:pt x="24" y="4337"/>
                  </a:lnTo>
                  <a:cubicBezTo>
                    <a:pt x="0" y="4843"/>
                    <a:pt x="327" y="5269"/>
                    <a:pt x="801" y="5339"/>
                  </a:cubicBezTo>
                  <a:cubicBezTo>
                    <a:pt x="845" y="5346"/>
                    <a:pt x="890" y="5349"/>
                    <a:pt x="937" y="5349"/>
                  </a:cubicBezTo>
                  <a:cubicBezTo>
                    <a:pt x="950" y="5349"/>
                    <a:pt x="963" y="5349"/>
                    <a:pt x="976" y="5348"/>
                  </a:cubicBezTo>
                  <a:cubicBezTo>
                    <a:pt x="2512" y="5283"/>
                    <a:pt x="4856" y="4452"/>
                    <a:pt x="5663" y="4059"/>
                  </a:cubicBezTo>
                  <a:cubicBezTo>
                    <a:pt x="5663" y="4059"/>
                    <a:pt x="5511" y="3530"/>
                    <a:pt x="5572" y="3272"/>
                  </a:cubicBezTo>
                  <a:lnTo>
                    <a:pt x="5572" y="3272"/>
                  </a:lnTo>
                  <a:lnTo>
                    <a:pt x="1244" y="4081"/>
                  </a:lnTo>
                  <a:lnTo>
                    <a:pt x="1211" y="4089"/>
                  </a:lnTo>
                  <a:cubicBezTo>
                    <a:pt x="1599" y="2514"/>
                    <a:pt x="1723" y="1106"/>
                    <a:pt x="1337" y="7"/>
                  </a:cubicBezTo>
                  <a:cubicBezTo>
                    <a:pt x="1337" y="7"/>
                    <a:pt x="1311" y="0"/>
                    <a:pt x="1265"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5"/>
            <p:cNvSpPr/>
            <p:nvPr/>
          </p:nvSpPr>
          <p:spPr>
            <a:xfrm>
              <a:off x="4659525" y="1169650"/>
              <a:ext cx="12750" cy="26900"/>
            </a:xfrm>
            <a:custGeom>
              <a:avLst/>
              <a:gdLst/>
              <a:ahLst/>
              <a:cxnLst/>
              <a:rect l="l" t="t" r="r" b="b"/>
              <a:pathLst>
                <a:path w="510" h="1076" extrusionOk="0">
                  <a:moveTo>
                    <a:pt x="181" y="0"/>
                  </a:moveTo>
                  <a:cubicBezTo>
                    <a:pt x="147" y="0"/>
                    <a:pt x="114" y="12"/>
                    <a:pt x="86" y="40"/>
                  </a:cubicBezTo>
                  <a:cubicBezTo>
                    <a:pt x="46" y="82"/>
                    <a:pt x="48" y="148"/>
                    <a:pt x="79" y="193"/>
                  </a:cubicBezTo>
                  <a:cubicBezTo>
                    <a:pt x="9" y="252"/>
                    <a:pt x="2" y="362"/>
                    <a:pt x="69" y="438"/>
                  </a:cubicBezTo>
                  <a:cubicBezTo>
                    <a:pt x="31" y="481"/>
                    <a:pt x="0" y="535"/>
                    <a:pt x="17" y="594"/>
                  </a:cubicBezTo>
                  <a:cubicBezTo>
                    <a:pt x="25" y="630"/>
                    <a:pt x="49" y="656"/>
                    <a:pt x="79" y="674"/>
                  </a:cubicBezTo>
                  <a:cubicBezTo>
                    <a:pt x="49" y="741"/>
                    <a:pt x="36" y="817"/>
                    <a:pt x="95" y="876"/>
                  </a:cubicBezTo>
                  <a:cubicBezTo>
                    <a:pt x="110" y="891"/>
                    <a:pt x="131" y="900"/>
                    <a:pt x="152" y="906"/>
                  </a:cubicBezTo>
                  <a:cubicBezTo>
                    <a:pt x="153" y="991"/>
                    <a:pt x="217" y="1075"/>
                    <a:pt x="317" y="1075"/>
                  </a:cubicBezTo>
                  <a:cubicBezTo>
                    <a:pt x="452" y="1075"/>
                    <a:pt x="510" y="916"/>
                    <a:pt x="429" y="817"/>
                  </a:cubicBezTo>
                  <a:cubicBezTo>
                    <a:pt x="473" y="765"/>
                    <a:pt x="510" y="700"/>
                    <a:pt x="492" y="630"/>
                  </a:cubicBezTo>
                  <a:cubicBezTo>
                    <a:pt x="480" y="588"/>
                    <a:pt x="452" y="552"/>
                    <a:pt x="418" y="535"/>
                  </a:cubicBezTo>
                  <a:cubicBezTo>
                    <a:pt x="447" y="486"/>
                    <a:pt x="464" y="429"/>
                    <a:pt x="434" y="371"/>
                  </a:cubicBezTo>
                  <a:cubicBezTo>
                    <a:pt x="421" y="347"/>
                    <a:pt x="403" y="330"/>
                    <a:pt x="382" y="319"/>
                  </a:cubicBezTo>
                  <a:lnTo>
                    <a:pt x="339" y="80"/>
                  </a:lnTo>
                  <a:cubicBezTo>
                    <a:pt x="300" y="34"/>
                    <a:pt x="239" y="0"/>
                    <a:pt x="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5"/>
            <p:cNvSpPr/>
            <p:nvPr/>
          </p:nvSpPr>
          <p:spPr>
            <a:xfrm>
              <a:off x="4530700" y="1088650"/>
              <a:ext cx="43050" cy="133475"/>
            </a:xfrm>
            <a:custGeom>
              <a:avLst/>
              <a:gdLst/>
              <a:ahLst/>
              <a:cxnLst/>
              <a:rect l="l" t="t" r="r" b="b"/>
              <a:pathLst>
                <a:path w="1722" h="5339" extrusionOk="0">
                  <a:moveTo>
                    <a:pt x="1266" y="0"/>
                  </a:moveTo>
                  <a:cubicBezTo>
                    <a:pt x="1016" y="0"/>
                    <a:pt x="188" y="185"/>
                    <a:pt x="85" y="2610"/>
                  </a:cubicBezTo>
                  <a:lnTo>
                    <a:pt x="24" y="4336"/>
                  </a:lnTo>
                  <a:cubicBezTo>
                    <a:pt x="0" y="4844"/>
                    <a:pt x="327" y="5270"/>
                    <a:pt x="801" y="5339"/>
                  </a:cubicBezTo>
                  <a:cubicBezTo>
                    <a:pt x="804" y="4641"/>
                    <a:pt x="1016" y="4274"/>
                    <a:pt x="1242" y="4082"/>
                  </a:cubicBezTo>
                  <a:lnTo>
                    <a:pt x="1242" y="4082"/>
                  </a:lnTo>
                  <a:lnTo>
                    <a:pt x="1209" y="4090"/>
                  </a:lnTo>
                  <a:cubicBezTo>
                    <a:pt x="1599" y="2518"/>
                    <a:pt x="1722" y="1107"/>
                    <a:pt x="1337" y="6"/>
                  </a:cubicBezTo>
                  <a:cubicBezTo>
                    <a:pt x="1337" y="6"/>
                    <a:pt x="1311" y="0"/>
                    <a:pt x="1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5"/>
            <p:cNvSpPr/>
            <p:nvPr/>
          </p:nvSpPr>
          <p:spPr>
            <a:xfrm>
              <a:off x="4557900" y="1117225"/>
              <a:ext cx="70600" cy="74925"/>
            </a:xfrm>
            <a:custGeom>
              <a:avLst/>
              <a:gdLst/>
              <a:ahLst/>
              <a:cxnLst/>
              <a:rect l="l" t="t" r="r" b="b"/>
              <a:pathLst>
                <a:path w="2824" h="2997" extrusionOk="0">
                  <a:moveTo>
                    <a:pt x="495" y="1"/>
                  </a:moveTo>
                  <a:cubicBezTo>
                    <a:pt x="474" y="1"/>
                    <a:pt x="455" y="14"/>
                    <a:pt x="457" y="40"/>
                  </a:cubicBezTo>
                  <a:cubicBezTo>
                    <a:pt x="511" y="812"/>
                    <a:pt x="430" y="1584"/>
                    <a:pt x="222" y="2315"/>
                  </a:cubicBezTo>
                  <a:cubicBezTo>
                    <a:pt x="163" y="2525"/>
                    <a:pt x="93" y="2733"/>
                    <a:pt x="13" y="2933"/>
                  </a:cubicBezTo>
                  <a:cubicBezTo>
                    <a:pt x="1" y="2967"/>
                    <a:pt x="30" y="2997"/>
                    <a:pt x="56" y="2997"/>
                  </a:cubicBezTo>
                  <a:cubicBezTo>
                    <a:pt x="68" y="2997"/>
                    <a:pt x="80" y="2990"/>
                    <a:pt x="86" y="2975"/>
                  </a:cubicBezTo>
                  <a:cubicBezTo>
                    <a:pt x="86" y="2973"/>
                    <a:pt x="87" y="2973"/>
                    <a:pt x="87" y="2970"/>
                  </a:cubicBezTo>
                  <a:lnTo>
                    <a:pt x="95" y="2970"/>
                  </a:lnTo>
                  <a:cubicBezTo>
                    <a:pt x="790" y="2848"/>
                    <a:pt x="1485" y="2725"/>
                    <a:pt x="2180" y="2605"/>
                  </a:cubicBezTo>
                  <a:lnTo>
                    <a:pt x="2776" y="2501"/>
                  </a:lnTo>
                  <a:cubicBezTo>
                    <a:pt x="2824" y="2492"/>
                    <a:pt x="2802" y="2423"/>
                    <a:pt x="2758" y="2423"/>
                  </a:cubicBezTo>
                  <a:cubicBezTo>
                    <a:pt x="2756" y="2423"/>
                    <a:pt x="2753" y="2423"/>
                    <a:pt x="2751" y="2424"/>
                  </a:cubicBezTo>
                  <a:cubicBezTo>
                    <a:pt x="2055" y="2545"/>
                    <a:pt x="1359" y="2669"/>
                    <a:pt x="665" y="2789"/>
                  </a:cubicBezTo>
                  <a:cubicBezTo>
                    <a:pt x="482" y="2820"/>
                    <a:pt x="301" y="2853"/>
                    <a:pt x="118" y="2886"/>
                  </a:cubicBezTo>
                  <a:cubicBezTo>
                    <a:pt x="381" y="2196"/>
                    <a:pt x="530" y="1461"/>
                    <a:pt x="552" y="712"/>
                  </a:cubicBezTo>
                  <a:cubicBezTo>
                    <a:pt x="560" y="488"/>
                    <a:pt x="554" y="264"/>
                    <a:pt x="539" y="40"/>
                  </a:cubicBezTo>
                  <a:cubicBezTo>
                    <a:pt x="537" y="14"/>
                    <a:pt x="515" y="1"/>
                    <a:pt x="495" y="1"/>
                  </a:cubicBezTo>
                  <a:close/>
                </a:path>
              </a:pathLst>
            </a:custGeom>
            <a:solidFill>
              <a:srgbClr val="C4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5"/>
            <p:cNvSpPr/>
            <p:nvPr/>
          </p:nvSpPr>
          <p:spPr>
            <a:xfrm>
              <a:off x="4557900" y="1117225"/>
              <a:ext cx="70600" cy="74925"/>
            </a:xfrm>
            <a:custGeom>
              <a:avLst/>
              <a:gdLst/>
              <a:ahLst/>
              <a:cxnLst/>
              <a:rect l="l" t="t" r="r" b="b"/>
              <a:pathLst>
                <a:path w="2824" h="2997" extrusionOk="0">
                  <a:moveTo>
                    <a:pt x="495" y="1"/>
                  </a:moveTo>
                  <a:cubicBezTo>
                    <a:pt x="474" y="1"/>
                    <a:pt x="455" y="14"/>
                    <a:pt x="457" y="40"/>
                  </a:cubicBezTo>
                  <a:cubicBezTo>
                    <a:pt x="511" y="812"/>
                    <a:pt x="430" y="1584"/>
                    <a:pt x="222" y="2315"/>
                  </a:cubicBezTo>
                  <a:cubicBezTo>
                    <a:pt x="163" y="2525"/>
                    <a:pt x="93" y="2733"/>
                    <a:pt x="13" y="2933"/>
                  </a:cubicBezTo>
                  <a:cubicBezTo>
                    <a:pt x="1" y="2967"/>
                    <a:pt x="30" y="2997"/>
                    <a:pt x="56" y="2997"/>
                  </a:cubicBezTo>
                  <a:cubicBezTo>
                    <a:pt x="68" y="2997"/>
                    <a:pt x="80" y="2990"/>
                    <a:pt x="86" y="2975"/>
                  </a:cubicBezTo>
                  <a:cubicBezTo>
                    <a:pt x="86" y="2973"/>
                    <a:pt x="87" y="2973"/>
                    <a:pt x="87" y="2970"/>
                  </a:cubicBezTo>
                  <a:lnTo>
                    <a:pt x="95" y="2970"/>
                  </a:lnTo>
                  <a:cubicBezTo>
                    <a:pt x="790" y="2848"/>
                    <a:pt x="1485" y="2725"/>
                    <a:pt x="2180" y="2605"/>
                  </a:cubicBezTo>
                  <a:lnTo>
                    <a:pt x="2776" y="2501"/>
                  </a:lnTo>
                  <a:cubicBezTo>
                    <a:pt x="2824" y="2492"/>
                    <a:pt x="2802" y="2423"/>
                    <a:pt x="2758" y="2423"/>
                  </a:cubicBezTo>
                  <a:cubicBezTo>
                    <a:pt x="2756" y="2423"/>
                    <a:pt x="2753" y="2423"/>
                    <a:pt x="2751" y="2424"/>
                  </a:cubicBezTo>
                  <a:cubicBezTo>
                    <a:pt x="2055" y="2545"/>
                    <a:pt x="1359" y="2669"/>
                    <a:pt x="665" y="2789"/>
                  </a:cubicBezTo>
                  <a:cubicBezTo>
                    <a:pt x="482" y="2820"/>
                    <a:pt x="301" y="2853"/>
                    <a:pt x="118" y="2886"/>
                  </a:cubicBezTo>
                  <a:cubicBezTo>
                    <a:pt x="381" y="2196"/>
                    <a:pt x="530" y="1461"/>
                    <a:pt x="552" y="712"/>
                  </a:cubicBezTo>
                  <a:cubicBezTo>
                    <a:pt x="560" y="488"/>
                    <a:pt x="554" y="264"/>
                    <a:pt x="539" y="40"/>
                  </a:cubicBezTo>
                  <a:cubicBezTo>
                    <a:pt x="537" y="14"/>
                    <a:pt x="515" y="1"/>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5"/>
            <p:cNvSpPr/>
            <p:nvPr/>
          </p:nvSpPr>
          <p:spPr>
            <a:xfrm>
              <a:off x="4666800" y="1148350"/>
              <a:ext cx="9175" cy="54025"/>
            </a:xfrm>
            <a:custGeom>
              <a:avLst/>
              <a:gdLst/>
              <a:ahLst/>
              <a:cxnLst/>
              <a:rect l="l" t="t" r="r" b="b"/>
              <a:pathLst>
                <a:path w="367" h="2161" extrusionOk="0">
                  <a:moveTo>
                    <a:pt x="110" y="1"/>
                  </a:moveTo>
                  <a:cubicBezTo>
                    <a:pt x="94" y="1"/>
                    <a:pt x="80" y="10"/>
                    <a:pt x="78" y="30"/>
                  </a:cubicBezTo>
                  <a:cubicBezTo>
                    <a:pt x="0" y="729"/>
                    <a:pt x="67" y="1448"/>
                    <a:pt x="278" y="2131"/>
                  </a:cubicBezTo>
                  <a:cubicBezTo>
                    <a:pt x="285" y="2152"/>
                    <a:pt x="302" y="2161"/>
                    <a:pt x="318" y="2161"/>
                  </a:cubicBezTo>
                  <a:cubicBezTo>
                    <a:pt x="343" y="2161"/>
                    <a:pt x="367" y="2140"/>
                    <a:pt x="357" y="2110"/>
                  </a:cubicBezTo>
                  <a:cubicBezTo>
                    <a:pt x="149" y="1440"/>
                    <a:pt x="81" y="736"/>
                    <a:pt x="158" y="53"/>
                  </a:cubicBezTo>
                  <a:cubicBezTo>
                    <a:pt x="161" y="21"/>
                    <a:pt x="134" y="1"/>
                    <a:pt x="11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5"/>
            <p:cNvSpPr/>
            <p:nvPr/>
          </p:nvSpPr>
          <p:spPr>
            <a:xfrm>
              <a:off x="4666800" y="1148350"/>
              <a:ext cx="9175" cy="54025"/>
            </a:xfrm>
            <a:custGeom>
              <a:avLst/>
              <a:gdLst/>
              <a:ahLst/>
              <a:cxnLst/>
              <a:rect l="l" t="t" r="r" b="b"/>
              <a:pathLst>
                <a:path w="367" h="2161" extrusionOk="0">
                  <a:moveTo>
                    <a:pt x="110" y="1"/>
                  </a:moveTo>
                  <a:cubicBezTo>
                    <a:pt x="94" y="1"/>
                    <a:pt x="80" y="10"/>
                    <a:pt x="78" y="30"/>
                  </a:cubicBezTo>
                  <a:cubicBezTo>
                    <a:pt x="0" y="729"/>
                    <a:pt x="67" y="1448"/>
                    <a:pt x="278" y="2131"/>
                  </a:cubicBezTo>
                  <a:cubicBezTo>
                    <a:pt x="285" y="2152"/>
                    <a:pt x="302" y="2161"/>
                    <a:pt x="318" y="2161"/>
                  </a:cubicBezTo>
                  <a:cubicBezTo>
                    <a:pt x="343" y="2161"/>
                    <a:pt x="367" y="2140"/>
                    <a:pt x="357" y="2110"/>
                  </a:cubicBezTo>
                  <a:cubicBezTo>
                    <a:pt x="149" y="1440"/>
                    <a:pt x="81" y="736"/>
                    <a:pt x="158" y="53"/>
                  </a:cubicBezTo>
                  <a:cubicBezTo>
                    <a:pt x="161" y="21"/>
                    <a:pt x="134" y="1"/>
                    <a:pt x="11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5"/>
            <p:cNvSpPr/>
            <p:nvPr/>
          </p:nvSpPr>
          <p:spPr>
            <a:xfrm>
              <a:off x="4540375" y="1645125"/>
              <a:ext cx="14700" cy="6700"/>
            </a:xfrm>
            <a:custGeom>
              <a:avLst/>
              <a:gdLst/>
              <a:ahLst/>
              <a:cxnLst/>
              <a:rect l="l" t="t" r="r" b="b"/>
              <a:pathLst>
                <a:path w="588" h="268" extrusionOk="0">
                  <a:moveTo>
                    <a:pt x="1" y="0"/>
                  </a:moveTo>
                  <a:cubicBezTo>
                    <a:pt x="14" y="67"/>
                    <a:pt x="29" y="134"/>
                    <a:pt x="44" y="202"/>
                  </a:cubicBezTo>
                  <a:lnTo>
                    <a:pt x="5" y="246"/>
                  </a:lnTo>
                  <a:lnTo>
                    <a:pt x="53" y="247"/>
                  </a:lnTo>
                  <a:cubicBezTo>
                    <a:pt x="224" y="254"/>
                    <a:pt x="395" y="260"/>
                    <a:pt x="567" y="268"/>
                  </a:cubicBezTo>
                  <a:lnTo>
                    <a:pt x="588" y="268"/>
                  </a:lnTo>
                  <a:cubicBezTo>
                    <a:pt x="585" y="247"/>
                    <a:pt x="579" y="225"/>
                    <a:pt x="573" y="197"/>
                  </a:cubicBezTo>
                  <a:cubicBezTo>
                    <a:pt x="577" y="153"/>
                    <a:pt x="580" y="97"/>
                    <a:pt x="583" y="24"/>
                  </a:cubicBezTo>
                  <a:cubicBezTo>
                    <a:pt x="389" y="17"/>
                    <a:pt x="195" y="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5"/>
            <p:cNvSpPr/>
            <p:nvPr/>
          </p:nvSpPr>
          <p:spPr>
            <a:xfrm>
              <a:off x="4634075" y="1645200"/>
              <a:ext cx="16850" cy="6850"/>
            </a:xfrm>
            <a:custGeom>
              <a:avLst/>
              <a:gdLst/>
              <a:ahLst/>
              <a:cxnLst/>
              <a:rect l="l" t="t" r="r" b="b"/>
              <a:pathLst>
                <a:path w="674" h="274" extrusionOk="0">
                  <a:moveTo>
                    <a:pt x="1" y="0"/>
                  </a:moveTo>
                  <a:lnTo>
                    <a:pt x="8" y="246"/>
                  </a:lnTo>
                  <a:lnTo>
                    <a:pt x="20" y="246"/>
                  </a:lnTo>
                  <a:cubicBezTo>
                    <a:pt x="136" y="251"/>
                    <a:pt x="250" y="254"/>
                    <a:pt x="366" y="260"/>
                  </a:cubicBezTo>
                  <a:cubicBezTo>
                    <a:pt x="469" y="266"/>
                    <a:pt x="573" y="269"/>
                    <a:pt x="674" y="274"/>
                  </a:cubicBezTo>
                  <a:lnTo>
                    <a:pt x="607" y="205"/>
                  </a:lnTo>
                  <a:cubicBezTo>
                    <a:pt x="607" y="205"/>
                    <a:pt x="620" y="143"/>
                    <a:pt x="642" y="29"/>
                  </a:cubicBezTo>
                  <a:cubicBezTo>
                    <a:pt x="428" y="20"/>
                    <a:pt x="216"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5"/>
            <p:cNvSpPr/>
            <p:nvPr/>
          </p:nvSpPr>
          <p:spPr>
            <a:xfrm>
              <a:off x="4462425" y="1317400"/>
              <a:ext cx="271875" cy="257125"/>
            </a:xfrm>
            <a:custGeom>
              <a:avLst/>
              <a:gdLst/>
              <a:ahLst/>
              <a:cxnLst/>
              <a:rect l="l" t="t" r="r" b="b"/>
              <a:pathLst>
                <a:path w="10875" h="10285" extrusionOk="0">
                  <a:moveTo>
                    <a:pt x="2501" y="0"/>
                  </a:moveTo>
                  <a:lnTo>
                    <a:pt x="2501" y="0"/>
                  </a:lnTo>
                  <a:cubicBezTo>
                    <a:pt x="2343" y="730"/>
                    <a:pt x="2237" y="1478"/>
                    <a:pt x="2150" y="2214"/>
                  </a:cubicBezTo>
                  <a:cubicBezTo>
                    <a:pt x="1901" y="4316"/>
                    <a:pt x="1" y="8735"/>
                    <a:pt x="1" y="8735"/>
                  </a:cubicBezTo>
                  <a:cubicBezTo>
                    <a:pt x="1" y="8735"/>
                    <a:pt x="2073" y="10284"/>
                    <a:pt x="6053" y="10284"/>
                  </a:cubicBezTo>
                  <a:cubicBezTo>
                    <a:pt x="8296" y="10284"/>
                    <a:pt x="9359" y="9683"/>
                    <a:pt x="10874" y="9002"/>
                  </a:cubicBezTo>
                  <a:cubicBezTo>
                    <a:pt x="10733" y="8809"/>
                    <a:pt x="10614" y="8606"/>
                    <a:pt x="10513" y="8395"/>
                  </a:cubicBezTo>
                  <a:cubicBezTo>
                    <a:pt x="8664" y="8099"/>
                    <a:pt x="6460" y="7353"/>
                    <a:pt x="6460" y="7353"/>
                  </a:cubicBezTo>
                  <a:cubicBezTo>
                    <a:pt x="2742" y="6181"/>
                    <a:pt x="2205" y="2833"/>
                    <a:pt x="2501"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5"/>
            <p:cNvSpPr/>
            <p:nvPr/>
          </p:nvSpPr>
          <p:spPr>
            <a:xfrm>
              <a:off x="4625375" y="1307975"/>
              <a:ext cx="24200" cy="147050"/>
            </a:xfrm>
            <a:custGeom>
              <a:avLst/>
              <a:gdLst/>
              <a:ahLst/>
              <a:cxnLst/>
              <a:rect l="l" t="t" r="r" b="b"/>
              <a:pathLst>
                <a:path w="968" h="5882" extrusionOk="0">
                  <a:moveTo>
                    <a:pt x="56" y="0"/>
                  </a:moveTo>
                  <a:cubicBezTo>
                    <a:pt x="28" y="0"/>
                    <a:pt x="0" y="30"/>
                    <a:pt x="19" y="61"/>
                  </a:cubicBezTo>
                  <a:cubicBezTo>
                    <a:pt x="453" y="750"/>
                    <a:pt x="490" y="1575"/>
                    <a:pt x="453" y="2344"/>
                  </a:cubicBezTo>
                  <a:cubicBezTo>
                    <a:pt x="417" y="3120"/>
                    <a:pt x="304" y="3895"/>
                    <a:pt x="430" y="4675"/>
                  </a:cubicBezTo>
                  <a:cubicBezTo>
                    <a:pt x="497" y="5092"/>
                    <a:pt x="635" y="5504"/>
                    <a:pt x="879" y="5862"/>
                  </a:cubicBezTo>
                  <a:cubicBezTo>
                    <a:pt x="888" y="5875"/>
                    <a:pt x="901" y="5881"/>
                    <a:pt x="913" y="5881"/>
                  </a:cubicBezTo>
                  <a:cubicBezTo>
                    <a:pt x="941" y="5881"/>
                    <a:pt x="968" y="5852"/>
                    <a:pt x="947" y="5820"/>
                  </a:cubicBezTo>
                  <a:cubicBezTo>
                    <a:pt x="497" y="5161"/>
                    <a:pt x="433" y="4348"/>
                    <a:pt x="457" y="3590"/>
                  </a:cubicBezTo>
                  <a:cubicBezTo>
                    <a:pt x="484" y="2809"/>
                    <a:pt x="606" y="2029"/>
                    <a:pt x="505" y="1242"/>
                  </a:cubicBezTo>
                  <a:cubicBezTo>
                    <a:pt x="448" y="816"/>
                    <a:pt x="322" y="394"/>
                    <a:pt x="89" y="19"/>
                  </a:cubicBezTo>
                  <a:cubicBezTo>
                    <a:pt x="80" y="6"/>
                    <a:pt x="68" y="0"/>
                    <a:pt x="56"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5"/>
            <p:cNvSpPr/>
            <p:nvPr/>
          </p:nvSpPr>
          <p:spPr>
            <a:xfrm>
              <a:off x="4637900" y="1341800"/>
              <a:ext cx="12250" cy="136800"/>
            </a:xfrm>
            <a:custGeom>
              <a:avLst/>
              <a:gdLst/>
              <a:ahLst/>
              <a:cxnLst/>
              <a:rect l="l" t="t" r="r" b="b"/>
              <a:pathLst>
                <a:path w="490" h="5472" extrusionOk="0">
                  <a:moveTo>
                    <a:pt x="181" y="0"/>
                  </a:moveTo>
                  <a:cubicBezTo>
                    <a:pt x="165" y="0"/>
                    <a:pt x="151" y="9"/>
                    <a:pt x="148" y="30"/>
                  </a:cubicBezTo>
                  <a:cubicBezTo>
                    <a:pt x="50" y="725"/>
                    <a:pt x="1" y="1428"/>
                    <a:pt x="5" y="2133"/>
                  </a:cubicBezTo>
                  <a:cubicBezTo>
                    <a:pt x="8" y="2844"/>
                    <a:pt x="66" y="3555"/>
                    <a:pt x="174" y="4261"/>
                  </a:cubicBezTo>
                  <a:cubicBezTo>
                    <a:pt x="235" y="4656"/>
                    <a:pt x="311" y="5049"/>
                    <a:pt x="405" y="5442"/>
                  </a:cubicBezTo>
                  <a:cubicBezTo>
                    <a:pt x="409" y="5462"/>
                    <a:pt x="424" y="5471"/>
                    <a:pt x="440" y="5471"/>
                  </a:cubicBezTo>
                  <a:cubicBezTo>
                    <a:pt x="464" y="5471"/>
                    <a:pt x="489" y="5451"/>
                    <a:pt x="482" y="5419"/>
                  </a:cubicBezTo>
                  <a:cubicBezTo>
                    <a:pt x="320" y="4730"/>
                    <a:pt x="207" y="4030"/>
                    <a:pt x="145" y="3328"/>
                  </a:cubicBezTo>
                  <a:cubicBezTo>
                    <a:pt x="82" y="2628"/>
                    <a:pt x="72" y="1928"/>
                    <a:pt x="111" y="1232"/>
                  </a:cubicBezTo>
                  <a:cubicBezTo>
                    <a:pt x="133" y="837"/>
                    <a:pt x="171" y="445"/>
                    <a:pt x="228" y="52"/>
                  </a:cubicBezTo>
                  <a:cubicBezTo>
                    <a:pt x="232" y="21"/>
                    <a:pt x="205" y="0"/>
                    <a:pt x="181"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5"/>
            <p:cNvSpPr/>
            <p:nvPr/>
          </p:nvSpPr>
          <p:spPr>
            <a:xfrm>
              <a:off x="4560700" y="1012650"/>
              <a:ext cx="45250" cy="126325"/>
            </a:xfrm>
            <a:custGeom>
              <a:avLst/>
              <a:gdLst/>
              <a:ahLst/>
              <a:cxnLst/>
              <a:rect l="l" t="t" r="r" b="b"/>
              <a:pathLst>
                <a:path w="1810" h="5053" extrusionOk="0">
                  <a:moveTo>
                    <a:pt x="692" y="1"/>
                  </a:moveTo>
                  <a:cubicBezTo>
                    <a:pt x="582" y="1"/>
                    <a:pt x="473" y="21"/>
                    <a:pt x="381" y="65"/>
                  </a:cubicBezTo>
                  <a:cubicBezTo>
                    <a:pt x="251" y="126"/>
                    <a:pt x="159" y="240"/>
                    <a:pt x="158" y="360"/>
                  </a:cubicBezTo>
                  <a:cubicBezTo>
                    <a:pt x="153" y="481"/>
                    <a:pt x="234" y="594"/>
                    <a:pt x="295" y="705"/>
                  </a:cubicBezTo>
                  <a:cubicBezTo>
                    <a:pt x="443" y="980"/>
                    <a:pt x="488" y="1287"/>
                    <a:pt x="422" y="1574"/>
                  </a:cubicBezTo>
                  <a:cubicBezTo>
                    <a:pt x="370" y="1803"/>
                    <a:pt x="251" y="2015"/>
                    <a:pt x="159" y="2234"/>
                  </a:cubicBezTo>
                  <a:cubicBezTo>
                    <a:pt x="66" y="2453"/>
                    <a:pt x="0" y="2687"/>
                    <a:pt x="58" y="2917"/>
                  </a:cubicBezTo>
                  <a:cubicBezTo>
                    <a:pt x="124" y="3178"/>
                    <a:pt x="341" y="3404"/>
                    <a:pt x="563" y="3608"/>
                  </a:cubicBezTo>
                  <a:cubicBezTo>
                    <a:pt x="786" y="3813"/>
                    <a:pt x="1025" y="4015"/>
                    <a:pt x="1158" y="4261"/>
                  </a:cubicBezTo>
                  <a:cubicBezTo>
                    <a:pt x="1288" y="4511"/>
                    <a:pt x="1282" y="4824"/>
                    <a:pt x="1045" y="5002"/>
                  </a:cubicBezTo>
                  <a:cubicBezTo>
                    <a:pt x="1236" y="5019"/>
                    <a:pt x="1425" y="5035"/>
                    <a:pt x="1617" y="5053"/>
                  </a:cubicBezTo>
                  <a:cubicBezTo>
                    <a:pt x="1734" y="4824"/>
                    <a:pt x="1810" y="4579"/>
                    <a:pt x="1798" y="4329"/>
                  </a:cubicBezTo>
                  <a:cubicBezTo>
                    <a:pt x="1781" y="4081"/>
                    <a:pt x="1675" y="3827"/>
                    <a:pt x="1462" y="3637"/>
                  </a:cubicBezTo>
                  <a:cubicBezTo>
                    <a:pt x="1282" y="3475"/>
                    <a:pt x="1033" y="3364"/>
                    <a:pt x="875" y="3190"/>
                  </a:cubicBezTo>
                  <a:cubicBezTo>
                    <a:pt x="635" y="2921"/>
                    <a:pt x="658" y="2559"/>
                    <a:pt x="764" y="2248"/>
                  </a:cubicBezTo>
                  <a:cubicBezTo>
                    <a:pt x="869" y="1938"/>
                    <a:pt x="1049" y="1641"/>
                    <a:pt x="1080" y="1318"/>
                  </a:cubicBezTo>
                  <a:cubicBezTo>
                    <a:pt x="1120" y="920"/>
                    <a:pt x="939" y="527"/>
                    <a:pt x="762" y="148"/>
                  </a:cubicBezTo>
                  <a:lnTo>
                    <a:pt x="820" y="10"/>
                  </a:lnTo>
                  <a:cubicBezTo>
                    <a:pt x="778" y="4"/>
                    <a:pt x="735" y="1"/>
                    <a:pt x="692" y="1"/>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5"/>
            <p:cNvSpPr/>
            <p:nvPr/>
          </p:nvSpPr>
          <p:spPr>
            <a:xfrm>
              <a:off x="4562400" y="994650"/>
              <a:ext cx="67925" cy="32725"/>
            </a:xfrm>
            <a:custGeom>
              <a:avLst/>
              <a:gdLst/>
              <a:ahLst/>
              <a:cxnLst/>
              <a:rect l="l" t="t" r="r" b="b"/>
              <a:pathLst>
                <a:path w="2717" h="1309" extrusionOk="0">
                  <a:moveTo>
                    <a:pt x="1072" y="0"/>
                  </a:moveTo>
                  <a:cubicBezTo>
                    <a:pt x="862" y="0"/>
                    <a:pt x="655" y="38"/>
                    <a:pt x="473" y="131"/>
                  </a:cubicBezTo>
                  <a:cubicBezTo>
                    <a:pt x="204" y="271"/>
                    <a:pt x="1" y="547"/>
                    <a:pt x="4" y="856"/>
                  </a:cubicBezTo>
                  <a:cubicBezTo>
                    <a:pt x="5" y="994"/>
                    <a:pt x="54" y="1143"/>
                    <a:pt x="166" y="1232"/>
                  </a:cubicBezTo>
                  <a:cubicBezTo>
                    <a:pt x="220" y="1275"/>
                    <a:pt x="290" y="1298"/>
                    <a:pt x="357" y="1298"/>
                  </a:cubicBezTo>
                  <a:cubicBezTo>
                    <a:pt x="428" y="1298"/>
                    <a:pt x="496" y="1272"/>
                    <a:pt x="538" y="1216"/>
                  </a:cubicBezTo>
                  <a:lnTo>
                    <a:pt x="605" y="803"/>
                  </a:lnTo>
                  <a:cubicBezTo>
                    <a:pt x="800" y="853"/>
                    <a:pt x="886" y="1095"/>
                    <a:pt x="1058" y="1204"/>
                  </a:cubicBezTo>
                  <a:cubicBezTo>
                    <a:pt x="1152" y="1263"/>
                    <a:pt x="1260" y="1281"/>
                    <a:pt x="1369" y="1290"/>
                  </a:cubicBezTo>
                  <a:cubicBezTo>
                    <a:pt x="1495" y="1303"/>
                    <a:pt x="1622" y="1309"/>
                    <a:pt x="1749" y="1309"/>
                  </a:cubicBezTo>
                  <a:cubicBezTo>
                    <a:pt x="2077" y="1309"/>
                    <a:pt x="2403" y="1266"/>
                    <a:pt x="2716" y="1181"/>
                  </a:cubicBezTo>
                  <a:cubicBezTo>
                    <a:pt x="2679" y="872"/>
                    <a:pt x="2492" y="581"/>
                    <a:pt x="2241" y="382"/>
                  </a:cubicBezTo>
                  <a:cubicBezTo>
                    <a:pt x="1991" y="183"/>
                    <a:pt x="1681" y="72"/>
                    <a:pt x="1370" y="24"/>
                  </a:cubicBezTo>
                  <a:cubicBezTo>
                    <a:pt x="1272" y="9"/>
                    <a:pt x="1172" y="0"/>
                    <a:pt x="1072" y="0"/>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5"/>
            <p:cNvSpPr/>
            <p:nvPr/>
          </p:nvSpPr>
          <p:spPr>
            <a:xfrm>
              <a:off x="4546850" y="978425"/>
              <a:ext cx="82475" cy="50575"/>
            </a:xfrm>
            <a:custGeom>
              <a:avLst/>
              <a:gdLst/>
              <a:ahLst/>
              <a:cxnLst/>
              <a:rect l="l" t="t" r="r" b="b"/>
              <a:pathLst>
                <a:path w="3299" h="2023" extrusionOk="0">
                  <a:moveTo>
                    <a:pt x="1031" y="0"/>
                  </a:moveTo>
                  <a:cubicBezTo>
                    <a:pt x="1007" y="0"/>
                    <a:pt x="988" y="21"/>
                    <a:pt x="993" y="51"/>
                  </a:cubicBezTo>
                  <a:cubicBezTo>
                    <a:pt x="1025" y="198"/>
                    <a:pt x="1043" y="343"/>
                    <a:pt x="1049" y="492"/>
                  </a:cubicBezTo>
                  <a:cubicBezTo>
                    <a:pt x="895" y="554"/>
                    <a:pt x="743" y="623"/>
                    <a:pt x="598" y="698"/>
                  </a:cubicBezTo>
                  <a:cubicBezTo>
                    <a:pt x="323" y="846"/>
                    <a:pt x="60" y="1076"/>
                    <a:pt x="27" y="1410"/>
                  </a:cubicBezTo>
                  <a:cubicBezTo>
                    <a:pt x="0" y="1701"/>
                    <a:pt x="201" y="1994"/>
                    <a:pt x="505" y="2021"/>
                  </a:cubicBezTo>
                  <a:cubicBezTo>
                    <a:pt x="522" y="2022"/>
                    <a:pt x="539" y="2023"/>
                    <a:pt x="556" y="2023"/>
                  </a:cubicBezTo>
                  <a:cubicBezTo>
                    <a:pt x="711" y="2023"/>
                    <a:pt x="858" y="1963"/>
                    <a:pt x="997" y="1902"/>
                  </a:cubicBezTo>
                  <a:cubicBezTo>
                    <a:pt x="1168" y="1826"/>
                    <a:pt x="1337" y="1764"/>
                    <a:pt x="1520" y="1729"/>
                  </a:cubicBezTo>
                  <a:cubicBezTo>
                    <a:pt x="1857" y="1665"/>
                    <a:pt x="2208" y="1663"/>
                    <a:pt x="2535" y="1559"/>
                  </a:cubicBezTo>
                  <a:cubicBezTo>
                    <a:pt x="2815" y="1469"/>
                    <a:pt x="3077" y="1303"/>
                    <a:pt x="3194" y="1025"/>
                  </a:cubicBezTo>
                  <a:cubicBezTo>
                    <a:pt x="3298" y="782"/>
                    <a:pt x="3282" y="474"/>
                    <a:pt x="3069" y="274"/>
                  </a:cubicBezTo>
                  <a:cubicBezTo>
                    <a:pt x="2898" y="111"/>
                    <a:pt x="2659" y="60"/>
                    <a:pt x="2432" y="60"/>
                  </a:cubicBezTo>
                  <a:cubicBezTo>
                    <a:pt x="2382" y="60"/>
                    <a:pt x="2332" y="63"/>
                    <a:pt x="2283" y="67"/>
                  </a:cubicBezTo>
                  <a:cubicBezTo>
                    <a:pt x="1948" y="98"/>
                    <a:pt x="1619" y="201"/>
                    <a:pt x="1322" y="349"/>
                  </a:cubicBezTo>
                  <a:cubicBezTo>
                    <a:pt x="1315" y="354"/>
                    <a:pt x="1308" y="358"/>
                    <a:pt x="1299" y="363"/>
                  </a:cubicBezTo>
                  <a:cubicBezTo>
                    <a:pt x="1256" y="228"/>
                    <a:pt x="1174" y="103"/>
                    <a:pt x="1061" y="12"/>
                  </a:cubicBezTo>
                  <a:cubicBezTo>
                    <a:pt x="1051" y="4"/>
                    <a:pt x="1040"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1000"/>
                                        <p:tgtEl>
                                          <p:spTgt spid="103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14"/>
                                        </p:tgtEl>
                                        <p:attrNameLst>
                                          <p:attrName>style.visibility</p:attrName>
                                        </p:attrNameLst>
                                      </p:cBhvr>
                                      <p:to>
                                        <p:strVal val="visible"/>
                                      </p:to>
                                    </p:set>
                                    <p:anim calcmode="lin" valueType="num">
                                      <p:cBhvr additive="base">
                                        <p:cTn id="12" dur="1000"/>
                                        <p:tgtEl>
                                          <p:spTgt spid="10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6"/>
        <p:cNvGrpSpPr/>
        <p:nvPr/>
      </p:nvGrpSpPr>
      <p:grpSpPr>
        <a:xfrm>
          <a:off x="0" y="0"/>
          <a:ext cx="0" cy="0"/>
          <a:chOff x="0" y="0"/>
          <a:chExt cx="0" cy="0"/>
        </a:xfrm>
      </p:grpSpPr>
      <p:sp>
        <p:nvSpPr>
          <p:cNvPr id="267" name="Google Shape;267;p26"/>
          <p:cNvSpPr txBox="1">
            <a:spLocks noGrp="1"/>
          </p:cNvSpPr>
          <p:nvPr>
            <p:ph type="ctrTitle"/>
          </p:nvPr>
        </p:nvSpPr>
        <p:spPr>
          <a:xfrm>
            <a:off x="627138" y="540000"/>
            <a:ext cx="7889700" cy="213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dirty="0">
                <a:solidFill>
                  <a:srgbClr val="D51A35"/>
                </a:solidFill>
                <a:latin typeface="Pacifico"/>
                <a:ea typeface="Pacifico"/>
                <a:cs typeface="Pacifico"/>
                <a:sym typeface="Pacifico"/>
              </a:rPr>
              <a:t>Bài học đường đời đầu tiên</a:t>
            </a:r>
            <a:endParaRPr sz="4000" dirty="0">
              <a:solidFill>
                <a:srgbClr val="342356"/>
              </a:solidFill>
              <a:latin typeface="Pacifico"/>
              <a:ea typeface="Pacifico"/>
              <a:cs typeface="Pacifico"/>
              <a:sym typeface="Pacifico"/>
            </a:endParaRPr>
          </a:p>
        </p:txBody>
      </p:sp>
      <p:sp>
        <p:nvSpPr>
          <p:cNvPr id="268" name="Google Shape;268;p26"/>
          <p:cNvSpPr txBox="1">
            <a:spLocks noGrp="1"/>
          </p:cNvSpPr>
          <p:nvPr>
            <p:ph type="subTitle" idx="1"/>
          </p:nvPr>
        </p:nvSpPr>
        <p:spPr>
          <a:xfrm>
            <a:off x="2392500" y="2914300"/>
            <a:ext cx="43590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latin typeface="Pacifico"/>
                <a:ea typeface="Pacifico"/>
                <a:cs typeface="Pacifico"/>
                <a:sym typeface="Pacifico"/>
              </a:rPr>
              <a:t>Tô Hoài</a:t>
            </a:r>
            <a:endParaRPr sz="2600" dirty="0">
              <a:solidFill>
                <a:schemeClr val="dk1"/>
              </a:solidFill>
              <a:latin typeface="Pacifico"/>
              <a:ea typeface="Pacifico"/>
              <a:cs typeface="Pacifico"/>
              <a:sym typeface="Pacifico"/>
            </a:endParaRPr>
          </a:p>
        </p:txBody>
      </p:sp>
      <p:grpSp>
        <p:nvGrpSpPr>
          <p:cNvPr id="269" name="Google Shape;269;p26"/>
          <p:cNvGrpSpPr/>
          <p:nvPr/>
        </p:nvGrpSpPr>
        <p:grpSpPr>
          <a:xfrm>
            <a:off x="1797025" y="3858550"/>
            <a:ext cx="662550" cy="869576"/>
            <a:chOff x="1797025" y="3858550"/>
            <a:chExt cx="662550" cy="869576"/>
          </a:xfrm>
        </p:grpSpPr>
        <p:sp>
          <p:nvSpPr>
            <p:cNvPr id="270" name="Google Shape;270;p26"/>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26"/>
          <p:cNvGrpSpPr/>
          <p:nvPr/>
        </p:nvGrpSpPr>
        <p:grpSpPr>
          <a:xfrm>
            <a:off x="4345338" y="4025174"/>
            <a:ext cx="535595" cy="702952"/>
            <a:chOff x="4345338" y="3967086"/>
            <a:chExt cx="535595" cy="702952"/>
          </a:xfrm>
        </p:grpSpPr>
        <p:sp>
          <p:nvSpPr>
            <p:cNvPr id="275" name="Google Shape;275;p26"/>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26"/>
          <p:cNvGrpSpPr/>
          <p:nvPr/>
        </p:nvGrpSpPr>
        <p:grpSpPr>
          <a:xfrm flipH="1">
            <a:off x="6909225" y="3858550"/>
            <a:ext cx="662550" cy="869576"/>
            <a:chOff x="1797025" y="3858550"/>
            <a:chExt cx="662550" cy="869576"/>
          </a:xfrm>
        </p:grpSpPr>
        <p:sp>
          <p:nvSpPr>
            <p:cNvPr id="280" name="Google Shape;280;p26"/>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26"/>
          <p:cNvSpPr/>
          <p:nvPr/>
        </p:nvSpPr>
        <p:spPr>
          <a:xfrm>
            <a:off x="7770375" y="4728125"/>
            <a:ext cx="1165601" cy="15820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225900" y="4728125"/>
            <a:ext cx="1165601" cy="15820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barn(inVertical)">
                                      <p:cBhvr>
                                        <p:cTn id="7" dur="500"/>
                                        <p:tgtEl>
                                          <p:spTgt spid="2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8">
                                            <p:txEl>
                                              <p:pRg st="0" end="0"/>
                                            </p:txEl>
                                          </p:spTgt>
                                        </p:tgtEl>
                                        <p:attrNameLst>
                                          <p:attrName>style.visibility</p:attrName>
                                        </p:attrNameLst>
                                      </p:cBhvr>
                                      <p:to>
                                        <p:strVal val="visible"/>
                                      </p:to>
                                    </p:set>
                                    <p:animEffect transition="in" filter="barn(inVertical)">
                                      <p:cBhvr>
                                        <p:cTn id="10" dur="500"/>
                                        <p:tgtEl>
                                          <p:spTgt spid="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56"/>
          <p:cNvSpPr txBox="1">
            <a:spLocks noGrp="1"/>
          </p:cNvSpPr>
          <p:nvPr>
            <p:ph type="title"/>
          </p:nvPr>
        </p:nvSpPr>
        <p:spPr>
          <a:xfrm>
            <a:off x="794600" y="1538775"/>
            <a:ext cx="31065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200"/>
              <a:t>Thank you!</a:t>
            </a:r>
            <a:endParaRPr sz="6200">
              <a:solidFill>
                <a:schemeClr val="accent1"/>
              </a:solidFill>
            </a:endParaRPr>
          </a:p>
        </p:txBody>
      </p:sp>
      <p:grpSp>
        <p:nvGrpSpPr>
          <p:cNvPr id="1088" name="Google Shape;1088;p56"/>
          <p:cNvGrpSpPr/>
          <p:nvPr/>
        </p:nvGrpSpPr>
        <p:grpSpPr>
          <a:xfrm>
            <a:off x="4323161" y="1977747"/>
            <a:ext cx="1079115" cy="2970780"/>
            <a:chOff x="4767500" y="3742300"/>
            <a:chExt cx="342500" cy="942925"/>
          </a:xfrm>
        </p:grpSpPr>
        <p:sp>
          <p:nvSpPr>
            <p:cNvPr id="1089" name="Google Shape;1089;p56"/>
            <p:cNvSpPr/>
            <p:nvPr/>
          </p:nvSpPr>
          <p:spPr>
            <a:xfrm>
              <a:off x="4767500" y="3742300"/>
              <a:ext cx="166000" cy="207400"/>
            </a:xfrm>
            <a:custGeom>
              <a:avLst/>
              <a:gdLst/>
              <a:ahLst/>
              <a:cxnLst/>
              <a:rect l="l" t="t" r="r" b="b"/>
              <a:pathLst>
                <a:path w="6640" h="8296" extrusionOk="0">
                  <a:moveTo>
                    <a:pt x="1455" y="2853"/>
                  </a:moveTo>
                  <a:cubicBezTo>
                    <a:pt x="1460" y="2859"/>
                    <a:pt x="1467" y="2866"/>
                    <a:pt x="1468" y="2874"/>
                  </a:cubicBezTo>
                  <a:lnTo>
                    <a:pt x="1467" y="2874"/>
                  </a:lnTo>
                  <a:lnTo>
                    <a:pt x="1455" y="2853"/>
                  </a:lnTo>
                  <a:close/>
                  <a:moveTo>
                    <a:pt x="710" y="0"/>
                  </a:moveTo>
                  <a:cubicBezTo>
                    <a:pt x="707" y="0"/>
                    <a:pt x="705" y="1"/>
                    <a:pt x="705" y="1"/>
                  </a:cubicBezTo>
                  <a:cubicBezTo>
                    <a:pt x="491" y="78"/>
                    <a:pt x="776" y="877"/>
                    <a:pt x="900" y="1203"/>
                  </a:cubicBezTo>
                  <a:cubicBezTo>
                    <a:pt x="591" y="463"/>
                    <a:pt x="471" y="403"/>
                    <a:pt x="440" y="403"/>
                  </a:cubicBezTo>
                  <a:cubicBezTo>
                    <a:pt x="434" y="403"/>
                    <a:pt x="432" y="405"/>
                    <a:pt x="432" y="405"/>
                  </a:cubicBezTo>
                  <a:cubicBezTo>
                    <a:pt x="231" y="490"/>
                    <a:pt x="695" y="1402"/>
                    <a:pt x="718" y="1454"/>
                  </a:cubicBezTo>
                  <a:cubicBezTo>
                    <a:pt x="346" y="995"/>
                    <a:pt x="232" y="935"/>
                    <a:pt x="198" y="935"/>
                  </a:cubicBezTo>
                  <a:cubicBezTo>
                    <a:pt x="186" y="935"/>
                    <a:pt x="184" y="943"/>
                    <a:pt x="184" y="943"/>
                  </a:cubicBezTo>
                  <a:cubicBezTo>
                    <a:pt x="1" y="1164"/>
                    <a:pt x="1445" y="2835"/>
                    <a:pt x="1445" y="2835"/>
                  </a:cubicBezTo>
                  <a:lnTo>
                    <a:pt x="1455" y="5485"/>
                  </a:lnTo>
                  <a:cubicBezTo>
                    <a:pt x="1457" y="5992"/>
                    <a:pt x="1745" y="6454"/>
                    <a:pt x="2199" y="6678"/>
                  </a:cubicBezTo>
                  <a:lnTo>
                    <a:pt x="5304" y="8208"/>
                  </a:lnTo>
                  <a:cubicBezTo>
                    <a:pt x="5426" y="8268"/>
                    <a:pt x="5552" y="8296"/>
                    <a:pt x="5674" y="8296"/>
                  </a:cubicBezTo>
                  <a:cubicBezTo>
                    <a:pt x="6192" y="8296"/>
                    <a:pt x="6639" y="7799"/>
                    <a:pt x="6476" y="7239"/>
                  </a:cubicBezTo>
                  <a:cubicBezTo>
                    <a:pt x="6366" y="6862"/>
                    <a:pt x="6091" y="6611"/>
                    <a:pt x="5646" y="6359"/>
                  </a:cubicBezTo>
                  <a:lnTo>
                    <a:pt x="2655" y="5493"/>
                  </a:lnTo>
                  <a:lnTo>
                    <a:pt x="1901" y="2559"/>
                  </a:lnTo>
                  <a:cubicBezTo>
                    <a:pt x="2049" y="2361"/>
                    <a:pt x="2100" y="2003"/>
                    <a:pt x="2116" y="1797"/>
                  </a:cubicBezTo>
                  <a:cubicBezTo>
                    <a:pt x="2124" y="1687"/>
                    <a:pt x="2138" y="1578"/>
                    <a:pt x="2165" y="1470"/>
                  </a:cubicBezTo>
                  <a:cubicBezTo>
                    <a:pt x="2271" y="989"/>
                    <a:pt x="2237" y="910"/>
                    <a:pt x="2203" y="910"/>
                  </a:cubicBezTo>
                  <a:cubicBezTo>
                    <a:pt x="2186" y="910"/>
                    <a:pt x="2170" y="929"/>
                    <a:pt x="2170" y="929"/>
                  </a:cubicBezTo>
                  <a:cubicBezTo>
                    <a:pt x="2164" y="928"/>
                    <a:pt x="2158" y="928"/>
                    <a:pt x="2152" y="928"/>
                  </a:cubicBezTo>
                  <a:cubicBezTo>
                    <a:pt x="1936" y="928"/>
                    <a:pt x="1752" y="1734"/>
                    <a:pt x="1752" y="1734"/>
                  </a:cubicBezTo>
                  <a:cubicBezTo>
                    <a:pt x="1454" y="820"/>
                    <a:pt x="1330" y="10"/>
                    <a:pt x="1150" y="10"/>
                  </a:cubicBezTo>
                  <a:cubicBezTo>
                    <a:pt x="1143" y="10"/>
                    <a:pt x="1136" y="12"/>
                    <a:pt x="1128" y="14"/>
                  </a:cubicBezTo>
                  <a:cubicBezTo>
                    <a:pt x="969" y="48"/>
                    <a:pt x="1170" y="857"/>
                    <a:pt x="1216" y="1038"/>
                  </a:cubicBezTo>
                  <a:cubicBezTo>
                    <a:pt x="921" y="47"/>
                    <a:pt x="741" y="0"/>
                    <a:pt x="710" y="0"/>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6"/>
            <p:cNvSpPr/>
            <p:nvPr/>
          </p:nvSpPr>
          <p:spPr>
            <a:xfrm>
              <a:off x="4812900" y="3880800"/>
              <a:ext cx="140825" cy="68025"/>
            </a:xfrm>
            <a:custGeom>
              <a:avLst/>
              <a:gdLst/>
              <a:ahLst/>
              <a:cxnLst/>
              <a:rect l="l" t="t" r="r" b="b"/>
              <a:pathLst>
                <a:path w="5633" h="2721" extrusionOk="0">
                  <a:moveTo>
                    <a:pt x="1028" y="0"/>
                  </a:moveTo>
                  <a:lnTo>
                    <a:pt x="0" y="1194"/>
                  </a:lnTo>
                  <a:lnTo>
                    <a:pt x="3243" y="2597"/>
                  </a:lnTo>
                  <a:cubicBezTo>
                    <a:pt x="3495" y="2681"/>
                    <a:pt x="3734" y="2720"/>
                    <a:pt x="3955" y="2720"/>
                  </a:cubicBezTo>
                  <a:cubicBezTo>
                    <a:pt x="5007" y="2720"/>
                    <a:pt x="5632" y="1813"/>
                    <a:pt x="5181" y="462"/>
                  </a:cubicBezTo>
                  <a:lnTo>
                    <a:pt x="10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6"/>
            <p:cNvSpPr/>
            <p:nvPr/>
          </p:nvSpPr>
          <p:spPr>
            <a:xfrm>
              <a:off x="4975550" y="4637800"/>
              <a:ext cx="63375" cy="47425"/>
            </a:xfrm>
            <a:custGeom>
              <a:avLst/>
              <a:gdLst/>
              <a:ahLst/>
              <a:cxnLst/>
              <a:rect l="l" t="t" r="r" b="b"/>
              <a:pathLst>
                <a:path w="2535" h="1897" extrusionOk="0">
                  <a:moveTo>
                    <a:pt x="1071" y="1"/>
                  </a:moveTo>
                  <a:lnTo>
                    <a:pt x="290" y="22"/>
                  </a:lnTo>
                  <a:cubicBezTo>
                    <a:pt x="263" y="132"/>
                    <a:pt x="245" y="206"/>
                    <a:pt x="245" y="206"/>
                  </a:cubicBezTo>
                  <a:cubicBezTo>
                    <a:pt x="141" y="729"/>
                    <a:pt x="0" y="1330"/>
                    <a:pt x="443" y="1332"/>
                  </a:cubicBezTo>
                  <a:lnTo>
                    <a:pt x="501" y="1332"/>
                  </a:lnTo>
                  <a:cubicBezTo>
                    <a:pt x="673" y="1335"/>
                    <a:pt x="840" y="1425"/>
                    <a:pt x="952" y="1583"/>
                  </a:cubicBezTo>
                  <a:cubicBezTo>
                    <a:pt x="1120" y="1815"/>
                    <a:pt x="1468" y="1896"/>
                    <a:pt x="1795" y="1896"/>
                  </a:cubicBezTo>
                  <a:cubicBezTo>
                    <a:pt x="1972" y="1896"/>
                    <a:pt x="2142" y="1873"/>
                    <a:pt x="2274" y="1837"/>
                  </a:cubicBezTo>
                  <a:cubicBezTo>
                    <a:pt x="2295" y="1834"/>
                    <a:pt x="2313" y="1827"/>
                    <a:pt x="2334" y="1819"/>
                  </a:cubicBezTo>
                  <a:cubicBezTo>
                    <a:pt x="2496" y="1763"/>
                    <a:pt x="2534" y="1509"/>
                    <a:pt x="2401" y="1387"/>
                  </a:cubicBezTo>
                  <a:lnTo>
                    <a:pt x="1064" y="83"/>
                  </a:lnTo>
                  <a:cubicBezTo>
                    <a:pt x="1062" y="75"/>
                    <a:pt x="1065" y="47"/>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6"/>
            <p:cNvSpPr/>
            <p:nvPr/>
          </p:nvSpPr>
          <p:spPr>
            <a:xfrm>
              <a:off x="4957500" y="4125550"/>
              <a:ext cx="97650" cy="513250"/>
            </a:xfrm>
            <a:custGeom>
              <a:avLst/>
              <a:gdLst/>
              <a:ahLst/>
              <a:cxnLst/>
              <a:rect l="l" t="t" r="r" b="b"/>
              <a:pathLst>
                <a:path w="3906" h="20530" extrusionOk="0">
                  <a:moveTo>
                    <a:pt x="3399" y="1"/>
                  </a:moveTo>
                  <a:cubicBezTo>
                    <a:pt x="2686" y="164"/>
                    <a:pt x="1229" y="347"/>
                    <a:pt x="57" y="479"/>
                  </a:cubicBezTo>
                  <a:cubicBezTo>
                    <a:pt x="37" y="1070"/>
                    <a:pt x="5" y="1670"/>
                    <a:pt x="69" y="2257"/>
                  </a:cubicBezTo>
                  <a:cubicBezTo>
                    <a:pt x="124" y="2761"/>
                    <a:pt x="299" y="3237"/>
                    <a:pt x="390" y="3732"/>
                  </a:cubicBezTo>
                  <a:lnTo>
                    <a:pt x="450" y="3598"/>
                  </a:lnTo>
                  <a:lnTo>
                    <a:pt x="1499" y="10691"/>
                  </a:lnTo>
                  <a:cubicBezTo>
                    <a:pt x="0" y="13986"/>
                    <a:pt x="950" y="20530"/>
                    <a:pt x="950" y="20530"/>
                  </a:cubicBezTo>
                  <a:lnTo>
                    <a:pt x="1798" y="20530"/>
                  </a:lnTo>
                  <a:lnTo>
                    <a:pt x="3548" y="11988"/>
                  </a:lnTo>
                  <a:cubicBezTo>
                    <a:pt x="3785" y="10954"/>
                    <a:pt x="3906" y="9897"/>
                    <a:pt x="3906" y="8835"/>
                  </a:cubicBezTo>
                  <a:lnTo>
                    <a:pt x="3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6"/>
            <p:cNvSpPr/>
            <p:nvPr/>
          </p:nvSpPr>
          <p:spPr>
            <a:xfrm>
              <a:off x="4895075" y="4637800"/>
              <a:ext cx="63450" cy="46675"/>
            </a:xfrm>
            <a:custGeom>
              <a:avLst/>
              <a:gdLst/>
              <a:ahLst/>
              <a:cxnLst/>
              <a:rect l="l" t="t" r="r" b="b"/>
              <a:pathLst>
                <a:path w="2538" h="1867" extrusionOk="0">
                  <a:moveTo>
                    <a:pt x="1526" y="1"/>
                  </a:moveTo>
                  <a:lnTo>
                    <a:pt x="1526" y="1"/>
                  </a:lnTo>
                  <a:cubicBezTo>
                    <a:pt x="1529" y="47"/>
                    <a:pt x="1530" y="75"/>
                    <a:pt x="1529" y="83"/>
                  </a:cubicBezTo>
                  <a:lnTo>
                    <a:pt x="140" y="1330"/>
                  </a:lnTo>
                  <a:cubicBezTo>
                    <a:pt x="0" y="1445"/>
                    <a:pt x="29" y="1703"/>
                    <a:pt x="189" y="1766"/>
                  </a:cubicBezTo>
                  <a:cubicBezTo>
                    <a:pt x="208" y="1773"/>
                    <a:pt x="228" y="1780"/>
                    <a:pt x="247" y="1785"/>
                  </a:cubicBezTo>
                  <a:cubicBezTo>
                    <a:pt x="399" y="1833"/>
                    <a:pt x="601" y="1866"/>
                    <a:pt x="806" y="1866"/>
                  </a:cubicBezTo>
                  <a:cubicBezTo>
                    <a:pt x="1108" y="1866"/>
                    <a:pt x="1416" y="1794"/>
                    <a:pt x="1579" y="1587"/>
                  </a:cubicBezTo>
                  <a:cubicBezTo>
                    <a:pt x="1695" y="1437"/>
                    <a:pt x="1858" y="1354"/>
                    <a:pt x="2027" y="1354"/>
                  </a:cubicBezTo>
                  <a:cubicBezTo>
                    <a:pt x="2031" y="1354"/>
                    <a:pt x="2035" y="1354"/>
                    <a:pt x="2040" y="1354"/>
                  </a:cubicBezTo>
                  <a:lnTo>
                    <a:pt x="2098" y="1357"/>
                  </a:lnTo>
                  <a:cubicBezTo>
                    <a:pt x="2103" y="1357"/>
                    <a:pt x="2107" y="1357"/>
                    <a:pt x="2112" y="1357"/>
                  </a:cubicBezTo>
                  <a:cubicBezTo>
                    <a:pt x="2538" y="1357"/>
                    <a:pt x="2421" y="760"/>
                    <a:pt x="2343" y="239"/>
                  </a:cubicBezTo>
                  <a:lnTo>
                    <a:pt x="2306" y="53"/>
                  </a:lnTo>
                  <a:lnTo>
                    <a:pt x="1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6"/>
            <p:cNvSpPr/>
            <p:nvPr/>
          </p:nvSpPr>
          <p:spPr>
            <a:xfrm>
              <a:off x="4891125" y="4124300"/>
              <a:ext cx="105875" cy="515350"/>
            </a:xfrm>
            <a:custGeom>
              <a:avLst/>
              <a:gdLst/>
              <a:ahLst/>
              <a:cxnLst/>
              <a:rect l="l" t="t" r="r" b="b"/>
              <a:pathLst>
                <a:path w="4235" h="20614" extrusionOk="0">
                  <a:moveTo>
                    <a:pt x="911" y="0"/>
                  </a:moveTo>
                  <a:lnTo>
                    <a:pt x="44" y="8806"/>
                  </a:lnTo>
                  <a:cubicBezTo>
                    <a:pt x="1" y="9867"/>
                    <a:pt x="77" y="10930"/>
                    <a:pt x="273" y="11974"/>
                  </a:cubicBezTo>
                  <a:lnTo>
                    <a:pt x="1672" y="20578"/>
                  </a:lnTo>
                  <a:lnTo>
                    <a:pt x="2520" y="20614"/>
                  </a:lnTo>
                  <a:cubicBezTo>
                    <a:pt x="2520" y="20614"/>
                    <a:pt x="3735" y="14115"/>
                    <a:pt x="2372" y="10759"/>
                  </a:cubicBezTo>
                  <a:lnTo>
                    <a:pt x="3709" y="3714"/>
                  </a:lnTo>
                  <a:lnTo>
                    <a:pt x="3766" y="3852"/>
                  </a:lnTo>
                  <a:cubicBezTo>
                    <a:pt x="3878" y="3362"/>
                    <a:pt x="4071" y="2892"/>
                    <a:pt x="4147" y="2390"/>
                  </a:cubicBezTo>
                  <a:cubicBezTo>
                    <a:pt x="4234" y="1806"/>
                    <a:pt x="4225" y="1208"/>
                    <a:pt x="4231" y="614"/>
                  </a:cubicBezTo>
                  <a:cubicBezTo>
                    <a:pt x="3067" y="435"/>
                    <a:pt x="1617" y="193"/>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6"/>
            <p:cNvSpPr/>
            <p:nvPr/>
          </p:nvSpPr>
          <p:spPr>
            <a:xfrm>
              <a:off x="4896175" y="3889375"/>
              <a:ext cx="157750" cy="256975"/>
            </a:xfrm>
            <a:custGeom>
              <a:avLst/>
              <a:gdLst/>
              <a:ahLst/>
              <a:cxnLst/>
              <a:rect l="l" t="t" r="r" b="b"/>
              <a:pathLst>
                <a:path w="6310" h="10279" extrusionOk="0">
                  <a:moveTo>
                    <a:pt x="3207" y="0"/>
                  </a:moveTo>
                  <a:cubicBezTo>
                    <a:pt x="3099" y="0"/>
                    <a:pt x="2992" y="3"/>
                    <a:pt x="2884" y="8"/>
                  </a:cubicBezTo>
                  <a:lnTo>
                    <a:pt x="2664" y="18"/>
                  </a:lnTo>
                  <a:lnTo>
                    <a:pt x="1853" y="119"/>
                  </a:lnTo>
                  <a:lnTo>
                    <a:pt x="363" y="389"/>
                  </a:lnTo>
                  <a:cubicBezTo>
                    <a:pt x="363" y="389"/>
                    <a:pt x="1" y="1734"/>
                    <a:pt x="207" y="3057"/>
                  </a:cubicBezTo>
                  <a:cubicBezTo>
                    <a:pt x="283" y="3540"/>
                    <a:pt x="357" y="4081"/>
                    <a:pt x="423" y="4657"/>
                  </a:cubicBezTo>
                  <a:cubicBezTo>
                    <a:pt x="568" y="5960"/>
                    <a:pt x="659" y="7448"/>
                    <a:pt x="576" y="8874"/>
                  </a:cubicBezTo>
                  <a:cubicBezTo>
                    <a:pt x="556" y="9195"/>
                    <a:pt x="579" y="9518"/>
                    <a:pt x="644" y="9832"/>
                  </a:cubicBezTo>
                  <a:cubicBezTo>
                    <a:pt x="644" y="9832"/>
                    <a:pt x="1240" y="10208"/>
                    <a:pt x="1630" y="10239"/>
                  </a:cubicBezTo>
                  <a:cubicBezTo>
                    <a:pt x="1945" y="10264"/>
                    <a:pt x="2275" y="10278"/>
                    <a:pt x="2612" y="10278"/>
                  </a:cubicBezTo>
                  <a:cubicBezTo>
                    <a:pt x="3733" y="10278"/>
                    <a:pt x="4921" y="10121"/>
                    <a:pt x="5807" y="9666"/>
                  </a:cubicBezTo>
                  <a:cubicBezTo>
                    <a:pt x="5827" y="9574"/>
                    <a:pt x="5931" y="8977"/>
                    <a:pt x="5910" y="8888"/>
                  </a:cubicBezTo>
                  <a:lnTo>
                    <a:pt x="5750" y="8175"/>
                  </a:lnTo>
                  <a:lnTo>
                    <a:pt x="5649" y="7722"/>
                  </a:lnTo>
                  <a:cubicBezTo>
                    <a:pt x="5649" y="7722"/>
                    <a:pt x="5619" y="6046"/>
                    <a:pt x="5879" y="4149"/>
                  </a:cubicBezTo>
                  <a:cubicBezTo>
                    <a:pt x="5975" y="3435"/>
                    <a:pt x="6113" y="2689"/>
                    <a:pt x="6310" y="1988"/>
                  </a:cubicBezTo>
                  <a:cubicBezTo>
                    <a:pt x="5971" y="1365"/>
                    <a:pt x="5758" y="972"/>
                    <a:pt x="5421" y="349"/>
                  </a:cubicBezTo>
                  <a:cubicBezTo>
                    <a:pt x="4705" y="118"/>
                    <a:pt x="3958" y="0"/>
                    <a:pt x="3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a:off x="4969150" y="3953250"/>
              <a:ext cx="47200" cy="73250"/>
            </a:xfrm>
            <a:custGeom>
              <a:avLst/>
              <a:gdLst/>
              <a:ahLst/>
              <a:cxnLst/>
              <a:rect l="l" t="t" r="r" b="b"/>
              <a:pathLst>
                <a:path w="1888" h="2930" extrusionOk="0">
                  <a:moveTo>
                    <a:pt x="500" y="0"/>
                  </a:moveTo>
                  <a:cubicBezTo>
                    <a:pt x="395" y="0"/>
                    <a:pt x="305" y="77"/>
                    <a:pt x="295" y="183"/>
                  </a:cubicBezTo>
                  <a:lnTo>
                    <a:pt x="16" y="2702"/>
                  </a:lnTo>
                  <a:cubicBezTo>
                    <a:pt x="1" y="2823"/>
                    <a:pt x="96" y="2930"/>
                    <a:pt x="218" y="2930"/>
                  </a:cubicBezTo>
                  <a:lnTo>
                    <a:pt x="1344" y="2930"/>
                  </a:lnTo>
                  <a:cubicBezTo>
                    <a:pt x="1446" y="2930"/>
                    <a:pt x="1534" y="2852"/>
                    <a:pt x="1546" y="2751"/>
                  </a:cubicBezTo>
                  <a:lnTo>
                    <a:pt x="1872" y="300"/>
                  </a:lnTo>
                  <a:cubicBezTo>
                    <a:pt x="1887" y="183"/>
                    <a:pt x="1800" y="77"/>
                    <a:pt x="1682" y="70"/>
                  </a:cubicBezTo>
                  <a:lnTo>
                    <a:pt x="509" y="0"/>
                  </a:lnTo>
                  <a:cubicBezTo>
                    <a:pt x="506" y="0"/>
                    <a:pt x="503" y="0"/>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a:off x="4972650" y="3955275"/>
              <a:ext cx="47175" cy="73275"/>
            </a:xfrm>
            <a:custGeom>
              <a:avLst/>
              <a:gdLst/>
              <a:ahLst/>
              <a:cxnLst/>
              <a:rect l="l" t="t" r="r" b="b"/>
              <a:pathLst>
                <a:path w="1887" h="2931" extrusionOk="0">
                  <a:moveTo>
                    <a:pt x="498" y="1"/>
                  </a:moveTo>
                  <a:cubicBezTo>
                    <a:pt x="393" y="1"/>
                    <a:pt x="303" y="78"/>
                    <a:pt x="295" y="184"/>
                  </a:cubicBezTo>
                  <a:lnTo>
                    <a:pt x="15" y="2703"/>
                  </a:lnTo>
                  <a:cubicBezTo>
                    <a:pt x="0" y="2823"/>
                    <a:pt x="95" y="2930"/>
                    <a:pt x="217" y="2930"/>
                  </a:cubicBezTo>
                  <a:lnTo>
                    <a:pt x="1343" y="2930"/>
                  </a:lnTo>
                  <a:cubicBezTo>
                    <a:pt x="1446" y="2930"/>
                    <a:pt x="1532" y="2853"/>
                    <a:pt x="1545" y="2750"/>
                  </a:cubicBezTo>
                  <a:lnTo>
                    <a:pt x="1872" y="300"/>
                  </a:lnTo>
                  <a:cubicBezTo>
                    <a:pt x="1887" y="184"/>
                    <a:pt x="1799" y="77"/>
                    <a:pt x="1680" y="71"/>
                  </a:cubicBezTo>
                  <a:lnTo>
                    <a:pt x="507" y="1"/>
                  </a:lnTo>
                  <a:cubicBezTo>
                    <a:pt x="504" y="1"/>
                    <a:pt x="501"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6"/>
            <p:cNvSpPr/>
            <p:nvPr/>
          </p:nvSpPr>
          <p:spPr>
            <a:xfrm>
              <a:off x="5009450" y="3963950"/>
              <a:ext cx="4975" cy="4925"/>
            </a:xfrm>
            <a:custGeom>
              <a:avLst/>
              <a:gdLst/>
              <a:ahLst/>
              <a:cxnLst/>
              <a:rect l="l" t="t" r="r" b="b"/>
              <a:pathLst>
                <a:path w="199" h="197" extrusionOk="0">
                  <a:moveTo>
                    <a:pt x="97" y="0"/>
                  </a:moveTo>
                  <a:cubicBezTo>
                    <a:pt x="44" y="0"/>
                    <a:pt x="0" y="44"/>
                    <a:pt x="0" y="98"/>
                  </a:cubicBezTo>
                  <a:cubicBezTo>
                    <a:pt x="0" y="152"/>
                    <a:pt x="45" y="196"/>
                    <a:pt x="100" y="196"/>
                  </a:cubicBezTo>
                  <a:cubicBezTo>
                    <a:pt x="153" y="196"/>
                    <a:pt x="198" y="152"/>
                    <a:pt x="198" y="98"/>
                  </a:cubicBezTo>
                  <a:cubicBezTo>
                    <a:pt x="198" y="45"/>
                    <a:pt x="153" y="0"/>
                    <a:pt x="100" y="0"/>
                  </a:cubicBezTo>
                  <a:cubicBezTo>
                    <a:pt x="99" y="0"/>
                    <a:pt x="9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6"/>
            <p:cNvSpPr/>
            <p:nvPr/>
          </p:nvSpPr>
          <p:spPr>
            <a:xfrm>
              <a:off x="4983050" y="3901525"/>
              <a:ext cx="126950" cy="177850"/>
            </a:xfrm>
            <a:custGeom>
              <a:avLst/>
              <a:gdLst/>
              <a:ahLst/>
              <a:cxnLst/>
              <a:rect l="l" t="t" r="r" b="b"/>
              <a:pathLst>
                <a:path w="5078" h="7114" extrusionOk="0">
                  <a:moveTo>
                    <a:pt x="2358" y="0"/>
                  </a:moveTo>
                  <a:cubicBezTo>
                    <a:pt x="1979" y="0"/>
                    <a:pt x="1632" y="311"/>
                    <a:pt x="1628" y="731"/>
                  </a:cubicBezTo>
                  <a:lnTo>
                    <a:pt x="1618" y="2008"/>
                  </a:lnTo>
                  <a:lnTo>
                    <a:pt x="3081" y="5135"/>
                  </a:lnTo>
                  <a:cubicBezTo>
                    <a:pt x="2794" y="5028"/>
                    <a:pt x="2182" y="4658"/>
                    <a:pt x="1762" y="4413"/>
                  </a:cubicBezTo>
                  <a:cubicBezTo>
                    <a:pt x="1541" y="4286"/>
                    <a:pt x="1373" y="4190"/>
                    <a:pt x="1333" y="4185"/>
                  </a:cubicBezTo>
                  <a:cubicBezTo>
                    <a:pt x="1581" y="3122"/>
                    <a:pt x="1083" y="3010"/>
                    <a:pt x="1083" y="3010"/>
                  </a:cubicBezTo>
                  <a:cubicBezTo>
                    <a:pt x="667" y="2766"/>
                    <a:pt x="465" y="2691"/>
                    <a:pt x="373" y="2691"/>
                  </a:cubicBezTo>
                  <a:cubicBezTo>
                    <a:pt x="227" y="2691"/>
                    <a:pt x="357" y="2877"/>
                    <a:pt x="357" y="2877"/>
                  </a:cubicBezTo>
                  <a:lnTo>
                    <a:pt x="979" y="3255"/>
                  </a:lnTo>
                  <a:lnTo>
                    <a:pt x="299" y="2943"/>
                  </a:lnTo>
                  <a:cubicBezTo>
                    <a:pt x="282" y="2941"/>
                    <a:pt x="266" y="2941"/>
                    <a:pt x="252" y="2941"/>
                  </a:cubicBezTo>
                  <a:cubicBezTo>
                    <a:pt x="1" y="2941"/>
                    <a:pt x="196" y="3154"/>
                    <a:pt x="196" y="3154"/>
                  </a:cubicBezTo>
                  <a:lnTo>
                    <a:pt x="853" y="3518"/>
                  </a:lnTo>
                  <a:lnTo>
                    <a:pt x="853" y="3518"/>
                  </a:lnTo>
                  <a:lnTo>
                    <a:pt x="321" y="3247"/>
                  </a:lnTo>
                  <a:cubicBezTo>
                    <a:pt x="302" y="3237"/>
                    <a:pt x="282" y="3233"/>
                    <a:pt x="264" y="3233"/>
                  </a:cubicBezTo>
                  <a:cubicBezTo>
                    <a:pt x="176" y="3233"/>
                    <a:pt x="108" y="3330"/>
                    <a:pt x="158" y="3418"/>
                  </a:cubicBezTo>
                  <a:lnTo>
                    <a:pt x="159" y="3421"/>
                  </a:lnTo>
                  <a:lnTo>
                    <a:pt x="722" y="3742"/>
                  </a:lnTo>
                  <a:lnTo>
                    <a:pt x="437" y="3620"/>
                  </a:lnTo>
                  <a:cubicBezTo>
                    <a:pt x="420" y="3613"/>
                    <a:pt x="404" y="3610"/>
                    <a:pt x="388" y="3610"/>
                  </a:cubicBezTo>
                  <a:cubicBezTo>
                    <a:pt x="300" y="3610"/>
                    <a:pt x="230" y="3705"/>
                    <a:pt x="278" y="3789"/>
                  </a:cubicBezTo>
                  <a:cubicBezTo>
                    <a:pt x="286" y="3800"/>
                    <a:pt x="291" y="3807"/>
                    <a:pt x="291" y="3807"/>
                  </a:cubicBezTo>
                  <a:lnTo>
                    <a:pt x="795" y="4067"/>
                  </a:lnTo>
                  <a:lnTo>
                    <a:pt x="819" y="4400"/>
                  </a:lnTo>
                  <a:cubicBezTo>
                    <a:pt x="791" y="4574"/>
                    <a:pt x="935" y="4670"/>
                    <a:pt x="1196" y="4926"/>
                  </a:cubicBezTo>
                  <a:cubicBezTo>
                    <a:pt x="1722" y="5438"/>
                    <a:pt x="2606" y="6138"/>
                    <a:pt x="2710" y="6218"/>
                  </a:cubicBezTo>
                  <a:cubicBezTo>
                    <a:pt x="3078" y="6502"/>
                    <a:pt x="3908" y="7114"/>
                    <a:pt x="4479" y="7114"/>
                  </a:cubicBezTo>
                  <a:cubicBezTo>
                    <a:pt x="4775" y="7114"/>
                    <a:pt x="5001" y="6949"/>
                    <a:pt x="5057" y="6488"/>
                  </a:cubicBezTo>
                  <a:cubicBezTo>
                    <a:pt x="5078" y="6306"/>
                    <a:pt x="5060" y="6117"/>
                    <a:pt x="5018" y="5936"/>
                  </a:cubicBezTo>
                  <a:cubicBezTo>
                    <a:pt x="4639" y="4349"/>
                    <a:pt x="4093" y="2805"/>
                    <a:pt x="3619" y="1243"/>
                  </a:cubicBezTo>
                  <a:cubicBezTo>
                    <a:pt x="3473" y="759"/>
                    <a:pt x="3152" y="337"/>
                    <a:pt x="2707" y="94"/>
                  </a:cubicBezTo>
                  <a:cubicBezTo>
                    <a:pt x="2702" y="91"/>
                    <a:pt x="2695" y="86"/>
                    <a:pt x="2689" y="83"/>
                  </a:cubicBezTo>
                  <a:cubicBezTo>
                    <a:pt x="2581" y="26"/>
                    <a:pt x="2468" y="0"/>
                    <a:pt x="2358" y="0"/>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6"/>
            <p:cNvSpPr/>
            <p:nvPr/>
          </p:nvSpPr>
          <p:spPr>
            <a:xfrm>
              <a:off x="4950775" y="3893550"/>
              <a:ext cx="53550" cy="28950"/>
            </a:xfrm>
            <a:custGeom>
              <a:avLst/>
              <a:gdLst/>
              <a:ahLst/>
              <a:cxnLst/>
              <a:rect l="l" t="t" r="r" b="b"/>
              <a:pathLst>
                <a:path w="2142" h="1158" extrusionOk="0">
                  <a:moveTo>
                    <a:pt x="2088" y="0"/>
                  </a:moveTo>
                  <a:cubicBezTo>
                    <a:pt x="2075" y="0"/>
                    <a:pt x="2063" y="8"/>
                    <a:pt x="2064" y="23"/>
                  </a:cubicBezTo>
                  <a:cubicBezTo>
                    <a:pt x="2092" y="646"/>
                    <a:pt x="1667" y="1069"/>
                    <a:pt x="1061" y="1103"/>
                  </a:cubicBezTo>
                  <a:cubicBezTo>
                    <a:pt x="1005" y="1107"/>
                    <a:pt x="953" y="1109"/>
                    <a:pt x="903" y="1109"/>
                  </a:cubicBezTo>
                  <a:cubicBezTo>
                    <a:pt x="653" y="1109"/>
                    <a:pt x="463" y="1052"/>
                    <a:pt x="268" y="794"/>
                  </a:cubicBezTo>
                  <a:cubicBezTo>
                    <a:pt x="110" y="583"/>
                    <a:pt x="58" y="321"/>
                    <a:pt x="51" y="64"/>
                  </a:cubicBezTo>
                  <a:cubicBezTo>
                    <a:pt x="51" y="48"/>
                    <a:pt x="38" y="40"/>
                    <a:pt x="25" y="40"/>
                  </a:cubicBezTo>
                  <a:cubicBezTo>
                    <a:pt x="13" y="40"/>
                    <a:pt x="0" y="47"/>
                    <a:pt x="0" y="62"/>
                  </a:cubicBezTo>
                  <a:cubicBezTo>
                    <a:pt x="9" y="393"/>
                    <a:pt x="106" y="729"/>
                    <a:pt x="350" y="968"/>
                  </a:cubicBezTo>
                  <a:cubicBezTo>
                    <a:pt x="507" y="1123"/>
                    <a:pt x="697" y="1158"/>
                    <a:pt x="902" y="1158"/>
                  </a:cubicBezTo>
                  <a:cubicBezTo>
                    <a:pt x="954" y="1158"/>
                    <a:pt x="1007" y="1155"/>
                    <a:pt x="1061" y="1152"/>
                  </a:cubicBezTo>
                  <a:cubicBezTo>
                    <a:pt x="1695" y="1118"/>
                    <a:pt x="2141" y="668"/>
                    <a:pt x="2114" y="23"/>
                  </a:cubicBezTo>
                  <a:cubicBezTo>
                    <a:pt x="2114" y="8"/>
                    <a:pt x="2101"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6"/>
            <p:cNvSpPr/>
            <p:nvPr/>
          </p:nvSpPr>
          <p:spPr>
            <a:xfrm>
              <a:off x="4957725" y="4114925"/>
              <a:ext cx="78675" cy="13975"/>
            </a:xfrm>
            <a:custGeom>
              <a:avLst/>
              <a:gdLst/>
              <a:ahLst/>
              <a:cxnLst/>
              <a:rect l="l" t="t" r="r" b="b"/>
              <a:pathLst>
                <a:path w="3147" h="559" extrusionOk="0">
                  <a:moveTo>
                    <a:pt x="3115" y="1"/>
                  </a:moveTo>
                  <a:cubicBezTo>
                    <a:pt x="3112" y="1"/>
                    <a:pt x="3109" y="1"/>
                    <a:pt x="3106" y="2"/>
                  </a:cubicBezTo>
                  <a:cubicBezTo>
                    <a:pt x="2276" y="339"/>
                    <a:pt x="1407" y="508"/>
                    <a:pt x="519" y="508"/>
                  </a:cubicBezTo>
                  <a:cubicBezTo>
                    <a:pt x="357" y="508"/>
                    <a:pt x="195" y="502"/>
                    <a:pt x="31" y="491"/>
                  </a:cubicBezTo>
                  <a:cubicBezTo>
                    <a:pt x="31" y="491"/>
                    <a:pt x="31" y="491"/>
                    <a:pt x="30" y="491"/>
                  </a:cubicBezTo>
                  <a:cubicBezTo>
                    <a:pt x="0" y="491"/>
                    <a:pt x="1" y="537"/>
                    <a:pt x="31" y="542"/>
                  </a:cubicBezTo>
                  <a:cubicBezTo>
                    <a:pt x="195" y="553"/>
                    <a:pt x="359" y="558"/>
                    <a:pt x="521" y="558"/>
                  </a:cubicBezTo>
                  <a:cubicBezTo>
                    <a:pt x="1413" y="558"/>
                    <a:pt x="2282" y="389"/>
                    <a:pt x="3120" y="51"/>
                  </a:cubicBezTo>
                  <a:cubicBezTo>
                    <a:pt x="3147" y="41"/>
                    <a:pt x="3138" y="1"/>
                    <a:pt x="3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6"/>
            <p:cNvSpPr/>
            <p:nvPr/>
          </p:nvSpPr>
          <p:spPr>
            <a:xfrm>
              <a:off x="4919400" y="4126600"/>
              <a:ext cx="43350" cy="9450"/>
            </a:xfrm>
            <a:custGeom>
              <a:avLst/>
              <a:gdLst/>
              <a:ahLst/>
              <a:cxnLst/>
              <a:rect l="l" t="t" r="r" b="b"/>
              <a:pathLst>
                <a:path w="1734" h="378" extrusionOk="0">
                  <a:moveTo>
                    <a:pt x="32" y="0"/>
                  </a:moveTo>
                  <a:cubicBezTo>
                    <a:pt x="6" y="0"/>
                    <a:pt x="0" y="40"/>
                    <a:pt x="27" y="51"/>
                  </a:cubicBezTo>
                  <a:cubicBezTo>
                    <a:pt x="569" y="260"/>
                    <a:pt x="1122" y="367"/>
                    <a:pt x="1701" y="378"/>
                  </a:cubicBezTo>
                  <a:cubicBezTo>
                    <a:pt x="1734" y="378"/>
                    <a:pt x="1734" y="327"/>
                    <a:pt x="1701" y="327"/>
                  </a:cubicBezTo>
                  <a:cubicBezTo>
                    <a:pt x="1126" y="317"/>
                    <a:pt x="575" y="210"/>
                    <a:pt x="40" y="2"/>
                  </a:cubicBezTo>
                  <a:cubicBezTo>
                    <a:pt x="37" y="1"/>
                    <a:pt x="34"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6"/>
            <p:cNvSpPr/>
            <p:nvPr/>
          </p:nvSpPr>
          <p:spPr>
            <a:xfrm>
              <a:off x="5001450" y="4146300"/>
              <a:ext cx="38300" cy="43975"/>
            </a:xfrm>
            <a:custGeom>
              <a:avLst/>
              <a:gdLst/>
              <a:ahLst/>
              <a:cxnLst/>
              <a:rect l="l" t="t" r="r" b="b"/>
              <a:pathLst>
                <a:path w="1532" h="1759" extrusionOk="0">
                  <a:moveTo>
                    <a:pt x="35" y="0"/>
                  </a:moveTo>
                  <a:cubicBezTo>
                    <a:pt x="18" y="0"/>
                    <a:pt x="0" y="18"/>
                    <a:pt x="9" y="38"/>
                  </a:cubicBezTo>
                  <a:cubicBezTo>
                    <a:pt x="215" y="436"/>
                    <a:pt x="580" y="707"/>
                    <a:pt x="1001" y="797"/>
                  </a:cubicBezTo>
                  <a:cubicBezTo>
                    <a:pt x="998" y="800"/>
                    <a:pt x="995" y="802"/>
                    <a:pt x="995" y="808"/>
                  </a:cubicBezTo>
                  <a:cubicBezTo>
                    <a:pt x="950" y="1121"/>
                    <a:pt x="959" y="1430"/>
                    <a:pt x="1025" y="1741"/>
                  </a:cubicBezTo>
                  <a:cubicBezTo>
                    <a:pt x="1028" y="1753"/>
                    <a:pt x="1037" y="1759"/>
                    <a:pt x="1047" y="1759"/>
                  </a:cubicBezTo>
                  <a:cubicBezTo>
                    <a:pt x="1061" y="1759"/>
                    <a:pt x="1076" y="1747"/>
                    <a:pt x="1074" y="1727"/>
                  </a:cubicBezTo>
                  <a:cubicBezTo>
                    <a:pt x="1011" y="1426"/>
                    <a:pt x="1001" y="1124"/>
                    <a:pt x="1042" y="820"/>
                  </a:cubicBezTo>
                  <a:cubicBezTo>
                    <a:pt x="1045" y="815"/>
                    <a:pt x="1041" y="809"/>
                    <a:pt x="1039" y="805"/>
                  </a:cubicBezTo>
                  <a:lnTo>
                    <a:pt x="1039" y="805"/>
                  </a:lnTo>
                  <a:cubicBezTo>
                    <a:pt x="1129" y="823"/>
                    <a:pt x="1221" y="832"/>
                    <a:pt x="1314" y="832"/>
                  </a:cubicBezTo>
                  <a:cubicBezTo>
                    <a:pt x="1376" y="832"/>
                    <a:pt x="1438" y="828"/>
                    <a:pt x="1500" y="820"/>
                  </a:cubicBezTo>
                  <a:cubicBezTo>
                    <a:pt x="1530" y="817"/>
                    <a:pt x="1531" y="769"/>
                    <a:pt x="1503" y="769"/>
                  </a:cubicBezTo>
                  <a:cubicBezTo>
                    <a:pt x="1502" y="769"/>
                    <a:pt x="1501" y="769"/>
                    <a:pt x="1500" y="769"/>
                  </a:cubicBezTo>
                  <a:cubicBezTo>
                    <a:pt x="1438" y="777"/>
                    <a:pt x="1376" y="781"/>
                    <a:pt x="1314" y="781"/>
                  </a:cubicBezTo>
                  <a:cubicBezTo>
                    <a:pt x="788" y="781"/>
                    <a:pt x="302" y="490"/>
                    <a:pt x="53" y="11"/>
                  </a:cubicBezTo>
                  <a:cubicBezTo>
                    <a:pt x="49" y="3"/>
                    <a:pt x="42"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6"/>
            <p:cNvSpPr/>
            <p:nvPr/>
          </p:nvSpPr>
          <p:spPr>
            <a:xfrm>
              <a:off x="4960575" y="3871500"/>
              <a:ext cx="36200" cy="44150"/>
            </a:xfrm>
            <a:custGeom>
              <a:avLst/>
              <a:gdLst/>
              <a:ahLst/>
              <a:cxnLst/>
              <a:rect l="l" t="t" r="r" b="b"/>
              <a:pathLst>
                <a:path w="1448" h="1766" extrusionOk="0">
                  <a:moveTo>
                    <a:pt x="1447" y="1"/>
                  </a:moveTo>
                  <a:lnTo>
                    <a:pt x="1428" y="7"/>
                  </a:lnTo>
                  <a:lnTo>
                    <a:pt x="736" y="267"/>
                  </a:lnTo>
                  <a:lnTo>
                    <a:pt x="335" y="377"/>
                  </a:lnTo>
                  <a:cubicBezTo>
                    <a:pt x="292" y="387"/>
                    <a:pt x="259" y="423"/>
                    <a:pt x="247" y="466"/>
                  </a:cubicBezTo>
                  <a:lnTo>
                    <a:pt x="142" y="870"/>
                  </a:lnTo>
                  <a:lnTo>
                    <a:pt x="99" y="1032"/>
                  </a:lnTo>
                  <a:lnTo>
                    <a:pt x="93" y="1055"/>
                  </a:lnTo>
                  <a:lnTo>
                    <a:pt x="90" y="1069"/>
                  </a:lnTo>
                  <a:cubicBezTo>
                    <a:pt x="1" y="1424"/>
                    <a:pt x="272" y="1752"/>
                    <a:pt x="611" y="1765"/>
                  </a:cubicBezTo>
                  <a:cubicBezTo>
                    <a:pt x="616" y="1766"/>
                    <a:pt x="621" y="1766"/>
                    <a:pt x="625" y="1766"/>
                  </a:cubicBezTo>
                  <a:cubicBezTo>
                    <a:pt x="678" y="1766"/>
                    <a:pt x="733" y="1758"/>
                    <a:pt x="786" y="1743"/>
                  </a:cubicBezTo>
                  <a:cubicBezTo>
                    <a:pt x="1009" y="1679"/>
                    <a:pt x="1179" y="1494"/>
                    <a:pt x="1217" y="1265"/>
                  </a:cubicBezTo>
                  <a:lnTo>
                    <a:pt x="1254" y="1055"/>
                  </a:lnTo>
                  <a:lnTo>
                    <a:pt x="1284" y="871"/>
                  </a:lnTo>
                  <a:lnTo>
                    <a:pt x="1421" y="99"/>
                  </a:lnTo>
                  <a:lnTo>
                    <a:pt x="1447" y="1"/>
                  </a:ln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6"/>
            <p:cNvSpPr/>
            <p:nvPr/>
          </p:nvSpPr>
          <p:spPr>
            <a:xfrm>
              <a:off x="4932700" y="3782600"/>
              <a:ext cx="93675" cy="103150"/>
            </a:xfrm>
            <a:custGeom>
              <a:avLst/>
              <a:gdLst/>
              <a:ahLst/>
              <a:cxnLst/>
              <a:rect l="l" t="t" r="r" b="b"/>
              <a:pathLst>
                <a:path w="3747" h="4126" extrusionOk="0">
                  <a:moveTo>
                    <a:pt x="1862" y="1"/>
                  </a:moveTo>
                  <a:cubicBezTo>
                    <a:pt x="1269" y="1"/>
                    <a:pt x="698" y="461"/>
                    <a:pt x="232" y="2021"/>
                  </a:cubicBezTo>
                  <a:cubicBezTo>
                    <a:pt x="0" y="2798"/>
                    <a:pt x="339" y="3754"/>
                    <a:pt x="1064" y="4063"/>
                  </a:cubicBezTo>
                  <a:cubicBezTo>
                    <a:pt x="1164" y="4106"/>
                    <a:pt x="1273" y="4126"/>
                    <a:pt x="1387" y="4126"/>
                  </a:cubicBezTo>
                  <a:cubicBezTo>
                    <a:pt x="1892" y="4126"/>
                    <a:pt x="2499" y="3739"/>
                    <a:pt x="2876" y="3273"/>
                  </a:cubicBezTo>
                  <a:cubicBezTo>
                    <a:pt x="3142" y="3258"/>
                    <a:pt x="3439" y="3209"/>
                    <a:pt x="3605" y="2872"/>
                  </a:cubicBezTo>
                  <a:cubicBezTo>
                    <a:pt x="3737" y="2605"/>
                    <a:pt x="3746" y="2214"/>
                    <a:pt x="3516" y="2138"/>
                  </a:cubicBezTo>
                  <a:cubicBezTo>
                    <a:pt x="3489" y="2129"/>
                    <a:pt x="3459" y="2125"/>
                    <a:pt x="3427" y="2125"/>
                  </a:cubicBezTo>
                  <a:cubicBezTo>
                    <a:pt x="3379" y="2125"/>
                    <a:pt x="3327" y="2135"/>
                    <a:pt x="3273" y="2152"/>
                  </a:cubicBezTo>
                  <a:cubicBezTo>
                    <a:pt x="3286" y="1306"/>
                    <a:pt x="2901" y="272"/>
                    <a:pt x="2326" y="82"/>
                  </a:cubicBezTo>
                  <a:cubicBezTo>
                    <a:pt x="2171" y="32"/>
                    <a:pt x="2016" y="1"/>
                    <a:pt x="1862" y="1"/>
                  </a:cubicBezTo>
                  <a:close/>
                </a:path>
              </a:pathLst>
            </a:custGeom>
            <a:solidFill>
              <a:srgbClr val="A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6"/>
            <p:cNvSpPr/>
            <p:nvPr/>
          </p:nvSpPr>
          <p:spPr>
            <a:xfrm>
              <a:off x="4972250" y="3838150"/>
              <a:ext cx="7875" cy="7950"/>
            </a:xfrm>
            <a:custGeom>
              <a:avLst/>
              <a:gdLst/>
              <a:ahLst/>
              <a:cxnLst/>
              <a:rect l="l" t="t" r="r" b="b"/>
              <a:pathLst>
                <a:path w="315" h="318" extrusionOk="0">
                  <a:moveTo>
                    <a:pt x="162" y="0"/>
                  </a:moveTo>
                  <a:cubicBezTo>
                    <a:pt x="92" y="0"/>
                    <a:pt x="28" y="56"/>
                    <a:pt x="15" y="133"/>
                  </a:cubicBezTo>
                  <a:cubicBezTo>
                    <a:pt x="0" y="221"/>
                    <a:pt x="52" y="302"/>
                    <a:pt x="129" y="316"/>
                  </a:cubicBezTo>
                  <a:cubicBezTo>
                    <a:pt x="137" y="317"/>
                    <a:pt x="144" y="318"/>
                    <a:pt x="152" y="318"/>
                  </a:cubicBezTo>
                  <a:cubicBezTo>
                    <a:pt x="222" y="318"/>
                    <a:pt x="285" y="262"/>
                    <a:pt x="299" y="184"/>
                  </a:cubicBezTo>
                  <a:cubicBezTo>
                    <a:pt x="315" y="96"/>
                    <a:pt x="263" y="14"/>
                    <a:pt x="184" y="2"/>
                  </a:cubicBezTo>
                  <a:cubicBezTo>
                    <a:pt x="177" y="1"/>
                    <a:pt x="169" y="0"/>
                    <a:pt x="162"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6"/>
            <p:cNvSpPr/>
            <p:nvPr/>
          </p:nvSpPr>
          <p:spPr>
            <a:xfrm>
              <a:off x="4947925" y="3833325"/>
              <a:ext cx="7850" cy="7950"/>
            </a:xfrm>
            <a:custGeom>
              <a:avLst/>
              <a:gdLst/>
              <a:ahLst/>
              <a:cxnLst/>
              <a:rect l="l" t="t" r="r" b="b"/>
              <a:pathLst>
                <a:path w="314" h="318" extrusionOk="0">
                  <a:moveTo>
                    <a:pt x="162" y="0"/>
                  </a:moveTo>
                  <a:cubicBezTo>
                    <a:pt x="92" y="0"/>
                    <a:pt x="28" y="56"/>
                    <a:pt x="15" y="133"/>
                  </a:cubicBezTo>
                  <a:cubicBezTo>
                    <a:pt x="0" y="221"/>
                    <a:pt x="52" y="302"/>
                    <a:pt x="129" y="316"/>
                  </a:cubicBezTo>
                  <a:cubicBezTo>
                    <a:pt x="137" y="317"/>
                    <a:pt x="144" y="318"/>
                    <a:pt x="152" y="318"/>
                  </a:cubicBezTo>
                  <a:cubicBezTo>
                    <a:pt x="222" y="318"/>
                    <a:pt x="285" y="261"/>
                    <a:pt x="299" y="183"/>
                  </a:cubicBezTo>
                  <a:cubicBezTo>
                    <a:pt x="314" y="99"/>
                    <a:pt x="262" y="17"/>
                    <a:pt x="184" y="2"/>
                  </a:cubicBezTo>
                  <a:cubicBezTo>
                    <a:pt x="177" y="1"/>
                    <a:pt x="169" y="0"/>
                    <a:pt x="162"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6"/>
            <p:cNvSpPr/>
            <p:nvPr/>
          </p:nvSpPr>
          <p:spPr>
            <a:xfrm>
              <a:off x="4962400" y="3856475"/>
              <a:ext cx="13475" cy="9375"/>
            </a:xfrm>
            <a:custGeom>
              <a:avLst/>
              <a:gdLst/>
              <a:ahLst/>
              <a:cxnLst/>
              <a:rect l="l" t="t" r="r" b="b"/>
              <a:pathLst>
                <a:path w="539" h="375" extrusionOk="0">
                  <a:moveTo>
                    <a:pt x="487" y="1"/>
                  </a:moveTo>
                  <a:cubicBezTo>
                    <a:pt x="463" y="1"/>
                    <a:pt x="441" y="16"/>
                    <a:pt x="437" y="39"/>
                  </a:cubicBezTo>
                  <a:cubicBezTo>
                    <a:pt x="433" y="51"/>
                    <a:pt x="379" y="276"/>
                    <a:pt x="137" y="276"/>
                  </a:cubicBezTo>
                  <a:cubicBezTo>
                    <a:pt x="113" y="276"/>
                    <a:pt x="87" y="274"/>
                    <a:pt x="60" y="269"/>
                  </a:cubicBezTo>
                  <a:cubicBezTo>
                    <a:pt x="57" y="269"/>
                    <a:pt x="55" y="268"/>
                    <a:pt x="52" y="268"/>
                  </a:cubicBezTo>
                  <a:cubicBezTo>
                    <a:pt x="36" y="268"/>
                    <a:pt x="21" y="277"/>
                    <a:pt x="11" y="290"/>
                  </a:cubicBezTo>
                  <a:cubicBezTo>
                    <a:pt x="8" y="296"/>
                    <a:pt x="3" y="303"/>
                    <a:pt x="3" y="308"/>
                  </a:cubicBezTo>
                  <a:cubicBezTo>
                    <a:pt x="0" y="336"/>
                    <a:pt x="18" y="363"/>
                    <a:pt x="45" y="366"/>
                  </a:cubicBezTo>
                  <a:cubicBezTo>
                    <a:pt x="79" y="372"/>
                    <a:pt x="111" y="374"/>
                    <a:pt x="141" y="374"/>
                  </a:cubicBezTo>
                  <a:cubicBezTo>
                    <a:pt x="393" y="374"/>
                    <a:pt x="507" y="178"/>
                    <a:pt x="534" y="61"/>
                  </a:cubicBezTo>
                  <a:cubicBezTo>
                    <a:pt x="538" y="34"/>
                    <a:pt x="522" y="8"/>
                    <a:pt x="497" y="2"/>
                  </a:cubicBezTo>
                  <a:cubicBezTo>
                    <a:pt x="493" y="1"/>
                    <a:pt x="490" y="1"/>
                    <a:pt x="487"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6"/>
            <p:cNvSpPr/>
            <p:nvPr/>
          </p:nvSpPr>
          <p:spPr>
            <a:xfrm>
              <a:off x="4945675" y="3821950"/>
              <a:ext cx="12875" cy="5300"/>
            </a:xfrm>
            <a:custGeom>
              <a:avLst/>
              <a:gdLst/>
              <a:ahLst/>
              <a:cxnLst/>
              <a:rect l="l" t="t" r="r" b="b"/>
              <a:pathLst>
                <a:path w="515" h="212" extrusionOk="0">
                  <a:moveTo>
                    <a:pt x="289" y="1"/>
                  </a:moveTo>
                  <a:cubicBezTo>
                    <a:pt x="157" y="1"/>
                    <a:pt x="57" y="85"/>
                    <a:pt x="14" y="147"/>
                  </a:cubicBezTo>
                  <a:cubicBezTo>
                    <a:pt x="1" y="165"/>
                    <a:pt x="7" y="191"/>
                    <a:pt x="25" y="205"/>
                  </a:cubicBezTo>
                  <a:cubicBezTo>
                    <a:pt x="32" y="209"/>
                    <a:pt x="40" y="211"/>
                    <a:pt x="48" y="211"/>
                  </a:cubicBezTo>
                  <a:cubicBezTo>
                    <a:pt x="61" y="211"/>
                    <a:pt x="74" y="205"/>
                    <a:pt x="83" y="193"/>
                  </a:cubicBezTo>
                  <a:cubicBezTo>
                    <a:pt x="88" y="186"/>
                    <a:pt x="163" y="82"/>
                    <a:pt x="290" y="82"/>
                  </a:cubicBezTo>
                  <a:cubicBezTo>
                    <a:pt x="336" y="82"/>
                    <a:pt x="389" y="95"/>
                    <a:pt x="448" y="132"/>
                  </a:cubicBezTo>
                  <a:cubicBezTo>
                    <a:pt x="456" y="136"/>
                    <a:pt x="463" y="139"/>
                    <a:pt x="471" y="139"/>
                  </a:cubicBezTo>
                  <a:cubicBezTo>
                    <a:pt x="479" y="139"/>
                    <a:pt x="486" y="136"/>
                    <a:pt x="493" y="132"/>
                  </a:cubicBezTo>
                  <a:cubicBezTo>
                    <a:pt x="499" y="127"/>
                    <a:pt x="502" y="124"/>
                    <a:pt x="502" y="120"/>
                  </a:cubicBezTo>
                  <a:cubicBezTo>
                    <a:pt x="515" y="101"/>
                    <a:pt x="508" y="74"/>
                    <a:pt x="490" y="64"/>
                  </a:cubicBezTo>
                  <a:cubicBezTo>
                    <a:pt x="417" y="18"/>
                    <a:pt x="350" y="1"/>
                    <a:pt x="289"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6"/>
            <p:cNvSpPr/>
            <p:nvPr/>
          </p:nvSpPr>
          <p:spPr>
            <a:xfrm>
              <a:off x="4970975" y="3826150"/>
              <a:ext cx="12050" cy="7050"/>
            </a:xfrm>
            <a:custGeom>
              <a:avLst/>
              <a:gdLst/>
              <a:ahLst/>
              <a:cxnLst/>
              <a:rect l="l" t="t" r="r" b="b"/>
              <a:pathLst>
                <a:path w="482" h="282" extrusionOk="0">
                  <a:moveTo>
                    <a:pt x="153" y="1"/>
                  </a:moveTo>
                  <a:cubicBezTo>
                    <a:pt x="106" y="1"/>
                    <a:pt x="63" y="10"/>
                    <a:pt x="32" y="22"/>
                  </a:cubicBezTo>
                  <a:cubicBezTo>
                    <a:pt x="12" y="31"/>
                    <a:pt x="1" y="55"/>
                    <a:pt x="8" y="75"/>
                  </a:cubicBezTo>
                  <a:cubicBezTo>
                    <a:pt x="15" y="92"/>
                    <a:pt x="32" y="101"/>
                    <a:pt x="48" y="101"/>
                  </a:cubicBezTo>
                  <a:cubicBezTo>
                    <a:pt x="53" y="101"/>
                    <a:pt x="57" y="101"/>
                    <a:pt x="61" y="99"/>
                  </a:cubicBezTo>
                  <a:cubicBezTo>
                    <a:pt x="66" y="98"/>
                    <a:pt x="104" y="84"/>
                    <a:pt x="156" y="84"/>
                  </a:cubicBezTo>
                  <a:cubicBezTo>
                    <a:pt x="231" y="84"/>
                    <a:pt x="333" y="114"/>
                    <a:pt x="396" y="257"/>
                  </a:cubicBezTo>
                  <a:cubicBezTo>
                    <a:pt x="403" y="271"/>
                    <a:pt x="418" y="282"/>
                    <a:pt x="433" y="282"/>
                  </a:cubicBezTo>
                  <a:cubicBezTo>
                    <a:pt x="440" y="282"/>
                    <a:pt x="446" y="279"/>
                    <a:pt x="451" y="277"/>
                  </a:cubicBezTo>
                  <a:cubicBezTo>
                    <a:pt x="473" y="268"/>
                    <a:pt x="482" y="245"/>
                    <a:pt x="473" y="224"/>
                  </a:cubicBezTo>
                  <a:cubicBezTo>
                    <a:pt x="396" y="50"/>
                    <a:pt x="262" y="1"/>
                    <a:pt x="153"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6"/>
            <p:cNvSpPr/>
            <p:nvPr/>
          </p:nvSpPr>
          <p:spPr>
            <a:xfrm>
              <a:off x="4950100" y="3835750"/>
              <a:ext cx="13850" cy="20850"/>
            </a:xfrm>
            <a:custGeom>
              <a:avLst/>
              <a:gdLst/>
              <a:ahLst/>
              <a:cxnLst/>
              <a:rect l="l" t="t" r="r" b="b"/>
              <a:pathLst>
                <a:path w="554" h="834" extrusionOk="0">
                  <a:moveTo>
                    <a:pt x="511" y="1"/>
                  </a:moveTo>
                  <a:cubicBezTo>
                    <a:pt x="500" y="1"/>
                    <a:pt x="490" y="5"/>
                    <a:pt x="484" y="14"/>
                  </a:cubicBezTo>
                  <a:lnTo>
                    <a:pt x="151" y="422"/>
                  </a:lnTo>
                  <a:cubicBezTo>
                    <a:pt x="38" y="538"/>
                    <a:pt x="1" y="658"/>
                    <a:pt x="53" y="746"/>
                  </a:cubicBezTo>
                  <a:cubicBezTo>
                    <a:pt x="69" y="774"/>
                    <a:pt x="91" y="794"/>
                    <a:pt x="121" y="808"/>
                  </a:cubicBezTo>
                  <a:cubicBezTo>
                    <a:pt x="152" y="825"/>
                    <a:pt x="188" y="833"/>
                    <a:pt x="229" y="833"/>
                  </a:cubicBezTo>
                  <a:cubicBezTo>
                    <a:pt x="256" y="833"/>
                    <a:pt x="284" y="829"/>
                    <a:pt x="314" y="822"/>
                  </a:cubicBezTo>
                  <a:cubicBezTo>
                    <a:pt x="332" y="816"/>
                    <a:pt x="342" y="796"/>
                    <a:pt x="336" y="777"/>
                  </a:cubicBezTo>
                  <a:cubicBezTo>
                    <a:pt x="332" y="760"/>
                    <a:pt x="316" y="750"/>
                    <a:pt x="299" y="750"/>
                  </a:cubicBezTo>
                  <a:cubicBezTo>
                    <a:pt x="295" y="750"/>
                    <a:pt x="291" y="751"/>
                    <a:pt x="287" y="752"/>
                  </a:cubicBezTo>
                  <a:cubicBezTo>
                    <a:pt x="267" y="757"/>
                    <a:pt x="247" y="759"/>
                    <a:pt x="228" y="759"/>
                  </a:cubicBezTo>
                  <a:cubicBezTo>
                    <a:pt x="177" y="759"/>
                    <a:pt x="136" y="742"/>
                    <a:pt x="115" y="709"/>
                  </a:cubicBezTo>
                  <a:cubicBezTo>
                    <a:pt x="90" y="666"/>
                    <a:pt x="99" y="581"/>
                    <a:pt x="206" y="471"/>
                  </a:cubicBezTo>
                  <a:lnTo>
                    <a:pt x="540" y="61"/>
                  </a:lnTo>
                  <a:cubicBezTo>
                    <a:pt x="553" y="46"/>
                    <a:pt x="552" y="21"/>
                    <a:pt x="536" y="9"/>
                  </a:cubicBezTo>
                  <a:cubicBezTo>
                    <a:pt x="528" y="3"/>
                    <a:pt x="519" y="1"/>
                    <a:pt x="511" y="1"/>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a:off x="4967275" y="4179850"/>
              <a:ext cx="9375" cy="78600"/>
            </a:xfrm>
            <a:custGeom>
              <a:avLst/>
              <a:gdLst/>
              <a:ahLst/>
              <a:cxnLst/>
              <a:rect l="l" t="t" r="r" b="b"/>
              <a:pathLst>
                <a:path w="375" h="3144" extrusionOk="0">
                  <a:moveTo>
                    <a:pt x="75" y="1"/>
                  </a:moveTo>
                  <a:cubicBezTo>
                    <a:pt x="63" y="1"/>
                    <a:pt x="50" y="9"/>
                    <a:pt x="49" y="24"/>
                  </a:cubicBezTo>
                  <a:cubicBezTo>
                    <a:pt x="0" y="1071"/>
                    <a:pt x="91" y="2104"/>
                    <a:pt x="321" y="3124"/>
                  </a:cubicBezTo>
                  <a:cubicBezTo>
                    <a:pt x="324" y="3138"/>
                    <a:pt x="334" y="3143"/>
                    <a:pt x="344" y="3143"/>
                  </a:cubicBezTo>
                  <a:cubicBezTo>
                    <a:pt x="359" y="3143"/>
                    <a:pt x="374" y="3131"/>
                    <a:pt x="370" y="3112"/>
                  </a:cubicBezTo>
                  <a:cubicBezTo>
                    <a:pt x="140" y="2095"/>
                    <a:pt x="49" y="1065"/>
                    <a:pt x="98" y="24"/>
                  </a:cubicBezTo>
                  <a:cubicBezTo>
                    <a:pt x="100" y="9"/>
                    <a:pt x="88"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6"/>
            <p:cNvSpPr/>
            <p:nvPr/>
          </p:nvSpPr>
          <p:spPr>
            <a:xfrm>
              <a:off x="4911500" y="4157750"/>
              <a:ext cx="24225" cy="19700"/>
            </a:xfrm>
            <a:custGeom>
              <a:avLst/>
              <a:gdLst/>
              <a:ahLst/>
              <a:cxnLst/>
              <a:rect l="l" t="t" r="r" b="b"/>
              <a:pathLst>
                <a:path w="969" h="788" extrusionOk="0">
                  <a:moveTo>
                    <a:pt x="934" y="0"/>
                  </a:moveTo>
                  <a:cubicBezTo>
                    <a:pt x="926" y="0"/>
                    <a:pt x="919" y="3"/>
                    <a:pt x="913" y="11"/>
                  </a:cubicBezTo>
                  <a:cubicBezTo>
                    <a:pt x="692" y="336"/>
                    <a:pt x="389" y="584"/>
                    <a:pt x="27" y="737"/>
                  </a:cubicBezTo>
                  <a:cubicBezTo>
                    <a:pt x="1" y="749"/>
                    <a:pt x="8" y="787"/>
                    <a:pt x="30" y="787"/>
                  </a:cubicBezTo>
                  <a:cubicBezTo>
                    <a:pt x="33" y="787"/>
                    <a:pt x="36" y="787"/>
                    <a:pt x="40" y="785"/>
                  </a:cubicBezTo>
                  <a:cubicBezTo>
                    <a:pt x="417" y="627"/>
                    <a:pt x="728" y="373"/>
                    <a:pt x="955" y="36"/>
                  </a:cubicBezTo>
                  <a:cubicBezTo>
                    <a:pt x="969" y="18"/>
                    <a:pt x="951"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6"/>
            <p:cNvSpPr/>
            <p:nvPr/>
          </p:nvSpPr>
          <p:spPr>
            <a:xfrm>
              <a:off x="5007100" y="3897325"/>
              <a:ext cx="91200" cy="114925"/>
            </a:xfrm>
            <a:custGeom>
              <a:avLst/>
              <a:gdLst/>
              <a:ahLst/>
              <a:cxnLst/>
              <a:rect l="l" t="t" r="r" b="b"/>
              <a:pathLst>
                <a:path w="3648" h="4597" extrusionOk="0">
                  <a:moveTo>
                    <a:pt x="892" y="0"/>
                  </a:moveTo>
                  <a:cubicBezTo>
                    <a:pt x="892" y="0"/>
                    <a:pt x="1" y="1171"/>
                    <a:pt x="494" y="2317"/>
                  </a:cubicBezTo>
                  <a:lnTo>
                    <a:pt x="1630" y="4596"/>
                  </a:lnTo>
                  <a:lnTo>
                    <a:pt x="3648" y="4335"/>
                  </a:lnTo>
                  <a:cubicBezTo>
                    <a:pt x="3648" y="4335"/>
                    <a:pt x="3159" y="1955"/>
                    <a:pt x="2338" y="765"/>
                  </a:cubicBezTo>
                  <a:cubicBezTo>
                    <a:pt x="2104" y="425"/>
                    <a:pt x="1743" y="187"/>
                    <a:pt x="1338" y="98"/>
                  </a:cubicBezTo>
                  <a:lnTo>
                    <a:pt x="8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6"/>
            <p:cNvSpPr/>
            <p:nvPr/>
          </p:nvSpPr>
          <p:spPr>
            <a:xfrm>
              <a:off x="4935725" y="3769600"/>
              <a:ext cx="91100" cy="88450"/>
            </a:xfrm>
            <a:custGeom>
              <a:avLst/>
              <a:gdLst/>
              <a:ahLst/>
              <a:cxnLst/>
              <a:rect l="l" t="t" r="r" b="b"/>
              <a:pathLst>
                <a:path w="3644" h="3538" extrusionOk="0">
                  <a:moveTo>
                    <a:pt x="2157" y="0"/>
                  </a:moveTo>
                  <a:cubicBezTo>
                    <a:pt x="2013" y="0"/>
                    <a:pt x="1875" y="40"/>
                    <a:pt x="1819" y="164"/>
                  </a:cubicBezTo>
                  <a:cubicBezTo>
                    <a:pt x="1664" y="70"/>
                    <a:pt x="1514" y="4"/>
                    <a:pt x="1348" y="4"/>
                  </a:cubicBezTo>
                  <a:cubicBezTo>
                    <a:pt x="1285" y="4"/>
                    <a:pt x="1220" y="14"/>
                    <a:pt x="1151" y="35"/>
                  </a:cubicBezTo>
                  <a:cubicBezTo>
                    <a:pt x="920" y="103"/>
                    <a:pt x="867" y="237"/>
                    <a:pt x="711" y="365"/>
                  </a:cubicBezTo>
                  <a:cubicBezTo>
                    <a:pt x="546" y="501"/>
                    <a:pt x="1" y="1030"/>
                    <a:pt x="308" y="1268"/>
                  </a:cubicBezTo>
                  <a:cubicBezTo>
                    <a:pt x="201" y="1388"/>
                    <a:pt x="5" y="1538"/>
                    <a:pt x="59" y="1724"/>
                  </a:cubicBezTo>
                  <a:cubicBezTo>
                    <a:pt x="93" y="1843"/>
                    <a:pt x="225" y="1909"/>
                    <a:pt x="347" y="1909"/>
                  </a:cubicBezTo>
                  <a:cubicBezTo>
                    <a:pt x="365" y="1909"/>
                    <a:pt x="382" y="1908"/>
                    <a:pt x="399" y="1905"/>
                  </a:cubicBezTo>
                  <a:cubicBezTo>
                    <a:pt x="421" y="1910"/>
                    <a:pt x="443" y="1912"/>
                    <a:pt x="466" y="1912"/>
                  </a:cubicBezTo>
                  <a:cubicBezTo>
                    <a:pt x="634" y="1912"/>
                    <a:pt x="830" y="1802"/>
                    <a:pt x="943" y="1731"/>
                  </a:cubicBezTo>
                  <a:lnTo>
                    <a:pt x="943" y="1731"/>
                  </a:lnTo>
                  <a:cubicBezTo>
                    <a:pt x="931" y="1900"/>
                    <a:pt x="1077" y="1954"/>
                    <a:pt x="1248" y="1954"/>
                  </a:cubicBezTo>
                  <a:cubicBezTo>
                    <a:pt x="1429" y="1954"/>
                    <a:pt x="1639" y="1893"/>
                    <a:pt x="1717" y="1847"/>
                  </a:cubicBezTo>
                  <a:lnTo>
                    <a:pt x="1717" y="1847"/>
                  </a:lnTo>
                  <a:cubicBezTo>
                    <a:pt x="1696" y="2103"/>
                    <a:pt x="2006" y="2225"/>
                    <a:pt x="2243" y="2225"/>
                  </a:cubicBezTo>
                  <a:cubicBezTo>
                    <a:pt x="2292" y="2225"/>
                    <a:pt x="2337" y="2220"/>
                    <a:pt x="2376" y="2210"/>
                  </a:cubicBezTo>
                  <a:lnTo>
                    <a:pt x="2376" y="2210"/>
                  </a:lnTo>
                  <a:cubicBezTo>
                    <a:pt x="2333" y="2309"/>
                    <a:pt x="2242" y="2444"/>
                    <a:pt x="2254" y="2560"/>
                  </a:cubicBezTo>
                  <a:cubicBezTo>
                    <a:pt x="2266" y="2692"/>
                    <a:pt x="2367" y="2725"/>
                    <a:pt x="2462" y="2799"/>
                  </a:cubicBezTo>
                  <a:cubicBezTo>
                    <a:pt x="2254" y="2989"/>
                    <a:pt x="2207" y="3373"/>
                    <a:pt x="2501" y="3511"/>
                  </a:cubicBezTo>
                  <a:cubicBezTo>
                    <a:pt x="2541" y="3529"/>
                    <a:pt x="2580" y="3538"/>
                    <a:pt x="2616" y="3538"/>
                  </a:cubicBezTo>
                  <a:cubicBezTo>
                    <a:pt x="2744" y="3538"/>
                    <a:pt x="2850" y="3437"/>
                    <a:pt x="2924" y="3313"/>
                  </a:cubicBezTo>
                  <a:cubicBezTo>
                    <a:pt x="2970" y="3238"/>
                    <a:pt x="2969" y="3087"/>
                    <a:pt x="3016" y="3024"/>
                  </a:cubicBezTo>
                  <a:cubicBezTo>
                    <a:pt x="3056" y="2972"/>
                    <a:pt x="3172" y="2936"/>
                    <a:pt x="3227" y="2884"/>
                  </a:cubicBezTo>
                  <a:cubicBezTo>
                    <a:pt x="3379" y="2735"/>
                    <a:pt x="3370" y="2612"/>
                    <a:pt x="3398" y="2435"/>
                  </a:cubicBezTo>
                  <a:cubicBezTo>
                    <a:pt x="3431" y="2221"/>
                    <a:pt x="3584" y="2051"/>
                    <a:pt x="3603" y="1819"/>
                  </a:cubicBezTo>
                  <a:cubicBezTo>
                    <a:pt x="3643" y="1342"/>
                    <a:pt x="3507" y="758"/>
                    <a:pt x="3098" y="464"/>
                  </a:cubicBezTo>
                  <a:cubicBezTo>
                    <a:pt x="2902" y="320"/>
                    <a:pt x="2730" y="140"/>
                    <a:pt x="2479" y="56"/>
                  </a:cubicBezTo>
                  <a:cubicBezTo>
                    <a:pt x="2396" y="27"/>
                    <a:pt x="2274" y="0"/>
                    <a:pt x="2157" y="0"/>
                  </a:cubicBezTo>
                  <a:close/>
                </a:path>
              </a:pathLst>
            </a:custGeom>
            <a:solidFill>
              <a:srgbClr val="381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56"/>
          <p:cNvGrpSpPr/>
          <p:nvPr/>
        </p:nvGrpSpPr>
        <p:grpSpPr>
          <a:xfrm>
            <a:off x="5947124" y="1977836"/>
            <a:ext cx="1156257" cy="2970818"/>
            <a:chOff x="3755325" y="2247725"/>
            <a:chExt cx="251475" cy="646125"/>
          </a:xfrm>
        </p:grpSpPr>
        <p:sp>
          <p:nvSpPr>
            <p:cNvPr id="1117" name="Google Shape;1117;p56"/>
            <p:cNvSpPr/>
            <p:nvPr/>
          </p:nvSpPr>
          <p:spPr>
            <a:xfrm>
              <a:off x="3782625" y="2314900"/>
              <a:ext cx="33525" cy="108475"/>
            </a:xfrm>
            <a:custGeom>
              <a:avLst/>
              <a:gdLst/>
              <a:ahLst/>
              <a:cxnLst/>
              <a:rect l="l" t="t" r="r" b="b"/>
              <a:pathLst>
                <a:path w="1341" h="4339" extrusionOk="0">
                  <a:moveTo>
                    <a:pt x="1138" y="1"/>
                  </a:moveTo>
                  <a:cubicBezTo>
                    <a:pt x="1119" y="1"/>
                    <a:pt x="1099" y="5"/>
                    <a:pt x="1079" y="13"/>
                  </a:cubicBezTo>
                  <a:cubicBezTo>
                    <a:pt x="1073" y="13"/>
                    <a:pt x="1070" y="16"/>
                    <a:pt x="1064" y="19"/>
                  </a:cubicBezTo>
                  <a:lnTo>
                    <a:pt x="1063" y="22"/>
                  </a:lnTo>
                  <a:cubicBezTo>
                    <a:pt x="1058" y="23"/>
                    <a:pt x="1057" y="25"/>
                    <a:pt x="1054" y="26"/>
                  </a:cubicBezTo>
                  <a:cubicBezTo>
                    <a:pt x="1048" y="31"/>
                    <a:pt x="1043" y="37"/>
                    <a:pt x="1042" y="41"/>
                  </a:cubicBezTo>
                  <a:cubicBezTo>
                    <a:pt x="905" y="164"/>
                    <a:pt x="856" y="366"/>
                    <a:pt x="921" y="539"/>
                  </a:cubicBezTo>
                  <a:cubicBezTo>
                    <a:pt x="803" y="604"/>
                    <a:pt x="731" y="738"/>
                    <a:pt x="746" y="871"/>
                  </a:cubicBezTo>
                  <a:cubicBezTo>
                    <a:pt x="598" y="950"/>
                    <a:pt x="442" y="1042"/>
                    <a:pt x="378" y="1206"/>
                  </a:cubicBezTo>
                  <a:cubicBezTo>
                    <a:pt x="327" y="1332"/>
                    <a:pt x="357" y="1482"/>
                    <a:pt x="464" y="1562"/>
                  </a:cubicBezTo>
                  <a:cubicBezTo>
                    <a:pt x="360" y="1668"/>
                    <a:pt x="253" y="1786"/>
                    <a:pt x="237" y="1939"/>
                  </a:cubicBezTo>
                  <a:cubicBezTo>
                    <a:pt x="223" y="2057"/>
                    <a:pt x="268" y="2186"/>
                    <a:pt x="372" y="2247"/>
                  </a:cubicBezTo>
                  <a:cubicBezTo>
                    <a:pt x="289" y="2348"/>
                    <a:pt x="223" y="2462"/>
                    <a:pt x="186" y="2587"/>
                  </a:cubicBezTo>
                  <a:cubicBezTo>
                    <a:pt x="158" y="2681"/>
                    <a:pt x="130" y="2823"/>
                    <a:pt x="208" y="2889"/>
                  </a:cubicBezTo>
                  <a:cubicBezTo>
                    <a:pt x="162" y="2929"/>
                    <a:pt x="137" y="2997"/>
                    <a:pt x="148" y="3061"/>
                  </a:cubicBezTo>
                  <a:cubicBezTo>
                    <a:pt x="152" y="3094"/>
                    <a:pt x="167" y="3123"/>
                    <a:pt x="188" y="3150"/>
                  </a:cubicBezTo>
                  <a:cubicBezTo>
                    <a:pt x="55" y="3267"/>
                    <a:pt x="0" y="3449"/>
                    <a:pt x="47" y="3627"/>
                  </a:cubicBezTo>
                  <a:cubicBezTo>
                    <a:pt x="78" y="3750"/>
                    <a:pt x="143" y="3863"/>
                    <a:pt x="167" y="3989"/>
                  </a:cubicBezTo>
                  <a:cubicBezTo>
                    <a:pt x="186" y="4089"/>
                    <a:pt x="180" y="4206"/>
                    <a:pt x="100" y="4279"/>
                  </a:cubicBezTo>
                  <a:cubicBezTo>
                    <a:pt x="75" y="4303"/>
                    <a:pt x="95" y="4338"/>
                    <a:pt x="122" y="4338"/>
                  </a:cubicBezTo>
                  <a:cubicBezTo>
                    <a:pt x="129" y="4338"/>
                    <a:pt x="136" y="4336"/>
                    <a:pt x="143" y="4331"/>
                  </a:cubicBezTo>
                  <a:cubicBezTo>
                    <a:pt x="314" y="4206"/>
                    <a:pt x="439" y="4022"/>
                    <a:pt x="491" y="3817"/>
                  </a:cubicBezTo>
                  <a:cubicBezTo>
                    <a:pt x="538" y="3621"/>
                    <a:pt x="516" y="3416"/>
                    <a:pt x="434" y="3233"/>
                  </a:cubicBezTo>
                  <a:cubicBezTo>
                    <a:pt x="491" y="3220"/>
                    <a:pt x="543" y="3190"/>
                    <a:pt x="574" y="3143"/>
                  </a:cubicBezTo>
                  <a:cubicBezTo>
                    <a:pt x="610" y="3091"/>
                    <a:pt x="612" y="3025"/>
                    <a:pt x="593" y="2970"/>
                  </a:cubicBezTo>
                  <a:cubicBezTo>
                    <a:pt x="612" y="2966"/>
                    <a:pt x="632" y="2958"/>
                    <a:pt x="650" y="2945"/>
                  </a:cubicBezTo>
                  <a:cubicBezTo>
                    <a:pt x="700" y="2911"/>
                    <a:pt x="719" y="2852"/>
                    <a:pt x="719" y="2792"/>
                  </a:cubicBezTo>
                  <a:cubicBezTo>
                    <a:pt x="719" y="2715"/>
                    <a:pt x="699" y="2639"/>
                    <a:pt x="685" y="2565"/>
                  </a:cubicBezTo>
                  <a:cubicBezTo>
                    <a:pt x="675" y="2504"/>
                    <a:pt x="664" y="2443"/>
                    <a:pt x="654" y="2381"/>
                  </a:cubicBezTo>
                  <a:lnTo>
                    <a:pt x="654" y="2381"/>
                  </a:lnTo>
                  <a:cubicBezTo>
                    <a:pt x="663" y="2383"/>
                    <a:pt x="672" y="2384"/>
                    <a:pt x="681" y="2384"/>
                  </a:cubicBezTo>
                  <a:cubicBezTo>
                    <a:pt x="692" y="2384"/>
                    <a:pt x="703" y="2382"/>
                    <a:pt x="715" y="2378"/>
                  </a:cubicBezTo>
                  <a:cubicBezTo>
                    <a:pt x="779" y="2357"/>
                    <a:pt x="809" y="2294"/>
                    <a:pt x="816" y="2232"/>
                  </a:cubicBezTo>
                  <a:cubicBezTo>
                    <a:pt x="825" y="2149"/>
                    <a:pt x="810" y="2060"/>
                    <a:pt x="798" y="1978"/>
                  </a:cubicBezTo>
                  <a:cubicBezTo>
                    <a:pt x="789" y="1905"/>
                    <a:pt x="774" y="1835"/>
                    <a:pt x="758" y="1767"/>
                  </a:cubicBezTo>
                  <a:cubicBezTo>
                    <a:pt x="767" y="1767"/>
                    <a:pt x="776" y="1767"/>
                    <a:pt x="786" y="1764"/>
                  </a:cubicBezTo>
                  <a:cubicBezTo>
                    <a:pt x="853" y="1752"/>
                    <a:pt x="877" y="1681"/>
                    <a:pt x="887" y="1622"/>
                  </a:cubicBezTo>
                  <a:cubicBezTo>
                    <a:pt x="914" y="1479"/>
                    <a:pt x="935" y="1330"/>
                    <a:pt x="924" y="1185"/>
                  </a:cubicBezTo>
                  <a:lnTo>
                    <a:pt x="924" y="1185"/>
                  </a:lnTo>
                  <a:cubicBezTo>
                    <a:pt x="941" y="1190"/>
                    <a:pt x="958" y="1193"/>
                    <a:pt x="975" y="1193"/>
                  </a:cubicBezTo>
                  <a:cubicBezTo>
                    <a:pt x="1026" y="1193"/>
                    <a:pt x="1079" y="1169"/>
                    <a:pt x="1110" y="1128"/>
                  </a:cubicBezTo>
                  <a:cubicBezTo>
                    <a:pt x="1187" y="1029"/>
                    <a:pt x="1158" y="901"/>
                    <a:pt x="1181" y="788"/>
                  </a:cubicBezTo>
                  <a:lnTo>
                    <a:pt x="1181" y="788"/>
                  </a:lnTo>
                  <a:cubicBezTo>
                    <a:pt x="1195" y="802"/>
                    <a:pt x="1210" y="812"/>
                    <a:pt x="1226" y="819"/>
                  </a:cubicBezTo>
                  <a:cubicBezTo>
                    <a:pt x="1230" y="821"/>
                    <a:pt x="1234" y="822"/>
                    <a:pt x="1238" y="822"/>
                  </a:cubicBezTo>
                  <a:cubicBezTo>
                    <a:pt x="1255" y="822"/>
                    <a:pt x="1267" y="808"/>
                    <a:pt x="1271" y="791"/>
                  </a:cubicBezTo>
                  <a:cubicBezTo>
                    <a:pt x="1293" y="699"/>
                    <a:pt x="1309" y="604"/>
                    <a:pt x="1321" y="507"/>
                  </a:cubicBezTo>
                  <a:cubicBezTo>
                    <a:pt x="1331" y="417"/>
                    <a:pt x="1340" y="322"/>
                    <a:pt x="1336" y="230"/>
                  </a:cubicBezTo>
                  <a:cubicBezTo>
                    <a:pt x="1330" y="155"/>
                    <a:pt x="1305" y="77"/>
                    <a:pt x="1239" y="34"/>
                  </a:cubicBezTo>
                  <a:cubicBezTo>
                    <a:pt x="1207" y="13"/>
                    <a:pt x="1173" y="1"/>
                    <a:pt x="1138"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6"/>
            <p:cNvSpPr/>
            <p:nvPr/>
          </p:nvSpPr>
          <p:spPr>
            <a:xfrm>
              <a:off x="3784700" y="2391425"/>
              <a:ext cx="11125" cy="9150"/>
            </a:xfrm>
            <a:custGeom>
              <a:avLst/>
              <a:gdLst/>
              <a:ahLst/>
              <a:cxnLst/>
              <a:rect l="l" t="t" r="r" b="b"/>
              <a:pathLst>
                <a:path w="445" h="366" extrusionOk="0">
                  <a:moveTo>
                    <a:pt x="99" y="0"/>
                  </a:moveTo>
                  <a:cubicBezTo>
                    <a:pt x="93" y="0"/>
                    <a:pt x="86" y="1"/>
                    <a:pt x="79" y="3"/>
                  </a:cubicBezTo>
                  <a:cubicBezTo>
                    <a:pt x="57" y="9"/>
                    <a:pt x="36" y="25"/>
                    <a:pt x="23" y="45"/>
                  </a:cubicBezTo>
                  <a:cubicBezTo>
                    <a:pt x="1" y="79"/>
                    <a:pt x="1" y="119"/>
                    <a:pt x="8" y="157"/>
                  </a:cubicBezTo>
                  <a:cubicBezTo>
                    <a:pt x="1" y="241"/>
                    <a:pt x="112" y="282"/>
                    <a:pt x="171" y="312"/>
                  </a:cubicBezTo>
                  <a:cubicBezTo>
                    <a:pt x="213" y="330"/>
                    <a:pt x="256" y="356"/>
                    <a:pt x="301" y="364"/>
                  </a:cubicBezTo>
                  <a:cubicBezTo>
                    <a:pt x="306" y="365"/>
                    <a:pt x="312" y="365"/>
                    <a:pt x="318" y="365"/>
                  </a:cubicBezTo>
                  <a:cubicBezTo>
                    <a:pt x="352" y="365"/>
                    <a:pt x="383" y="347"/>
                    <a:pt x="402" y="318"/>
                  </a:cubicBezTo>
                  <a:cubicBezTo>
                    <a:pt x="421" y="288"/>
                    <a:pt x="431" y="248"/>
                    <a:pt x="436" y="214"/>
                  </a:cubicBezTo>
                  <a:cubicBezTo>
                    <a:pt x="445" y="174"/>
                    <a:pt x="439" y="132"/>
                    <a:pt x="406" y="105"/>
                  </a:cubicBezTo>
                  <a:cubicBezTo>
                    <a:pt x="391" y="92"/>
                    <a:pt x="371" y="86"/>
                    <a:pt x="353" y="82"/>
                  </a:cubicBezTo>
                  <a:cubicBezTo>
                    <a:pt x="327" y="74"/>
                    <a:pt x="305" y="65"/>
                    <a:pt x="281" y="56"/>
                  </a:cubicBezTo>
                  <a:cubicBezTo>
                    <a:pt x="237" y="42"/>
                    <a:pt x="192" y="25"/>
                    <a:pt x="148" y="10"/>
                  </a:cubicBezTo>
                  <a:cubicBezTo>
                    <a:pt x="132" y="5"/>
                    <a:pt x="116" y="0"/>
                    <a:pt x="99" y="0"/>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6"/>
            <p:cNvSpPr/>
            <p:nvPr/>
          </p:nvSpPr>
          <p:spPr>
            <a:xfrm>
              <a:off x="3806800" y="2308725"/>
              <a:ext cx="13025" cy="12125"/>
            </a:xfrm>
            <a:custGeom>
              <a:avLst/>
              <a:gdLst/>
              <a:ahLst/>
              <a:cxnLst/>
              <a:rect l="l" t="t" r="r" b="b"/>
              <a:pathLst>
                <a:path w="521" h="485" extrusionOk="0">
                  <a:moveTo>
                    <a:pt x="237" y="0"/>
                  </a:moveTo>
                  <a:cubicBezTo>
                    <a:pt x="223" y="0"/>
                    <a:pt x="209" y="3"/>
                    <a:pt x="195" y="9"/>
                  </a:cubicBezTo>
                  <a:cubicBezTo>
                    <a:pt x="148" y="28"/>
                    <a:pt x="124" y="80"/>
                    <a:pt x="109" y="129"/>
                  </a:cubicBezTo>
                  <a:cubicBezTo>
                    <a:pt x="50" y="187"/>
                    <a:pt x="1" y="258"/>
                    <a:pt x="36" y="344"/>
                  </a:cubicBezTo>
                  <a:cubicBezTo>
                    <a:pt x="55" y="389"/>
                    <a:pt x="97" y="417"/>
                    <a:pt x="139" y="437"/>
                  </a:cubicBezTo>
                  <a:cubicBezTo>
                    <a:pt x="185" y="459"/>
                    <a:pt x="235" y="478"/>
                    <a:pt x="284" y="484"/>
                  </a:cubicBezTo>
                  <a:cubicBezTo>
                    <a:pt x="291" y="485"/>
                    <a:pt x="297" y="485"/>
                    <a:pt x="304" y="485"/>
                  </a:cubicBezTo>
                  <a:cubicBezTo>
                    <a:pt x="348" y="485"/>
                    <a:pt x="390" y="471"/>
                    <a:pt x="421" y="437"/>
                  </a:cubicBezTo>
                  <a:cubicBezTo>
                    <a:pt x="455" y="398"/>
                    <a:pt x="465" y="344"/>
                    <a:pt x="480" y="294"/>
                  </a:cubicBezTo>
                  <a:cubicBezTo>
                    <a:pt x="488" y="269"/>
                    <a:pt x="495" y="242"/>
                    <a:pt x="503" y="214"/>
                  </a:cubicBezTo>
                  <a:cubicBezTo>
                    <a:pt x="511" y="184"/>
                    <a:pt x="520" y="154"/>
                    <a:pt x="507" y="125"/>
                  </a:cubicBezTo>
                  <a:cubicBezTo>
                    <a:pt x="497" y="101"/>
                    <a:pt x="476" y="88"/>
                    <a:pt x="454" y="79"/>
                  </a:cubicBezTo>
                  <a:cubicBezTo>
                    <a:pt x="427" y="65"/>
                    <a:pt x="396" y="55"/>
                    <a:pt x="369" y="43"/>
                  </a:cubicBezTo>
                  <a:cubicBezTo>
                    <a:pt x="329" y="26"/>
                    <a:pt x="28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6"/>
            <p:cNvSpPr/>
            <p:nvPr/>
          </p:nvSpPr>
          <p:spPr>
            <a:xfrm>
              <a:off x="3943825" y="2391100"/>
              <a:ext cx="62975" cy="43975"/>
            </a:xfrm>
            <a:custGeom>
              <a:avLst/>
              <a:gdLst/>
              <a:ahLst/>
              <a:cxnLst/>
              <a:rect l="l" t="t" r="r" b="b"/>
              <a:pathLst>
                <a:path w="2519" h="1759" extrusionOk="0">
                  <a:moveTo>
                    <a:pt x="520" y="0"/>
                  </a:moveTo>
                  <a:cubicBezTo>
                    <a:pt x="479" y="0"/>
                    <a:pt x="438" y="35"/>
                    <a:pt x="445" y="87"/>
                  </a:cubicBezTo>
                  <a:cubicBezTo>
                    <a:pt x="495" y="402"/>
                    <a:pt x="522" y="849"/>
                    <a:pt x="316" y="974"/>
                  </a:cubicBezTo>
                  <a:cubicBezTo>
                    <a:pt x="313" y="974"/>
                    <a:pt x="183" y="993"/>
                    <a:pt x="1" y="1022"/>
                  </a:cubicBezTo>
                  <a:lnTo>
                    <a:pt x="123" y="1758"/>
                  </a:lnTo>
                  <a:cubicBezTo>
                    <a:pt x="286" y="1671"/>
                    <a:pt x="461" y="1565"/>
                    <a:pt x="651" y="1436"/>
                  </a:cubicBezTo>
                  <a:cubicBezTo>
                    <a:pt x="764" y="1360"/>
                    <a:pt x="898" y="1314"/>
                    <a:pt x="1036" y="1308"/>
                  </a:cubicBezTo>
                  <a:lnTo>
                    <a:pt x="1489" y="1287"/>
                  </a:lnTo>
                  <a:cubicBezTo>
                    <a:pt x="1558" y="1284"/>
                    <a:pt x="1626" y="1262"/>
                    <a:pt x="1681" y="1221"/>
                  </a:cubicBezTo>
                  <a:cubicBezTo>
                    <a:pt x="1864" y="1091"/>
                    <a:pt x="2285" y="794"/>
                    <a:pt x="2489" y="656"/>
                  </a:cubicBezTo>
                  <a:cubicBezTo>
                    <a:pt x="2519" y="637"/>
                    <a:pt x="2516" y="588"/>
                    <a:pt x="2481" y="577"/>
                  </a:cubicBezTo>
                  <a:cubicBezTo>
                    <a:pt x="2457" y="568"/>
                    <a:pt x="2426" y="561"/>
                    <a:pt x="2385" y="561"/>
                  </a:cubicBezTo>
                  <a:cubicBezTo>
                    <a:pt x="2281" y="561"/>
                    <a:pt x="2119" y="607"/>
                    <a:pt x="1878" y="778"/>
                  </a:cubicBezTo>
                  <a:lnTo>
                    <a:pt x="2306" y="401"/>
                  </a:lnTo>
                  <a:cubicBezTo>
                    <a:pt x="2333" y="377"/>
                    <a:pt x="2318" y="329"/>
                    <a:pt x="2284" y="326"/>
                  </a:cubicBezTo>
                  <a:cubicBezTo>
                    <a:pt x="2278" y="326"/>
                    <a:pt x="2271" y="325"/>
                    <a:pt x="2264" y="325"/>
                  </a:cubicBezTo>
                  <a:cubicBezTo>
                    <a:pt x="2161" y="325"/>
                    <a:pt x="1954" y="392"/>
                    <a:pt x="1571" y="723"/>
                  </a:cubicBezTo>
                  <a:cubicBezTo>
                    <a:pt x="1534" y="756"/>
                    <a:pt x="1486" y="773"/>
                    <a:pt x="1439" y="782"/>
                  </a:cubicBezTo>
                  <a:cubicBezTo>
                    <a:pt x="1356" y="797"/>
                    <a:pt x="1220" y="817"/>
                    <a:pt x="1099" y="817"/>
                  </a:cubicBezTo>
                  <a:cubicBezTo>
                    <a:pt x="985" y="817"/>
                    <a:pt x="885" y="799"/>
                    <a:pt x="856" y="741"/>
                  </a:cubicBezTo>
                  <a:cubicBezTo>
                    <a:pt x="856" y="741"/>
                    <a:pt x="727" y="334"/>
                    <a:pt x="585" y="43"/>
                  </a:cubicBezTo>
                  <a:cubicBezTo>
                    <a:pt x="570" y="13"/>
                    <a:pt x="545" y="0"/>
                    <a:pt x="520"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6"/>
            <p:cNvSpPr/>
            <p:nvPr/>
          </p:nvSpPr>
          <p:spPr>
            <a:xfrm>
              <a:off x="3764750" y="2491800"/>
              <a:ext cx="177000" cy="377175"/>
            </a:xfrm>
            <a:custGeom>
              <a:avLst/>
              <a:gdLst/>
              <a:ahLst/>
              <a:cxnLst/>
              <a:rect l="l" t="t" r="r" b="b"/>
              <a:pathLst>
                <a:path w="7080" h="15087" extrusionOk="0">
                  <a:moveTo>
                    <a:pt x="4720" y="0"/>
                  </a:moveTo>
                  <a:lnTo>
                    <a:pt x="1085" y="526"/>
                  </a:lnTo>
                  <a:cubicBezTo>
                    <a:pt x="543" y="3867"/>
                    <a:pt x="1182" y="9534"/>
                    <a:pt x="1182" y="9534"/>
                  </a:cubicBezTo>
                  <a:cubicBezTo>
                    <a:pt x="555" y="10245"/>
                    <a:pt x="255" y="11983"/>
                    <a:pt x="114" y="13225"/>
                  </a:cubicBezTo>
                  <a:cubicBezTo>
                    <a:pt x="47" y="13816"/>
                    <a:pt x="17" y="14296"/>
                    <a:pt x="5" y="14497"/>
                  </a:cubicBezTo>
                  <a:cubicBezTo>
                    <a:pt x="2" y="14563"/>
                    <a:pt x="1" y="14599"/>
                    <a:pt x="1" y="14599"/>
                  </a:cubicBezTo>
                  <a:lnTo>
                    <a:pt x="766" y="14599"/>
                  </a:lnTo>
                  <a:cubicBezTo>
                    <a:pt x="955" y="14234"/>
                    <a:pt x="1122" y="13890"/>
                    <a:pt x="1268" y="13568"/>
                  </a:cubicBezTo>
                  <a:cubicBezTo>
                    <a:pt x="2442" y="11007"/>
                    <a:pt x="2393" y="9794"/>
                    <a:pt x="2393" y="9794"/>
                  </a:cubicBezTo>
                  <a:lnTo>
                    <a:pt x="3573" y="3562"/>
                  </a:lnTo>
                  <a:lnTo>
                    <a:pt x="5519" y="7879"/>
                  </a:lnTo>
                  <a:cubicBezTo>
                    <a:pt x="4548" y="10217"/>
                    <a:pt x="4414" y="12950"/>
                    <a:pt x="4414" y="14278"/>
                  </a:cubicBezTo>
                  <a:cubicBezTo>
                    <a:pt x="4414" y="14783"/>
                    <a:pt x="4434" y="15086"/>
                    <a:pt x="4434" y="15086"/>
                  </a:cubicBezTo>
                  <a:lnTo>
                    <a:pt x="5357" y="15086"/>
                  </a:lnTo>
                  <a:cubicBezTo>
                    <a:pt x="5334" y="14898"/>
                    <a:pt x="5335" y="14660"/>
                    <a:pt x="5359" y="14382"/>
                  </a:cubicBezTo>
                  <a:cubicBezTo>
                    <a:pt x="5491" y="12818"/>
                    <a:pt x="6290" y="10028"/>
                    <a:pt x="6803" y="8354"/>
                  </a:cubicBezTo>
                  <a:cubicBezTo>
                    <a:pt x="7079" y="7459"/>
                    <a:pt x="7054" y="6469"/>
                    <a:pt x="6740" y="5593"/>
                  </a:cubicBezTo>
                  <a:lnTo>
                    <a:pt x="47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6"/>
            <p:cNvSpPr/>
            <p:nvPr/>
          </p:nvSpPr>
          <p:spPr>
            <a:xfrm>
              <a:off x="3790700" y="2550575"/>
              <a:ext cx="35900" cy="24325"/>
            </a:xfrm>
            <a:custGeom>
              <a:avLst/>
              <a:gdLst/>
              <a:ahLst/>
              <a:cxnLst/>
              <a:rect l="l" t="t" r="r" b="b"/>
              <a:pathLst>
                <a:path w="1436" h="973" extrusionOk="0">
                  <a:moveTo>
                    <a:pt x="1389" y="1"/>
                  </a:moveTo>
                  <a:cubicBezTo>
                    <a:pt x="1379" y="1"/>
                    <a:pt x="1369" y="6"/>
                    <a:pt x="1362" y="17"/>
                  </a:cubicBezTo>
                  <a:cubicBezTo>
                    <a:pt x="1074" y="485"/>
                    <a:pt x="584" y="816"/>
                    <a:pt x="41" y="907"/>
                  </a:cubicBezTo>
                  <a:cubicBezTo>
                    <a:pt x="1" y="914"/>
                    <a:pt x="16" y="973"/>
                    <a:pt x="53" y="973"/>
                  </a:cubicBezTo>
                  <a:cubicBezTo>
                    <a:pt x="55" y="973"/>
                    <a:pt x="57" y="972"/>
                    <a:pt x="59" y="972"/>
                  </a:cubicBezTo>
                  <a:cubicBezTo>
                    <a:pt x="494" y="898"/>
                    <a:pt x="901" y="672"/>
                    <a:pt x="1199" y="348"/>
                  </a:cubicBezTo>
                  <a:cubicBezTo>
                    <a:pt x="1282" y="256"/>
                    <a:pt x="1356" y="157"/>
                    <a:pt x="1421" y="53"/>
                  </a:cubicBezTo>
                  <a:cubicBezTo>
                    <a:pt x="1436" y="26"/>
                    <a:pt x="1412" y="1"/>
                    <a:pt x="1389"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6"/>
            <p:cNvSpPr/>
            <p:nvPr/>
          </p:nvSpPr>
          <p:spPr>
            <a:xfrm>
              <a:off x="3891775" y="2554575"/>
              <a:ext cx="18225" cy="13500"/>
            </a:xfrm>
            <a:custGeom>
              <a:avLst/>
              <a:gdLst/>
              <a:ahLst/>
              <a:cxnLst/>
              <a:rect l="l" t="t" r="r" b="b"/>
              <a:pathLst>
                <a:path w="729" h="540" extrusionOk="0">
                  <a:moveTo>
                    <a:pt x="46" y="1"/>
                  </a:moveTo>
                  <a:cubicBezTo>
                    <a:pt x="24" y="1"/>
                    <a:pt x="1" y="24"/>
                    <a:pt x="15" y="50"/>
                  </a:cubicBezTo>
                  <a:cubicBezTo>
                    <a:pt x="149" y="300"/>
                    <a:pt x="395" y="484"/>
                    <a:pt x="672" y="539"/>
                  </a:cubicBezTo>
                  <a:cubicBezTo>
                    <a:pt x="674" y="539"/>
                    <a:pt x="676" y="539"/>
                    <a:pt x="678" y="539"/>
                  </a:cubicBezTo>
                  <a:cubicBezTo>
                    <a:pt x="716" y="539"/>
                    <a:pt x="729" y="480"/>
                    <a:pt x="691" y="473"/>
                  </a:cubicBezTo>
                  <a:cubicBezTo>
                    <a:pt x="429" y="421"/>
                    <a:pt x="201" y="254"/>
                    <a:pt x="73" y="17"/>
                  </a:cubicBezTo>
                  <a:cubicBezTo>
                    <a:pt x="67" y="6"/>
                    <a:pt x="56" y="1"/>
                    <a:pt x="46"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6"/>
            <p:cNvSpPr/>
            <p:nvPr/>
          </p:nvSpPr>
          <p:spPr>
            <a:xfrm>
              <a:off x="3853400" y="2553100"/>
              <a:ext cx="6600" cy="27575"/>
            </a:xfrm>
            <a:custGeom>
              <a:avLst/>
              <a:gdLst/>
              <a:ahLst/>
              <a:cxnLst/>
              <a:rect l="l" t="t" r="r" b="b"/>
              <a:pathLst>
                <a:path w="264" h="1103" extrusionOk="0">
                  <a:moveTo>
                    <a:pt x="197" y="1"/>
                  </a:moveTo>
                  <a:cubicBezTo>
                    <a:pt x="180" y="1"/>
                    <a:pt x="164" y="12"/>
                    <a:pt x="166" y="33"/>
                  </a:cubicBezTo>
                  <a:cubicBezTo>
                    <a:pt x="194" y="384"/>
                    <a:pt x="142" y="736"/>
                    <a:pt x="11" y="1063"/>
                  </a:cubicBezTo>
                  <a:cubicBezTo>
                    <a:pt x="0" y="1087"/>
                    <a:pt x="20" y="1102"/>
                    <a:pt x="41" y="1102"/>
                  </a:cubicBezTo>
                  <a:cubicBezTo>
                    <a:pt x="54" y="1102"/>
                    <a:pt x="69" y="1096"/>
                    <a:pt x="75" y="1080"/>
                  </a:cubicBezTo>
                  <a:cubicBezTo>
                    <a:pt x="209" y="748"/>
                    <a:pt x="264" y="388"/>
                    <a:pt x="234" y="33"/>
                  </a:cubicBezTo>
                  <a:cubicBezTo>
                    <a:pt x="232" y="12"/>
                    <a:pt x="214" y="1"/>
                    <a:pt x="197"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6"/>
            <p:cNvSpPr/>
            <p:nvPr/>
          </p:nvSpPr>
          <p:spPr>
            <a:xfrm>
              <a:off x="3820550" y="2644900"/>
              <a:ext cx="12125" cy="64900"/>
            </a:xfrm>
            <a:custGeom>
              <a:avLst/>
              <a:gdLst/>
              <a:ahLst/>
              <a:cxnLst/>
              <a:rect l="l" t="t" r="r" b="b"/>
              <a:pathLst>
                <a:path w="485" h="2596" extrusionOk="0">
                  <a:moveTo>
                    <a:pt x="452" y="1"/>
                  </a:moveTo>
                  <a:cubicBezTo>
                    <a:pt x="435" y="1"/>
                    <a:pt x="417" y="11"/>
                    <a:pt x="415" y="32"/>
                  </a:cubicBezTo>
                  <a:cubicBezTo>
                    <a:pt x="346" y="693"/>
                    <a:pt x="248" y="1351"/>
                    <a:pt x="122" y="2003"/>
                  </a:cubicBezTo>
                  <a:cubicBezTo>
                    <a:pt x="86" y="2186"/>
                    <a:pt x="48" y="2370"/>
                    <a:pt x="6" y="2554"/>
                  </a:cubicBezTo>
                  <a:cubicBezTo>
                    <a:pt x="1" y="2580"/>
                    <a:pt x="22" y="2596"/>
                    <a:pt x="42" y="2596"/>
                  </a:cubicBezTo>
                  <a:cubicBezTo>
                    <a:pt x="55" y="2596"/>
                    <a:pt x="68" y="2589"/>
                    <a:pt x="71" y="2572"/>
                  </a:cubicBezTo>
                  <a:cubicBezTo>
                    <a:pt x="216" y="1921"/>
                    <a:pt x="331" y="1263"/>
                    <a:pt x="416" y="601"/>
                  </a:cubicBezTo>
                  <a:cubicBezTo>
                    <a:pt x="441" y="411"/>
                    <a:pt x="464" y="222"/>
                    <a:pt x="483" y="32"/>
                  </a:cubicBezTo>
                  <a:cubicBezTo>
                    <a:pt x="484" y="11"/>
                    <a:pt x="468" y="1"/>
                    <a:pt x="452"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6"/>
            <p:cNvSpPr/>
            <p:nvPr/>
          </p:nvSpPr>
          <p:spPr>
            <a:xfrm>
              <a:off x="3818800" y="2675225"/>
              <a:ext cx="4425" cy="29750"/>
            </a:xfrm>
            <a:custGeom>
              <a:avLst/>
              <a:gdLst/>
              <a:ahLst/>
              <a:cxnLst/>
              <a:rect l="l" t="t" r="r" b="b"/>
              <a:pathLst>
                <a:path w="177" h="1190" extrusionOk="0">
                  <a:moveTo>
                    <a:pt x="144" y="0"/>
                  </a:moveTo>
                  <a:cubicBezTo>
                    <a:pt x="127" y="0"/>
                    <a:pt x="109" y="11"/>
                    <a:pt x="107" y="32"/>
                  </a:cubicBezTo>
                  <a:lnTo>
                    <a:pt x="2" y="1157"/>
                  </a:lnTo>
                  <a:cubicBezTo>
                    <a:pt x="0" y="1178"/>
                    <a:pt x="16" y="1189"/>
                    <a:pt x="32" y="1189"/>
                  </a:cubicBezTo>
                  <a:cubicBezTo>
                    <a:pt x="49" y="1189"/>
                    <a:pt x="66" y="1178"/>
                    <a:pt x="69" y="1157"/>
                  </a:cubicBezTo>
                  <a:lnTo>
                    <a:pt x="174" y="32"/>
                  </a:lnTo>
                  <a:cubicBezTo>
                    <a:pt x="176" y="11"/>
                    <a:pt x="161" y="0"/>
                    <a:pt x="144"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6"/>
            <p:cNvSpPr/>
            <p:nvPr/>
          </p:nvSpPr>
          <p:spPr>
            <a:xfrm>
              <a:off x="3890975" y="2700975"/>
              <a:ext cx="20350" cy="74625"/>
            </a:xfrm>
            <a:custGeom>
              <a:avLst/>
              <a:gdLst/>
              <a:ahLst/>
              <a:cxnLst/>
              <a:rect l="l" t="t" r="r" b="b"/>
              <a:pathLst>
                <a:path w="814" h="2985" extrusionOk="0">
                  <a:moveTo>
                    <a:pt x="773" y="1"/>
                  </a:moveTo>
                  <a:cubicBezTo>
                    <a:pt x="760" y="1"/>
                    <a:pt x="746" y="7"/>
                    <a:pt x="739" y="23"/>
                  </a:cubicBezTo>
                  <a:cubicBezTo>
                    <a:pt x="461" y="763"/>
                    <a:pt x="249" y="1525"/>
                    <a:pt x="106" y="2302"/>
                  </a:cubicBezTo>
                  <a:cubicBezTo>
                    <a:pt x="66" y="2518"/>
                    <a:pt x="32" y="2735"/>
                    <a:pt x="4" y="2954"/>
                  </a:cubicBezTo>
                  <a:cubicBezTo>
                    <a:pt x="1" y="2974"/>
                    <a:pt x="16" y="2985"/>
                    <a:pt x="33" y="2985"/>
                  </a:cubicBezTo>
                  <a:cubicBezTo>
                    <a:pt x="50" y="2985"/>
                    <a:pt x="68" y="2974"/>
                    <a:pt x="71" y="2954"/>
                  </a:cubicBezTo>
                  <a:cubicBezTo>
                    <a:pt x="175" y="2178"/>
                    <a:pt x="347" y="1413"/>
                    <a:pt x="585" y="669"/>
                  </a:cubicBezTo>
                  <a:cubicBezTo>
                    <a:pt x="653" y="458"/>
                    <a:pt x="726" y="247"/>
                    <a:pt x="805" y="39"/>
                  </a:cubicBezTo>
                  <a:cubicBezTo>
                    <a:pt x="814" y="16"/>
                    <a:pt x="794" y="1"/>
                    <a:pt x="773"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3889975" y="2707725"/>
              <a:ext cx="13450" cy="57600"/>
            </a:xfrm>
            <a:custGeom>
              <a:avLst/>
              <a:gdLst/>
              <a:ahLst/>
              <a:cxnLst/>
              <a:rect l="l" t="t" r="r" b="b"/>
              <a:pathLst>
                <a:path w="538" h="2304" extrusionOk="0">
                  <a:moveTo>
                    <a:pt x="498" y="1"/>
                  </a:moveTo>
                  <a:cubicBezTo>
                    <a:pt x="484" y="1"/>
                    <a:pt x="470" y="8"/>
                    <a:pt x="464" y="25"/>
                  </a:cubicBezTo>
                  <a:cubicBezTo>
                    <a:pt x="261" y="585"/>
                    <a:pt x="123" y="1169"/>
                    <a:pt x="48" y="1758"/>
                  </a:cubicBezTo>
                  <a:cubicBezTo>
                    <a:pt x="28" y="1929"/>
                    <a:pt x="11" y="2098"/>
                    <a:pt x="1" y="2271"/>
                  </a:cubicBezTo>
                  <a:cubicBezTo>
                    <a:pt x="0" y="2292"/>
                    <a:pt x="16" y="2303"/>
                    <a:pt x="33" y="2303"/>
                  </a:cubicBezTo>
                  <a:cubicBezTo>
                    <a:pt x="50" y="2303"/>
                    <a:pt x="67" y="2292"/>
                    <a:pt x="68" y="2271"/>
                  </a:cubicBezTo>
                  <a:cubicBezTo>
                    <a:pt x="103" y="1678"/>
                    <a:pt x="206" y="1091"/>
                    <a:pt x="372" y="524"/>
                  </a:cubicBezTo>
                  <a:cubicBezTo>
                    <a:pt x="420" y="362"/>
                    <a:pt x="473" y="200"/>
                    <a:pt x="531" y="43"/>
                  </a:cubicBezTo>
                  <a:cubicBezTo>
                    <a:pt x="537" y="17"/>
                    <a:pt x="518" y="1"/>
                    <a:pt x="498"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3764750" y="2822425"/>
              <a:ext cx="31650" cy="34375"/>
            </a:xfrm>
            <a:custGeom>
              <a:avLst/>
              <a:gdLst/>
              <a:ahLst/>
              <a:cxnLst/>
              <a:rect l="l" t="t" r="r" b="b"/>
              <a:pathLst>
                <a:path w="1266" h="1375" extrusionOk="0">
                  <a:moveTo>
                    <a:pt x="108" y="0"/>
                  </a:moveTo>
                  <a:cubicBezTo>
                    <a:pt x="41" y="591"/>
                    <a:pt x="11" y="1071"/>
                    <a:pt x="1" y="1272"/>
                  </a:cubicBezTo>
                  <a:cubicBezTo>
                    <a:pt x="89" y="1315"/>
                    <a:pt x="178" y="1349"/>
                    <a:pt x="270" y="1374"/>
                  </a:cubicBezTo>
                  <a:lnTo>
                    <a:pt x="762" y="1374"/>
                  </a:lnTo>
                  <a:cubicBezTo>
                    <a:pt x="952" y="1009"/>
                    <a:pt x="1118" y="665"/>
                    <a:pt x="1265" y="343"/>
                  </a:cubicBezTo>
                  <a:cubicBezTo>
                    <a:pt x="1239" y="338"/>
                    <a:pt x="1212" y="335"/>
                    <a:pt x="1183" y="335"/>
                  </a:cubicBezTo>
                  <a:cubicBezTo>
                    <a:pt x="1128" y="335"/>
                    <a:pt x="1068" y="345"/>
                    <a:pt x="1004" y="370"/>
                  </a:cubicBezTo>
                  <a:cubicBezTo>
                    <a:pt x="900" y="409"/>
                    <a:pt x="800" y="427"/>
                    <a:pt x="707" y="427"/>
                  </a:cubicBezTo>
                  <a:cubicBezTo>
                    <a:pt x="423" y="427"/>
                    <a:pt x="197" y="261"/>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3875050" y="2848750"/>
              <a:ext cx="23675" cy="20225"/>
            </a:xfrm>
            <a:custGeom>
              <a:avLst/>
              <a:gdLst/>
              <a:ahLst/>
              <a:cxnLst/>
              <a:rect l="l" t="t" r="r" b="b"/>
              <a:pathLst>
                <a:path w="947" h="809" extrusionOk="0">
                  <a:moveTo>
                    <a:pt x="1" y="0"/>
                  </a:moveTo>
                  <a:cubicBezTo>
                    <a:pt x="1" y="505"/>
                    <a:pt x="19" y="808"/>
                    <a:pt x="19" y="808"/>
                  </a:cubicBezTo>
                  <a:lnTo>
                    <a:pt x="944" y="808"/>
                  </a:lnTo>
                  <a:cubicBezTo>
                    <a:pt x="922" y="623"/>
                    <a:pt x="923" y="382"/>
                    <a:pt x="947" y="104"/>
                  </a:cubicBezTo>
                  <a:lnTo>
                    <a:pt x="947" y="104"/>
                  </a:lnTo>
                  <a:cubicBezTo>
                    <a:pt x="941" y="104"/>
                    <a:pt x="935" y="104"/>
                    <a:pt x="929" y="104"/>
                  </a:cubicBezTo>
                  <a:cubicBezTo>
                    <a:pt x="617" y="104"/>
                    <a:pt x="308" y="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3871350" y="2868975"/>
              <a:ext cx="67675" cy="24875"/>
            </a:xfrm>
            <a:custGeom>
              <a:avLst/>
              <a:gdLst/>
              <a:ahLst/>
              <a:cxnLst/>
              <a:rect l="l" t="t" r="r" b="b"/>
              <a:pathLst>
                <a:path w="2707" h="995" extrusionOk="0">
                  <a:moveTo>
                    <a:pt x="165" y="1"/>
                  </a:moveTo>
                  <a:cubicBezTo>
                    <a:pt x="165" y="1"/>
                    <a:pt x="88" y="134"/>
                    <a:pt x="39" y="329"/>
                  </a:cubicBezTo>
                  <a:cubicBezTo>
                    <a:pt x="22" y="394"/>
                    <a:pt x="9" y="469"/>
                    <a:pt x="5" y="544"/>
                  </a:cubicBezTo>
                  <a:cubicBezTo>
                    <a:pt x="0" y="639"/>
                    <a:pt x="5" y="742"/>
                    <a:pt x="33" y="843"/>
                  </a:cubicBezTo>
                  <a:cubicBezTo>
                    <a:pt x="58" y="932"/>
                    <a:pt x="138" y="995"/>
                    <a:pt x="230" y="995"/>
                  </a:cubicBezTo>
                  <a:lnTo>
                    <a:pt x="2436" y="995"/>
                  </a:lnTo>
                  <a:cubicBezTo>
                    <a:pt x="2558" y="995"/>
                    <a:pt x="2665" y="905"/>
                    <a:pt x="2680" y="782"/>
                  </a:cubicBezTo>
                  <a:lnTo>
                    <a:pt x="2680" y="779"/>
                  </a:lnTo>
                  <a:cubicBezTo>
                    <a:pt x="2707" y="543"/>
                    <a:pt x="2632" y="194"/>
                    <a:pt x="1964" y="152"/>
                  </a:cubicBezTo>
                  <a:lnTo>
                    <a:pt x="1954" y="152"/>
                  </a:lnTo>
                  <a:cubicBezTo>
                    <a:pt x="1928" y="151"/>
                    <a:pt x="1903" y="151"/>
                    <a:pt x="1877" y="151"/>
                  </a:cubicBezTo>
                  <a:cubicBezTo>
                    <a:pt x="1823" y="151"/>
                    <a:pt x="1768" y="153"/>
                    <a:pt x="1714" y="158"/>
                  </a:cubicBezTo>
                  <a:cubicBezTo>
                    <a:pt x="1679" y="162"/>
                    <a:pt x="1636" y="163"/>
                    <a:pt x="1587" y="163"/>
                  </a:cubicBezTo>
                  <a:cubicBezTo>
                    <a:pt x="1571" y="163"/>
                    <a:pt x="1555" y="163"/>
                    <a:pt x="1538" y="163"/>
                  </a:cubicBezTo>
                  <a:cubicBezTo>
                    <a:pt x="1463" y="160"/>
                    <a:pt x="1380" y="152"/>
                    <a:pt x="1306" y="133"/>
                  </a:cubicBezTo>
                  <a:cubicBezTo>
                    <a:pt x="1214" y="108"/>
                    <a:pt x="1135" y="68"/>
                    <a:pt x="1092" y="2"/>
                  </a:cubicBezTo>
                  <a:cubicBezTo>
                    <a:pt x="1092" y="2"/>
                    <a:pt x="1091" y="2"/>
                    <a:pt x="1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3758775" y="2837125"/>
              <a:ext cx="40225" cy="56725"/>
            </a:xfrm>
            <a:custGeom>
              <a:avLst/>
              <a:gdLst/>
              <a:ahLst/>
              <a:cxnLst/>
              <a:rect l="l" t="t" r="r" b="b"/>
              <a:pathLst>
                <a:path w="1609" h="2269" extrusionOk="0">
                  <a:moveTo>
                    <a:pt x="292" y="0"/>
                  </a:moveTo>
                  <a:cubicBezTo>
                    <a:pt x="285" y="5"/>
                    <a:pt x="276" y="6"/>
                    <a:pt x="270" y="12"/>
                  </a:cubicBezTo>
                  <a:cubicBezTo>
                    <a:pt x="1" y="167"/>
                    <a:pt x="94" y="1085"/>
                    <a:pt x="94" y="1085"/>
                  </a:cubicBezTo>
                  <a:cubicBezTo>
                    <a:pt x="57" y="1689"/>
                    <a:pt x="91" y="1989"/>
                    <a:pt x="124" y="2138"/>
                  </a:cubicBezTo>
                  <a:cubicBezTo>
                    <a:pt x="142" y="2214"/>
                    <a:pt x="210" y="2269"/>
                    <a:pt x="288" y="2269"/>
                  </a:cubicBezTo>
                  <a:lnTo>
                    <a:pt x="1436" y="2269"/>
                  </a:lnTo>
                  <a:cubicBezTo>
                    <a:pt x="1526" y="2269"/>
                    <a:pt x="1605" y="2196"/>
                    <a:pt x="1607" y="2105"/>
                  </a:cubicBezTo>
                  <a:lnTo>
                    <a:pt x="1607" y="2102"/>
                  </a:lnTo>
                  <a:cubicBezTo>
                    <a:pt x="1608" y="1936"/>
                    <a:pt x="1571" y="1799"/>
                    <a:pt x="1523" y="1694"/>
                  </a:cubicBezTo>
                  <a:cubicBezTo>
                    <a:pt x="1480" y="1605"/>
                    <a:pt x="1430" y="1536"/>
                    <a:pt x="1385" y="1486"/>
                  </a:cubicBezTo>
                  <a:cubicBezTo>
                    <a:pt x="1338" y="1432"/>
                    <a:pt x="1274" y="1391"/>
                    <a:pt x="1208" y="1358"/>
                  </a:cubicBezTo>
                  <a:cubicBezTo>
                    <a:pt x="1200" y="1352"/>
                    <a:pt x="1191" y="1348"/>
                    <a:pt x="1182" y="1343"/>
                  </a:cubicBezTo>
                  <a:cubicBezTo>
                    <a:pt x="1070" y="1278"/>
                    <a:pt x="1014" y="1195"/>
                    <a:pt x="989" y="1111"/>
                  </a:cubicBezTo>
                  <a:cubicBezTo>
                    <a:pt x="962" y="1028"/>
                    <a:pt x="968" y="943"/>
                    <a:pt x="978" y="883"/>
                  </a:cubicBezTo>
                  <a:cubicBezTo>
                    <a:pt x="989" y="825"/>
                    <a:pt x="1005" y="786"/>
                    <a:pt x="1005" y="786"/>
                  </a:cubicBezTo>
                  <a:lnTo>
                    <a:pt x="689" y="786"/>
                  </a:lnTo>
                  <a:cubicBezTo>
                    <a:pt x="443" y="786"/>
                    <a:pt x="253" y="580"/>
                    <a:pt x="270" y="337"/>
                  </a:cubicBezTo>
                  <a:lnTo>
                    <a:pt x="2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3858975" y="2340050"/>
              <a:ext cx="51425" cy="93800"/>
            </a:xfrm>
            <a:custGeom>
              <a:avLst/>
              <a:gdLst/>
              <a:ahLst/>
              <a:cxnLst/>
              <a:rect l="l" t="t" r="r" b="b"/>
              <a:pathLst>
                <a:path w="2057" h="3752" extrusionOk="0">
                  <a:moveTo>
                    <a:pt x="515" y="1"/>
                  </a:moveTo>
                  <a:cubicBezTo>
                    <a:pt x="430" y="1"/>
                    <a:pt x="347" y="28"/>
                    <a:pt x="268" y="84"/>
                  </a:cubicBezTo>
                  <a:cubicBezTo>
                    <a:pt x="82" y="214"/>
                    <a:pt x="1" y="451"/>
                    <a:pt x="44" y="673"/>
                  </a:cubicBezTo>
                  <a:cubicBezTo>
                    <a:pt x="140" y="1173"/>
                    <a:pt x="317" y="2333"/>
                    <a:pt x="916" y="3496"/>
                  </a:cubicBezTo>
                  <a:lnTo>
                    <a:pt x="936" y="3534"/>
                  </a:lnTo>
                  <a:lnTo>
                    <a:pt x="1054" y="3751"/>
                  </a:lnTo>
                  <a:cubicBezTo>
                    <a:pt x="1054" y="3751"/>
                    <a:pt x="1180" y="3144"/>
                    <a:pt x="2056" y="2792"/>
                  </a:cubicBezTo>
                  <a:cubicBezTo>
                    <a:pt x="2036" y="2707"/>
                    <a:pt x="2016" y="2615"/>
                    <a:pt x="1994" y="2518"/>
                  </a:cubicBezTo>
                  <a:cubicBezTo>
                    <a:pt x="1842" y="1908"/>
                    <a:pt x="1594" y="1085"/>
                    <a:pt x="1241" y="532"/>
                  </a:cubicBezTo>
                  <a:cubicBezTo>
                    <a:pt x="1228" y="512"/>
                    <a:pt x="1216" y="492"/>
                    <a:pt x="1202" y="476"/>
                  </a:cubicBezTo>
                  <a:cubicBezTo>
                    <a:pt x="958" y="168"/>
                    <a:pt x="727" y="1"/>
                    <a:pt x="515"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3882375" y="2403000"/>
              <a:ext cx="28025" cy="30850"/>
            </a:xfrm>
            <a:custGeom>
              <a:avLst/>
              <a:gdLst/>
              <a:ahLst/>
              <a:cxnLst/>
              <a:rect l="l" t="t" r="r" b="b"/>
              <a:pathLst>
                <a:path w="1121" h="1234" extrusionOk="0">
                  <a:moveTo>
                    <a:pt x="1057" y="0"/>
                  </a:moveTo>
                  <a:cubicBezTo>
                    <a:pt x="589" y="199"/>
                    <a:pt x="199" y="556"/>
                    <a:pt x="0" y="1016"/>
                  </a:cubicBezTo>
                  <a:lnTo>
                    <a:pt x="118" y="1233"/>
                  </a:lnTo>
                  <a:cubicBezTo>
                    <a:pt x="118" y="1233"/>
                    <a:pt x="244" y="626"/>
                    <a:pt x="1120" y="274"/>
                  </a:cubicBezTo>
                  <a:cubicBezTo>
                    <a:pt x="1100" y="189"/>
                    <a:pt x="1080" y="97"/>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6"/>
            <p:cNvSpPr/>
            <p:nvPr/>
          </p:nvSpPr>
          <p:spPr>
            <a:xfrm>
              <a:off x="3881825" y="2427425"/>
              <a:ext cx="3500" cy="6425"/>
            </a:xfrm>
            <a:custGeom>
              <a:avLst/>
              <a:gdLst/>
              <a:ahLst/>
              <a:cxnLst/>
              <a:rect l="l" t="t" r="r" b="b"/>
              <a:pathLst>
                <a:path w="140" h="257" extrusionOk="0">
                  <a:moveTo>
                    <a:pt x="0" y="1"/>
                  </a:moveTo>
                  <a:lnTo>
                    <a:pt x="0" y="1"/>
                  </a:lnTo>
                  <a:cubicBezTo>
                    <a:pt x="22" y="45"/>
                    <a:pt x="45" y="88"/>
                    <a:pt x="71" y="133"/>
                  </a:cubicBezTo>
                  <a:cubicBezTo>
                    <a:pt x="91" y="173"/>
                    <a:pt x="116" y="216"/>
                    <a:pt x="140" y="256"/>
                  </a:cubicBezTo>
                  <a:lnTo>
                    <a:pt x="0" y="1"/>
                  </a:ln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3885275" y="2409825"/>
              <a:ext cx="74800" cy="43675"/>
            </a:xfrm>
            <a:custGeom>
              <a:avLst/>
              <a:gdLst/>
              <a:ahLst/>
              <a:cxnLst/>
              <a:rect l="l" t="t" r="r" b="b"/>
              <a:pathLst>
                <a:path w="2992" h="1747" extrusionOk="0">
                  <a:moveTo>
                    <a:pt x="1003" y="1"/>
                  </a:moveTo>
                  <a:cubicBezTo>
                    <a:pt x="127" y="353"/>
                    <a:pt x="0" y="960"/>
                    <a:pt x="0" y="960"/>
                  </a:cubicBezTo>
                  <a:cubicBezTo>
                    <a:pt x="106" y="1150"/>
                    <a:pt x="226" y="1338"/>
                    <a:pt x="358" y="1520"/>
                  </a:cubicBezTo>
                  <a:cubicBezTo>
                    <a:pt x="465" y="1663"/>
                    <a:pt x="633" y="1746"/>
                    <a:pt x="811" y="1746"/>
                  </a:cubicBezTo>
                  <a:cubicBezTo>
                    <a:pt x="831" y="1746"/>
                    <a:pt x="851" y="1745"/>
                    <a:pt x="871" y="1743"/>
                  </a:cubicBezTo>
                  <a:cubicBezTo>
                    <a:pt x="1214" y="1703"/>
                    <a:pt x="2264" y="1176"/>
                    <a:pt x="2992" y="687"/>
                  </a:cubicBezTo>
                  <a:lnTo>
                    <a:pt x="2655" y="224"/>
                  </a:lnTo>
                  <a:cubicBezTo>
                    <a:pt x="2341" y="270"/>
                    <a:pt x="1272" y="475"/>
                    <a:pt x="1111" y="550"/>
                  </a:cubicBezTo>
                  <a:cubicBezTo>
                    <a:pt x="1111" y="550"/>
                    <a:pt x="1077" y="332"/>
                    <a:pt x="1003"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3781550" y="2332850"/>
              <a:ext cx="120200" cy="211625"/>
            </a:xfrm>
            <a:custGeom>
              <a:avLst/>
              <a:gdLst/>
              <a:ahLst/>
              <a:cxnLst/>
              <a:rect l="l" t="t" r="r" b="b"/>
              <a:pathLst>
                <a:path w="4808" h="8465" extrusionOk="0">
                  <a:moveTo>
                    <a:pt x="2168" y="0"/>
                  </a:moveTo>
                  <a:cubicBezTo>
                    <a:pt x="1902" y="0"/>
                    <a:pt x="1639" y="20"/>
                    <a:pt x="1376" y="58"/>
                  </a:cubicBezTo>
                  <a:cubicBezTo>
                    <a:pt x="1263" y="75"/>
                    <a:pt x="1126" y="93"/>
                    <a:pt x="988" y="112"/>
                  </a:cubicBezTo>
                  <a:lnTo>
                    <a:pt x="915" y="124"/>
                  </a:lnTo>
                  <a:cubicBezTo>
                    <a:pt x="794" y="144"/>
                    <a:pt x="675" y="167"/>
                    <a:pt x="578" y="195"/>
                  </a:cubicBezTo>
                  <a:cubicBezTo>
                    <a:pt x="318" y="655"/>
                    <a:pt x="262" y="960"/>
                    <a:pt x="0" y="1420"/>
                  </a:cubicBezTo>
                  <a:cubicBezTo>
                    <a:pt x="143" y="1957"/>
                    <a:pt x="244" y="2524"/>
                    <a:pt x="312" y="3066"/>
                  </a:cubicBezTo>
                  <a:cubicBezTo>
                    <a:pt x="495" y="4509"/>
                    <a:pt x="459" y="5776"/>
                    <a:pt x="459" y="5776"/>
                  </a:cubicBezTo>
                  <a:lnTo>
                    <a:pt x="260" y="8464"/>
                  </a:lnTo>
                  <a:lnTo>
                    <a:pt x="4807" y="8464"/>
                  </a:lnTo>
                  <a:lnTo>
                    <a:pt x="4201" y="5868"/>
                  </a:lnTo>
                  <a:cubicBezTo>
                    <a:pt x="4120" y="5522"/>
                    <a:pt x="4082" y="5162"/>
                    <a:pt x="4090" y="4806"/>
                  </a:cubicBezTo>
                  <a:cubicBezTo>
                    <a:pt x="4123" y="3120"/>
                    <a:pt x="4232" y="715"/>
                    <a:pt x="3837" y="347"/>
                  </a:cubicBezTo>
                  <a:cubicBezTo>
                    <a:pt x="3707" y="284"/>
                    <a:pt x="3573" y="228"/>
                    <a:pt x="3438" y="183"/>
                  </a:cubicBezTo>
                  <a:cubicBezTo>
                    <a:pt x="3414" y="174"/>
                    <a:pt x="3389" y="167"/>
                    <a:pt x="3363" y="159"/>
                  </a:cubicBezTo>
                  <a:cubicBezTo>
                    <a:pt x="3289" y="137"/>
                    <a:pt x="3213" y="115"/>
                    <a:pt x="3135" y="97"/>
                  </a:cubicBezTo>
                  <a:cubicBezTo>
                    <a:pt x="3066" y="81"/>
                    <a:pt x="2998" y="67"/>
                    <a:pt x="2928" y="57"/>
                  </a:cubicBezTo>
                  <a:lnTo>
                    <a:pt x="2787" y="35"/>
                  </a:lnTo>
                  <a:lnTo>
                    <a:pt x="2619" y="20"/>
                  </a:lnTo>
                  <a:cubicBezTo>
                    <a:pt x="2468" y="6"/>
                    <a:pt x="2318" y="0"/>
                    <a:pt x="2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3850550" y="2352975"/>
              <a:ext cx="12675" cy="11825"/>
            </a:xfrm>
            <a:custGeom>
              <a:avLst/>
              <a:gdLst/>
              <a:ahLst/>
              <a:cxnLst/>
              <a:rect l="l" t="t" r="r" b="b"/>
              <a:pathLst>
                <a:path w="507" h="473" extrusionOk="0">
                  <a:moveTo>
                    <a:pt x="320" y="43"/>
                  </a:moveTo>
                  <a:cubicBezTo>
                    <a:pt x="325" y="43"/>
                    <a:pt x="330" y="44"/>
                    <a:pt x="336" y="45"/>
                  </a:cubicBezTo>
                  <a:cubicBezTo>
                    <a:pt x="372" y="48"/>
                    <a:pt x="385" y="82"/>
                    <a:pt x="378" y="113"/>
                  </a:cubicBezTo>
                  <a:cubicBezTo>
                    <a:pt x="372" y="139"/>
                    <a:pt x="357" y="159"/>
                    <a:pt x="338" y="179"/>
                  </a:cubicBezTo>
                  <a:cubicBezTo>
                    <a:pt x="327" y="186"/>
                    <a:pt x="315" y="195"/>
                    <a:pt x="308" y="208"/>
                  </a:cubicBezTo>
                  <a:cubicBezTo>
                    <a:pt x="298" y="193"/>
                    <a:pt x="279" y="182"/>
                    <a:pt x="259" y="182"/>
                  </a:cubicBezTo>
                  <a:cubicBezTo>
                    <a:pt x="258" y="182"/>
                    <a:pt x="257" y="182"/>
                    <a:pt x="256" y="182"/>
                  </a:cubicBezTo>
                  <a:lnTo>
                    <a:pt x="256" y="180"/>
                  </a:lnTo>
                  <a:lnTo>
                    <a:pt x="250" y="158"/>
                  </a:lnTo>
                  <a:cubicBezTo>
                    <a:pt x="242" y="108"/>
                    <a:pt x="264" y="43"/>
                    <a:pt x="320" y="43"/>
                  </a:cubicBezTo>
                  <a:close/>
                  <a:moveTo>
                    <a:pt x="117" y="72"/>
                  </a:moveTo>
                  <a:cubicBezTo>
                    <a:pt x="126" y="72"/>
                    <a:pt x="135" y="73"/>
                    <a:pt x="143" y="76"/>
                  </a:cubicBezTo>
                  <a:cubicBezTo>
                    <a:pt x="182" y="90"/>
                    <a:pt x="204" y="128"/>
                    <a:pt x="214" y="165"/>
                  </a:cubicBezTo>
                  <a:cubicBezTo>
                    <a:pt x="214" y="167"/>
                    <a:pt x="216" y="171"/>
                    <a:pt x="216" y="173"/>
                  </a:cubicBezTo>
                  <a:cubicBezTo>
                    <a:pt x="216" y="176"/>
                    <a:pt x="217" y="179"/>
                    <a:pt x="217" y="182"/>
                  </a:cubicBezTo>
                  <a:cubicBezTo>
                    <a:pt x="217" y="185"/>
                    <a:pt x="217" y="186"/>
                    <a:pt x="219" y="188"/>
                  </a:cubicBezTo>
                  <a:cubicBezTo>
                    <a:pt x="219" y="189"/>
                    <a:pt x="222" y="189"/>
                    <a:pt x="222" y="189"/>
                  </a:cubicBezTo>
                  <a:lnTo>
                    <a:pt x="219" y="192"/>
                  </a:lnTo>
                  <a:cubicBezTo>
                    <a:pt x="216" y="194"/>
                    <a:pt x="211" y="195"/>
                    <a:pt x="210" y="197"/>
                  </a:cubicBezTo>
                  <a:cubicBezTo>
                    <a:pt x="201" y="204"/>
                    <a:pt x="193" y="216"/>
                    <a:pt x="193" y="226"/>
                  </a:cubicBezTo>
                  <a:lnTo>
                    <a:pt x="193" y="231"/>
                  </a:lnTo>
                  <a:cubicBezTo>
                    <a:pt x="193" y="232"/>
                    <a:pt x="192" y="237"/>
                    <a:pt x="192" y="240"/>
                  </a:cubicBezTo>
                  <a:lnTo>
                    <a:pt x="192" y="244"/>
                  </a:lnTo>
                  <a:cubicBezTo>
                    <a:pt x="183" y="245"/>
                    <a:pt x="175" y="246"/>
                    <a:pt x="167" y="246"/>
                  </a:cubicBezTo>
                  <a:cubicBezTo>
                    <a:pt x="143" y="246"/>
                    <a:pt x="122" y="241"/>
                    <a:pt x="103" y="226"/>
                  </a:cubicBezTo>
                  <a:cubicBezTo>
                    <a:pt x="69" y="203"/>
                    <a:pt x="45" y="158"/>
                    <a:pt x="55" y="118"/>
                  </a:cubicBezTo>
                  <a:cubicBezTo>
                    <a:pt x="63" y="87"/>
                    <a:pt x="90" y="72"/>
                    <a:pt x="117" y="72"/>
                  </a:cubicBezTo>
                  <a:close/>
                  <a:moveTo>
                    <a:pt x="396" y="201"/>
                  </a:moveTo>
                  <a:cubicBezTo>
                    <a:pt x="406" y="201"/>
                    <a:pt x="416" y="203"/>
                    <a:pt x="425" y="208"/>
                  </a:cubicBezTo>
                  <a:cubicBezTo>
                    <a:pt x="453" y="223"/>
                    <a:pt x="465" y="263"/>
                    <a:pt x="455" y="293"/>
                  </a:cubicBezTo>
                  <a:cubicBezTo>
                    <a:pt x="444" y="324"/>
                    <a:pt x="409" y="347"/>
                    <a:pt x="375" y="347"/>
                  </a:cubicBezTo>
                  <a:cubicBezTo>
                    <a:pt x="341" y="347"/>
                    <a:pt x="306" y="323"/>
                    <a:pt x="290" y="293"/>
                  </a:cubicBezTo>
                  <a:cubicBezTo>
                    <a:pt x="308" y="283"/>
                    <a:pt x="320" y="263"/>
                    <a:pt x="320" y="241"/>
                  </a:cubicBezTo>
                  <a:cubicBezTo>
                    <a:pt x="321" y="242"/>
                    <a:pt x="323" y="242"/>
                    <a:pt x="324" y="242"/>
                  </a:cubicBezTo>
                  <a:cubicBezTo>
                    <a:pt x="328" y="242"/>
                    <a:pt x="330" y="240"/>
                    <a:pt x="335" y="238"/>
                  </a:cubicBezTo>
                  <a:cubicBezTo>
                    <a:pt x="345" y="229"/>
                    <a:pt x="355" y="219"/>
                    <a:pt x="366" y="208"/>
                  </a:cubicBezTo>
                  <a:cubicBezTo>
                    <a:pt x="375" y="203"/>
                    <a:pt x="386" y="201"/>
                    <a:pt x="396" y="201"/>
                  </a:cubicBezTo>
                  <a:close/>
                  <a:moveTo>
                    <a:pt x="196" y="280"/>
                  </a:moveTo>
                  <a:cubicBezTo>
                    <a:pt x="202" y="280"/>
                    <a:pt x="210" y="280"/>
                    <a:pt x="216" y="283"/>
                  </a:cubicBezTo>
                  <a:cubicBezTo>
                    <a:pt x="225" y="292"/>
                    <a:pt x="238" y="298"/>
                    <a:pt x="253" y="299"/>
                  </a:cubicBezTo>
                  <a:cubicBezTo>
                    <a:pt x="251" y="304"/>
                    <a:pt x="251" y="304"/>
                    <a:pt x="251" y="305"/>
                  </a:cubicBezTo>
                  <a:cubicBezTo>
                    <a:pt x="251" y="307"/>
                    <a:pt x="253" y="308"/>
                    <a:pt x="253" y="308"/>
                  </a:cubicBezTo>
                  <a:cubicBezTo>
                    <a:pt x="275" y="341"/>
                    <a:pt x="269" y="387"/>
                    <a:pt x="244" y="412"/>
                  </a:cubicBezTo>
                  <a:cubicBezTo>
                    <a:pt x="231" y="424"/>
                    <a:pt x="215" y="430"/>
                    <a:pt x="199" y="430"/>
                  </a:cubicBezTo>
                  <a:cubicBezTo>
                    <a:pt x="181" y="430"/>
                    <a:pt x="162" y="422"/>
                    <a:pt x="149" y="410"/>
                  </a:cubicBezTo>
                  <a:cubicBezTo>
                    <a:pt x="122" y="388"/>
                    <a:pt x="112" y="353"/>
                    <a:pt x="130" y="321"/>
                  </a:cubicBezTo>
                  <a:cubicBezTo>
                    <a:pt x="143" y="301"/>
                    <a:pt x="165" y="286"/>
                    <a:pt x="189" y="283"/>
                  </a:cubicBezTo>
                  <a:cubicBezTo>
                    <a:pt x="192" y="283"/>
                    <a:pt x="193" y="283"/>
                    <a:pt x="196" y="280"/>
                  </a:cubicBezTo>
                  <a:close/>
                  <a:moveTo>
                    <a:pt x="326" y="1"/>
                  </a:moveTo>
                  <a:cubicBezTo>
                    <a:pt x="289" y="1"/>
                    <a:pt x="251" y="21"/>
                    <a:pt x="231" y="53"/>
                  </a:cubicBezTo>
                  <a:cubicBezTo>
                    <a:pt x="225" y="61"/>
                    <a:pt x="219" y="73"/>
                    <a:pt x="216" y="84"/>
                  </a:cubicBezTo>
                  <a:cubicBezTo>
                    <a:pt x="199" y="63"/>
                    <a:pt x="179" y="47"/>
                    <a:pt x="150" y="38"/>
                  </a:cubicBezTo>
                  <a:cubicBezTo>
                    <a:pt x="139" y="34"/>
                    <a:pt x="127" y="33"/>
                    <a:pt x="115" y="33"/>
                  </a:cubicBezTo>
                  <a:cubicBezTo>
                    <a:pt x="75" y="33"/>
                    <a:pt x="36" y="52"/>
                    <a:pt x="21" y="93"/>
                  </a:cubicBezTo>
                  <a:cubicBezTo>
                    <a:pt x="0" y="148"/>
                    <a:pt x="24" y="210"/>
                    <a:pt x="67" y="249"/>
                  </a:cubicBezTo>
                  <a:cubicBezTo>
                    <a:pt x="82" y="262"/>
                    <a:pt x="98" y="271"/>
                    <a:pt x="118" y="277"/>
                  </a:cubicBezTo>
                  <a:cubicBezTo>
                    <a:pt x="110" y="284"/>
                    <a:pt x="103" y="292"/>
                    <a:pt x="97" y="301"/>
                  </a:cubicBezTo>
                  <a:cubicBezTo>
                    <a:pt x="67" y="350"/>
                    <a:pt x="81" y="409"/>
                    <a:pt x="122" y="445"/>
                  </a:cubicBezTo>
                  <a:cubicBezTo>
                    <a:pt x="145" y="462"/>
                    <a:pt x="172" y="472"/>
                    <a:pt x="199" y="472"/>
                  </a:cubicBezTo>
                  <a:cubicBezTo>
                    <a:pt x="223" y="472"/>
                    <a:pt x="248" y="464"/>
                    <a:pt x="268" y="446"/>
                  </a:cubicBezTo>
                  <a:cubicBezTo>
                    <a:pt x="290" y="425"/>
                    <a:pt x="302" y="397"/>
                    <a:pt x="306" y="367"/>
                  </a:cubicBezTo>
                  <a:cubicBezTo>
                    <a:pt x="327" y="381"/>
                    <a:pt x="352" y="388"/>
                    <a:pt x="379" y="388"/>
                  </a:cubicBezTo>
                  <a:cubicBezTo>
                    <a:pt x="433" y="387"/>
                    <a:pt x="483" y="350"/>
                    <a:pt x="496" y="296"/>
                  </a:cubicBezTo>
                  <a:cubicBezTo>
                    <a:pt x="507" y="246"/>
                    <a:pt x="482" y="188"/>
                    <a:pt x="433" y="170"/>
                  </a:cubicBezTo>
                  <a:cubicBezTo>
                    <a:pt x="424" y="165"/>
                    <a:pt x="412" y="164"/>
                    <a:pt x="401" y="164"/>
                  </a:cubicBezTo>
                  <a:cubicBezTo>
                    <a:pt x="410" y="148"/>
                    <a:pt x="418" y="128"/>
                    <a:pt x="419" y="110"/>
                  </a:cubicBezTo>
                  <a:cubicBezTo>
                    <a:pt x="424" y="60"/>
                    <a:pt x="395" y="15"/>
                    <a:pt x="349" y="3"/>
                  </a:cubicBezTo>
                  <a:cubicBezTo>
                    <a:pt x="342" y="2"/>
                    <a:pt x="334"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3866150" y="2343975"/>
              <a:ext cx="12675" cy="11800"/>
            </a:xfrm>
            <a:custGeom>
              <a:avLst/>
              <a:gdLst/>
              <a:ahLst/>
              <a:cxnLst/>
              <a:rect l="l" t="t" r="r" b="b"/>
              <a:pathLst>
                <a:path w="507" h="472" extrusionOk="0">
                  <a:moveTo>
                    <a:pt x="321" y="43"/>
                  </a:moveTo>
                  <a:cubicBezTo>
                    <a:pt x="326" y="43"/>
                    <a:pt x="331" y="43"/>
                    <a:pt x="336" y="44"/>
                  </a:cubicBezTo>
                  <a:cubicBezTo>
                    <a:pt x="372" y="49"/>
                    <a:pt x="385" y="80"/>
                    <a:pt x="378" y="114"/>
                  </a:cubicBezTo>
                  <a:cubicBezTo>
                    <a:pt x="372" y="139"/>
                    <a:pt x="357" y="160"/>
                    <a:pt x="337" y="178"/>
                  </a:cubicBezTo>
                  <a:cubicBezTo>
                    <a:pt x="327" y="185"/>
                    <a:pt x="315" y="196"/>
                    <a:pt x="308" y="208"/>
                  </a:cubicBezTo>
                  <a:cubicBezTo>
                    <a:pt x="298" y="192"/>
                    <a:pt x="279" y="182"/>
                    <a:pt x="260" y="182"/>
                  </a:cubicBezTo>
                  <a:cubicBezTo>
                    <a:pt x="258" y="182"/>
                    <a:pt x="257" y="182"/>
                    <a:pt x="256" y="182"/>
                  </a:cubicBezTo>
                  <a:lnTo>
                    <a:pt x="256" y="181"/>
                  </a:lnTo>
                  <a:lnTo>
                    <a:pt x="250" y="158"/>
                  </a:lnTo>
                  <a:cubicBezTo>
                    <a:pt x="242" y="106"/>
                    <a:pt x="264" y="43"/>
                    <a:pt x="321" y="43"/>
                  </a:cubicBezTo>
                  <a:close/>
                  <a:moveTo>
                    <a:pt x="118" y="70"/>
                  </a:moveTo>
                  <a:cubicBezTo>
                    <a:pt x="126" y="70"/>
                    <a:pt x="135" y="71"/>
                    <a:pt x="143" y="74"/>
                  </a:cubicBezTo>
                  <a:cubicBezTo>
                    <a:pt x="181" y="87"/>
                    <a:pt x="204" y="126"/>
                    <a:pt x="213" y="163"/>
                  </a:cubicBezTo>
                  <a:cubicBezTo>
                    <a:pt x="213" y="166"/>
                    <a:pt x="216" y="169"/>
                    <a:pt x="216" y="170"/>
                  </a:cubicBezTo>
                  <a:cubicBezTo>
                    <a:pt x="216" y="175"/>
                    <a:pt x="217" y="176"/>
                    <a:pt x="217" y="181"/>
                  </a:cubicBezTo>
                  <a:cubicBezTo>
                    <a:pt x="217" y="182"/>
                    <a:pt x="217" y="184"/>
                    <a:pt x="219" y="185"/>
                  </a:cubicBezTo>
                  <a:cubicBezTo>
                    <a:pt x="219" y="188"/>
                    <a:pt x="222" y="188"/>
                    <a:pt x="222" y="188"/>
                  </a:cubicBezTo>
                  <a:lnTo>
                    <a:pt x="219" y="190"/>
                  </a:lnTo>
                  <a:cubicBezTo>
                    <a:pt x="216" y="191"/>
                    <a:pt x="211" y="193"/>
                    <a:pt x="210" y="196"/>
                  </a:cubicBezTo>
                  <a:cubicBezTo>
                    <a:pt x="201" y="203"/>
                    <a:pt x="193" y="213"/>
                    <a:pt x="193" y="225"/>
                  </a:cubicBezTo>
                  <a:lnTo>
                    <a:pt x="193" y="228"/>
                  </a:lnTo>
                  <a:cubicBezTo>
                    <a:pt x="193" y="230"/>
                    <a:pt x="192" y="234"/>
                    <a:pt x="192" y="237"/>
                  </a:cubicBezTo>
                  <a:lnTo>
                    <a:pt x="192" y="242"/>
                  </a:lnTo>
                  <a:cubicBezTo>
                    <a:pt x="183" y="243"/>
                    <a:pt x="174" y="244"/>
                    <a:pt x="165" y="244"/>
                  </a:cubicBezTo>
                  <a:cubicBezTo>
                    <a:pt x="142" y="244"/>
                    <a:pt x="121" y="238"/>
                    <a:pt x="103" y="225"/>
                  </a:cubicBezTo>
                  <a:cubicBezTo>
                    <a:pt x="69" y="200"/>
                    <a:pt x="46" y="156"/>
                    <a:pt x="55" y="115"/>
                  </a:cubicBezTo>
                  <a:cubicBezTo>
                    <a:pt x="62" y="84"/>
                    <a:pt x="89" y="70"/>
                    <a:pt x="118" y="70"/>
                  </a:cubicBezTo>
                  <a:close/>
                  <a:moveTo>
                    <a:pt x="395" y="199"/>
                  </a:moveTo>
                  <a:cubicBezTo>
                    <a:pt x="405" y="199"/>
                    <a:pt x="415" y="202"/>
                    <a:pt x="425" y="206"/>
                  </a:cubicBezTo>
                  <a:cubicBezTo>
                    <a:pt x="453" y="222"/>
                    <a:pt x="467" y="262"/>
                    <a:pt x="455" y="294"/>
                  </a:cubicBezTo>
                  <a:cubicBezTo>
                    <a:pt x="443" y="324"/>
                    <a:pt x="411" y="346"/>
                    <a:pt x="378" y="346"/>
                  </a:cubicBezTo>
                  <a:cubicBezTo>
                    <a:pt x="377" y="346"/>
                    <a:pt x="376" y="346"/>
                    <a:pt x="375" y="346"/>
                  </a:cubicBezTo>
                  <a:cubicBezTo>
                    <a:pt x="340" y="346"/>
                    <a:pt x="306" y="322"/>
                    <a:pt x="290" y="292"/>
                  </a:cubicBezTo>
                  <a:cubicBezTo>
                    <a:pt x="308" y="280"/>
                    <a:pt x="320" y="262"/>
                    <a:pt x="320" y="240"/>
                  </a:cubicBezTo>
                  <a:cubicBezTo>
                    <a:pt x="321" y="241"/>
                    <a:pt x="322" y="241"/>
                    <a:pt x="323" y="241"/>
                  </a:cubicBezTo>
                  <a:cubicBezTo>
                    <a:pt x="326" y="241"/>
                    <a:pt x="330" y="239"/>
                    <a:pt x="334" y="236"/>
                  </a:cubicBezTo>
                  <a:cubicBezTo>
                    <a:pt x="345" y="227"/>
                    <a:pt x="355" y="218"/>
                    <a:pt x="366" y="206"/>
                  </a:cubicBezTo>
                  <a:cubicBezTo>
                    <a:pt x="375" y="202"/>
                    <a:pt x="385" y="199"/>
                    <a:pt x="395" y="199"/>
                  </a:cubicBezTo>
                  <a:close/>
                  <a:moveTo>
                    <a:pt x="196" y="280"/>
                  </a:moveTo>
                  <a:cubicBezTo>
                    <a:pt x="202" y="280"/>
                    <a:pt x="210" y="280"/>
                    <a:pt x="216" y="282"/>
                  </a:cubicBezTo>
                  <a:cubicBezTo>
                    <a:pt x="225" y="291"/>
                    <a:pt x="238" y="297"/>
                    <a:pt x="253" y="298"/>
                  </a:cubicBezTo>
                  <a:cubicBezTo>
                    <a:pt x="250" y="303"/>
                    <a:pt x="250" y="303"/>
                    <a:pt x="250" y="304"/>
                  </a:cubicBezTo>
                  <a:cubicBezTo>
                    <a:pt x="250" y="307"/>
                    <a:pt x="253" y="309"/>
                    <a:pt x="253" y="309"/>
                  </a:cubicBezTo>
                  <a:cubicBezTo>
                    <a:pt x="275" y="340"/>
                    <a:pt x="269" y="386"/>
                    <a:pt x="244" y="413"/>
                  </a:cubicBezTo>
                  <a:cubicBezTo>
                    <a:pt x="231" y="424"/>
                    <a:pt x="215" y="430"/>
                    <a:pt x="199" y="430"/>
                  </a:cubicBezTo>
                  <a:cubicBezTo>
                    <a:pt x="181" y="430"/>
                    <a:pt x="162" y="422"/>
                    <a:pt x="149" y="410"/>
                  </a:cubicBezTo>
                  <a:cubicBezTo>
                    <a:pt x="122" y="387"/>
                    <a:pt x="112" y="353"/>
                    <a:pt x="129" y="320"/>
                  </a:cubicBezTo>
                  <a:cubicBezTo>
                    <a:pt x="143" y="301"/>
                    <a:pt x="165" y="286"/>
                    <a:pt x="189" y="282"/>
                  </a:cubicBezTo>
                  <a:cubicBezTo>
                    <a:pt x="192" y="282"/>
                    <a:pt x="193" y="282"/>
                    <a:pt x="196" y="280"/>
                  </a:cubicBezTo>
                  <a:close/>
                  <a:moveTo>
                    <a:pt x="324" y="1"/>
                  </a:moveTo>
                  <a:cubicBezTo>
                    <a:pt x="287" y="1"/>
                    <a:pt x="251" y="20"/>
                    <a:pt x="230" y="52"/>
                  </a:cubicBezTo>
                  <a:cubicBezTo>
                    <a:pt x="225" y="62"/>
                    <a:pt x="219" y="72"/>
                    <a:pt x="216" y="84"/>
                  </a:cubicBezTo>
                  <a:cubicBezTo>
                    <a:pt x="199" y="63"/>
                    <a:pt x="178" y="47"/>
                    <a:pt x="150" y="37"/>
                  </a:cubicBezTo>
                  <a:cubicBezTo>
                    <a:pt x="139" y="33"/>
                    <a:pt x="128" y="32"/>
                    <a:pt x="116" y="32"/>
                  </a:cubicBezTo>
                  <a:cubicBezTo>
                    <a:pt x="76" y="32"/>
                    <a:pt x="36" y="52"/>
                    <a:pt x="21" y="93"/>
                  </a:cubicBezTo>
                  <a:cubicBezTo>
                    <a:pt x="0" y="147"/>
                    <a:pt x="24" y="210"/>
                    <a:pt x="67" y="249"/>
                  </a:cubicBezTo>
                  <a:cubicBezTo>
                    <a:pt x="82" y="261"/>
                    <a:pt x="98" y="271"/>
                    <a:pt x="118" y="276"/>
                  </a:cubicBezTo>
                  <a:cubicBezTo>
                    <a:pt x="110" y="283"/>
                    <a:pt x="101" y="292"/>
                    <a:pt x="97" y="301"/>
                  </a:cubicBezTo>
                  <a:cubicBezTo>
                    <a:pt x="67" y="349"/>
                    <a:pt x="80" y="408"/>
                    <a:pt x="122" y="444"/>
                  </a:cubicBezTo>
                  <a:cubicBezTo>
                    <a:pt x="144" y="462"/>
                    <a:pt x="171" y="472"/>
                    <a:pt x="198" y="472"/>
                  </a:cubicBezTo>
                  <a:cubicBezTo>
                    <a:pt x="223" y="472"/>
                    <a:pt x="247" y="463"/>
                    <a:pt x="268" y="445"/>
                  </a:cubicBezTo>
                  <a:cubicBezTo>
                    <a:pt x="290" y="424"/>
                    <a:pt x="302" y="398"/>
                    <a:pt x="306" y="368"/>
                  </a:cubicBezTo>
                  <a:cubicBezTo>
                    <a:pt x="327" y="381"/>
                    <a:pt x="352" y="389"/>
                    <a:pt x="379" y="389"/>
                  </a:cubicBezTo>
                  <a:cubicBezTo>
                    <a:pt x="432" y="386"/>
                    <a:pt x="483" y="349"/>
                    <a:pt x="495" y="295"/>
                  </a:cubicBezTo>
                  <a:cubicBezTo>
                    <a:pt x="507" y="245"/>
                    <a:pt x="480" y="188"/>
                    <a:pt x="432" y="169"/>
                  </a:cubicBezTo>
                  <a:cubicBezTo>
                    <a:pt x="424" y="166"/>
                    <a:pt x="412" y="163"/>
                    <a:pt x="401" y="163"/>
                  </a:cubicBezTo>
                  <a:cubicBezTo>
                    <a:pt x="410" y="147"/>
                    <a:pt x="418" y="129"/>
                    <a:pt x="419" y="109"/>
                  </a:cubicBezTo>
                  <a:cubicBezTo>
                    <a:pt x="424" y="57"/>
                    <a:pt x="395" y="14"/>
                    <a:pt x="349" y="4"/>
                  </a:cubicBezTo>
                  <a:cubicBezTo>
                    <a:pt x="341" y="2"/>
                    <a:pt x="332"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6"/>
            <p:cNvSpPr/>
            <p:nvPr/>
          </p:nvSpPr>
          <p:spPr>
            <a:xfrm>
              <a:off x="3865800" y="2361350"/>
              <a:ext cx="12700" cy="11800"/>
            </a:xfrm>
            <a:custGeom>
              <a:avLst/>
              <a:gdLst/>
              <a:ahLst/>
              <a:cxnLst/>
              <a:rect l="l" t="t" r="r" b="b"/>
              <a:pathLst>
                <a:path w="508" h="472" extrusionOk="0">
                  <a:moveTo>
                    <a:pt x="322" y="43"/>
                  </a:moveTo>
                  <a:cubicBezTo>
                    <a:pt x="327" y="43"/>
                    <a:pt x="332" y="43"/>
                    <a:pt x="338" y="44"/>
                  </a:cubicBezTo>
                  <a:cubicBezTo>
                    <a:pt x="372" y="50"/>
                    <a:pt x="386" y="81"/>
                    <a:pt x="380" y="113"/>
                  </a:cubicBezTo>
                  <a:cubicBezTo>
                    <a:pt x="374" y="138"/>
                    <a:pt x="359" y="159"/>
                    <a:pt x="341" y="178"/>
                  </a:cubicBezTo>
                  <a:cubicBezTo>
                    <a:pt x="329" y="185"/>
                    <a:pt x="319" y="194"/>
                    <a:pt x="311" y="208"/>
                  </a:cubicBezTo>
                  <a:cubicBezTo>
                    <a:pt x="300" y="192"/>
                    <a:pt x="282" y="181"/>
                    <a:pt x="263" y="181"/>
                  </a:cubicBezTo>
                  <a:cubicBezTo>
                    <a:pt x="262" y="181"/>
                    <a:pt x="261" y="181"/>
                    <a:pt x="259" y="181"/>
                  </a:cubicBezTo>
                  <a:lnTo>
                    <a:pt x="259" y="179"/>
                  </a:lnTo>
                  <a:lnTo>
                    <a:pt x="253" y="157"/>
                  </a:lnTo>
                  <a:cubicBezTo>
                    <a:pt x="245" y="107"/>
                    <a:pt x="266" y="43"/>
                    <a:pt x="322" y="43"/>
                  </a:cubicBezTo>
                  <a:close/>
                  <a:moveTo>
                    <a:pt x="119" y="71"/>
                  </a:moveTo>
                  <a:cubicBezTo>
                    <a:pt x="127" y="71"/>
                    <a:pt x="135" y="73"/>
                    <a:pt x="143" y="75"/>
                  </a:cubicBezTo>
                  <a:cubicBezTo>
                    <a:pt x="184" y="89"/>
                    <a:pt x="206" y="127"/>
                    <a:pt x="215" y="165"/>
                  </a:cubicBezTo>
                  <a:cubicBezTo>
                    <a:pt x="215" y="166"/>
                    <a:pt x="216" y="171"/>
                    <a:pt x="216" y="172"/>
                  </a:cubicBezTo>
                  <a:cubicBezTo>
                    <a:pt x="216" y="175"/>
                    <a:pt x="218" y="178"/>
                    <a:pt x="218" y="181"/>
                  </a:cubicBezTo>
                  <a:cubicBezTo>
                    <a:pt x="218" y="184"/>
                    <a:pt x="218" y="185"/>
                    <a:pt x="221" y="187"/>
                  </a:cubicBezTo>
                  <a:cubicBezTo>
                    <a:pt x="221" y="188"/>
                    <a:pt x="222" y="188"/>
                    <a:pt x="222" y="188"/>
                  </a:cubicBezTo>
                  <a:lnTo>
                    <a:pt x="221" y="191"/>
                  </a:lnTo>
                  <a:cubicBezTo>
                    <a:pt x="216" y="193"/>
                    <a:pt x="213" y="194"/>
                    <a:pt x="210" y="196"/>
                  </a:cubicBezTo>
                  <a:cubicBezTo>
                    <a:pt x="201" y="203"/>
                    <a:pt x="194" y="215"/>
                    <a:pt x="194" y="226"/>
                  </a:cubicBezTo>
                  <a:lnTo>
                    <a:pt x="194" y="230"/>
                  </a:lnTo>
                  <a:cubicBezTo>
                    <a:pt x="194" y="231"/>
                    <a:pt x="192" y="236"/>
                    <a:pt x="192" y="239"/>
                  </a:cubicBezTo>
                  <a:lnTo>
                    <a:pt x="192" y="243"/>
                  </a:lnTo>
                  <a:cubicBezTo>
                    <a:pt x="184" y="245"/>
                    <a:pt x="176" y="245"/>
                    <a:pt x="168" y="245"/>
                  </a:cubicBezTo>
                  <a:cubicBezTo>
                    <a:pt x="145" y="245"/>
                    <a:pt x="122" y="240"/>
                    <a:pt x="103" y="226"/>
                  </a:cubicBezTo>
                  <a:cubicBezTo>
                    <a:pt x="72" y="202"/>
                    <a:pt x="47" y="157"/>
                    <a:pt x="57" y="117"/>
                  </a:cubicBezTo>
                  <a:cubicBezTo>
                    <a:pt x="64" y="86"/>
                    <a:pt x="91" y="71"/>
                    <a:pt x="119" y="71"/>
                  </a:cubicBezTo>
                  <a:close/>
                  <a:moveTo>
                    <a:pt x="397" y="201"/>
                  </a:moveTo>
                  <a:cubicBezTo>
                    <a:pt x="407" y="201"/>
                    <a:pt x="417" y="203"/>
                    <a:pt x="426" y="208"/>
                  </a:cubicBezTo>
                  <a:cubicBezTo>
                    <a:pt x="454" y="224"/>
                    <a:pt x="467" y="263"/>
                    <a:pt x="455" y="295"/>
                  </a:cubicBezTo>
                  <a:cubicBezTo>
                    <a:pt x="445" y="326"/>
                    <a:pt x="412" y="347"/>
                    <a:pt x="378" y="347"/>
                  </a:cubicBezTo>
                  <a:cubicBezTo>
                    <a:pt x="377" y="347"/>
                    <a:pt x="376" y="347"/>
                    <a:pt x="375" y="347"/>
                  </a:cubicBezTo>
                  <a:cubicBezTo>
                    <a:pt x="341" y="347"/>
                    <a:pt x="307" y="322"/>
                    <a:pt x="291" y="292"/>
                  </a:cubicBezTo>
                  <a:cubicBezTo>
                    <a:pt x="308" y="282"/>
                    <a:pt x="320" y="263"/>
                    <a:pt x="320" y="240"/>
                  </a:cubicBezTo>
                  <a:cubicBezTo>
                    <a:pt x="322" y="241"/>
                    <a:pt x="323" y="242"/>
                    <a:pt x="325" y="242"/>
                  </a:cubicBezTo>
                  <a:cubicBezTo>
                    <a:pt x="328" y="242"/>
                    <a:pt x="331" y="240"/>
                    <a:pt x="335" y="237"/>
                  </a:cubicBezTo>
                  <a:cubicBezTo>
                    <a:pt x="347" y="228"/>
                    <a:pt x="356" y="218"/>
                    <a:pt x="366" y="208"/>
                  </a:cubicBezTo>
                  <a:cubicBezTo>
                    <a:pt x="376" y="203"/>
                    <a:pt x="386" y="201"/>
                    <a:pt x="397" y="201"/>
                  </a:cubicBezTo>
                  <a:close/>
                  <a:moveTo>
                    <a:pt x="197" y="279"/>
                  </a:moveTo>
                  <a:cubicBezTo>
                    <a:pt x="203" y="279"/>
                    <a:pt x="210" y="279"/>
                    <a:pt x="216" y="282"/>
                  </a:cubicBezTo>
                  <a:cubicBezTo>
                    <a:pt x="225" y="291"/>
                    <a:pt x="239" y="297"/>
                    <a:pt x="253" y="298"/>
                  </a:cubicBezTo>
                  <a:cubicBezTo>
                    <a:pt x="252" y="303"/>
                    <a:pt x="252" y="304"/>
                    <a:pt x="252" y="304"/>
                  </a:cubicBezTo>
                  <a:cubicBezTo>
                    <a:pt x="252" y="306"/>
                    <a:pt x="253" y="307"/>
                    <a:pt x="253" y="307"/>
                  </a:cubicBezTo>
                  <a:cubicBezTo>
                    <a:pt x="276" y="340"/>
                    <a:pt x="270" y="386"/>
                    <a:pt x="244" y="411"/>
                  </a:cubicBezTo>
                  <a:cubicBezTo>
                    <a:pt x="231" y="424"/>
                    <a:pt x="216" y="429"/>
                    <a:pt x="200" y="429"/>
                  </a:cubicBezTo>
                  <a:cubicBezTo>
                    <a:pt x="182" y="429"/>
                    <a:pt x="164" y="422"/>
                    <a:pt x="149" y="410"/>
                  </a:cubicBezTo>
                  <a:cubicBezTo>
                    <a:pt x="124" y="387"/>
                    <a:pt x="112" y="352"/>
                    <a:pt x="132" y="321"/>
                  </a:cubicBezTo>
                  <a:cubicBezTo>
                    <a:pt x="143" y="300"/>
                    <a:pt x="166" y="285"/>
                    <a:pt x="190" y="282"/>
                  </a:cubicBezTo>
                  <a:cubicBezTo>
                    <a:pt x="192" y="282"/>
                    <a:pt x="194" y="282"/>
                    <a:pt x="197" y="279"/>
                  </a:cubicBezTo>
                  <a:close/>
                  <a:moveTo>
                    <a:pt x="327" y="0"/>
                  </a:moveTo>
                  <a:cubicBezTo>
                    <a:pt x="290" y="0"/>
                    <a:pt x="253" y="20"/>
                    <a:pt x="231" y="52"/>
                  </a:cubicBezTo>
                  <a:cubicBezTo>
                    <a:pt x="225" y="61"/>
                    <a:pt x="221" y="73"/>
                    <a:pt x="216" y="83"/>
                  </a:cubicBezTo>
                  <a:cubicBezTo>
                    <a:pt x="200" y="62"/>
                    <a:pt x="179" y="46"/>
                    <a:pt x="151" y="37"/>
                  </a:cubicBezTo>
                  <a:cubicBezTo>
                    <a:pt x="140" y="34"/>
                    <a:pt x="128" y="32"/>
                    <a:pt x="117" y="32"/>
                  </a:cubicBezTo>
                  <a:cubicBezTo>
                    <a:pt x="77" y="32"/>
                    <a:pt x="38" y="52"/>
                    <a:pt x="22" y="92"/>
                  </a:cubicBezTo>
                  <a:cubicBezTo>
                    <a:pt x="1" y="147"/>
                    <a:pt x="25" y="209"/>
                    <a:pt x="68" y="248"/>
                  </a:cubicBezTo>
                  <a:cubicBezTo>
                    <a:pt x="83" y="261"/>
                    <a:pt x="99" y="270"/>
                    <a:pt x="118" y="276"/>
                  </a:cubicBezTo>
                  <a:cubicBezTo>
                    <a:pt x="111" y="283"/>
                    <a:pt x="103" y="291"/>
                    <a:pt x="97" y="300"/>
                  </a:cubicBezTo>
                  <a:cubicBezTo>
                    <a:pt x="68" y="349"/>
                    <a:pt x="81" y="408"/>
                    <a:pt x="123" y="444"/>
                  </a:cubicBezTo>
                  <a:cubicBezTo>
                    <a:pt x="145" y="462"/>
                    <a:pt x="172" y="471"/>
                    <a:pt x="199" y="471"/>
                  </a:cubicBezTo>
                  <a:cubicBezTo>
                    <a:pt x="224" y="471"/>
                    <a:pt x="248" y="463"/>
                    <a:pt x="268" y="445"/>
                  </a:cubicBezTo>
                  <a:cubicBezTo>
                    <a:pt x="291" y="425"/>
                    <a:pt x="304" y="396"/>
                    <a:pt x="307" y="367"/>
                  </a:cubicBezTo>
                  <a:cubicBezTo>
                    <a:pt x="328" y="380"/>
                    <a:pt x="354" y="387"/>
                    <a:pt x="380" y="387"/>
                  </a:cubicBezTo>
                  <a:cubicBezTo>
                    <a:pt x="433" y="386"/>
                    <a:pt x="484" y="349"/>
                    <a:pt x="497" y="295"/>
                  </a:cubicBezTo>
                  <a:cubicBezTo>
                    <a:pt x="507" y="245"/>
                    <a:pt x="482" y="187"/>
                    <a:pt x="433" y="169"/>
                  </a:cubicBezTo>
                  <a:cubicBezTo>
                    <a:pt x="424" y="165"/>
                    <a:pt x="412" y="163"/>
                    <a:pt x="402" y="163"/>
                  </a:cubicBezTo>
                  <a:cubicBezTo>
                    <a:pt x="411" y="147"/>
                    <a:pt x="418" y="127"/>
                    <a:pt x="421" y="110"/>
                  </a:cubicBezTo>
                  <a:cubicBezTo>
                    <a:pt x="424" y="59"/>
                    <a:pt x="399" y="15"/>
                    <a:pt x="350" y="3"/>
                  </a:cubicBezTo>
                  <a:cubicBezTo>
                    <a:pt x="342" y="1"/>
                    <a:pt x="334"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6"/>
            <p:cNvSpPr/>
            <p:nvPr/>
          </p:nvSpPr>
          <p:spPr>
            <a:xfrm>
              <a:off x="3848950" y="2372100"/>
              <a:ext cx="12725" cy="11825"/>
            </a:xfrm>
            <a:custGeom>
              <a:avLst/>
              <a:gdLst/>
              <a:ahLst/>
              <a:cxnLst/>
              <a:rect l="l" t="t" r="r" b="b"/>
              <a:pathLst>
                <a:path w="509" h="473" extrusionOk="0">
                  <a:moveTo>
                    <a:pt x="323" y="43"/>
                  </a:moveTo>
                  <a:cubicBezTo>
                    <a:pt x="328" y="43"/>
                    <a:pt x="333" y="44"/>
                    <a:pt x="339" y="45"/>
                  </a:cubicBezTo>
                  <a:cubicBezTo>
                    <a:pt x="375" y="48"/>
                    <a:pt x="387" y="82"/>
                    <a:pt x="379" y="113"/>
                  </a:cubicBezTo>
                  <a:cubicBezTo>
                    <a:pt x="375" y="139"/>
                    <a:pt x="360" y="159"/>
                    <a:pt x="341" y="179"/>
                  </a:cubicBezTo>
                  <a:cubicBezTo>
                    <a:pt x="329" y="186"/>
                    <a:pt x="318" y="195"/>
                    <a:pt x="311" y="208"/>
                  </a:cubicBezTo>
                  <a:cubicBezTo>
                    <a:pt x="300" y="193"/>
                    <a:pt x="282" y="182"/>
                    <a:pt x="262" y="182"/>
                  </a:cubicBezTo>
                  <a:cubicBezTo>
                    <a:pt x="261" y="182"/>
                    <a:pt x="260" y="182"/>
                    <a:pt x="259" y="182"/>
                  </a:cubicBezTo>
                  <a:lnTo>
                    <a:pt x="259" y="180"/>
                  </a:lnTo>
                  <a:lnTo>
                    <a:pt x="253" y="158"/>
                  </a:lnTo>
                  <a:cubicBezTo>
                    <a:pt x="245" y="108"/>
                    <a:pt x="265" y="43"/>
                    <a:pt x="323" y="43"/>
                  </a:cubicBezTo>
                  <a:close/>
                  <a:moveTo>
                    <a:pt x="118" y="72"/>
                  </a:moveTo>
                  <a:cubicBezTo>
                    <a:pt x="127" y="72"/>
                    <a:pt x="135" y="73"/>
                    <a:pt x="143" y="76"/>
                  </a:cubicBezTo>
                  <a:cubicBezTo>
                    <a:pt x="183" y="90"/>
                    <a:pt x="205" y="128"/>
                    <a:pt x="214" y="165"/>
                  </a:cubicBezTo>
                  <a:cubicBezTo>
                    <a:pt x="214" y="167"/>
                    <a:pt x="216" y="171"/>
                    <a:pt x="216" y="173"/>
                  </a:cubicBezTo>
                  <a:cubicBezTo>
                    <a:pt x="216" y="176"/>
                    <a:pt x="219" y="179"/>
                    <a:pt x="219" y="182"/>
                  </a:cubicBezTo>
                  <a:cubicBezTo>
                    <a:pt x="219" y="185"/>
                    <a:pt x="219" y="186"/>
                    <a:pt x="220" y="188"/>
                  </a:cubicBezTo>
                  <a:cubicBezTo>
                    <a:pt x="220" y="189"/>
                    <a:pt x="222" y="189"/>
                    <a:pt x="222" y="189"/>
                  </a:cubicBezTo>
                  <a:lnTo>
                    <a:pt x="220" y="192"/>
                  </a:lnTo>
                  <a:cubicBezTo>
                    <a:pt x="216" y="194"/>
                    <a:pt x="213" y="195"/>
                    <a:pt x="211" y="197"/>
                  </a:cubicBezTo>
                  <a:cubicBezTo>
                    <a:pt x="201" y="204"/>
                    <a:pt x="194" y="216"/>
                    <a:pt x="194" y="226"/>
                  </a:cubicBezTo>
                  <a:lnTo>
                    <a:pt x="194" y="231"/>
                  </a:lnTo>
                  <a:cubicBezTo>
                    <a:pt x="194" y="232"/>
                    <a:pt x="192" y="237"/>
                    <a:pt x="192" y="240"/>
                  </a:cubicBezTo>
                  <a:lnTo>
                    <a:pt x="192" y="244"/>
                  </a:lnTo>
                  <a:cubicBezTo>
                    <a:pt x="184" y="245"/>
                    <a:pt x="176" y="246"/>
                    <a:pt x="168" y="246"/>
                  </a:cubicBezTo>
                  <a:cubicBezTo>
                    <a:pt x="145" y="246"/>
                    <a:pt x="123" y="241"/>
                    <a:pt x="103" y="226"/>
                  </a:cubicBezTo>
                  <a:cubicBezTo>
                    <a:pt x="72" y="203"/>
                    <a:pt x="47" y="158"/>
                    <a:pt x="57" y="116"/>
                  </a:cubicBezTo>
                  <a:cubicBezTo>
                    <a:pt x="64" y="87"/>
                    <a:pt x="91" y="72"/>
                    <a:pt x="118" y="72"/>
                  </a:cubicBezTo>
                  <a:close/>
                  <a:moveTo>
                    <a:pt x="396" y="201"/>
                  </a:moveTo>
                  <a:cubicBezTo>
                    <a:pt x="406" y="201"/>
                    <a:pt x="416" y="203"/>
                    <a:pt x="425" y="208"/>
                  </a:cubicBezTo>
                  <a:cubicBezTo>
                    <a:pt x="455" y="223"/>
                    <a:pt x="467" y="263"/>
                    <a:pt x="455" y="293"/>
                  </a:cubicBezTo>
                  <a:cubicBezTo>
                    <a:pt x="445" y="324"/>
                    <a:pt x="409" y="347"/>
                    <a:pt x="376" y="347"/>
                  </a:cubicBezTo>
                  <a:cubicBezTo>
                    <a:pt x="341" y="347"/>
                    <a:pt x="306" y="323"/>
                    <a:pt x="290" y="293"/>
                  </a:cubicBezTo>
                  <a:cubicBezTo>
                    <a:pt x="309" y="283"/>
                    <a:pt x="320" y="263"/>
                    <a:pt x="320" y="241"/>
                  </a:cubicBezTo>
                  <a:cubicBezTo>
                    <a:pt x="322" y="242"/>
                    <a:pt x="323" y="242"/>
                    <a:pt x="324" y="242"/>
                  </a:cubicBezTo>
                  <a:cubicBezTo>
                    <a:pt x="328" y="242"/>
                    <a:pt x="331" y="240"/>
                    <a:pt x="335" y="238"/>
                  </a:cubicBezTo>
                  <a:cubicBezTo>
                    <a:pt x="347" y="228"/>
                    <a:pt x="355" y="219"/>
                    <a:pt x="366" y="208"/>
                  </a:cubicBezTo>
                  <a:cubicBezTo>
                    <a:pt x="376" y="203"/>
                    <a:pt x="386" y="201"/>
                    <a:pt x="396" y="201"/>
                  </a:cubicBezTo>
                  <a:close/>
                  <a:moveTo>
                    <a:pt x="200" y="280"/>
                  </a:moveTo>
                  <a:cubicBezTo>
                    <a:pt x="205" y="280"/>
                    <a:pt x="213" y="280"/>
                    <a:pt x="217" y="283"/>
                  </a:cubicBezTo>
                  <a:cubicBezTo>
                    <a:pt x="228" y="292"/>
                    <a:pt x="240" y="298"/>
                    <a:pt x="254" y="299"/>
                  </a:cubicBezTo>
                  <a:cubicBezTo>
                    <a:pt x="253" y="302"/>
                    <a:pt x="253" y="302"/>
                    <a:pt x="253" y="305"/>
                  </a:cubicBezTo>
                  <a:cubicBezTo>
                    <a:pt x="253" y="307"/>
                    <a:pt x="256" y="308"/>
                    <a:pt x="256" y="308"/>
                  </a:cubicBezTo>
                  <a:cubicBezTo>
                    <a:pt x="278" y="339"/>
                    <a:pt x="272" y="387"/>
                    <a:pt x="246" y="412"/>
                  </a:cubicBezTo>
                  <a:cubicBezTo>
                    <a:pt x="233" y="424"/>
                    <a:pt x="218" y="430"/>
                    <a:pt x="202" y="430"/>
                  </a:cubicBezTo>
                  <a:cubicBezTo>
                    <a:pt x="184" y="430"/>
                    <a:pt x="166" y="422"/>
                    <a:pt x="152" y="410"/>
                  </a:cubicBezTo>
                  <a:cubicBezTo>
                    <a:pt x="125" y="388"/>
                    <a:pt x="115" y="353"/>
                    <a:pt x="133" y="321"/>
                  </a:cubicBezTo>
                  <a:cubicBezTo>
                    <a:pt x="146" y="301"/>
                    <a:pt x="168" y="286"/>
                    <a:pt x="192" y="283"/>
                  </a:cubicBezTo>
                  <a:cubicBezTo>
                    <a:pt x="194" y="283"/>
                    <a:pt x="195" y="283"/>
                    <a:pt x="200" y="280"/>
                  </a:cubicBezTo>
                  <a:close/>
                  <a:moveTo>
                    <a:pt x="326" y="1"/>
                  </a:moveTo>
                  <a:cubicBezTo>
                    <a:pt x="289" y="1"/>
                    <a:pt x="253" y="21"/>
                    <a:pt x="231" y="53"/>
                  </a:cubicBezTo>
                  <a:cubicBezTo>
                    <a:pt x="226" y="61"/>
                    <a:pt x="220" y="73"/>
                    <a:pt x="216" y="84"/>
                  </a:cubicBezTo>
                  <a:cubicBezTo>
                    <a:pt x="200" y="63"/>
                    <a:pt x="179" y="47"/>
                    <a:pt x="152" y="38"/>
                  </a:cubicBezTo>
                  <a:cubicBezTo>
                    <a:pt x="141" y="34"/>
                    <a:pt x="129" y="33"/>
                    <a:pt x="117" y="33"/>
                  </a:cubicBezTo>
                  <a:cubicBezTo>
                    <a:pt x="77" y="33"/>
                    <a:pt x="37" y="52"/>
                    <a:pt x="21" y="93"/>
                  </a:cubicBezTo>
                  <a:cubicBezTo>
                    <a:pt x="0" y="148"/>
                    <a:pt x="26" y="210"/>
                    <a:pt x="67" y="249"/>
                  </a:cubicBezTo>
                  <a:cubicBezTo>
                    <a:pt x="82" y="262"/>
                    <a:pt x="100" y="271"/>
                    <a:pt x="118" y="277"/>
                  </a:cubicBezTo>
                  <a:cubicBezTo>
                    <a:pt x="110" y="284"/>
                    <a:pt x="103" y="292"/>
                    <a:pt x="97" y="301"/>
                  </a:cubicBezTo>
                  <a:cubicBezTo>
                    <a:pt x="67" y="350"/>
                    <a:pt x="81" y="409"/>
                    <a:pt x="124" y="445"/>
                  </a:cubicBezTo>
                  <a:cubicBezTo>
                    <a:pt x="145" y="462"/>
                    <a:pt x="173" y="472"/>
                    <a:pt x="200" y="472"/>
                  </a:cubicBezTo>
                  <a:cubicBezTo>
                    <a:pt x="224" y="472"/>
                    <a:pt x="249" y="464"/>
                    <a:pt x="268" y="446"/>
                  </a:cubicBezTo>
                  <a:cubicBezTo>
                    <a:pt x="290" y="425"/>
                    <a:pt x="304" y="397"/>
                    <a:pt x="306" y="367"/>
                  </a:cubicBezTo>
                  <a:cubicBezTo>
                    <a:pt x="327" y="381"/>
                    <a:pt x="354" y="388"/>
                    <a:pt x="379" y="388"/>
                  </a:cubicBezTo>
                  <a:cubicBezTo>
                    <a:pt x="433" y="387"/>
                    <a:pt x="483" y="350"/>
                    <a:pt x="497" y="296"/>
                  </a:cubicBezTo>
                  <a:cubicBezTo>
                    <a:pt x="508" y="246"/>
                    <a:pt x="482" y="188"/>
                    <a:pt x="434" y="170"/>
                  </a:cubicBezTo>
                  <a:cubicBezTo>
                    <a:pt x="424" y="165"/>
                    <a:pt x="413" y="164"/>
                    <a:pt x="402" y="164"/>
                  </a:cubicBezTo>
                  <a:cubicBezTo>
                    <a:pt x="412" y="148"/>
                    <a:pt x="418" y="128"/>
                    <a:pt x="421" y="110"/>
                  </a:cubicBezTo>
                  <a:cubicBezTo>
                    <a:pt x="424" y="60"/>
                    <a:pt x="399" y="15"/>
                    <a:pt x="350" y="3"/>
                  </a:cubicBezTo>
                  <a:cubicBezTo>
                    <a:pt x="342" y="2"/>
                    <a:pt x="334"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3848325" y="2366000"/>
              <a:ext cx="3400" cy="3450"/>
            </a:xfrm>
            <a:custGeom>
              <a:avLst/>
              <a:gdLst/>
              <a:ahLst/>
              <a:cxnLst/>
              <a:rect l="l" t="t" r="r" b="b"/>
              <a:pathLst>
                <a:path w="136" h="138" extrusionOk="0">
                  <a:moveTo>
                    <a:pt x="69" y="1"/>
                  </a:moveTo>
                  <a:lnTo>
                    <a:pt x="51" y="2"/>
                  </a:lnTo>
                  <a:cubicBezTo>
                    <a:pt x="39" y="7"/>
                    <a:pt x="30" y="13"/>
                    <a:pt x="21" y="20"/>
                  </a:cubicBezTo>
                  <a:cubicBezTo>
                    <a:pt x="17" y="23"/>
                    <a:pt x="14" y="29"/>
                    <a:pt x="9" y="32"/>
                  </a:cubicBezTo>
                  <a:cubicBezTo>
                    <a:pt x="3" y="44"/>
                    <a:pt x="0" y="54"/>
                    <a:pt x="0" y="66"/>
                  </a:cubicBezTo>
                  <a:lnTo>
                    <a:pt x="0" y="72"/>
                  </a:lnTo>
                  <a:cubicBezTo>
                    <a:pt x="0" y="81"/>
                    <a:pt x="2" y="90"/>
                    <a:pt x="6" y="97"/>
                  </a:cubicBezTo>
                  <a:cubicBezTo>
                    <a:pt x="8" y="105"/>
                    <a:pt x="14" y="112"/>
                    <a:pt x="18" y="120"/>
                  </a:cubicBezTo>
                  <a:cubicBezTo>
                    <a:pt x="24" y="127"/>
                    <a:pt x="31" y="132"/>
                    <a:pt x="40" y="133"/>
                  </a:cubicBezTo>
                  <a:cubicBezTo>
                    <a:pt x="48" y="136"/>
                    <a:pt x="57" y="138"/>
                    <a:pt x="67" y="138"/>
                  </a:cubicBezTo>
                  <a:cubicBezTo>
                    <a:pt x="72" y="138"/>
                    <a:pt x="77" y="136"/>
                    <a:pt x="85" y="136"/>
                  </a:cubicBezTo>
                  <a:cubicBezTo>
                    <a:pt x="97" y="133"/>
                    <a:pt x="106" y="127"/>
                    <a:pt x="115" y="120"/>
                  </a:cubicBezTo>
                  <a:cubicBezTo>
                    <a:pt x="119" y="117"/>
                    <a:pt x="122" y="111"/>
                    <a:pt x="126" y="106"/>
                  </a:cubicBezTo>
                  <a:cubicBezTo>
                    <a:pt x="132" y="96"/>
                    <a:pt x="135" y="84"/>
                    <a:pt x="135" y="74"/>
                  </a:cubicBezTo>
                  <a:lnTo>
                    <a:pt x="135" y="68"/>
                  </a:lnTo>
                  <a:cubicBezTo>
                    <a:pt x="135" y="59"/>
                    <a:pt x="134" y="50"/>
                    <a:pt x="129" y="42"/>
                  </a:cubicBezTo>
                  <a:cubicBezTo>
                    <a:pt x="128" y="35"/>
                    <a:pt x="122" y="26"/>
                    <a:pt x="118" y="20"/>
                  </a:cubicBezTo>
                  <a:cubicBezTo>
                    <a:pt x="112" y="13"/>
                    <a:pt x="104" y="8"/>
                    <a:pt x="95" y="7"/>
                  </a:cubicBezTo>
                  <a:cubicBezTo>
                    <a:pt x="88" y="2"/>
                    <a:pt x="77"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3854450" y="2366150"/>
              <a:ext cx="4300" cy="3375"/>
            </a:xfrm>
            <a:custGeom>
              <a:avLst/>
              <a:gdLst/>
              <a:ahLst/>
              <a:cxnLst/>
              <a:rect l="l" t="t" r="r" b="b"/>
              <a:pathLst>
                <a:path w="172" h="135" extrusionOk="0">
                  <a:moveTo>
                    <a:pt x="85" y="1"/>
                  </a:moveTo>
                  <a:cubicBezTo>
                    <a:pt x="0" y="1"/>
                    <a:pt x="0" y="135"/>
                    <a:pt x="85" y="135"/>
                  </a:cubicBezTo>
                  <a:cubicBezTo>
                    <a:pt x="171" y="135"/>
                    <a:pt x="171"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3860100" y="2365850"/>
              <a:ext cx="4350" cy="3375"/>
            </a:xfrm>
            <a:custGeom>
              <a:avLst/>
              <a:gdLst/>
              <a:ahLst/>
              <a:cxnLst/>
              <a:rect l="l" t="t" r="r" b="b"/>
              <a:pathLst>
                <a:path w="174" h="135" extrusionOk="0">
                  <a:moveTo>
                    <a:pt x="86" y="1"/>
                  </a:moveTo>
                  <a:cubicBezTo>
                    <a:pt x="0" y="1"/>
                    <a:pt x="0" y="135"/>
                    <a:pt x="86" y="135"/>
                  </a:cubicBezTo>
                  <a:cubicBezTo>
                    <a:pt x="171" y="135"/>
                    <a:pt x="174"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3861650" y="2372100"/>
              <a:ext cx="4250" cy="3375"/>
            </a:xfrm>
            <a:custGeom>
              <a:avLst/>
              <a:gdLst/>
              <a:ahLst/>
              <a:cxnLst/>
              <a:rect l="l" t="t" r="r" b="b"/>
              <a:pathLst>
                <a:path w="170" h="135" extrusionOk="0">
                  <a:moveTo>
                    <a:pt x="85" y="1"/>
                  </a:moveTo>
                  <a:cubicBezTo>
                    <a:pt x="0" y="1"/>
                    <a:pt x="0" y="134"/>
                    <a:pt x="85" y="134"/>
                  </a:cubicBezTo>
                  <a:cubicBezTo>
                    <a:pt x="170" y="134"/>
                    <a:pt x="170"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3862475" y="2379750"/>
              <a:ext cx="4275" cy="3375"/>
            </a:xfrm>
            <a:custGeom>
              <a:avLst/>
              <a:gdLst/>
              <a:ahLst/>
              <a:cxnLst/>
              <a:rect l="l" t="t" r="r" b="b"/>
              <a:pathLst>
                <a:path w="171" h="135" extrusionOk="0">
                  <a:moveTo>
                    <a:pt x="86" y="1"/>
                  </a:moveTo>
                  <a:cubicBezTo>
                    <a:pt x="0" y="1"/>
                    <a:pt x="0" y="134"/>
                    <a:pt x="86" y="134"/>
                  </a:cubicBezTo>
                  <a:cubicBezTo>
                    <a:pt x="171" y="134"/>
                    <a:pt x="171"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863875" y="2358075"/>
              <a:ext cx="4300" cy="3350"/>
            </a:xfrm>
            <a:custGeom>
              <a:avLst/>
              <a:gdLst/>
              <a:ahLst/>
              <a:cxnLst/>
              <a:rect l="l" t="t" r="r" b="b"/>
              <a:pathLst>
                <a:path w="172" h="134" extrusionOk="0">
                  <a:moveTo>
                    <a:pt x="85" y="0"/>
                  </a:moveTo>
                  <a:cubicBezTo>
                    <a:pt x="1" y="0"/>
                    <a:pt x="1" y="134"/>
                    <a:pt x="85" y="134"/>
                  </a:cubicBezTo>
                  <a:cubicBezTo>
                    <a:pt x="171" y="134"/>
                    <a:pt x="171" y="0"/>
                    <a:pt x="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3861900" y="2352575"/>
              <a:ext cx="4300" cy="3350"/>
            </a:xfrm>
            <a:custGeom>
              <a:avLst/>
              <a:gdLst/>
              <a:ahLst/>
              <a:cxnLst/>
              <a:rect l="l" t="t" r="r" b="b"/>
              <a:pathLst>
                <a:path w="172" h="134" extrusionOk="0">
                  <a:moveTo>
                    <a:pt x="86" y="0"/>
                  </a:moveTo>
                  <a:cubicBezTo>
                    <a:pt x="1" y="0"/>
                    <a:pt x="1" y="134"/>
                    <a:pt x="86" y="134"/>
                  </a:cubicBezTo>
                  <a:cubicBezTo>
                    <a:pt x="172" y="134"/>
                    <a:pt x="172"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3858150" y="2346000"/>
              <a:ext cx="4350" cy="3350"/>
            </a:xfrm>
            <a:custGeom>
              <a:avLst/>
              <a:gdLst/>
              <a:ahLst/>
              <a:cxnLst/>
              <a:rect l="l" t="t" r="r" b="b"/>
              <a:pathLst>
                <a:path w="174" h="134" extrusionOk="0">
                  <a:moveTo>
                    <a:pt x="86" y="0"/>
                  </a:moveTo>
                  <a:cubicBezTo>
                    <a:pt x="1" y="0"/>
                    <a:pt x="1" y="134"/>
                    <a:pt x="86" y="134"/>
                  </a:cubicBezTo>
                  <a:cubicBezTo>
                    <a:pt x="173" y="134"/>
                    <a:pt x="173"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868825" y="2357100"/>
              <a:ext cx="4350" cy="3375"/>
            </a:xfrm>
            <a:custGeom>
              <a:avLst/>
              <a:gdLst/>
              <a:ahLst/>
              <a:cxnLst/>
              <a:rect l="l" t="t" r="r" b="b"/>
              <a:pathLst>
                <a:path w="174" h="135" extrusionOk="0">
                  <a:moveTo>
                    <a:pt x="86" y="0"/>
                  </a:moveTo>
                  <a:cubicBezTo>
                    <a:pt x="0" y="0"/>
                    <a:pt x="0" y="134"/>
                    <a:pt x="86" y="134"/>
                  </a:cubicBezTo>
                  <a:cubicBezTo>
                    <a:pt x="174" y="134"/>
                    <a:pt x="174"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875050" y="2355675"/>
              <a:ext cx="3450" cy="3450"/>
            </a:xfrm>
            <a:custGeom>
              <a:avLst/>
              <a:gdLst/>
              <a:ahLst/>
              <a:cxnLst/>
              <a:rect l="l" t="t" r="r" b="b"/>
              <a:pathLst>
                <a:path w="138" h="138" extrusionOk="0">
                  <a:moveTo>
                    <a:pt x="68" y="1"/>
                  </a:moveTo>
                  <a:cubicBezTo>
                    <a:pt x="59" y="1"/>
                    <a:pt x="48" y="4"/>
                    <a:pt x="41" y="7"/>
                  </a:cubicBezTo>
                  <a:cubicBezTo>
                    <a:pt x="33" y="10"/>
                    <a:pt x="26" y="14"/>
                    <a:pt x="19" y="20"/>
                  </a:cubicBezTo>
                  <a:cubicBezTo>
                    <a:pt x="11" y="26"/>
                    <a:pt x="8" y="34"/>
                    <a:pt x="7" y="43"/>
                  </a:cubicBezTo>
                  <a:cubicBezTo>
                    <a:pt x="2" y="50"/>
                    <a:pt x="1" y="59"/>
                    <a:pt x="1" y="68"/>
                  </a:cubicBezTo>
                  <a:cubicBezTo>
                    <a:pt x="1" y="74"/>
                    <a:pt x="2" y="80"/>
                    <a:pt x="2" y="87"/>
                  </a:cubicBezTo>
                  <a:cubicBezTo>
                    <a:pt x="7" y="98"/>
                    <a:pt x="11" y="108"/>
                    <a:pt x="19" y="117"/>
                  </a:cubicBezTo>
                  <a:cubicBezTo>
                    <a:pt x="23" y="120"/>
                    <a:pt x="29" y="124"/>
                    <a:pt x="32" y="127"/>
                  </a:cubicBezTo>
                  <a:cubicBezTo>
                    <a:pt x="44" y="133"/>
                    <a:pt x="54" y="138"/>
                    <a:pt x="66" y="138"/>
                  </a:cubicBezTo>
                  <a:lnTo>
                    <a:pt x="71" y="138"/>
                  </a:lnTo>
                  <a:cubicBezTo>
                    <a:pt x="81" y="138"/>
                    <a:pt x="90" y="135"/>
                    <a:pt x="97" y="132"/>
                  </a:cubicBezTo>
                  <a:cubicBezTo>
                    <a:pt x="105" y="130"/>
                    <a:pt x="112" y="124"/>
                    <a:pt x="120" y="118"/>
                  </a:cubicBezTo>
                  <a:cubicBezTo>
                    <a:pt x="127" y="112"/>
                    <a:pt x="130" y="105"/>
                    <a:pt x="133" y="96"/>
                  </a:cubicBezTo>
                  <a:cubicBezTo>
                    <a:pt x="136" y="89"/>
                    <a:pt x="137" y="80"/>
                    <a:pt x="137" y="71"/>
                  </a:cubicBezTo>
                  <a:lnTo>
                    <a:pt x="136" y="51"/>
                  </a:lnTo>
                  <a:cubicBezTo>
                    <a:pt x="133" y="41"/>
                    <a:pt x="127" y="31"/>
                    <a:pt x="120" y="22"/>
                  </a:cubicBezTo>
                  <a:cubicBezTo>
                    <a:pt x="115" y="19"/>
                    <a:pt x="111" y="14"/>
                    <a:pt x="106" y="11"/>
                  </a:cubicBezTo>
                  <a:cubicBezTo>
                    <a:pt x="96" y="5"/>
                    <a:pt x="84" y="1"/>
                    <a:pt x="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820250" y="2352900"/>
              <a:ext cx="12675" cy="11800"/>
            </a:xfrm>
            <a:custGeom>
              <a:avLst/>
              <a:gdLst/>
              <a:ahLst/>
              <a:cxnLst/>
              <a:rect l="l" t="t" r="r" b="b"/>
              <a:pathLst>
                <a:path w="507" h="472" extrusionOk="0">
                  <a:moveTo>
                    <a:pt x="185" y="45"/>
                  </a:moveTo>
                  <a:cubicBezTo>
                    <a:pt x="242" y="45"/>
                    <a:pt x="262" y="108"/>
                    <a:pt x="254" y="159"/>
                  </a:cubicBezTo>
                  <a:lnTo>
                    <a:pt x="248" y="182"/>
                  </a:lnTo>
                  <a:lnTo>
                    <a:pt x="248" y="183"/>
                  </a:lnTo>
                  <a:cubicBezTo>
                    <a:pt x="247" y="183"/>
                    <a:pt x="246" y="183"/>
                    <a:pt x="244" y="183"/>
                  </a:cubicBezTo>
                  <a:cubicBezTo>
                    <a:pt x="225" y="183"/>
                    <a:pt x="207" y="193"/>
                    <a:pt x="196" y="210"/>
                  </a:cubicBezTo>
                  <a:cubicBezTo>
                    <a:pt x="189" y="198"/>
                    <a:pt x="178" y="188"/>
                    <a:pt x="167" y="179"/>
                  </a:cubicBezTo>
                  <a:cubicBezTo>
                    <a:pt x="149" y="161"/>
                    <a:pt x="134" y="140"/>
                    <a:pt x="128" y="115"/>
                  </a:cubicBezTo>
                  <a:cubicBezTo>
                    <a:pt x="121" y="85"/>
                    <a:pt x="134" y="51"/>
                    <a:pt x="168" y="47"/>
                  </a:cubicBezTo>
                  <a:cubicBezTo>
                    <a:pt x="174" y="45"/>
                    <a:pt x="180" y="45"/>
                    <a:pt x="185" y="45"/>
                  </a:cubicBezTo>
                  <a:close/>
                  <a:moveTo>
                    <a:pt x="387" y="74"/>
                  </a:moveTo>
                  <a:cubicBezTo>
                    <a:pt x="415" y="74"/>
                    <a:pt x="442" y="88"/>
                    <a:pt x="449" y="118"/>
                  </a:cubicBezTo>
                  <a:cubicBezTo>
                    <a:pt x="461" y="161"/>
                    <a:pt x="435" y="206"/>
                    <a:pt x="403" y="228"/>
                  </a:cubicBezTo>
                  <a:cubicBezTo>
                    <a:pt x="384" y="241"/>
                    <a:pt x="363" y="248"/>
                    <a:pt x="341" y="248"/>
                  </a:cubicBezTo>
                  <a:cubicBezTo>
                    <a:pt x="332" y="248"/>
                    <a:pt x="323" y="246"/>
                    <a:pt x="314" y="244"/>
                  </a:cubicBezTo>
                  <a:lnTo>
                    <a:pt x="314" y="241"/>
                  </a:lnTo>
                  <a:cubicBezTo>
                    <a:pt x="314" y="237"/>
                    <a:pt x="314" y="235"/>
                    <a:pt x="311" y="232"/>
                  </a:cubicBezTo>
                  <a:lnTo>
                    <a:pt x="311" y="228"/>
                  </a:lnTo>
                  <a:cubicBezTo>
                    <a:pt x="311" y="216"/>
                    <a:pt x="303" y="206"/>
                    <a:pt x="294" y="198"/>
                  </a:cubicBezTo>
                  <a:cubicBezTo>
                    <a:pt x="291" y="197"/>
                    <a:pt x="288" y="195"/>
                    <a:pt x="285" y="192"/>
                  </a:cubicBezTo>
                  <a:lnTo>
                    <a:pt x="284" y="191"/>
                  </a:lnTo>
                  <a:cubicBezTo>
                    <a:pt x="284" y="189"/>
                    <a:pt x="285" y="189"/>
                    <a:pt x="285" y="189"/>
                  </a:cubicBezTo>
                  <a:cubicBezTo>
                    <a:pt x="285" y="186"/>
                    <a:pt x="285" y="185"/>
                    <a:pt x="287" y="183"/>
                  </a:cubicBezTo>
                  <a:cubicBezTo>
                    <a:pt x="287" y="179"/>
                    <a:pt x="290" y="177"/>
                    <a:pt x="290" y="174"/>
                  </a:cubicBezTo>
                  <a:cubicBezTo>
                    <a:pt x="290" y="171"/>
                    <a:pt x="291" y="168"/>
                    <a:pt x="291" y="167"/>
                  </a:cubicBezTo>
                  <a:cubicBezTo>
                    <a:pt x="302" y="130"/>
                    <a:pt x="323" y="90"/>
                    <a:pt x="361" y="78"/>
                  </a:cubicBezTo>
                  <a:cubicBezTo>
                    <a:pt x="370" y="75"/>
                    <a:pt x="378" y="74"/>
                    <a:pt x="387" y="74"/>
                  </a:cubicBezTo>
                  <a:close/>
                  <a:moveTo>
                    <a:pt x="110" y="205"/>
                  </a:moveTo>
                  <a:cubicBezTo>
                    <a:pt x="121" y="205"/>
                    <a:pt x="131" y="207"/>
                    <a:pt x="140" y="211"/>
                  </a:cubicBezTo>
                  <a:cubicBezTo>
                    <a:pt x="150" y="222"/>
                    <a:pt x="161" y="232"/>
                    <a:pt x="173" y="241"/>
                  </a:cubicBezTo>
                  <a:cubicBezTo>
                    <a:pt x="176" y="244"/>
                    <a:pt x="181" y="244"/>
                    <a:pt x="187" y="244"/>
                  </a:cubicBezTo>
                  <a:cubicBezTo>
                    <a:pt x="187" y="266"/>
                    <a:pt x="199" y="286"/>
                    <a:pt x="217" y="296"/>
                  </a:cubicBezTo>
                  <a:cubicBezTo>
                    <a:pt x="201" y="326"/>
                    <a:pt x="167" y="351"/>
                    <a:pt x="131" y="351"/>
                  </a:cubicBezTo>
                  <a:cubicBezTo>
                    <a:pt x="98" y="351"/>
                    <a:pt x="63" y="330"/>
                    <a:pt x="51" y="296"/>
                  </a:cubicBezTo>
                  <a:cubicBezTo>
                    <a:pt x="40" y="266"/>
                    <a:pt x="52" y="226"/>
                    <a:pt x="80" y="211"/>
                  </a:cubicBezTo>
                  <a:cubicBezTo>
                    <a:pt x="89" y="207"/>
                    <a:pt x="100" y="205"/>
                    <a:pt x="110" y="205"/>
                  </a:cubicBezTo>
                  <a:close/>
                  <a:moveTo>
                    <a:pt x="312" y="287"/>
                  </a:moveTo>
                  <a:cubicBezTo>
                    <a:pt x="314" y="287"/>
                    <a:pt x="315" y="287"/>
                    <a:pt x="320" y="289"/>
                  </a:cubicBezTo>
                  <a:cubicBezTo>
                    <a:pt x="343" y="293"/>
                    <a:pt x="366" y="308"/>
                    <a:pt x="378" y="329"/>
                  </a:cubicBezTo>
                  <a:cubicBezTo>
                    <a:pt x="397" y="360"/>
                    <a:pt x="385" y="396"/>
                    <a:pt x="360" y="418"/>
                  </a:cubicBezTo>
                  <a:cubicBezTo>
                    <a:pt x="345" y="430"/>
                    <a:pt x="326" y="437"/>
                    <a:pt x="308" y="437"/>
                  </a:cubicBezTo>
                  <a:cubicBezTo>
                    <a:pt x="293" y="437"/>
                    <a:pt x="277" y="431"/>
                    <a:pt x="265" y="419"/>
                  </a:cubicBezTo>
                  <a:cubicBezTo>
                    <a:pt x="236" y="393"/>
                    <a:pt x="232" y="345"/>
                    <a:pt x="256" y="315"/>
                  </a:cubicBezTo>
                  <a:cubicBezTo>
                    <a:pt x="256" y="314"/>
                    <a:pt x="257" y="311"/>
                    <a:pt x="257" y="311"/>
                  </a:cubicBezTo>
                  <a:cubicBezTo>
                    <a:pt x="254" y="307"/>
                    <a:pt x="254" y="307"/>
                    <a:pt x="256" y="307"/>
                  </a:cubicBezTo>
                  <a:cubicBezTo>
                    <a:pt x="271" y="304"/>
                    <a:pt x="282" y="299"/>
                    <a:pt x="293" y="289"/>
                  </a:cubicBezTo>
                  <a:cubicBezTo>
                    <a:pt x="299" y="287"/>
                    <a:pt x="306" y="287"/>
                    <a:pt x="312" y="287"/>
                  </a:cubicBezTo>
                  <a:close/>
                  <a:moveTo>
                    <a:pt x="184" y="0"/>
                  </a:moveTo>
                  <a:cubicBezTo>
                    <a:pt x="175" y="0"/>
                    <a:pt x="166" y="1"/>
                    <a:pt x="158" y="4"/>
                  </a:cubicBezTo>
                  <a:cubicBezTo>
                    <a:pt x="109" y="18"/>
                    <a:pt x="83" y="63"/>
                    <a:pt x="86" y="109"/>
                  </a:cubicBezTo>
                  <a:cubicBezTo>
                    <a:pt x="89" y="130"/>
                    <a:pt x="94" y="146"/>
                    <a:pt x="106" y="162"/>
                  </a:cubicBezTo>
                  <a:cubicBezTo>
                    <a:pt x="94" y="162"/>
                    <a:pt x="85" y="165"/>
                    <a:pt x="75" y="168"/>
                  </a:cubicBezTo>
                  <a:cubicBezTo>
                    <a:pt x="25" y="188"/>
                    <a:pt x="0" y="244"/>
                    <a:pt x="11" y="295"/>
                  </a:cubicBezTo>
                  <a:cubicBezTo>
                    <a:pt x="23" y="347"/>
                    <a:pt x="75" y="385"/>
                    <a:pt x="128" y="388"/>
                  </a:cubicBezTo>
                  <a:cubicBezTo>
                    <a:pt x="153" y="388"/>
                    <a:pt x="178" y="381"/>
                    <a:pt x="201" y="367"/>
                  </a:cubicBezTo>
                  <a:cubicBezTo>
                    <a:pt x="204" y="397"/>
                    <a:pt x="217" y="425"/>
                    <a:pt x="239" y="445"/>
                  </a:cubicBezTo>
                  <a:cubicBezTo>
                    <a:pt x="259" y="463"/>
                    <a:pt x="284" y="471"/>
                    <a:pt x="309" y="471"/>
                  </a:cubicBezTo>
                  <a:cubicBezTo>
                    <a:pt x="336" y="471"/>
                    <a:pt x="363" y="462"/>
                    <a:pt x="383" y="443"/>
                  </a:cubicBezTo>
                  <a:cubicBezTo>
                    <a:pt x="427" y="408"/>
                    <a:pt x="440" y="348"/>
                    <a:pt x="410" y="301"/>
                  </a:cubicBezTo>
                  <a:cubicBezTo>
                    <a:pt x="404" y="290"/>
                    <a:pt x="397" y="284"/>
                    <a:pt x="389" y="275"/>
                  </a:cubicBezTo>
                  <a:cubicBezTo>
                    <a:pt x="409" y="271"/>
                    <a:pt x="425" y="260"/>
                    <a:pt x="440" y="249"/>
                  </a:cubicBezTo>
                  <a:cubicBezTo>
                    <a:pt x="483" y="211"/>
                    <a:pt x="507" y="148"/>
                    <a:pt x="486" y="93"/>
                  </a:cubicBezTo>
                  <a:cubicBezTo>
                    <a:pt x="470" y="52"/>
                    <a:pt x="430" y="31"/>
                    <a:pt x="390" y="31"/>
                  </a:cubicBezTo>
                  <a:cubicBezTo>
                    <a:pt x="379" y="31"/>
                    <a:pt x="367" y="33"/>
                    <a:pt x="357" y="36"/>
                  </a:cubicBezTo>
                  <a:cubicBezTo>
                    <a:pt x="329" y="44"/>
                    <a:pt x="308" y="61"/>
                    <a:pt x="291" y="84"/>
                  </a:cubicBezTo>
                  <a:cubicBezTo>
                    <a:pt x="287" y="72"/>
                    <a:pt x="284" y="63"/>
                    <a:pt x="277" y="51"/>
                  </a:cubicBezTo>
                  <a:cubicBezTo>
                    <a:pt x="256" y="20"/>
                    <a:pt x="221"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804650" y="2343875"/>
              <a:ext cx="12675" cy="11825"/>
            </a:xfrm>
            <a:custGeom>
              <a:avLst/>
              <a:gdLst/>
              <a:ahLst/>
              <a:cxnLst/>
              <a:rect l="l" t="t" r="r" b="b"/>
              <a:pathLst>
                <a:path w="507" h="473" extrusionOk="0">
                  <a:moveTo>
                    <a:pt x="185" y="44"/>
                  </a:moveTo>
                  <a:cubicBezTo>
                    <a:pt x="242" y="44"/>
                    <a:pt x="263" y="108"/>
                    <a:pt x="254" y="158"/>
                  </a:cubicBezTo>
                  <a:lnTo>
                    <a:pt x="248" y="180"/>
                  </a:lnTo>
                  <a:lnTo>
                    <a:pt x="248" y="182"/>
                  </a:lnTo>
                  <a:cubicBezTo>
                    <a:pt x="247" y="182"/>
                    <a:pt x="246" y="182"/>
                    <a:pt x="245" y="182"/>
                  </a:cubicBezTo>
                  <a:cubicBezTo>
                    <a:pt x="225" y="182"/>
                    <a:pt x="208" y="193"/>
                    <a:pt x="196" y="209"/>
                  </a:cubicBezTo>
                  <a:cubicBezTo>
                    <a:pt x="189" y="197"/>
                    <a:pt x="179" y="186"/>
                    <a:pt x="167" y="179"/>
                  </a:cubicBezTo>
                  <a:cubicBezTo>
                    <a:pt x="147" y="160"/>
                    <a:pt x="133" y="139"/>
                    <a:pt x="128" y="113"/>
                  </a:cubicBezTo>
                  <a:cubicBezTo>
                    <a:pt x="121" y="84"/>
                    <a:pt x="134" y="53"/>
                    <a:pt x="168" y="45"/>
                  </a:cubicBezTo>
                  <a:cubicBezTo>
                    <a:pt x="174" y="44"/>
                    <a:pt x="179" y="44"/>
                    <a:pt x="185" y="44"/>
                  </a:cubicBezTo>
                  <a:close/>
                  <a:moveTo>
                    <a:pt x="386" y="74"/>
                  </a:moveTo>
                  <a:cubicBezTo>
                    <a:pt x="415" y="74"/>
                    <a:pt x="442" y="88"/>
                    <a:pt x="449" y="119"/>
                  </a:cubicBezTo>
                  <a:cubicBezTo>
                    <a:pt x="461" y="160"/>
                    <a:pt x="436" y="204"/>
                    <a:pt x="403" y="229"/>
                  </a:cubicBezTo>
                  <a:cubicBezTo>
                    <a:pt x="384" y="242"/>
                    <a:pt x="361" y="249"/>
                    <a:pt x="339" y="249"/>
                  </a:cubicBezTo>
                  <a:cubicBezTo>
                    <a:pt x="331" y="249"/>
                    <a:pt x="322" y="248"/>
                    <a:pt x="314" y="246"/>
                  </a:cubicBezTo>
                  <a:lnTo>
                    <a:pt x="314" y="241"/>
                  </a:lnTo>
                  <a:cubicBezTo>
                    <a:pt x="314" y="238"/>
                    <a:pt x="314" y="237"/>
                    <a:pt x="312" y="232"/>
                  </a:cubicBezTo>
                  <a:lnTo>
                    <a:pt x="312" y="229"/>
                  </a:lnTo>
                  <a:cubicBezTo>
                    <a:pt x="312" y="217"/>
                    <a:pt x="305" y="207"/>
                    <a:pt x="294" y="200"/>
                  </a:cubicBezTo>
                  <a:cubicBezTo>
                    <a:pt x="293" y="197"/>
                    <a:pt x="290" y="195"/>
                    <a:pt x="286" y="194"/>
                  </a:cubicBezTo>
                  <a:lnTo>
                    <a:pt x="284" y="191"/>
                  </a:lnTo>
                  <a:cubicBezTo>
                    <a:pt x="284" y="189"/>
                    <a:pt x="286" y="189"/>
                    <a:pt x="286" y="189"/>
                  </a:cubicBezTo>
                  <a:cubicBezTo>
                    <a:pt x="286" y="188"/>
                    <a:pt x="286" y="186"/>
                    <a:pt x="287" y="183"/>
                  </a:cubicBezTo>
                  <a:cubicBezTo>
                    <a:pt x="287" y="180"/>
                    <a:pt x="290" y="179"/>
                    <a:pt x="290" y="174"/>
                  </a:cubicBezTo>
                  <a:cubicBezTo>
                    <a:pt x="290" y="173"/>
                    <a:pt x="291" y="168"/>
                    <a:pt x="291" y="167"/>
                  </a:cubicBezTo>
                  <a:cubicBezTo>
                    <a:pt x="302" y="130"/>
                    <a:pt x="323" y="91"/>
                    <a:pt x="361" y="78"/>
                  </a:cubicBezTo>
                  <a:cubicBezTo>
                    <a:pt x="369" y="75"/>
                    <a:pt x="378" y="74"/>
                    <a:pt x="386" y="74"/>
                  </a:cubicBezTo>
                  <a:close/>
                  <a:moveTo>
                    <a:pt x="111" y="203"/>
                  </a:moveTo>
                  <a:cubicBezTo>
                    <a:pt x="121" y="203"/>
                    <a:pt x="132" y="206"/>
                    <a:pt x="141" y="210"/>
                  </a:cubicBezTo>
                  <a:cubicBezTo>
                    <a:pt x="150" y="222"/>
                    <a:pt x="161" y="231"/>
                    <a:pt x="173" y="240"/>
                  </a:cubicBezTo>
                  <a:cubicBezTo>
                    <a:pt x="176" y="244"/>
                    <a:pt x="182" y="244"/>
                    <a:pt x="188" y="244"/>
                  </a:cubicBezTo>
                  <a:cubicBezTo>
                    <a:pt x="188" y="266"/>
                    <a:pt x="201" y="284"/>
                    <a:pt x="217" y="296"/>
                  </a:cubicBezTo>
                  <a:cubicBezTo>
                    <a:pt x="201" y="326"/>
                    <a:pt x="167" y="350"/>
                    <a:pt x="131" y="350"/>
                  </a:cubicBezTo>
                  <a:cubicBezTo>
                    <a:pt x="98" y="350"/>
                    <a:pt x="63" y="329"/>
                    <a:pt x="52" y="298"/>
                  </a:cubicBezTo>
                  <a:cubicBezTo>
                    <a:pt x="40" y="266"/>
                    <a:pt x="52" y="226"/>
                    <a:pt x="82" y="210"/>
                  </a:cubicBezTo>
                  <a:cubicBezTo>
                    <a:pt x="90" y="206"/>
                    <a:pt x="100" y="203"/>
                    <a:pt x="111" y="203"/>
                  </a:cubicBezTo>
                  <a:close/>
                  <a:moveTo>
                    <a:pt x="312" y="286"/>
                  </a:moveTo>
                  <a:cubicBezTo>
                    <a:pt x="314" y="286"/>
                    <a:pt x="315" y="286"/>
                    <a:pt x="318" y="289"/>
                  </a:cubicBezTo>
                  <a:cubicBezTo>
                    <a:pt x="343" y="292"/>
                    <a:pt x="366" y="307"/>
                    <a:pt x="378" y="327"/>
                  </a:cubicBezTo>
                  <a:cubicBezTo>
                    <a:pt x="397" y="359"/>
                    <a:pt x="385" y="394"/>
                    <a:pt x="360" y="417"/>
                  </a:cubicBezTo>
                  <a:cubicBezTo>
                    <a:pt x="345" y="428"/>
                    <a:pt x="326" y="436"/>
                    <a:pt x="308" y="436"/>
                  </a:cubicBezTo>
                  <a:cubicBezTo>
                    <a:pt x="292" y="436"/>
                    <a:pt x="277" y="430"/>
                    <a:pt x="265" y="418"/>
                  </a:cubicBezTo>
                  <a:cubicBezTo>
                    <a:pt x="237" y="393"/>
                    <a:pt x="232" y="344"/>
                    <a:pt x="256" y="314"/>
                  </a:cubicBezTo>
                  <a:cubicBezTo>
                    <a:pt x="256" y="313"/>
                    <a:pt x="257" y="311"/>
                    <a:pt x="257" y="311"/>
                  </a:cubicBezTo>
                  <a:cubicBezTo>
                    <a:pt x="254" y="307"/>
                    <a:pt x="254" y="307"/>
                    <a:pt x="256" y="305"/>
                  </a:cubicBezTo>
                  <a:cubicBezTo>
                    <a:pt x="271" y="302"/>
                    <a:pt x="281" y="298"/>
                    <a:pt x="293" y="289"/>
                  </a:cubicBezTo>
                  <a:cubicBezTo>
                    <a:pt x="299" y="286"/>
                    <a:pt x="306" y="286"/>
                    <a:pt x="312" y="286"/>
                  </a:cubicBezTo>
                  <a:close/>
                  <a:moveTo>
                    <a:pt x="183" y="1"/>
                  </a:moveTo>
                  <a:cubicBezTo>
                    <a:pt x="174" y="1"/>
                    <a:pt x="166" y="2"/>
                    <a:pt x="158" y="4"/>
                  </a:cubicBezTo>
                  <a:cubicBezTo>
                    <a:pt x="109" y="18"/>
                    <a:pt x="84" y="61"/>
                    <a:pt x="87" y="111"/>
                  </a:cubicBezTo>
                  <a:cubicBezTo>
                    <a:pt x="89" y="130"/>
                    <a:pt x="94" y="148"/>
                    <a:pt x="106" y="164"/>
                  </a:cubicBezTo>
                  <a:cubicBezTo>
                    <a:pt x="94" y="164"/>
                    <a:pt x="85" y="165"/>
                    <a:pt x="75" y="168"/>
                  </a:cubicBezTo>
                  <a:cubicBezTo>
                    <a:pt x="26" y="188"/>
                    <a:pt x="0" y="246"/>
                    <a:pt x="11" y="296"/>
                  </a:cubicBezTo>
                  <a:cubicBezTo>
                    <a:pt x="23" y="348"/>
                    <a:pt x="75" y="387"/>
                    <a:pt x="128" y="388"/>
                  </a:cubicBezTo>
                  <a:cubicBezTo>
                    <a:pt x="153" y="388"/>
                    <a:pt x="179" y="381"/>
                    <a:pt x="201" y="367"/>
                  </a:cubicBezTo>
                  <a:cubicBezTo>
                    <a:pt x="204" y="397"/>
                    <a:pt x="217" y="425"/>
                    <a:pt x="240" y="446"/>
                  </a:cubicBezTo>
                  <a:cubicBezTo>
                    <a:pt x="259" y="464"/>
                    <a:pt x="283" y="472"/>
                    <a:pt x="308" y="472"/>
                  </a:cubicBezTo>
                  <a:cubicBezTo>
                    <a:pt x="335" y="472"/>
                    <a:pt x="363" y="462"/>
                    <a:pt x="384" y="443"/>
                  </a:cubicBezTo>
                  <a:cubicBezTo>
                    <a:pt x="427" y="409"/>
                    <a:pt x="440" y="350"/>
                    <a:pt x="410" y="301"/>
                  </a:cubicBezTo>
                  <a:cubicBezTo>
                    <a:pt x="404" y="292"/>
                    <a:pt x="397" y="284"/>
                    <a:pt x="390" y="277"/>
                  </a:cubicBezTo>
                  <a:cubicBezTo>
                    <a:pt x="409" y="271"/>
                    <a:pt x="425" y="262"/>
                    <a:pt x="440" y="249"/>
                  </a:cubicBezTo>
                  <a:cubicBezTo>
                    <a:pt x="483" y="212"/>
                    <a:pt x="507" y="149"/>
                    <a:pt x="486" y="93"/>
                  </a:cubicBezTo>
                  <a:cubicBezTo>
                    <a:pt x="470" y="52"/>
                    <a:pt x="431" y="33"/>
                    <a:pt x="391" y="33"/>
                  </a:cubicBezTo>
                  <a:cubicBezTo>
                    <a:pt x="380" y="33"/>
                    <a:pt x="368" y="34"/>
                    <a:pt x="357" y="38"/>
                  </a:cubicBezTo>
                  <a:cubicBezTo>
                    <a:pt x="329" y="45"/>
                    <a:pt x="308" y="61"/>
                    <a:pt x="291" y="84"/>
                  </a:cubicBezTo>
                  <a:cubicBezTo>
                    <a:pt x="287" y="72"/>
                    <a:pt x="284" y="63"/>
                    <a:pt x="277" y="53"/>
                  </a:cubicBezTo>
                  <a:cubicBezTo>
                    <a:pt x="257" y="20"/>
                    <a:pt x="221"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804950" y="2361275"/>
              <a:ext cx="12725" cy="11800"/>
            </a:xfrm>
            <a:custGeom>
              <a:avLst/>
              <a:gdLst/>
              <a:ahLst/>
              <a:cxnLst/>
              <a:rect l="l" t="t" r="r" b="b"/>
              <a:pathLst>
                <a:path w="509" h="472" extrusionOk="0">
                  <a:moveTo>
                    <a:pt x="185" y="44"/>
                  </a:moveTo>
                  <a:cubicBezTo>
                    <a:pt x="241" y="44"/>
                    <a:pt x="262" y="107"/>
                    <a:pt x="253" y="159"/>
                  </a:cubicBezTo>
                  <a:lnTo>
                    <a:pt x="248" y="181"/>
                  </a:lnTo>
                  <a:lnTo>
                    <a:pt x="248" y="182"/>
                  </a:lnTo>
                  <a:cubicBezTo>
                    <a:pt x="247" y="182"/>
                    <a:pt x="246" y="182"/>
                    <a:pt x="244" y="182"/>
                  </a:cubicBezTo>
                  <a:cubicBezTo>
                    <a:pt x="225" y="182"/>
                    <a:pt x="206" y="193"/>
                    <a:pt x="196" y="209"/>
                  </a:cubicBezTo>
                  <a:cubicBezTo>
                    <a:pt x="189" y="197"/>
                    <a:pt x="177" y="187"/>
                    <a:pt x="167" y="178"/>
                  </a:cubicBezTo>
                  <a:cubicBezTo>
                    <a:pt x="147" y="160"/>
                    <a:pt x="132" y="139"/>
                    <a:pt x="126" y="114"/>
                  </a:cubicBezTo>
                  <a:cubicBezTo>
                    <a:pt x="122" y="84"/>
                    <a:pt x="134" y="53"/>
                    <a:pt x="168" y="46"/>
                  </a:cubicBezTo>
                  <a:cubicBezTo>
                    <a:pt x="174" y="45"/>
                    <a:pt x="179" y="44"/>
                    <a:pt x="185" y="44"/>
                  </a:cubicBezTo>
                  <a:close/>
                  <a:moveTo>
                    <a:pt x="389" y="74"/>
                  </a:moveTo>
                  <a:cubicBezTo>
                    <a:pt x="417" y="74"/>
                    <a:pt x="444" y="89"/>
                    <a:pt x="450" y="119"/>
                  </a:cubicBezTo>
                  <a:cubicBezTo>
                    <a:pt x="459" y="160"/>
                    <a:pt x="437" y="205"/>
                    <a:pt x="404" y="229"/>
                  </a:cubicBezTo>
                  <a:cubicBezTo>
                    <a:pt x="385" y="242"/>
                    <a:pt x="363" y="249"/>
                    <a:pt x="340" y="249"/>
                  </a:cubicBezTo>
                  <a:cubicBezTo>
                    <a:pt x="332" y="249"/>
                    <a:pt x="323" y="248"/>
                    <a:pt x="315" y="246"/>
                  </a:cubicBezTo>
                  <a:lnTo>
                    <a:pt x="315" y="242"/>
                  </a:lnTo>
                  <a:cubicBezTo>
                    <a:pt x="315" y="239"/>
                    <a:pt x="315" y="236"/>
                    <a:pt x="312" y="233"/>
                  </a:cubicBezTo>
                  <a:lnTo>
                    <a:pt x="312" y="229"/>
                  </a:lnTo>
                  <a:cubicBezTo>
                    <a:pt x="312" y="218"/>
                    <a:pt x="305" y="206"/>
                    <a:pt x="296" y="199"/>
                  </a:cubicBezTo>
                  <a:cubicBezTo>
                    <a:pt x="294" y="197"/>
                    <a:pt x="290" y="196"/>
                    <a:pt x="287" y="194"/>
                  </a:cubicBezTo>
                  <a:lnTo>
                    <a:pt x="284" y="191"/>
                  </a:lnTo>
                  <a:cubicBezTo>
                    <a:pt x="284" y="190"/>
                    <a:pt x="287" y="190"/>
                    <a:pt x="287" y="190"/>
                  </a:cubicBezTo>
                  <a:cubicBezTo>
                    <a:pt x="287" y="188"/>
                    <a:pt x="287" y="185"/>
                    <a:pt x="288" y="184"/>
                  </a:cubicBezTo>
                  <a:cubicBezTo>
                    <a:pt x="288" y="181"/>
                    <a:pt x="290" y="178"/>
                    <a:pt x="290" y="175"/>
                  </a:cubicBezTo>
                  <a:cubicBezTo>
                    <a:pt x="290" y="174"/>
                    <a:pt x="293" y="169"/>
                    <a:pt x="293" y="168"/>
                  </a:cubicBezTo>
                  <a:cubicBezTo>
                    <a:pt x="303" y="130"/>
                    <a:pt x="324" y="92"/>
                    <a:pt x="363" y="78"/>
                  </a:cubicBezTo>
                  <a:cubicBezTo>
                    <a:pt x="371" y="76"/>
                    <a:pt x="380" y="74"/>
                    <a:pt x="389" y="74"/>
                  </a:cubicBezTo>
                  <a:close/>
                  <a:moveTo>
                    <a:pt x="111" y="204"/>
                  </a:moveTo>
                  <a:cubicBezTo>
                    <a:pt x="122" y="204"/>
                    <a:pt x="132" y="206"/>
                    <a:pt x="141" y="211"/>
                  </a:cubicBezTo>
                  <a:cubicBezTo>
                    <a:pt x="152" y="221"/>
                    <a:pt x="162" y="231"/>
                    <a:pt x="173" y="240"/>
                  </a:cubicBezTo>
                  <a:cubicBezTo>
                    <a:pt x="177" y="243"/>
                    <a:pt x="183" y="243"/>
                    <a:pt x="189" y="243"/>
                  </a:cubicBezTo>
                  <a:cubicBezTo>
                    <a:pt x="189" y="266"/>
                    <a:pt x="201" y="285"/>
                    <a:pt x="219" y="295"/>
                  </a:cubicBezTo>
                  <a:cubicBezTo>
                    <a:pt x="201" y="325"/>
                    <a:pt x="168" y="350"/>
                    <a:pt x="132" y="350"/>
                  </a:cubicBezTo>
                  <a:cubicBezTo>
                    <a:pt x="98" y="350"/>
                    <a:pt x="64" y="330"/>
                    <a:pt x="52" y="298"/>
                  </a:cubicBezTo>
                  <a:cubicBezTo>
                    <a:pt x="40" y="266"/>
                    <a:pt x="52" y="227"/>
                    <a:pt x="82" y="211"/>
                  </a:cubicBezTo>
                  <a:cubicBezTo>
                    <a:pt x="90" y="206"/>
                    <a:pt x="100" y="204"/>
                    <a:pt x="111" y="204"/>
                  </a:cubicBezTo>
                  <a:close/>
                  <a:moveTo>
                    <a:pt x="311" y="286"/>
                  </a:moveTo>
                  <a:cubicBezTo>
                    <a:pt x="312" y="286"/>
                    <a:pt x="315" y="286"/>
                    <a:pt x="318" y="288"/>
                  </a:cubicBezTo>
                  <a:cubicBezTo>
                    <a:pt x="342" y="292"/>
                    <a:pt x="364" y="307"/>
                    <a:pt x="378" y="328"/>
                  </a:cubicBezTo>
                  <a:cubicBezTo>
                    <a:pt x="395" y="359"/>
                    <a:pt x="385" y="395"/>
                    <a:pt x="358" y="417"/>
                  </a:cubicBezTo>
                  <a:cubicBezTo>
                    <a:pt x="344" y="429"/>
                    <a:pt x="326" y="436"/>
                    <a:pt x="308" y="436"/>
                  </a:cubicBezTo>
                  <a:cubicBezTo>
                    <a:pt x="292" y="436"/>
                    <a:pt x="276" y="431"/>
                    <a:pt x="265" y="419"/>
                  </a:cubicBezTo>
                  <a:cubicBezTo>
                    <a:pt x="236" y="392"/>
                    <a:pt x="230" y="344"/>
                    <a:pt x="254" y="315"/>
                  </a:cubicBezTo>
                  <a:cubicBezTo>
                    <a:pt x="254" y="313"/>
                    <a:pt x="257" y="310"/>
                    <a:pt x="257" y="310"/>
                  </a:cubicBezTo>
                  <a:cubicBezTo>
                    <a:pt x="256" y="307"/>
                    <a:pt x="256" y="306"/>
                    <a:pt x="256" y="306"/>
                  </a:cubicBezTo>
                  <a:cubicBezTo>
                    <a:pt x="271" y="303"/>
                    <a:pt x="281" y="298"/>
                    <a:pt x="293" y="288"/>
                  </a:cubicBezTo>
                  <a:cubicBezTo>
                    <a:pt x="297" y="286"/>
                    <a:pt x="305" y="286"/>
                    <a:pt x="311" y="286"/>
                  </a:cubicBezTo>
                  <a:close/>
                  <a:moveTo>
                    <a:pt x="185" y="1"/>
                  </a:moveTo>
                  <a:cubicBezTo>
                    <a:pt x="177" y="1"/>
                    <a:pt x="168" y="2"/>
                    <a:pt x="159" y="4"/>
                  </a:cubicBezTo>
                  <a:cubicBezTo>
                    <a:pt x="109" y="18"/>
                    <a:pt x="82" y="62"/>
                    <a:pt x="88" y="110"/>
                  </a:cubicBezTo>
                  <a:cubicBezTo>
                    <a:pt x="89" y="130"/>
                    <a:pt x="95" y="147"/>
                    <a:pt x="107" y="163"/>
                  </a:cubicBezTo>
                  <a:cubicBezTo>
                    <a:pt x="95" y="163"/>
                    <a:pt x="86" y="166"/>
                    <a:pt x="75" y="169"/>
                  </a:cubicBezTo>
                  <a:cubicBezTo>
                    <a:pt x="27" y="188"/>
                    <a:pt x="0" y="246"/>
                    <a:pt x="12" y="295"/>
                  </a:cubicBezTo>
                  <a:cubicBezTo>
                    <a:pt x="23" y="347"/>
                    <a:pt x="75" y="386"/>
                    <a:pt x="129" y="389"/>
                  </a:cubicBezTo>
                  <a:cubicBezTo>
                    <a:pt x="155" y="389"/>
                    <a:pt x="178" y="382"/>
                    <a:pt x="201" y="368"/>
                  </a:cubicBezTo>
                  <a:cubicBezTo>
                    <a:pt x="205" y="398"/>
                    <a:pt x="219" y="426"/>
                    <a:pt x="241" y="445"/>
                  </a:cubicBezTo>
                  <a:cubicBezTo>
                    <a:pt x="260" y="463"/>
                    <a:pt x="285" y="472"/>
                    <a:pt x="311" y="472"/>
                  </a:cubicBezTo>
                  <a:cubicBezTo>
                    <a:pt x="337" y="472"/>
                    <a:pt x="364" y="462"/>
                    <a:pt x="385" y="444"/>
                  </a:cubicBezTo>
                  <a:cubicBezTo>
                    <a:pt x="428" y="408"/>
                    <a:pt x="441" y="349"/>
                    <a:pt x="412" y="301"/>
                  </a:cubicBezTo>
                  <a:cubicBezTo>
                    <a:pt x="406" y="292"/>
                    <a:pt x="398" y="285"/>
                    <a:pt x="391" y="278"/>
                  </a:cubicBezTo>
                  <a:cubicBezTo>
                    <a:pt x="409" y="272"/>
                    <a:pt x="427" y="263"/>
                    <a:pt x="441" y="249"/>
                  </a:cubicBezTo>
                  <a:cubicBezTo>
                    <a:pt x="483" y="212"/>
                    <a:pt x="508" y="148"/>
                    <a:pt x="487" y="93"/>
                  </a:cubicBezTo>
                  <a:cubicBezTo>
                    <a:pt x="471" y="53"/>
                    <a:pt x="431" y="32"/>
                    <a:pt x="391" y="32"/>
                  </a:cubicBezTo>
                  <a:cubicBezTo>
                    <a:pt x="379" y="32"/>
                    <a:pt x="368" y="34"/>
                    <a:pt x="357" y="37"/>
                  </a:cubicBezTo>
                  <a:cubicBezTo>
                    <a:pt x="330" y="44"/>
                    <a:pt x="309" y="62"/>
                    <a:pt x="293" y="84"/>
                  </a:cubicBezTo>
                  <a:cubicBezTo>
                    <a:pt x="288" y="73"/>
                    <a:pt x="285" y="64"/>
                    <a:pt x="278" y="52"/>
                  </a:cubicBezTo>
                  <a:cubicBezTo>
                    <a:pt x="258" y="20"/>
                    <a:pt x="222" y="1"/>
                    <a:pt x="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821775" y="2372025"/>
              <a:ext cx="12675" cy="11800"/>
            </a:xfrm>
            <a:custGeom>
              <a:avLst/>
              <a:gdLst/>
              <a:ahLst/>
              <a:cxnLst/>
              <a:rect l="l" t="t" r="r" b="b"/>
              <a:pathLst>
                <a:path w="507" h="472" extrusionOk="0">
                  <a:moveTo>
                    <a:pt x="183" y="42"/>
                  </a:moveTo>
                  <a:cubicBezTo>
                    <a:pt x="241" y="42"/>
                    <a:pt x="262" y="106"/>
                    <a:pt x="254" y="158"/>
                  </a:cubicBezTo>
                  <a:lnTo>
                    <a:pt x="248" y="180"/>
                  </a:lnTo>
                  <a:lnTo>
                    <a:pt x="248" y="182"/>
                  </a:lnTo>
                  <a:cubicBezTo>
                    <a:pt x="247" y="182"/>
                    <a:pt x="246" y="182"/>
                    <a:pt x="244" y="182"/>
                  </a:cubicBezTo>
                  <a:cubicBezTo>
                    <a:pt x="225" y="182"/>
                    <a:pt x="207" y="192"/>
                    <a:pt x="196" y="207"/>
                  </a:cubicBezTo>
                  <a:cubicBezTo>
                    <a:pt x="189" y="197"/>
                    <a:pt x="178" y="185"/>
                    <a:pt x="167" y="177"/>
                  </a:cubicBezTo>
                  <a:cubicBezTo>
                    <a:pt x="149" y="159"/>
                    <a:pt x="134" y="139"/>
                    <a:pt x="128" y="113"/>
                  </a:cubicBezTo>
                  <a:cubicBezTo>
                    <a:pt x="122" y="85"/>
                    <a:pt x="135" y="51"/>
                    <a:pt x="168" y="44"/>
                  </a:cubicBezTo>
                  <a:cubicBezTo>
                    <a:pt x="173" y="43"/>
                    <a:pt x="178" y="42"/>
                    <a:pt x="183" y="42"/>
                  </a:cubicBezTo>
                  <a:close/>
                  <a:moveTo>
                    <a:pt x="388" y="74"/>
                  </a:moveTo>
                  <a:cubicBezTo>
                    <a:pt x="415" y="74"/>
                    <a:pt x="442" y="88"/>
                    <a:pt x="449" y="118"/>
                  </a:cubicBezTo>
                  <a:cubicBezTo>
                    <a:pt x="461" y="161"/>
                    <a:pt x="437" y="206"/>
                    <a:pt x="403" y="228"/>
                  </a:cubicBezTo>
                  <a:cubicBezTo>
                    <a:pt x="385" y="241"/>
                    <a:pt x="363" y="248"/>
                    <a:pt x="341" y="248"/>
                  </a:cubicBezTo>
                  <a:cubicBezTo>
                    <a:pt x="332" y="248"/>
                    <a:pt x="323" y="246"/>
                    <a:pt x="314" y="244"/>
                  </a:cubicBezTo>
                  <a:lnTo>
                    <a:pt x="314" y="241"/>
                  </a:lnTo>
                  <a:cubicBezTo>
                    <a:pt x="314" y="237"/>
                    <a:pt x="314" y="235"/>
                    <a:pt x="312" y="231"/>
                  </a:cubicBezTo>
                  <a:lnTo>
                    <a:pt x="312" y="228"/>
                  </a:lnTo>
                  <a:cubicBezTo>
                    <a:pt x="312" y="214"/>
                    <a:pt x="305" y="206"/>
                    <a:pt x="296" y="198"/>
                  </a:cubicBezTo>
                  <a:cubicBezTo>
                    <a:pt x="293" y="197"/>
                    <a:pt x="290" y="194"/>
                    <a:pt x="285" y="192"/>
                  </a:cubicBezTo>
                  <a:lnTo>
                    <a:pt x="284" y="191"/>
                  </a:lnTo>
                  <a:cubicBezTo>
                    <a:pt x="284" y="189"/>
                    <a:pt x="285" y="189"/>
                    <a:pt x="285" y="189"/>
                  </a:cubicBezTo>
                  <a:cubicBezTo>
                    <a:pt x="285" y="186"/>
                    <a:pt x="285" y="185"/>
                    <a:pt x="288" y="183"/>
                  </a:cubicBezTo>
                  <a:cubicBezTo>
                    <a:pt x="288" y="179"/>
                    <a:pt x="290" y="177"/>
                    <a:pt x="290" y="174"/>
                  </a:cubicBezTo>
                  <a:cubicBezTo>
                    <a:pt x="290" y="171"/>
                    <a:pt x="291" y="168"/>
                    <a:pt x="291" y="167"/>
                  </a:cubicBezTo>
                  <a:cubicBezTo>
                    <a:pt x="303" y="130"/>
                    <a:pt x="322" y="90"/>
                    <a:pt x="363" y="78"/>
                  </a:cubicBezTo>
                  <a:cubicBezTo>
                    <a:pt x="371" y="75"/>
                    <a:pt x="379" y="74"/>
                    <a:pt x="388" y="74"/>
                  </a:cubicBezTo>
                  <a:close/>
                  <a:moveTo>
                    <a:pt x="110" y="205"/>
                  </a:moveTo>
                  <a:cubicBezTo>
                    <a:pt x="121" y="205"/>
                    <a:pt x="132" y="207"/>
                    <a:pt x="141" y="211"/>
                  </a:cubicBezTo>
                  <a:cubicBezTo>
                    <a:pt x="150" y="222"/>
                    <a:pt x="162" y="232"/>
                    <a:pt x="172" y="241"/>
                  </a:cubicBezTo>
                  <a:cubicBezTo>
                    <a:pt x="175" y="244"/>
                    <a:pt x="181" y="244"/>
                    <a:pt x="187" y="244"/>
                  </a:cubicBezTo>
                  <a:cubicBezTo>
                    <a:pt x="187" y="266"/>
                    <a:pt x="201" y="286"/>
                    <a:pt x="217" y="296"/>
                  </a:cubicBezTo>
                  <a:cubicBezTo>
                    <a:pt x="201" y="326"/>
                    <a:pt x="167" y="351"/>
                    <a:pt x="131" y="351"/>
                  </a:cubicBezTo>
                  <a:cubicBezTo>
                    <a:pt x="98" y="351"/>
                    <a:pt x="63" y="330"/>
                    <a:pt x="52" y="296"/>
                  </a:cubicBezTo>
                  <a:cubicBezTo>
                    <a:pt x="40" y="266"/>
                    <a:pt x="54" y="226"/>
                    <a:pt x="82" y="211"/>
                  </a:cubicBezTo>
                  <a:cubicBezTo>
                    <a:pt x="90" y="207"/>
                    <a:pt x="100" y="205"/>
                    <a:pt x="110" y="205"/>
                  </a:cubicBezTo>
                  <a:close/>
                  <a:moveTo>
                    <a:pt x="312" y="287"/>
                  </a:moveTo>
                  <a:cubicBezTo>
                    <a:pt x="314" y="287"/>
                    <a:pt x="315" y="287"/>
                    <a:pt x="320" y="289"/>
                  </a:cubicBezTo>
                  <a:cubicBezTo>
                    <a:pt x="343" y="293"/>
                    <a:pt x="366" y="308"/>
                    <a:pt x="379" y="329"/>
                  </a:cubicBezTo>
                  <a:cubicBezTo>
                    <a:pt x="397" y="360"/>
                    <a:pt x="386" y="396"/>
                    <a:pt x="360" y="418"/>
                  </a:cubicBezTo>
                  <a:cubicBezTo>
                    <a:pt x="345" y="430"/>
                    <a:pt x="327" y="437"/>
                    <a:pt x="309" y="437"/>
                  </a:cubicBezTo>
                  <a:cubicBezTo>
                    <a:pt x="293" y="437"/>
                    <a:pt x="277" y="431"/>
                    <a:pt x="265" y="419"/>
                  </a:cubicBezTo>
                  <a:cubicBezTo>
                    <a:pt x="238" y="393"/>
                    <a:pt x="232" y="345"/>
                    <a:pt x="256" y="315"/>
                  </a:cubicBezTo>
                  <a:cubicBezTo>
                    <a:pt x="256" y="314"/>
                    <a:pt x="259" y="311"/>
                    <a:pt x="259" y="311"/>
                  </a:cubicBezTo>
                  <a:lnTo>
                    <a:pt x="256" y="305"/>
                  </a:lnTo>
                  <a:cubicBezTo>
                    <a:pt x="270" y="304"/>
                    <a:pt x="284" y="299"/>
                    <a:pt x="293" y="289"/>
                  </a:cubicBezTo>
                  <a:cubicBezTo>
                    <a:pt x="299" y="287"/>
                    <a:pt x="306" y="287"/>
                    <a:pt x="312" y="287"/>
                  </a:cubicBezTo>
                  <a:close/>
                  <a:moveTo>
                    <a:pt x="184" y="0"/>
                  </a:moveTo>
                  <a:cubicBezTo>
                    <a:pt x="175" y="0"/>
                    <a:pt x="166" y="1"/>
                    <a:pt x="158" y="4"/>
                  </a:cubicBezTo>
                  <a:cubicBezTo>
                    <a:pt x="110" y="18"/>
                    <a:pt x="83" y="63"/>
                    <a:pt x="88" y="109"/>
                  </a:cubicBezTo>
                  <a:cubicBezTo>
                    <a:pt x="89" y="130"/>
                    <a:pt x="94" y="146"/>
                    <a:pt x="106" y="162"/>
                  </a:cubicBezTo>
                  <a:cubicBezTo>
                    <a:pt x="94" y="162"/>
                    <a:pt x="85" y="165"/>
                    <a:pt x="74" y="168"/>
                  </a:cubicBezTo>
                  <a:cubicBezTo>
                    <a:pt x="25" y="188"/>
                    <a:pt x="0" y="244"/>
                    <a:pt x="11" y="295"/>
                  </a:cubicBezTo>
                  <a:cubicBezTo>
                    <a:pt x="22" y="347"/>
                    <a:pt x="74" y="385"/>
                    <a:pt x="128" y="388"/>
                  </a:cubicBezTo>
                  <a:cubicBezTo>
                    <a:pt x="155" y="388"/>
                    <a:pt x="178" y="381"/>
                    <a:pt x="201" y="367"/>
                  </a:cubicBezTo>
                  <a:cubicBezTo>
                    <a:pt x="204" y="397"/>
                    <a:pt x="217" y="425"/>
                    <a:pt x="239" y="445"/>
                  </a:cubicBezTo>
                  <a:cubicBezTo>
                    <a:pt x="259" y="463"/>
                    <a:pt x="284" y="471"/>
                    <a:pt x="310" y="471"/>
                  </a:cubicBezTo>
                  <a:cubicBezTo>
                    <a:pt x="336" y="471"/>
                    <a:pt x="363" y="462"/>
                    <a:pt x="385" y="443"/>
                  </a:cubicBezTo>
                  <a:cubicBezTo>
                    <a:pt x="426" y="408"/>
                    <a:pt x="440" y="348"/>
                    <a:pt x="410" y="301"/>
                  </a:cubicBezTo>
                  <a:cubicBezTo>
                    <a:pt x="404" y="290"/>
                    <a:pt x="397" y="284"/>
                    <a:pt x="389" y="275"/>
                  </a:cubicBezTo>
                  <a:cubicBezTo>
                    <a:pt x="409" y="271"/>
                    <a:pt x="425" y="260"/>
                    <a:pt x="440" y="249"/>
                  </a:cubicBezTo>
                  <a:cubicBezTo>
                    <a:pt x="483" y="211"/>
                    <a:pt x="507" y="148"/>
                    <a:pt x="486" y="93"/>
                  </a:cubicBezTo>
                  <a:cubicBezTo>
                    <a:pt x="470" y="52"/>
                    <a:pt x="431" y="31"/>
                    <a:pt x="390" y="31"/>
                  </a:cubicBezTo>
                  <a:cubicBezTo>
                    <a:pt x="379" y="31"/>
                    <a:pt x="368" y="33"/>
                    <a:pt x="357" y="36"/>
                  </a:cubicBezTo>
                  <a:cubicBezTo>
                    <a:pt x="328" y="44"/>
                    <a:pt x="308" y="61"/>
                    <a:pt x="291" y="82"/>
                  </a:cubicBezTo>
                  <a:cubicBezTo>
                    <a:pt x="288" y="72"/>
                    <a:pt x="284" y="63"/>
                    <a:pt x="276" y="51"/>
                  </a:cubicBezTo>
                  <a:cubicBezTo>
                    <a:pt x="257" y="20"/>
                    <a:pt x="221"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3831675" y="2366000"/>
              <a:ext cx="3450" cy="3450"/>
            </a:xfrm>
            <a:custGeom>
              <a:avLst/>
              <a:gdLst/>
              <a:ahLst/>
              <a:cxnLst/>
              <a:rect l="l" t="t" r="r" b="b"/>
              <a:pathLst>
                <a:path w="138" h="138" extrusionOk="0">
                  <a:moveTo>
                    <a:pt x="68" y="1"/>
                  </a:moveTo>
                  <a:cubicBezTo>
                    <a:pt x="59" y="1"/>
                    <a:pt x="50" y="2"/>
                    <a:pt x="42" y="7"/>
                  </a:cubicBezTo>
                  <a:cubicBezTo>
                    <a:pt x="32" y="8"/>
                    <a:pt x="26" y="13"/>
                    <a:pt x="20" y="20"/>
                  </a:cubicBezTo>
                  <a:cubicBezTo>
                    <a:pt x="14" y="26"/>
                    <a:pt x="8" y="35"/>
                    <a:pt x="7" y="42"/>
                  </a:cubicBezTo>
                  <a:cubicBezTo>
                    <a:pt x="4" y="50"/>
                    <a:pt x="1" y="59"/>
                    <a:pt x="1" y="68"/>
                  </a:cubicBezTo>
                  <a:lnTo>
                    <a:pt x="1" y="74"/>
                  </a:lnTo>
                  <a:cubicBezTo>
                    <a:pt x="1" y="84"/>
                    <a:pt x="5" y="96"/>
                    <a:pt x="11" y="106"/>
                  </a:cubicBezTo>
                  <a:cubicBezTo>
                    <a:pt x="14" y="111"/>
                    <a:pt x="19" y="117"/>
                    <a:pt x="22" y="120"/>
                  </a:cubicBezTo>
                  <a:cubicBezTo>
                    <a:pt x="30" y="127"/>
                    <a:pt x="41" y="133"/>
                    <a:pt x="51" y="136"/>
                  </a:cubicBezTo>
                  <a:cubicBezTo>
                    <a:pt x="59" y="136"/>
                    <a:pt x="65" y="138"/>
                    <a:pt x="71" y="138"/>
                  </a:cubicBezTo>
                  <a:cubicBezTo>
                    <a:pt x="79" y="138"/>
                    <a:pt x="88" y="136"/>
                    <a:pt x="96" y="133"/>
                  </a:cubicBezTo>
                  <a:cubicBezTo>
                    <a:pt x="105" y="132"/>
                    <a:pt x="112" y="127"/>
                    <a:pt x="118" y="120"/>
                  </a:cubicBezTo>
                  <a:cubicBezTo>
                    <a:pt x="124" y="112"/>
                    <a:pt x="128" y="105"/>
                    <a:pt x="131" y="97"/>
                  </a:cubicBezTo>
                  <a:cubicBezTo>
                    <a:pt x="134" y="90"/>
                    <a:pt x="137" y="81"/>
                    <a:pt x="137" y="72"/>
                  </a:cubicBezTo>
                  <a:lnTo>
                    <a:pt x="137" y="66"/>
                  </a:lnTo>
                  <a:cubicBezTo>
                    <a:pt x="137" y="54"/>
                    <a:pt x="133" y="44"/>
                    <a:pt x="127" y="32"/>
                  </a:cubicBezTo>
                  <a:cubicBezTo>
                    <a:pt x="124" y="29"/>
                    <a:pt x="120" y="23"/>
                    <a:pt x="117" y="20"/>
                  </a:cubicBezTo>
                  <a:cubicBezTo>
                    <a:pt x="106" y="13"/>
                    <a:pt x="97" y="7"/>
                    <a:pt x="87" y="2"/>
                  </a:cubicBezTo>
                  <a:lnTo>
                    <a:pt x="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6"/>
            <p:cNvSpPr/>
            <p:nvPr/>
          </p:nvSpPr>
          <p:spPr>
            <a:xfrm>
              <a:off x="3824700" y="2366150"/>
              <a:ext cx="4325" cy="3375"/>
            </a:xfrm>
            <a:custGeom>
              <a:avLst/>
              <a:gdLst/>
              <a:ahLst/>
              <a:cxnLst/>
              <a:rect l="l" t="t" r="r" b="b"/>
              <a:pathLst>
                <a:path w="173" h="135" extrusionOk="0">
                  <a:moveTo>
                    <a:pt x="87" y="1"/>
                  </a:moveTo>
                  <a:cubicBezTo>
                    <a:pt x="0" y="1"/>
                    <a:pt x="0" y="135"/>
                    <a:pt x="87" y="135"/>
                  </a:cubicBezTo>
                  <a:cubicBezTo>
                    <a:pt x="173" y="135"/>
                    <a:pt x="173"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6"/>
            <p:cNvSpPr/>
            <p:nvPr/>
          </p:nvSpPr>
          <p:spPr>
            <a:xfrm>
              <a:off x="3819025" y="2365850"/>
              <a:ext cx="4300" cy="3375"/>
            </a:xfrm>
            <a:custGeom>
              <a:avLst/>
              <a:gdLst/>
              <a:ahLst/>
              <a:cxnLst/>
              <a:rect l="l" t="t" r="r" b="b"/>
              <a:pathLst>
                <a:path w="172" h="135" extrusionOk="0">
                  <a:moveTo>
                    <a:pt x="86" y="1"/>
                  </a:moveTo>
                  <a:cubicBezTo>
                    <a:pt x="0" y="1"/>
                    <a:pt x="0" y="135"/>
                    <a:pt x="86" y="135"/>
                  </a:cubicBezTo>
                  <a:cubicBezTo>
                    <a:pt x="171" y="135"/>
                    <a:pt x="171"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p:nvPr/>
          </p:nvSpPr>
          <p:spPr>
            <a:xfrm>
              <a:off x="3817500" y="2372100"/>
              <a:ext cx="4300" cy="3375"/>
            </a:xfrm>
            <a:custGeom>
              <a:avLst/>
              <a:gdLst/>
              <a:ahLst/>
              <a:cxnLst/>
              <a:rect l="l" t="t" r="r" b="b"/>
              <a:pathLst>
                <a:path w="172" h="135" extrusionOk="0">
                  <a:moveTo>
                    <a:pt x="85" y="1"/>
                  </a:moveTo>
                  <a:cubicBezTo>
                    <a:pt x="0" y="1"/>
                    <a:pt x="0" y="134"/>
                    <a:pt x="85" y="134"/>
                  </a:cubicBezTo>
                  <a:cubicBezTo>
                    <a:pt x="171" y="134"/>
                    <a:pt x="171"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3816650" y="2379750"/>
              <a:ext cx="4275" cy="3375"/>
            </a:xfrm>
            <a:custGeom>
              <a:avLst/>
              <a:gdLst/>
              <a:ahLst/>
              <a:cxnLst/>
              <a:rect l="l" t="t" r="r" b="b"/>
              <a:pathLst>
                <a:path w="171" h="135" extrusionOk="0">
                  <a:moveTo>
                    <a:pt x="86" y="1"/>
                  </a:moveTo>
                  <a:cubicBezTo>
                    <a:pt x="0" y="1"/>
                    <a:pt x="0" y="134"/>
                    <a:pt x="86" y="134"/>
                  </a:cubicBezTo>
                  <a:cubicBezTo>
                    <a:pt x="171" y="134"/>
                    <a:pt x="171"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6"/>
            <p:cNvSpPr/>
            <p:nvPr/>
          </p:nvSpPr>
          <p:spPr>
            <a:xfrm>
              <a:off x="3815275" y="2358075"/>
              <a:ext cx="4275" cy="3350"/>
            </a:xfrm>
            <a:custGeom>
              <a:avLst/>
              <a:gdLst/>
              <a:ahLst/>
              <a:cxnLst/>
              <a:rect l="l" t="t" r="r" b="b"/>
              <a:pathLst>
                <a:path w="171" h="134" extrusionOk="0">
                  <a:moveTo>
                    <a:pt x="85" y="0"/>
                  </a:moveTo>
                  <a:cubicBezTo>
                    <a:pt x="0" y="0"/>
                    <a:pt x="0" y="134"/>
                    <a:pt x="85" y="134"/>
                  </a:cubicBezTo>
                  <a:cubicBezTo>
                    <a:pt x="171" y="134"/>
                    <a:pt x="171" y="0"/>
                    <a:pt x="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6"/>
            <p:cNvSpPr/>
            <p:nvPr/>
          </p:nvSpPr>
          <p:spPr>
            <a:xfrm>
              <a:off x="3817200" y="2352575"/>
              <a:ext cx="4300" cy="3350"/>
            </a:xfrm>
            <a:custGeom>
              <a:avLst/>
              <a:gdLst/>
              <a:ahLst/>
              <a:cxnLst/>
              <a:rect l="l" t="t" r="r" b="b"/>
              <a:pathLst>
                <a:path w="172" h="134" extrusionOk="0">
                  <a:moveTo>
                    <a:pt x="87" y="0"/>
                  </a:moveTo>
                  <a:cubicBezTo>
                    <a:pt x="0" y="0"/>
                    <a:pt x="0" y="134"/>
                    <a:pt x="87" y="134"/>
                  </a:cubicBezTo>
                  <a:cubicBezTo>
                    <a:pt x="171" y="134"/>
                    <a:pt x="171" y="0"/>
                    <a:pt x="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6"/>
            <p:cNvSpPr/>
            <p:nvPr/>
          </p:nvSpPr>
          <p:spPr>
            <a:xfrm>
              <a:off x="3820975" y="2346000"/>
              <a:ext cx="4300" cy="3350"/>
            </a:xfrm>
            <a:custGeom>
              <a:avLst/>
              <a:gdLst/>
              <a:ahLst/>
              <a:cxnLst/>
              <a:rect l="l" t="t" r="r" b="b"/>
              <a:pathLst>
                <a:path w="172" h="134" extrusionOk="0">
                  <a:moveTo>
                    <a:pt x="86" y="0"/>
                  </a:moveTo>
                  <a:cubicBezTo>
                    <a:pt x="1" y="0"/>
                    <a:pt x="1" y="134"/>
                    <a:pt x="86" y="134"/>
                  </a:cubicBezTo>
                  <a:cubicBezTo>
                    <a:pt x="172" y="134"/>
                    <a:pt x="172" y="0"/>
                    <a:pt x="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6"/>
            <p:cNvSpPr/>
            <p:nvPr/>
          </p:nvSpPr>
          <p:spPr>
            <a:xfrm>
              <a:off x="3810250" y="2357100"/>
              <a:ext cx="4325" cy="3375"/>
            </a:xfrm>
            <a:custGeom>
              <a:avLst/>
              <a:gdLst/>
              <a:ahLst/>
              <a:cxnLst/>
              <a:rect l="l" t="t" r="r" b="b"/>
              <a:pathLst>
                <a:path w="173" h="135" extrusionOk="0">
                  <a:moveTo>
                    <a:pt x="88" y="0"/>
                  </a:moveTo>
                  <a:cubicBezTo>
                    <a:pt x="1" y="0"/>
                    <a:pt x="1" y="134"/>
                    <a:pt x="88" y="134"/>
                  </a:cubicBezTo>
                  <a:cubicBezTo>
                    <a:pt x="173" y="134"/>
                    <a:pt x="173"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6"/>
            <p:cNvSpPr/>
            <p:nvPr/>
          </p:nvSpPr>
          <p:spPr>
            <a:xfrm>
              <a:off x="3804950" y="2355675"/>
              <a:ext cx="3475" cy="3450"/>
            </a:xfrm>
            <a:custGeom>
              <a:avLst/>
              <a:gdLst/>
              <a:ahLst/>
              <a:cxnLst/>
              <a:rect l="l" t="t" r="r" b="b"/>
              <a:pathLst>
                <a:path w="139" h="138" extrusionOk="0">
                  <a:moveTo>
                    <a:pt x="66" y="1"/>
                  </a:moveTo>
                  <a:cubicBezTo>
                    <a:pt x="54" y="1"/>
                    <a:pt x="43" y="5"/>
                    <a:pt x="31" y="11"/>
                  </a:cubicBezTo>
                  <a:cubicBezTo>
                    <a:pt x="28" y="14"/>
                    <a:pt x="23" y="19"/>
                    <a:pt x="20" y="22"/>
                  </a:cubicBezTo>
                  <a:cubicBezTo>
                    <a:pt x="12" y="31"/>
                    <a:pt x="6" y="41"/>
                    <a:pt x="3" y="51"/>
                  </a:cubicBezTo>
                  <a:lnTo>
                    <a:pt x="0" y="71"/>
                  </a:lnTo>
                  <a:cubicBezTo>
                    <a:pt x="0" y="80"/>
                    <a:pt x="3" y="89"/>
                    <a:pt x="6" y="96"/>
                  </a:cubicBezTo>
                  <a:cubicBezTo>
                    <a:pt x="8" y="105"/>
                    <a:pt x="12" y="112"/>
                    <a:pt x="20" y="118"/>
                  </a:cubicBezTo>
                  <a:cubicBezTo>
                    <a:pt x="27" y="124"/>
                    <a:pt x="34" y="130"/>
                    <a:pt x="42" y="132"/>
                  </a:cubicBezTo>
                  <a:cubicBezTo>
                    <a:pt x="49" y="135"/>
                    <a:pt x="58" y="138"/>
                    <a:pt x="67" y="138"/>
                  </a:cubicBezTo>
                  <a:lnTo>
                    <a:pt x="73" y="138"/>
                  </a:lnTo>
                  <a:cubicBezTo>
                    <a:pt x="83" y="138"/>
                    <a:pt x="95" y="133"/>
                    <a:pt x="106" y="127"/>
                  </a:cubicBezTo>
                  <a:cubicBezTo>
                    <a:pt x="110" y="124"/>
                    <a:pt x="116" y="120"/>
                    <a:pt x="119" y="117"/>
                  </a:cubicBezTo>
                  <a:cubicBezTo>
                    <a:pt x="126" y="108"/>
                    <a:pt x="132" y="98"/>
                    <a:pt x="135" y="87"/>
                  </a:cubicBezTo>
                  <a:cubicBezTo>
                    <a:pt x="135" y="80"/>
                    <a:pt x="138" y="74"/>
                    <a:pt x="138" y="68"/>
                  </a:cubicBezTo>
                  <a:cubicBezTo>
                    <a:pt x="138" y="59"/>
                    <a:pt x="135" y="50"/>
                    <a:pt x="132" y="43"/>
                  </a:cubicBezTo>
                  <a:cubicBezTo>
                    <a:pt x="131" y="34"/>
                    <a:pt x="126" y="26"/>
                    <a:pt x="119" y="20"/>
                  </a:cubicBezTo>
                  <a:cubicBezTo>
                    <a:pt x="112" y="14"/>
                    <a:pt x="104" y="10"/>
                    <a:pt x="97" y="7"/>
                  </a:cubicBezTo>
                  <a:cubicBezTo>
                    <a:pt x="89" y="4"/>
                    <a:pt x="80"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6"/>
            <p:cNvSpPr/>
            <p:nvPr/>
          </p:nvSpPr>
          <p:spPr>
            <a:xfrm>
              <a:off x="3786900" y="2352825"/>
              <a:ext cx="116450" cy="193725"/>
            </a:xfrm>
            <a:custGeom>
              <a:avLst/>
              <a:gdLst/>
              <a:ahLst/>
              <a:cxnLst/>
              <a:rect l="l" t="t" r="r" b="b"/>
              <a:pathLst>
                <a:path w="4658" h="7749" extrusionOk="0">
                  <a:moveTo>
                    <a:pt x="2162" y="1"/>
                  </a:moveTo>
                  <a:cubicBezTo>
                    <a:pt x="2127" y="1"/>
                    <a:pt x="2090" y="32"/>
                    <a:pt x="2095" y="67"/>
                  </a:cubicBezTo>
                  <a:cubicBezTo>
                    <a:pt x="2176" y="712"/>
                    <a:pt x="2237" y="1360"/>
                    <a:pt x="2283" y="2006"/>
                  </a:cubicBezTo>
                  <a:cubicBezTo>
                    <a:pt x="2331" y="2654"/>
                    <a:pt x="2362" y="3304"/>
                    <a:pt x="2383" y="3952"/>
                  </a:cubicBezTo>
                  <a:cubicBezTo>
                    <a:pt x="2405" y="4600"/>
                    <a:pt x="2416" y="5246"/>
                    <a:pt x="2425" y="5893"/>
                  </a:cubicBezTo>
                  <a:lnTo>
                    <a:pt x="2436" y="6869"/>
                  </a:lnTo>
                  <a:cubicBezTo>
                    <a:pt x="2438" y="7025"/>
                    <a:pt x="2444" y="7183"/>
                    <a:pt x="2439" y="7337"/>
                  </a:cubicBezTo>
                  <a:cubicBezTo>
                    <a:pt x="2438" y="7394"/>
                    <a:pt x="2432" y="7459"/>
                    <a:pt x="2398" y="7505"/>
                  </a:cubicBezTo>
                  <a:cubicBezTo>
                    <a:pt x="2364" y="7550"/>
                    <a:pt x="2309" y="7567"/>
                    <a:pt x="2257" y="7575"/>
                  </a:cubicBezTo>
                  <a:cubicBezTo>
                    <a:pt x="2208" y="7582"/>
                    <a:pt x="2158" y="7582"/>
                    <a:pt x="2108" y="7582"/>
                  </a:cubicBezTo>
                  <a:cubicBezTo>
                    <a:pt x="2092" y="7582"/>
                    <a:pt x="2075" y="7582"/>
                    <a:pt x="2059" y="7582"/>
                  </a:cubicBezTo>
                  <a:cubicBezTo>
                    <a:pt x="1976" y="7584"/>
                    <a:pt x="1893" y="7585"/>
                    <a:pt x="1808" y="7585"/>
                  </a:cubicBezTo>
                  <a:cubicBezTo>
                    <a:pt x="1643" y="7590"/>
                    <a:pt x="1480" y="7591"/>
                    <a:pt x="1315" y="7594"/>
                  </a:cubicBezTo>
                  <a:lnTo>
                    <a:pt x="329" y="7612"/>
                  </a:lnTo>
                  <a:cubicBezTo>
                    <a:pt x="247" y="7613"/>
                    <a:pt x="167" y="7613"/>
                    <a:pt x="85" y="7615"/>
                  </a:cubicBezTo>
                  <a:cubicBezTo>
                    <a:pt x="1" y="7616"/>
                    <a:pt x="0" y="7749"/>
                    <a:pt x="84" y="7749"/>
                  </a:cubicBezTo>
                  <a:cubicBezTo>
                    <a:pt x="84" y="7749"/>
                    <a:pt x="85" y="7749"/>
                    <a:pt x="85" y="7749"/>
                  </a:cubicBezTo>
                  <a:lnTo>
                    <a:pt x="2090" y="7716"/>
                  </a:lnTo>
                  <a:cubicBezTo>
                    <a:pt x="2215" y="7713"/>
                    <a:pt x="2353" y="7713"/>
                    <a:pt x="2454" y="7631"/>
                  </a:cubicBezTo>
                  <a:cubicBezTo>
                    <a:pt x="2567" y="7718"/>
                    <a:pt x="2701" y="7741"/>
                    <a:pt x="2838" y="7741"/>
                  </a:cubicBezTo>
                  <a:cubicBezTo>
                    <a:pt x="2941" y="7741"/>
                    <a:pt x="3045" y="7728"/>
                    <a:pt x="3143" y="7720"/>
                  </a:cubicBezTo>
                  <a:cubicBezTo>
                    <a:pt x="3384" y="7703"/>
                    <a:pt x="3627" y="7693"/>
                    <a:pt x="3867" y="7693"/>
                  </a:cubicBezTo>
                  <a:cubicBezTo>
                    <a:pt x="3928" y="7693"/>
                    <a:pt x="3989" y="7694"/>
                    <a:pt x="4050" y="7695"/>
                  </a:cubicBezTo>
                  <a:cubicBezTo>
                    <a:pt x="4222" y="7698"/>
                    <a:pt x="4397" y="7704"/>
                    <a:pt x="4570" y="7717"/>
                  </a:cubicBezTo>
                  <a:cubicBezTo>
                    <a:pt x="4572" y="7718"/>
                    <a:pt x="4574" y="7718"/>
                    <a:pt x="4576" y="7718"/>
                  </a:cubicBezTo>
                  <a:cubicBezTo>
                    <a:pt x="4657" y="7718"/>
                    <a:pt x="4655" y="7591"/>
                    <a:pt x="4570" y="7585"/>
                  </a:cubicBezTo>
                  <a:cubicBezTo>
                    <a:pt x="4345" y="7571"/>
                    <a:pt x="4120" y="7564"/>
                    <a:pt x="3895" y="7564"/>
                  </a:cubicBezTo>
                  <a:cubicBezTo>
                    <a:pt x="3829" y="7564"/>
                    <a:pt x="3762" y="7565"/>
                    <a:pt x="3696" y="7566"/>
                  </a:cubicBezTo>
                  <a:cubicBezTo>
                    <a:pt x="3551" y="7567"/>
                    <a:pt x="3403" y="7575"/>
                    <a:pt x="3259" y="7582"/>
                  </a:cubicBezTo>
                  <a:cubicBezTo>
                    <a:pt x="3129" y="7590"/>
                    <a:pt x="2996" y="7606"/>
                    <a:pt x="2866" y="7609"/>
                  </a:cubicBezTo>
                  <a:cubicBezTo>
                    <a:pt x="2851" y="7610"/>
                    <a:pt x="2835" y="7610"/>
                    <a:pt x="2820" y="7610"/>
                  </a:cubicBezTo>
                  <a:cubicBezTo>
                    <a:pt x="2719" y="7610"/>
                    <a:pt x="2616" y="7595"/>
                    <a:pt x="2534" y="7530"/>
                  </a:cubicBezTo>
                  <a:cubicBezTo>
                    <a:pt x="2572" y="7444"/>
                    <a:pt x="2575" y="7342"/>
                    <a:pt x="2572" y="7250"/>
                  </a:cubicBezTo>
                  <a:cubicBezTo>
                    <a:pt x="2569" y="6918"/>
                    <a:pt x="2566" y="6589"/>
                    <a:pt x="2563" y="6257"/>
                  </a:cubicBezTo>
                  <a:cubicBezTo>
                    <a:pt x="2555" y="5596"/>
                    <a:pt x="2546" y="4935"/>
                    <a:pt x="2526" y="4274"/>
                  </a:cubicBezTo>
                  <a:cubicBezTo>
                    <a:pt x="2508" y="3612"/>
                    <a:pt x="2480" y="2949"/>
                    <a:pt x="2436" y="2287"/>
                  </a:cubicBezTo>
                  <a:cubicBezTo>
                    <a:pt x="2393" y="1627"/>
                    <a:pt x="2337" y="968"/>
                    <a:pt x="2258" y="313"/>
                  </a:cubicBezTo>
                  <a:cubicBezTo>
                    <a:pt x="2249" y="231"/>
                    <a:pt x="2237" y="149"/>
                    <a:pt x="2228" y="67"/>
                  </a:cubicBezTo>
                  <a:cubicBezTo>
                    <a:pt x="2224" y="32"/>
                    <a:pt x="2200" y="1"/>
                    <a:pt x="2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6"/>
            <p:cNvSpPr/>
            <p:nvPr/>
          </p:nvSpPr>
          <p:spPr>
            <a:xfrm>
              <a:off x="3828375" y="2316875"/>
              <a:ext cx="22050" cy="36350"/>
            </a:xfrm>
            <a:custGeom>
              <a:avLst/>
              <a:gdLst/>
              <a:ahLst/>
              <a:cxnLst/>
              <a:rect l="l" t="t" r="r" b="b"/>
              <a:pathLst>
                <a:path w="882" h="1454" extrusionOk="0">
                  <a:moveTo>
                    <a:pt x="11" y="1"/>
                  </a:moveTo>
                  <a:lnTo>
                    <a:pt x="15" y="79"/>
                  </a:lnTo>
                  <a:lnTo>
                    <a:pt x="11" y="675"/>
                  </a:lnTo>
                  <a:lnTo>
                    <a:pt x="6" y="818"/>
                  </a:lnTo>
                  <a:lnTo>
                    <a:pt x="4" y="978"/>
                  </a:lnTo>
                  <a:cubicBezTo>
                    <a:pt x="1" y="1155"/>
                    <a:pt x="100" y="1320"/>
                    <a:pt x="258" y="1403"/>
                  </a:cubicBezTo>
                  <a:cubicBezTo>
                    <a:pt x="301" y="1424"/>
                    <a:pt x="344" y="1440"/>
                    <a:pt x="385" y="1447"/>
                  </a:cubicBezTo>
                  <a:cubicBezTo>
                    <a:pt x="409" y="1452"/>
                    <a:pt x="434" y="1454"/>
                    <a:pt x="457" y="1454"/>
                  </a:cubicBezTo>
                  <a:cubicBezTo>
                    <a:pt x="681" y="1454"/>
                    <a:pt x="882" y="1271"/>
                    <a:pt x="870" y="1018"/>
                  </a:cubicBezTo>
                  <a:lnTo>
                    <a:pt x="870" y="1011"/>
                  </a:lnTo>
                  <a:lnTo>
                    <a:pt x="868" y="1002"/>
                  </a:lnTo>
                  <a:lnTo>
                    <a:pt x="868" y="984"/>
                  </a:lnTo>
                  <a:lnTo>
                    <a:pt x="859" y="858"/>
                  </a:lnTo>
                  <a:lnTo>
                    <a:pt x="838" y="540"/>
                  </a:lnTo>
                  <a:cubicBezTo>
                    <a:pt x="835" y="506"/>
                    <a:pt x="816" y="475"/>
                    <a:pt x="785" y="460"/>
                  </a:cubicBezTo>
                  <a:lnTo>
                    <a:pt x="503" y="316"/>
                  </a:lnTo>
                  <a:lnTo>
                    <a:pt x="311" y="192"/>
                  </a:lnTo>
                  <a:lnTo>
                    <a:pt x="23" y="8"/>
                  </a:lnTo>
                  <a:lnTo>
                    <a:pt x="11"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6"/>
            <p:cNvSpPr/>
            <p:nvPr/>
          </p:nvSpPr>
          <p:spPr>
            <a:xfrm>
              <a:off x="3833325" y="2320300"/>
              <a:ext cx="16825" cy="22075"/>
            </a:xfrm>
            <a:custGeom>
              <a:avLst/>
              <a:gdLst/>
              <a:ahLst/>
              <a:cxnLst/>
              <a:rect l="l" t="t" r="r" b="b"/>
              <a:pathLst>
                <a:path w="673" h="883" extrusionOk="0">
                  <a:moveTo>
                    <a:pt x="12" y="0"/>
                  </a:moveTo>
                  <a:lnTo>
                    <a:pt x="12" y="0"/>
                  </a:lnTo>
                  <a:cubicBezTo>
                    <a:pt x="0" y="395"/>
                    <a:pt x="275" y="759"/>
                    <a:pt x="673" y="883"/>
                  </a:cubicBezTo>
                  <a:lnTo>
                    <a:pt x="673" y="875"/>
                  </a:lnTo>
                  <a:lnTo>
                    <a:pt x="670" y="865"/>
                  </a:lnTo>
                  <a:lnTo>
                    <a:pt x="670" y="847"/>
                  </a:lnTo>
                  <a:lnTo>
                    <a:pt x="661" y="721"/>
                  </a:lnTo>
                  <a:lnTo>
                    <a:pt x="640" y="403"/>
                  </a:lnTo>
                  <a:cubicBezTo>
                    <a:pt x="637" y="369"/>
                    <a:pt x="618" y="338"/>
                    <a:pt x="587" y="323"/>
                  </a:cubicBezTo>
                  <a:lnTo>
                    <a:pt x="305" y="179"/>
                  </a:lnTo>
                  <a:lnTo>
                    <a:pt x="113" y="55"/>
                  </a:lnTo>
                  <a:lnTo>
                    <a:pt x="12" y="0"/>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6"/>
            <p:cNvSpPr/>
            <p:nvPr/>
          </p:nvSpPr>
          <p:spPr>
            <a:xfrm>
              <a:off x="3816750" y="2380400"/>
              <a:ext cx="33975" cy="51525"/>
            </a:xfrm>
            <a:custGeom>
              <a:avLst/>
              <a:gdLst/>
              <a:ahLst/>
              <a:cxnLst/>
              <a:rect l="l" t="t" r="r" b="b"/>
              <a:pathLst>
                <a:path w="1359" h="2061" extrusionOk="0">
                  <a:moveTo>
                    <a:pt x="1039" y="1"/>
                  </a:moveTo>
                  <a:cubicBezTo>
                    <a:pt x="962" y="1"/>
                    <a:pt x="793" y="70"/>
                    <a:pt x="442" y="300"/>
                  </a:cubicBezTo>
                  <a:cubicBezTo>
                    <a:pt x="442" y="300"/>
                    <a:pt x="21" y="414"/>
                    <a:pt x="299" y="1313"/>
                  </a:cubicBezTo>
                  <a:cubicBezTo>
                    <a:pt x="283" y="1316"/>
                    <a:pt x="240" y="1340"/>
                    <a:pt x="177" y="1377"/>
                  </a:cubicBezTo>
                  <a:cubicBezTo>
                    <a:pt x="133" y="1405"/>
                    <a:pt x="70" y="1444"/>
                    <a:pt x="1" y="1490"/>
                  </a:cubicBezTo>
                  <a:cubicBezTo>
                    <a:pt x="90" y="1647"/>
                    <a:pt x="217" y="1868"/>
                    <a:pt x="356" y="2060"/>
                  </a:cubicBezTo>
                  <a:cubicBezTo>
                    <a:pt x="394" y="2018"/>
                    <a:pt x="430" y="1980"/>
                    <a:pt x="464" y="1943"/>
                  </a:cubicBezTo>
                  <a:cubicBezTo>
                    <a:pt x="675" y="1714"/>
                    <a:pt x="791" y="1626"/>
                    <a:pt x="754" y="1478"/>
                  </a:cubicBezTo>
                  <a:lnTo>
                    <a:pt x="754" y="1193"/>
                  </a:lnTo>
                  <a:lnTo>
                    <a:pt x="1173" y="949"/>
                  </a:lnTo>
                  <a:cubicBezTo>
                    <a:pt x="1173" y="949"/>
                    <a:pt x="1176" y="943"/>
                    <a:pt x="1182" y="934"/>
                  </a:cubicBezTo>
                  <a:cubicBezTo>
                    <a:pt x="1219" y="861"/>
                    <a:pt x="1154" y="784"/>
                    <a:pt x="1081" y="784"/>
                  </a:cubicBezTo>
                  <a:cubicBezTo>
                    <a:pt x="1066" y="784"/>
                    <a:pt x="1051" y="787"/>
                    <a:pt x="1036" y="794"/>
                  </a:cubicBezTo>
                  <a:lnTo>
                    <a:pt x="797" y="912"/>
                  </a:lnTo>
                  <a:lnTo>
                    <a:pt x="1262" y="615"/>
                  </a:lnTo>
                  <a:lnTo>
                    <a:pt x="1262" y="612"/>
                  </a:lnTo>
                  <a:cubicBezTo>
                    <a:pt x="1285" y="535"/>
                    <a:pt x="1222" y="465"/>
                    <a:pt x="1150" y="465"/>
                  </a:cubicBezTo>
                  <a:cubicBezTo>
                    <a:pt x="1132" y="465"/>
                    <a:pt x="1113" y="469"/>
                    <a:pt x="1095" y="480"/>
                  </a:cubicBezTo>
                  <a:lnTo>
                    <a:pt x="671" y="723"/>
                  </a:lnTo>
                  <a:lnTo>
                    <a:pt x="1211" y="386"/>
                  </a:lnTo>
                  <a:cubicBezTo>
                    <a:pt x="1211" y="386"/>
                    <a:pt x="1359" y="207"/>
                    <a:pt x="1167" y="207"/>
                  </a:cubicBezTo>
                  <a:cubicBezTo>
                    <a:pt x="1150" y="207"/>
                    <a:pt x="1132" y="208"/>
                    <a:pt x="1110" y="211"/>
                  </a:cubicBezTo>
                  <a:lnTo>
                    <a:pt x="546" y="503"/>
                  </a:lnTo>
                  <a:lnTo>
                    <a:pt x="1058" y="159"/>
                  </a:lnTo>
                  <a:cubicBezTo>
                    <a:pt x="1058" y="159"/>
                    <a:pt x="1155" y="1"/>
                    <a:pt x="1039"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6"/>
            <p:cNvSpPr/>
            <p:nvPr/>
          </p:nvSpPr>
          <p:spPr>
            <a:xfrm>
              <a:off x="3767950" y="2337925"/>
              <a:ext cx="40350" cy="70000"/>
            </a:xfrm>
            <a:custGeom>
              <a:avLst/>
              <a:gdLst/>
              <a:ahLst/>
              <a:cxnLst/>
              <a:rect l="l" t="t" r="r" b="b"/>
              <a:pathLst>
                <a:path w="1614" h="2800" extrusionOk="0">
                  <a:moveTo>
                    <a:pt x="1146" y="1"/>
                  </a:moveTo>
                  <a:cubicBezTo>
                    <a:pt x="1096" y="1"/>
                    <a:pt x="1037" y="17"/>
                    <a:pt x="971" y="53"/>
                  </a:cubicBezTo>
                  <a:cubicBezTo>
                    <a:pt x="965" y="56"/>
                    <a:pt x="959" y="57"/>
                    <a:pt x="956" y="62"/>
                  </a:cubicBezTo>
                  <a:cubicBezTo>
                    <a:pt x="631" y="261"/>
                    <a:pt x="411" y="589"/>
                    <a:pt x="326" y="961"/>
                  </a:cubicBezTo>
                  <a:cubicBezTo>
                    <a:pt x="243" y="1323"/>
                    <a:pt x="154" y="1687"/>
                    <a:pt x="65" y="2048"/>
                  </a:cubicBezTo>
                  <a:cubicBezTo>
                    <a:pt x="44" y="2135"/>
                    <a:pt x="23" y="2223"/>
                    <a:pt x="1" y="2311"/>
                  </a:cubicBezTo>
                  <a:cubicBezTo>
                    <a:pt x="250" y="2332"/>
                    <a:pt x="622" y="2443"/>
                    <a:pt x="1106" y="2799"/>
                  </a:cubicBezTo>
                  <a:cubicBezTo>
                    <a:pt x="1124" y="2727"/>
                    <a:pt x="1143" y="2652"/>
                    <a:pt x="1159" y="2577"/>
                  </a:cubicBezTo>
                  <a:cubicBezTo>
                    <a:pt x="1427" y="1422"/>
                    <a:pt x="1613" y="1"/>
                    <a:pt x="1146"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6"/>
            <p:cNvSpPr/>
            <p:nvPr/>
          </p:nvSpPr>
          <p:spPr>
            <a:xfrm>
              <a:off x="3767950" y="2389100"/>
              <a:ext cx="29000" cy="18825"/>
            </a:xfrm>
            <a:custGeom>
              <a:avLst/>
              <a:gdLst/>
              <a:ahLst/>
              <a:cxnLst/>
              <a:rect l="l" t="t" r="r" b="b"/>
              <a:pathLst>
                <a:path w="1160" h="753" extrusionOk="0">
                  <a:moveTo>
                    <a:pt x="65" y="1"/>
                  </a:moveTo>
                  <a:cubicBezTo>
                    <a:pt x="44" y="88"/>
                    <a:pt x="23" y="176"/>
                    <a:pt x="1" y="264"/>
                  </a:cubicBezTo>
                  <a:cubicBezTo>
                    <a:pt x="250" y="285"/>
                    <a:pt x="622" y="396"/>
                    <a:pt x="1106" y="752"/>
                  </a:cubicBezTo>
                  <a:cubicBezTo>
                    <a:pt x="1124" y="680"/>
                    <a:pt x="1143" y="605"/>
                    <a:pt x="1159" y="530"/>
                  </a:cubicBezTo>
                  <a:cubicBezTo>
                    <a:pt x="849" y="256"/>
                    <a:pt x="478" y="77"/>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6"/>
            <p:cNvSpPr/>
            <p:nvPr/>
          </p:nvSpPr>
          <p:spPr>
            <a:xfrm>
              <a:off x="3755325" y="2395675"/>
              <a:ext cx="70375" cy="74100"/>
            </a:xfrm>
            <a:custGeom>
              <a:avLst/>
              <a:gdLst/>
              <a:ahLst/>
              <a:cxnLst/>
              <a:rect l="l" t="t" r="r" b="b"/>
              <a:pathLst>
                <a:path w="2815" h="2964" extrusionOk="0">
                  <a:moveTo>
                    <a:pt x="506" y="1"/>
                  </a:moveTo>
                  <a:cubicBezTo>
                    <a:pt x="326" y="743"/>
                    <a:pt x="149" y="1488"/>
                    <a:pt x="24" y="2242"/>
                  </a:cubicBezTo>
                  <a:cubicBezTo>
                    <a:pt x="2" y="2380"/>
                    <a:pt x="1" y="2526"/>
                    <a:pt x="29" y="2667"/>
                  </a:cubicBezTo>
                  <a:cubicBezTo>
                    <a:pt x="71" y="2878"/>
                    <a:pt x="202" y="2963"/>
                    <a:pt x="386" y="2963"/>
                  </a:cubicBezTo>
                  <a:cubicBezTo>
                    <a:pt x="1077" y="2963"/>
                    <a:pt x="2517" y="1756"/>
                    <a:pt x="2814" y="1449"/>
                  </a:cubicBezTo>
                  <a:cubicBezTo>
                    <a:pt x="2762" y="1167"/>
                    <a:pt x="2535" y="1017"/>
                    <a:pt x="2458" y="879"/>
                  </a:cubicBezTo>
                  <a:cubicBezTo>
                    <a:pt x="2443" y="891"/>
                    <a:pt x="1400" y="1623"/>
                    <a:pt x="1189" y="1715"/>
                  </a:cubicBezTo>
                  <a:cubicBezTo>
                    <a:pt x="1265" y="1678"/>
                    <a:pt x="1446" y="1151"/>
                    <a:pt x="1611" y="489"/>
                  </a:cubicBezTo>
                  <a:cubicBezTo>
                    <a:pt x="1125" y="133"/>
                    <a:pt x="754" y="22"/>
                    <a:pt x="506"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6"/>
            <p:cNvSpPr/>
            <p:nvPr/>
          </p:nvSpPr>
          <p:spPr>
            <a:xfrm>
              <a:off x="3771800" y="2380600"/>
              <a:ext cx="53000" cy="63175"/>
            </a:xfrm>
            <a:custGeom>
              <a:avLst/>
              <a:gdLst/>
              <a:ahLst/>
              <a:cxnLst/>
              <a:rect l="l" t="t" r="r" b="b"/>
              <a:pathLst>
                <a:path w="2120" h="2527" extrusionOk="0">
                  <a:moveTo>
                    <a:pt x="1174" y="1"/>
                  </a:moveTo>
                  <a:cubicBezTo>
                    <a:pt x="1160" y="1"/>
                    <a:pt x="1147" y="8"/>
                    <a:pt x="1144" y="26"/>
                  </a:cubicBezTo>
                  <a:cubicBezTo>
                    <a:pt x="1108" y="197"/>
                    <a:pt x="1071" y="366"/>
                    <a:pt x="1029" y="535"/>
                  </a:cubicBezTo>
                  <a:cubicBezTo>
                    <a:pt x="892" y="1110"/>
                    <a:pt x="726" y="1676"/>
                    <a:pt x="533" y="2236"/>
                  </a:cubicBezTo>
                  <a:cubicBezTo>
                    <a:pt x="370" y="2314"/>
                    <a:pt x="205" y="2388"/>
                    <a:pt x="38" y="2456"/>
                  </a:cubicBezTo>
                  <a:cubicBezTo>
                    <a:pt x="1" y="2472"/>
                    <a:pt x="10" y="2526"/>
                    <a:pt x="42" y="2526"/>
                  </a:cubicBezTo>
                  <a:cubicBezTo>
                    <a:pt x="46" y="2526"/>
                    <a:pt x="51" y="2525"/>
                    <a:pt x="56" y="2523"/>
                  </a:cubicBezTo>
                  <a:cubicBezTo>
                    <a:pt x="214" y="2458"/>
                    <a:pt x="373" y="2389"/>
                    <a:pt x="526" y="2315"/>
                  </a:cubicBezTo>
                  <a:cubicBezTo>
                    <a:pt x="533" y="2320"/>
                    <a:pt x="542" y="2323"/>
                    <a:pt x="551" y="2323"/>
                  </a:cubicBezTo>
                  <a:cubicBezTo>
                    <a:pt x="565" y="2323"/>
                    <a:pt x="580" y="2316"/>
                    <a:pt x="585" y="2299"/>
                  </a:cubicBezTo>
                  <a:cubicBezTo>
                    <a:pt x="588" y="2296"/>
                    <a:pt x="589" y="2290"/>
                    <a:pt x="591" y="2284"/>
                  </a:cubicBezTo>
                  <a:cubicBezTo>
                    <a:pt x="1123" y="2024"/>
                    <a:pt x="1625" y="1707"/>
                    <a:pt x="2090" y="1342"/>
                  </a:cubicBezTo>
                  <a:cubicBezTo>
                    <a:pt x="2119" y="1321"/>
                    <a:pt x="2093" y="1285"/>
                    <a:pt x="2063" y="1285"/>
                  </a:cubicBezTo>
                  <a:cubicBezTo>
                    <a:pt x="2055" y="1285"/>
                    <a:pt x="2047" y="1287"/>
                    <a:pt x="2039" y="1293"/>
                  </a:cubicBezTo>
                  <a:cubicBezTo>
                    <a:pt x="1904" y="1400"/>
                    <a:pt x="1764" y="1501"/>
                    <a:pt x="1623" y="1599"/>
                  </a:cubicBezTo>
                  <a:cubicBezTo>
                    <a:pt x="1304" y="1817"/>
                    <a:pt x="970" y="2016"/>
                    <a:pt x="624" y="2189"/>
                  </a:cubicBezTo>
                  <a:cubicBezTo>
                    <a:pt x="665" y="2062"/>
                    <a:pt x="708" y="1935"/>
                    <a:pt x="750" y="1807"/>
                  </a:cubicBezTo>
                  <a:cubicBezTo>
                    <a:pt x="933" y="1228"/>
                    <a:pt x="1087" y="639"/>
                    <a:pt x="1212" y="45"/>
                  </a:cubicBezTo>
                  <a:cubicBezTo>
                    <a:pt x="1218" y="18"/>
                    <a:pt x="1195" y="1"/>
                    <a:pt x="1174"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6"/>
            <p:cNvSpPr/>
            <p:nvPr/>
          </p:nvSpPr>
          <p:spPr>
            <a:xfrm>
              <a:off x="3771800" y="2380600"/>
              <a:ext cx="53000" cy="63175"/>
            </a:xfrm>
            <a:custGeom>
              <a:avLst/>
              <a:gdLst/>
              <a:ahLst/>
              <a:cxnLst/>
              <a:rect l="l" t="t" r="r" b="b"/>
              <a:pathLst>
                <a:path w="2120" h="2527" extrusionOk="0">
                  <a:moveTo>
                    <a:pt x="1174" y="1"/>
                  </a:moveTo>
                  <a:cubicBezTo>
                    <a:pt x="1160" y="1"/>
                    <a:pt x="1147" y="8"/>
                    <a:pt x="1144" y="26"/>
                  </a:cubicBezTo>
                  <a:cubicBezTo>
                    <a:pt x="1108" y="197"/>
                    <a:pt x="1071" y="366"/>
                    <a:pt x="1029" y="535"/>
                  </a:cubicBezTo>
                  <a:cubicBezTo>
                    <a:pt x="892" y="1110"/>
                    <a:pt x="726" y="1676"/>
                    <a:pt x="533" y="2236"/>
                  </a:cubicBezTo>
                  <a:cubicBezTo>
                    <a:pt x="370" y="2314"/>
                    <a:pt x="205" y="2388"/>
                    <a:pt x="38" y="2456"/>
                  </a:cubicBezTo>
                  <a:cubicBezTo>
                    <a:pt x="1" y="2472"/>
                    <a:pt x="10" y="2526"/>
                    <a:pt x="42" y="2526"/>
                  </a:cubicBezTo>
                  <a:cubicBezTo>
                    <a:pt x="46" y="2526"/>
                    <a:pt x="51" y="2525"/>
                    <a:pt x="56" y="2523"/>
                  </a:cubicBezTo>
                  <a:cubicBezTo>
                    <a:pt x="214" y="2458"/>
                    <a:pt x="373" y="2389"/>
                    <a:pt x="526" y="2315"/>
                  </a:cubicBezTo>
                  <a:cubicBezTo>
                    <a:pt x="533" y="2320"/>
                    <a:pt x="542" y="2323"/>
                    <a:pt x="551" y="2323"/>
                  </a:cubicBezTo>
                  <a:cubicBezTo>
                    <a:pt x="565" y="2323"/>
                    <a:pt x="580" y="2316"/>
                    <a:pt x="585" y="2299"/>
                  </a:cubicBezTo>
                  <a:cubicBezTo>
                    <a:pt x="588" y="2296"/>
                    <a:pt x="589" y="2290"/>
                    <a:pt x="591" y="2284"/>
                  </a:cubicBezTo>
                  <a:cubicBezTo>
                    <a:pt x="1123" y="2024"/>
                    <a:pt x="1625" y="1707"/>
                    <a:pt x="2090" y="1342"/>
                  </a:cubicBezTo>
                  <a:cubicBezTo>
                    <a:pt x="2119" y="1321"/>
                    <a:pt x="2093" y="1285"/>
                    <a:pt x="2063" y="1285"/>
                  </a:cubicBezTo>
                  <a:cubicBezTo>
                    <a:pt x="2055" y="1285"/>
                    <a:pt x="2047" y="1287"/>
                    <a:pt x="2039" y="1293"/>
                  </a:cubicBezTo>
                  <a:cubicBezTo>
                    <a:pt x="1904" y="1400"/>
                    <a:pt x="1764" y="1501"/>
                    <a:pt x="1623" y="1599"/>
                  </a:cubicBezTo>
                  <a:cubicBezTo>
                    <a:pt x="1304" y="1817"/>
                    <a:pt x="970" y="2016"/>
                    <a:pt x="624" y="2189"/>
                  </a:cubicBezTo>
                  <a:cubicBezTo>
                    <a:pt x="665" y="2062"/>
                    <a:pt x="708" y="1935"/>
                    <a:pt x="750" y="1807"/>
                  </a:cubicBezTo>
                  <a:cubicBezTo>
                    <a:pt x="933" y="1228"/>
                    <a:pt x="1087" y="639"/>
                    <a:pt x="1212" y="45"/>
                  </a:cubicBezTo>
                  <a:cubicBezTo>
                    <a:pt x="1218" y="18"/>
                    <a:pt x="1195" y="1"/>
                    <a:pt x="1174"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3805575" y="2257400"/>
              <a:ext cx="63350" cy="73225"/>
            </a:xfrm>
            <a:custGeom>
              <a:avLst/>
              <a:gdLst/>
              <a:ahLst/>
              <a:cxnLst/>
              <a:rect l="l" t="t" r="r" b="b"/>
              <a:pathLst>
                <a:path w="2534" h="2929" extrusionOk="0">
                  <a:moveTo>
                    <a:pt x="1294" y="1"/>
                  </a:moveTo>
                  <a:cubicBezTo>
                    <a:pt x="891" y="1"/>
                    <a:pt x="598" y="236"/>
                    <a:pt x="598" y="236"/>
                  </a:cubicBezTo>
                  <a:cubicBezTo>
                    <a:pt x="143" y="466"/>
                    <a:pt x="358" y="1248"/>
                    <a:pt x="358" y="1248"/>
                  </a:cubicBezTo>
                  <a:cubicBezTo>
                    <a:pt x="310" y="1224"/>
                    <a:pt x="269" y="1215"/>
                    <a:pt x="234" y="1215"/>
                  </a:cubicBezTo>
                  <a:cubicBezTo>
                    <a:pt x="45" y="1215"/>
                    <a:pt x="26" y="1497"/>
                    <a:pt x="26" y="1497"/>
                  </a:cubicBezTo>
                  <a:cubicBezTo>
                    <a:pt x="0" y="1877"/>
                    <a:pt x="357" y="1885"/>
                    <a:pt x="388" y="1885"/>
                  </a:cubicBezTo>
                  <a:cubicBezTo>
                    <a:pt x="389" y="1885"/>
                    <a:pt x="390" y="1885"/>
                    <a:pt x="390" y="1885"/>
                  </a:cubicBezTo>
                  <a:cubicBezTo>
                    <a:pt x="492" y="2262"/>
                    <a:pt x="745" y="2488"/>
                    <a:pt x="745" y="2488"/>
                  </a:cubicBezTo>
                  <a:cubicBezTo>
                    <a:pt x="982" y="2705"/>
                    <a:pt x="1192" y="2824"/>
                    <a:pt x="1369" y="2885"/>
                  </a:cubicBezTo>
                  <a:cubicBezTo>
                    <a:pt x="1452" y="2914"/>
                    <a:pt x="1538" y="2928"/>
                    <a:pt x="1624" y="2928"/>
                  </a:cubicBezTo>
                  <a:cubicBezTo>
                    <a:pt x="1895" y="2928"/>
                    <a:pt x="2158" y="2786"/>
                    <a:pt x="2313" y="2548"/>
                  </a:cubicBezTo>
                  <a:cubicBezTo>
                    <a:pt x="2419" y="2386"/>
                    <a:pt x="2474" y="2213"/>
                    <a:pt x="2500" y="2066"/>
                  </a:cubicBezTo>
                  <a:cubicBezTo>
                    <a:pt x="2533" y="1901"/>
                    <a:pt x="2526" y="1731"/>
                    <a:pt x="2484" y="1567"/>
                  </a:cubicBezTo>
                  <a:cubicBezTo>
                    <a:pt x="2429" y="1343"/>
                    <a:pt x="2451" y="1156"/>
                    <a:pt x="2451" y="1156"/>
                  </a:cubicBezTo>
                  <a:cubicBezTo>
                    <a:pt x="2454" y="922"/>
                    <a:pt x="2310" y="661"/>
                    <a:pt x="2199" y="498"/>
                  </a:cubicBezTo>
                  <a:cubicBezTo>
                    <a:pt x="2119" y="383"/>
                    <a:pt x="2024" y="281"/>
                    <a:pt x="1909" y="201"/>
                  </a:cubicBezTo>
                  <a:cubicBezTo>
                    <a:pt x="1693" y="52"/>
                    <a:pt x="1482" y="1"/>
                    <a:pt x="1294"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3799300" y="2247725"/>
              <a:ext cx="72525" cy="67175"/>
            </a:xfrm>
            <a:custGeom>
              <a:avLst/>
              <a:gdLst/>
              <a:ahLst/>
              <a:cxnLst/>
              <a:rect l="l" t="t" r="r" b="b"/>
              <a:pathLst>
                <a:path w="2901" h="2687" extrusionOk="0">
                  <a:moveTo>
                    <a:pt x="1562" y="1"/>
                  </a:moveTo>
                  <a:cubicBezTo>
                    <a:pt x="1127" y="1"/>
                    <a:pt x="714" y="160"/>
                    <a:pt x="422" y="485"/>
                  </a:cubicBezTo>
                  <a:cubicBezTo>
                    <a:pt x="134" y="807"/>
                    <a:pt x="0" y="1243"/>
                    <a:pt x="44" y="1672"/>
                  </a:cubicBezTo>
                  <a:cubicBezTo>
                    <a:pt x="85" y="2118"/>
                    <a:pt x="333" y="2660"/>
                    <a:pt x="846" y="2686"/>
                  </a:cubicBezTo>
                  <a:cubicBezTo>
                    <a:pt x="846" y="2686"/>
                    <a:pt x="847" y="2687"/>
                    <a:pt x="847" y="2687"/>
                  </a:cubicBezTo>
                  <a:cubicBezTo>
                    <a:pt x="870" y="2687"/>
                    <a:pt x="890" y="2656"/>
                    <a:pt x="875" y="2636"/>
                  </a:cubicBezTo>
                  <a:cubicBezTo>
                    <a:pt x="798" y="2532"/>
                    <a:pt x="825" y="2379"/>
                    <a:pt x="730" y="2287"/>
                  </a:cubicBezTo>
                  <a:cubicBezTo>
                    <a:pt x="672" y="2230"/>
                    <a:pt x="595" y="2230"/>
                    <a:pt x="526" y="2204"/>
                  </a:cubicBezTo>
                  <a:cubicBezTo>
                    <a:pt x="454" y="2174"/>
                    <a:pt x="396" y="2116"/>
                    <a:pt x="363" y="2048"/>
                  </a:cubicBezTo>
                  <a:cubicBezTo>
                    <a:pt x="326" y="1975"/>
                    <a:pt x="318" y="1889"/>
                    <a:pt x="348" y="1813"/>
                  </a:cubicBezTo>
                  <a:cubicBezTo>
                    <a:pt x="374" y="1746"/>
                    <a:pt x="439" y="1689"/>
                    <a:pt x="512" y="1689"/>
                  </a:cubicBezTo>
                  <a:cubicBezTo>
                    <a:pt x="523" y="1689"/>
                    <a:pt x="534" y="1690"/>
                    <a:pt x="546" y="1693"/>
                  </a:cubicBezTo>
                  <a:cubicBezTo>
                    <a:pt x="627" y="1713"/>
                    <a:pt x="669" y="1800"/>
                    <a:pt x="687" y="1874"/>
                  </a:cubicBezTo>
                  <a:cubicBezTo>
                    <a:pt x="709" y="1960"/>
                    <a:pt x="719" y="2049"/>
                    <a:pt x="745" y="2132"/>
                  </a:cubicBezTo>
                  <a:cubicBezTo>
                    <a:pt x="801" y="2312"/>
                    <a:pt x="899" y="2480"/>
                    <a:pt x="1028" y="2615"/>
                  </a:cubicBezTo>
                  <a:cubicBezTo>
                    <a:pt x="1035" y="2622"/>
                    <a:pt x="1043" y="2625"/>
                    <a:pt x="1052" y="2625"/>
                  </a:cubicBezTo>
                  <a:cubicBezTo>
                    <a:pt x="1069" y="2625"/>
                    <a:pt x="1086" y="2612"/>
                    <a:pt x="1086" y="2591"/>
                  </a:cubicBezTo>
                  <a:cubicBezTo>
                    <a:pt x="1076" y="2285"/>
                    <a:pt x="1064" y="1981"/>
                    <a:pt x="1051" y="1673"/>
                  </a:cubicBezTo>
                  <a:cubicBezTo>
                    <a:pt x="1432" y="1627"/>
                    <a:pt x="1770" y="1394"/>
                    <a:pt x="2073" y="1164"/>
                  </a:cubicBezTo>
                  <a:lnTo>
                    <a:pt x="2073" y="1164"/>
                  </a:lnTo>
                  <a:cubicBezTo>
                    <a:pt x="2056" y="1253"/>
                    <a:pt x="1997" y="1329"/>
                    <a:pt x="1909" y="1364"/>
                  </a:cubicBezTo>
                  <a:cubicBezTo>
                    <a:pt x="1880" y="1376"/>
                    <a:pt x="1894" y="1427"/>
                    <a:pt x="1924" y="1427"/>
                  </a:cubicBezTo>
                  <a:cubicBezTo>
                    <a:pt x="1925" y="1427"/>
                    <a:pt x="1925" y="1427"/>
                    <a:pt x="1926" y="1427"/>
                  </a:cubicBezTo>
                  <a:cubicBezTo>
                    <a:pt x="2111" y="1410"/>
                    <a:pt x="2288" y="1353"/>
                    <a:pt x="2445" y="1254"/>
                  </a:cubicBezTo>
                  <a:cubicBezTo>
                    <a:pt x="2566" y="1406"/>
                    <a:pt x="2643" y="1592"/>
                    <a:pt x="2661" y="1785"/>
                  </a:cubicBezTo>
                  <a:cubicBezTo>
                    <a:pt x="2662" y="1804"/>
                    <a:pt x="2680" y="1819"/>
                    <a:pt x="2698" y="1819"/>
                  </a:cubicBezTo>
                  <a:cubicBezTo>
                    <a:pt x="2708" y="1819"/>
                    <a:pt x="2718" y="1814"/>
                    <a:pt x="2725" y="1803"/>
                  </a:cubicBezTo>
                  <a:cubicBezTo>
                    <a:pt x="2900" y="1410"/>
                    <a:pt x="2885" y="937"/>
                    <a:pt x="2662" y="564"/>
                  </a:cubicBezTo>
                  <a:cubicBezTo>
                    <a:pt x="2555" y="381"/>
                    <a:pt x="2401" y="227"/>
                    <a:pt x="2209" y="134"/>
                  </a:cubicBezTo>
                  <a:cubicBezTo>
                    <a:pt x="2012" y="38"/>
                    <a:pt x="1786" y="1"/>
                    <a:pt x="1568" y="1"/>
                  </a:cubicBezTo>
                  <a:cubicBezTo>
                    <a:pt x="1566" y="1"/>
                    <a:pt x="1564" y="1"/>
                    <a:pt x="1562"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3834850" y="2293850"/>
              <a:ext cx="8325" cy="6350"/>
            </a:xfrm>
            <a:custGeom>
              <a:avLst/>
              <a:gdLst/>
              <a:ahLst/>
              <a:cxnLst/>
              <a:rect l="l" t="t" r="r" b="b"/>
              <a:pathLst>
                <a:path w="333" h="254" extrusionOk="0">
                  <a:moveTo>
                    <a:pt x="219" y="0"/>
                  </a:moveTo>
                  <a:cubicBezTo>
                    <a:pt x="134" y="0"/>
                    <a:pt x="51" y="44"/>
                    <a:pt x="10" y="118"/>
                  </a:cubicBezTo>
                  <a:cubicBezTo>
                    <a:pt x="0" y="133"/>
                    <a:pt x="6" y="155"/>
                    <a:pt x="21" y="164"/>
                  </a:cubicBezTo>
                  <a:cubicBezTo>
                    <a:pt x="26" y="167"/>
                    <a:pt x="32" y="168"/>
                    <a:pt x="38" y="168"/>
                  </a:cubicBezTo>
                  <a:cubicBezTo>
                    <a:pt x="50" y="168"/>
                    <a:pt x="61" y="163"/>
                    <a:pt x="67" y="154"/>
                  </a:cubicBezTo>
                  <a:cubicBezTo>
                    <a:pt x="70" y="149"/>
                    <a:pt x="73" y="145"/>
                    <a:pt x="74" y="140"/>
                  </a:cubicBezTo>
                  <a:cubicBezTo>
                    <a:pt x="77" y="139"/>
                    <a:pt x="77" y="137"/>
                    <a:pt x="79" y="134"/>
                  </a:cubicBezTo>
                  <a:lnTo>
                    <a:pt x="80" y="133"/>
                  </a:lnTo>
                  <a:cubicBezTo>
                    <a:pt x="86" y="125"/>
                    <a:pt x="92" y="120"/>
                    <a:pt x="100" y="112"/>
                  </a:cubicBezTo>
                  <a:cubicBezTo>
                    <a:pt x="103" y="109"/>
                    <a:pt x="107" y="108"/>
                    <a:pt x="108" y="103"/>
                  </a:cubicBezTo>
                  <a:lnTo>
                    <a:pt x="110" y="102"/>
                  </a:lnTo>
                  <a:lnTo>
                    <a:pt x="111" y="100"/>
                  </a:lnTo>
                  <a:cubicBezTo>
                    <a:pt x="114" y="97"/>
                    <a:pt x="116" y="97"/>
                    <a:pt x="117" y="96"/>
                  </a:cubicBezTo>
                  <a:cubicBezTo>
                    <a:pt x="125" y="90"/>
                    <a:pt x="134" y="85"/>
                    <a:pt x="144" y="81"/>
                  </a:cubicBezTo>
                  <a:cubicBezTo>
                    <a:pt x="146" y="81"/>
                    <a:pt x="147" y="79"/>
                    <a:pt x="149" y="79"/>
                  </a:cubicBezTo>
                  <a:lnTo>
                    <a:pt x="152" y="79"/>
                  </a:lnTo>
                  <a:cubicBezTo>
                    <a:pt x="154" y="78"/>
                    <a:pt x="159" y="78"/>
                    <a:pt x="162" y="75"/>
                  </a:cubicBezTo>
                  <a:lnTo>
                    <a:pt x="162" y="75"/>
                  </a:lnTo>
                  <a:cubicBezTo>
                    <a:pt x="154" y="96"/>
                    <a:pt x="153" y="120"/>
                    <a:pt x="159" y="146"/>
                  </a:cubicBezTo>
                  <a:cubicBezTo>
                    <a:pt x="169" y="208"/>
                    <a:pt x="209" y="254"/>
                    <a:pt x="251" y="254"/>
                  </a:cubicBezTo>
                  <a:cubicBezTo>
                    <a:pt x="253" y="254"/>
                    <a:pt x="256" y="254"/>
                    <a:pt x="258" y="253"/>
                  </a:cubicBezTo>
                  <a:cubicBezTo>
                    <a:pt x="305" y="249"/>
                    <a:pt x="333" y="189"/>
                    <a:pt x="322" y="124"/>
                  </a:cubicBezTo>
                  <a:cubicBezTo>
                    <a:pt x="316" y="90"/>
                    <a:pt x="302" y="62"/>
                    <a:pt x="282" y="41"/>
                  </a:cubicBezTo>
                  <a:cubicBezTo>
                    <a:pt x="285" y="24"/>
                    <a:pt x="276" y="5"/>
                    <a:pt x="258" y="4"/>
                  </a:cubicBezTo>
                  <a:cubicBezTo>
                    <a:pt x="245" y="1"/>
                    <a:pt x="232" y="0"/>
                    <a:pt x="219"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6"/>
            <p:cNvSpPr/>
            <p:nvPr/>
          </p:nvSpPr>
          <p:spPr>
            <a:xfrm>
              <a:off x="3857150" y="2292075"/>
              <a:ext cx="6975" cy="6225"/>
            </a:xfrm>
            <a:custGeom>
              <a:avLst/>
              <a:gdLst/>
              <a:ahLst/>
              <a:cxnLst/>
              <a:rect l="l" t="t" r="r" b="b"/>
              <a:pathLst>
                <a:path w="279" h="249" extrusionOk="0">
                  <a:moveTo>
                    <a:pt x="144" y="0"/>
                  </a:moveTo>
                  <a:cubicBezTo>
                    <a:pt x="114" y="0"/>
                    <a:pt x="84" y="4"/>
                    <a:pt x="56" y="12"/>
                  </a:cubicBezTo>
                  <a:cubicBezTo>
                    <a:pt x="47" y="15"/>
                    <a:pt x="39" y="23"/>
                    <a:pt x="35" y="32"/>
                  </a:cubicBezTo>
                  <a:cubicBezTo>
                    <a:pt x="13" y="55"/>
                    <a:pt x="1" y="97"/>
                    <a:pt x="10" y="142"/>
                  </a:cubicBezTo>
                  <a:cubicBezTo>
                    <a:pt x="19" y="202"/>
                    <a:pt x="60" y="249"/>
                    <a:pt x="102" y="249"/>
                  </a:cubicBezTo>
                  <a:cubicBezTo>
                    <a:pt x="104" y="249"/>
                    <a:pt x="107" y="249"/>
                    <a:pt x="109" y="248"/>
                  </a:cubicBezTo>
                  <a:cubicBezTo>
                    <a:pt x="154" y="243"/>
                    <a:pt x="183" y="183"/>
                    <a:pt x="172" y="119"/>
                  </a:cubicBezTo>
                  <a:cubicBezTo>
                    <a:pt x="169" y="100"/>
                    <a:pt x="163" y="82"/>
                    <a:pt x="155" y="67"/>
                  </a:cubicBezTo>
                  <a:cubicBezTo>
                    <a:pt x="163" y="67"/>
                    <a:pt x="169" y="67"/>
                    <a:pt x="176" y="69"/>
                  </a:cubicBezTo>
                  <a:lnTo>
                    <a:pt x="182" y="69"/>
                  </a:lnTo>
                  <a:cubicBezTo>
                    <a:pt x="185" y="69"/>
                    <a:pt x="188" y="70"/>
                    <a:pt x="191" y="70"/>
                  </a:cubicBezTo>
                  <a:cubicBezTo>
                    <a:pt x="206" y="75"/>
                    <a:pt x="221" y="78"/>
                    <a:pt x="234" y="82"/>
                  </a:cubicBezTo>
                  <a:cubicBezTo>
                    <a:pt x="237" y="83"/>
                    <a:pt x="240" y="84"/>
                    <a:pt x="242" y="84"/>
                  </a:cubicBezTo>
                  <a:cubicBezTo>
                    <a:pt x="257" y="84"/>
                    <a:pt x="272" y="72"/>
                    <a:pt x="274" y="58"/>
                  </a:cubicBezTo>
                  <a:cubicBezTo>
                    <a:pt x="279" y="40"/>
                    <a:pt x="270" y="24"/>
                    <a:pt x="250" y="18"/>
                  </a:cubicBezTo>
                  <a:cubicBezTo>
                    <a:pt x="216" y="6"/>
                    <a:pt x="180" y="0"/>
                    <a:pt x="144"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6"/>
            <p:cNvSpPr/>
            <p:nvPr/>
          </p:nvSpPr>
          <p:spPr>
            <a:xfrm>
              <a:off x="3833550" y="2285900"/>
              <a:ext cx="8750" cy="6800"/>
            </a:xfrm>
            <a:custGeom>
              <a:avLst/>
              <a:gdLst/>
              <a:ahLst/>
              <a:cxnLst/>
              <a:rect l="l" t="t" r="r" b="b"/>
              <a:pathLst>
                <a:path w="350" h="272" extrusionOk="0">
                  <a:moveTo>
                    <a:pt x="295" y="0"/>
                  </a:moveTo>
                  <a:cubicBezTo>
                    <a:pt x="281" y="0"/>
                    <a:pt x="266" y="4"/>
                    <a:pt x="253" y="7"/>
                  </a:cubicBezTo>
                  <a:cubicBezTo>
                    <a:pt x="131" y="42"/>
                    <a:pt x="31" y="146"/>
                    <a:pt x="0" y="270"/>
                  </a:cubicBezTo>
                  <a:cubicBezTo>
                    <a:pt x="4" y="270"/>
                    <a:pt x="7" y="270"/>
                    <a:pt x="12" y="271"/>
                  </a:cubicBezTo>
                  <a:cubicBezTo>
                    <a:pt x="22" y="247"/>
                    <a:pt x="42" y="225"/>
                    <a:pt x="59" y="206"/>
                  </a:cubicBezTo>
                  <a:cubicBezTo>
                    <a:pt x="97" y="178"/>
                    <a:pt x="140" y="161"/>
                    <a:pt x="184" y="146"/>
                  </a:cubicBezTo>
                  <a:cubicBezTo>
                    <a:pt x="229" y="132"/>
                    <a:pt x="273" y="118"/>
                    <a:pt x="312" y="94"/>
                  </a:cubicBezTo>
                  <a:cubicBezTo>
                    <a:pt x="331" y="81"/>
                    <a:pt x="349" y="65"/>
                    <a:pt x="349" y="42"/>
                  </a:cubicBezTo>
                  <a:cubicBezTo>
                    <a:pt x="349" y="22"/>
                    <a:pt x="333" y="5"/>
                    <a:pt x="312" y="2"/>
                  </a:cubicBezTo>
                  <a:cubicBezTo>
                    <a:pt x="306" y="1"/>
                    <a:pt x="301" y="0"/>
                    <a:pt x="295"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6"/>
            <p:cNvSpPr/>
            <p:nvPr/>
          </p:nvSpPr>
          <p:spPr>
            <a:xfrm>
              <a:off x="3852175" y="2283625"/>
              <a:ext cx="11025" cy="3225"/>
            </a:xfrm>
            <a:custGeom>
              <a:avLst/>
              <a:gdLst/>
              <a:ahLst/>
              <a:cxnLst/>
              <a:rect l="l" t="t" r="r" b="b"/>
              <a:pathLst>
                <a:path w="441" h="129" extrusionOk="0">
                  <a:moveTo>
                    <a:pt x="190" y="0"/>
                  </a:moveTo>
                  <a:cubicBezTo>
                    <a:pt x="149" y="0"/>
                    <a:pt x="108" y="7"/>
                    <a:pt x="69" y="21"/>
                  </a:cubicBezTo>
                  <a:cubicBezTo>
                    <a:pt x="50" y="28"/>
                    <a:pt x="32" y="37"/>
                    <a:pt x="19" y="52"/>
                  </a:cubicBezTo>
                  <a:cubicBezTo>
                    <a:pt x="5" y="67"/>
                    <a:pt x="1" y="90"/>
                    <a:pt x="11" y="108"/>
                  </a:cubicBezTo>
                  <a:cubicBezTo>
                    <a:pt x="22" y="123"/>
                    <a:pt x="41" y="128"/>
                    <a:pt x="59" y="128"/>
                  </a:cubicBezTo>
                  <a:cubicBezTo>
                    <a:pt x="64" y="128"/>
                    <a:pt x="68" y="128"/>
                    <a:pt x="72" y="127"/>
                  </a:cubicBezTo>
                  <a:cubicBezTo>
                    <a:pt x="120" y="124"/>
                    <a:pt x="161" y="110"/>
                    <a:pt x="206" y="95"/>
                  </a:cubicBezTo>
                  <a:cubicBezTo>
                    <a:pt x="246" y="81"/>
                    <a:pt x="286" y="69"/>
                    <a:pt x="329" y="69"/>
                  </a:cubicBezTo>
                  <a:cubicBezTo>
                    <a:pt x="333" y="69"/>
                    <a:pt x="338" y="69"/>
                    <a:pt x="342" y="70"/>
                  </a:cubicBezTo>
                  <a:cubicBezTo>
                    <a:pt x="354" y="70"/>
                    <a:pt x="366" y="71"/>
                    <a:pt x="379" y="74"/>
                  </a:cubicBezTo>
                  <a:lnTo>
                    <a:pt x="382" y="74"/>
                  </a:lnTo>
                  <a:cubicBezTo>
                    <a:pt x="403" y="77"/>
                    <a:pt x="421" y="86"/>
                    <a:pt x="440" y="95"/>
                  </a:cubicBezTo>
                  <a:cubicBezTo>
                    <a:pt x="373" y="33"/>
                    <a:pt x="281" y="0"/>
                    <a:pt x="190"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6"/>
            <p:cNvSpPr/>
            <p:nvPr/>
          </p:nvSpPr>
          <p:spPr>
            <a:xfrm>
              <a:off x="3837800" y="2310650"/>
              <a:ext cx="14900" cy="4825"/>
            </a:xfrm>
            <a:custGeom>
              <a:avLst/>
              <a:gdLst/>
              <a:ahLst/>
              <a:cxnLst/>
              <a:rect l="l" t="t" r="r" b="b"/>
              <a:pathLst>
                <a:path w="596" h="193" extrusionOk="0">
                  <a:moveTo>
                    <a:pt x="57" y="0"/>
                  </a:moveTo>
                  <a:cubicBezTo>
                    <a:pt x="27" y="0"/>
                    <a:pt x="1" y="37"/>
                    <a:pt x="29" y="60"/>
                  </a:cubicBezTo>
                  <a:cubicBezTo>
                    <a:pt x="132" y="145"/>
                    <a:pt x="264" y="192"/>
                    <a:pt x="395" y="192"/>
                  </a:cubicBezTo>
                  <a:cubicBezTo>
                    <a:pt x="449" y="192"/>
                    <a:pt x="503" y="184"/>
                    <a:pt x="555" y="168"/>
                  </a:cubicBezTo>
                  <a:cubicBezTo>
                    <a:pt x="596" y="157"/>
                    <a:pt x="583" y="98"/>
                    <a:pt x="547" y="98"/>
                  </a:cubicBezTo>
                  <a:cubicBezTo>
                    <a:pt x="543" y="98"/>
                    <a:pt x="539" y="98"/>
                    <a:pt x="536" y="100"/>
                  </a:cubicBezTo>
                  <a:cubicBezTo>
                    <a:pt x="490" y="113"/>
                    <a:pt x="442" y="120"/>
                    <a:pt x="395" y="120"/>
                  </a:cubicBezTo>
                  <a:cubicBezTo>
                    <a:pt x="282" y="120"/>
                    <a:pt x="169" y="82"/>
                    <a:pt x="81" y="9"/>
                  </a:cubicBezTo>
                  <a:cubicBezTo>
                    <a:pt x="74" y="3"/>
                    <a:pt x="6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6"/>
            <p:cNvSpPr/>
            <p:nvPr/>
          </p:nvSpPr>
          <p:spPr>
            <a:xfrm>
              <a:off x="3851300" y="2297200"/>
              <a:ext cx="7600" cy="11475"/>
            </a:xfrm>
            <a:custGeom>
              <a:avLst/>
              <a:gdLst/>
              <a:ahLst/>
              <a:cxnLst/>
              <a:rect l="l" t="t" r="r" b="b"/>
              <a:pathLst>
                <a:path w="304" h="459" extrusionOk="0">
                  <a:moveTo>
                    <a:pt x="69" y="0"/>
                  </a:moveTo>
                  <a:cubicBezTo>
                    <a:pt x="59" y="0"/>
                    <a:pt x="49" y="4"/>
                    <a:pt x="43" y="11"/>
                  </a:cubicBezTo>
                  <a:cubicBezTo>
                    <a:pt x="27" y="26"/>
                    <a:pt x="30" y="46"/>
                    <a:pt x="43" y="61"/>
                  </a:cubicBezTo>
                  <a:cubicBezTo>
                    <a:pt x="101" y="133"/>
                    <a:pt x="155" y="211"/>
                    <a:pt x="201" y="293"/>
                  </a:cubicBezTo>
                  <a:cubicBezTo>
                    <a:pt x="205" y="302"/>
                    <a:pt x="215" y="312"/>
                    <a:pt x="217" y="324"/>
                  </a:cubicBezTo>
                  <a:cubicBezTo>
                    <a:pt x="217" y="325"/>
                    <a:pt x="218" y="327"/>
                    <a:pt x="218" y="328"/>
                  </a:cubicBezTo>
                  <a:lnTo>
                    <a:pt x="218" y="328"/>
                  </a:lnTo>
                  <a:cubicBezTo>
                    <a:pt x="216" y="332"/>
                    <a:pt x="211" y="336"/>
                    <a:pt x="210" y="338"/>
                  </a:cubicBezTo>
                  <a:cubicBezTo>
                    <a:pt x="195" y="351"/>
                    <a:pt x="175" y="361"/>
                    <a:pt x="158" y="369"/>
                  </a:cubicBezTo>
                  <a:cubicBezTo>
                    <a:pt x="126" y="382"/>
                    <a:pt x="93" y="389"/>
                    <a:pt x="59" y="389"/>
                  </a:cubicBezTo>
                  <a:cubicBezTo>
                    <a:pt x="52" y="389"/>
                    <a:pt x="46" y="389"/>
                    <a:pt x="39" y="388"/>
                  </a:cubicBezTo>
                  <a:cubicBezTo>
                    <a:pt x="37" y="388"/>
                    <a:pt x="36" y="388"/>
                    <a:pt x="34" y="388"/>
                  </a:cubicBezTo>
                  <a:cubicBezTo>
                    <a:pt x="16" y="388"/>
                    <a:pt x="1" y="406"/>
                    <a:pt x="0" y="422"/>
                  </a:cubicBezTo>
                  <a:cubicBezTo>
                    <a:pt x="0" y="443"/>
                    <a:pt x="16" y="456"/>
                    <a:pt x="34" y="458"/>
                  </a:cubicBezTo>
                  <a:cubicBezTo>
                    <a:pt x="42" y="459"/>
                    <a:pt x="50" y="459"/>
                    <a:pt x="58" y="459"/>
                  </a:cubicBezTo>
                  <a:cubicBezTo>
                    <a:pt x="106" y="459"/>
                    <a:pt x="153" y="447"/>
                    <a:pt x="196" y="427"/>
                  </a:cubicBezTo>
                  <a:cubicBezTo>
                    <a:pt x="242" y="403"/>
                    <a:pt x="303" y="361"/>
                    <a:pt x="282" y="300"/>
                  </a:cubicBezTo>
                  <a:cubicBezTo>
                    <a:pt x="272" y="272"/>
                    <a:pt x="256" y="247"/>
                    <a:pt x="241" y="222"/>
                  </a:cubicBezTo>
                  <a:cubicBezTo>
                    <a:pt x="226" y="198"/>
                    <a:pt x="211" y="176"/>
                    <a:pt x="196" y="152"/>
                  </a:cubicBezTo>
                  <a:cubicBezTo>
                    <a:pt x="165" y="103"/>
                    <a:pt x="129" y="57"/>
                    <a:pt x="92" y="11"/>
                  </a:cubicBezTo>
                  <a:cubicBezTo>
                    <a:pt x="87" y="4"/>
                    <a:pt x="78"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6"/>
            <p:cNvSpPr/>
            <p:nvPr/>
          </p:nvSpPr>
          <p:spPr>
            <a:xfrm>
              <a:off x="3883525" y="2376175"/>
              <a:ext cx="3150" cy="57675"/>
            </a:xfrm>
            <a:custGeom>
              <a:avLst/>
              <a:gdLst/>
              <a:ahLst/>
              <a:cxnLst/>
              <a:rect l="l" t="t" r="r" b="b"/>
              <a:pathLst>
                <a:path w="126" h="2307" extrusionOk="0">
                  <a:moveTo>
                    <a:pt x="90" y="1"/>
                  </a:moveTo>
                  <a:cubicBezTo>
                    <a:pt x="72" y="1"/>
                    <a:pt x="55" y="13"/>
                    <a:pt x="54" y="37"/>
                  </a:cubicBezTo>
                  <a:cubicBezTo>
                    <a:pt x="48" y="239"/>
                    <a:pt x="44" y="442"/>
                    <a:pt x="38" y="646"/>
                  </a:cubicBezTo>
                  <a:lnTo>
                    <a:pt x="0" y="2182"/>
                  </a:lnTo>
                  <a:cubicBezTo>
                    <a:pt x="23" y="2223"/>
                    <a:pt x="45" y="2266"/>
                    <a:pt x="70" y="2306"/>
                  </a:cubicBezTo>
                  <a:cubicBezTo>
                    <a:pt x="70" y="2268"/>
                    <a:pt x="72" y="2229"/>
                    <a:pt x="73" y="2187"/>
                  </a:cubicBezTo>
                  <a:cubicBezTo>
                    <a:pt x="90" y="1470"/>
                    <a:pt x="109" y="753"/>
                    <a:pt x="125" y="37"/>
                  </a:cubicBezTo>
                  <a:cubicBezTo>
                    <a:pt x="125" y="13"/>
                    <a:pt x="108" y="1"/>
                    <a:pt x="90"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6"/>
            <p:cNvSpPr/>
            <p:nvPr/>
          </p:nvSpPr>
          <p:spPr>
            <a:xfrm>
              <a:off x="3821875" y="2328725"/>
              <a:ext cx="35775" cy="25750"/>
            </a:xfrm>
            <a:custGeom>
              <a:avLst/>
              <a:gdLst/>
              <a:ahLst/>
              <a:cxnLst/>
              <a:rect l="l" t="t" r="r" b="b"/>
              <a:pathLst>
                <a:path w="1431" h="1030" extrusionOk="0">
                  <a:moveTo>
                    <a:pt x="55" y="0"/>
                  </a:moveTo>
                  <a:cubicBezTo>
                    <a:pt x="36" y="0"/>
                    <a:pt x="23" y="16"/>
                    <a:pt x="23" y="30"/>
                  </a:cubicBezTo>
                  <a:cubicBezTo>
                    <a:pt x="21" y="81"/>
                    <a:pt x="20" y="275"/>
                    <a:pt x="18" y="326"/>
                  </a:cubicBezTo>
                  <a:cubicBezTo>
                    <a:pt x="18" y="326"/>
                    <a:pt x="18" y="326"/>
                    <a:pt x="18" y="326"/>
                  </a:cubicBezTo>
                  <a:lnTo>
                    <a:pt x="18" y="326"/>
                  </a:lnTo>
                  <a:cubicBezTo>
                    <a:pt x="0" y="326"/>
                    <a:pt x="202" y="840"/>
                    <a:pt x="519" y="1006"/>
                  </a:cubicBezTo>
                  <a:cubicBezTo>
                    <a:pt x="549" y="1022"/>
                    <a:pt x="650" y="1030"/>
                    <a:pt x="751" y="1030"/>
                  </a:cubicBezTo>
                  <a:cubicBezTo>
                    <a:pt x="851" y="1030"/>
                    <a:pt x="951" y="1022"/>
                    <a:pt x="977" y="1006"/>
                  </a:cubicBezTo>
                  <a:cubicBezTo>
                    <a:pt x="1254" y="843"/>
                    <a:pt x="1431" y="326"/>
                    <a:pt x="1415" y="326"/>
                  </a:cubicBezTo>
                  <a:lnTo>
                    <a:pt x="1415" y="326"/>
                  </a:lnTo>
                  <a:cubicBezTo>
                    <a:pt x="1415" y="326"/>
                    <a:pt x="1415" y="326"/>
                    <a:pt x="1415" y="326"/>
                  </a:cubicBezTo>
                  <a:cubicBezTo>
                    <a:pt x="1412" y="275"/>
                    <a:pt x="1410" y="81"/>
                    <a:pt x="1409" y="30"/>
                  </a:cubicBezTo>
                  <a:cubicBezTo>
                    <a:pt x="1409" y="16"/>
                    <a:pt x="1397" y="0"/>
                    <a:pt x="1381" y="0"/>
                  </a:cubicBezTo>
                  <a:cubicBezTo>
                    <a:pt x="1380" y="0"/>
                    <a:pt x="1380" y="0"/>
                    <a:pt x="1379" y="1"/>
                  </a:cubicBezTo>
                  <a:cubicBezTo>
                    <a:pt x="1193" y="17"/>
                    <a:pt x="1039" y="139"/>
                    <a:pt x="939" y="292"/>
                  </a:cubicBezTo>
                  <a:cubicBezTo>
                    <a:pt x="838" y="448"/>
                    <a:pt x="795" y="636"/>
                    <a:pt x="766" y="816"/>
                  </a:cubicBezTo>
                  <a:cubicBezTo>
                    <a:pt x="764" y="823"/>
                    <a:pt x="763" y="831"/>
                    <a:pt x="763" y="840"/>
                  </a:cubicBezTo>
                  <a:cubicBezTo>
                    <a:pt x="761" y="832"/>
                    <a:pt x="758" y="823"/>
                    <a:pt x="757" y="816"/>
                  </a:cubicBezTo>
                  <a:cubicBezTo>
                    <a:pt x="721" y="633"/>
                    <a:pt x="675" y="448"/>
                    <a:pt x="561" y="292"/>
                  </a:cubicBezTo>
                  <a:cubicBezTo>
                    <a:pt x="445" y="139"/>
                    <a:pt x="268" y="17"/>
                    <a:pt x="57" y="1"/>
                  </a:cubicBezTo>
                  <a:cubicBezTo>
                    <a:pt x="56" y="0"/>
                    <a:pt x="55" y="0"/>
                    <a:pt x="55"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6"/>
            <p:cNvSpPr/>
            <p:nvPr/>
          </p:nvSpPr>
          <p:spPr>
            <a:xfrm>
              <a:off x="3816650" y="2325100"/>
              <a:ext cx="46550" cy="29750"/>
            </a:xfrm>
            <a:custGeom>
              <a:avLst/>
              <a:gdLst/>
              <a:ahLst/>
              <a:cxnLst/>
              <a:rect l="l" t="t" r="r" b="b"/>
              <a:pathLst>
                <a:path w="1862" h="1190" extrusionOk="0">
                  <a:moveTo>
                    <a:pt x="279" y="1"/>
                  </a:moveTo>
                  <a:cubicBezTo>
                    <a:pt x="262" y="1"/>
                    <a:pt x="246" y="1"/>
                    <a:pt x="229" y="3"/>
                  </a:cubicBezTo>
                  <a:cubicBezTo>
                    <a:pt x="175" y="9"/>
                    <a:pt x="129" y="46"/>
                    <a:pt x="129" y="104"/>
                  </a:cubicBezTo>
                  <a:lnTo>
                    <a:pt x="129" y="108"/>
                  </a:lnTo>
                  <a:cubicBezTo>
                    <a:pt x="113" y="111"/>
                    <a:pt x="98" y="111"/>
                    <a:pt x="85" y="114"/>
                  </a:cubicBezTo>
                  <a:cubicBezTo>
                    <a:pt x="30" y="122"/>
                    <a:pt x="0" y="190"/>
                    <a:pt x="14" y="238"/>
                  </a:cubicBezTo>
                  <a:cubicBezTo>
                    <a:pt x="28" y="287"/>
                    <a:pt x="69" y="309"/>
                    <a:pt x="116" y="309"/>
                  </a:cubicBezTo>
                  <a:cubicBezTo>
                    <a:pt x="123" y="309"/>
                    <a:pt x="130" y="308"/>
                    <a:pt x="137" y="307"/>
                  </a:cubicBezTo>
                  <a:cubicBezTo>
                    <a:pt x="152" y="305"/>
                    <a:pt x="168" y="304"/>
                    <a:pt x="183" y="304"/>
                  </a:cubicBezTo>
                  <a:cubicBezTo>
                    <a:pt x="350" y="304"/>
                    <a:pt x="495" y="438"/>
                    <a:pt x="582" y="567"/>
                  </a:cubicBezTo>
                  <a:cubicBezTo>
                    <a:pt x="703" y="747"/>
                    <a:pt x="771" y="955"/>
                    <a:pt x="882" y="1141"/>
                  </a:cubicBezTo>
                  <a:cubicBezTo>
                    <a:pt x="902" y="1175"/>
                    <a:pt x="933" y="1189"/>
                    <a:pt x="963" y="1189"/>
                  </a:cubicBezTo>
                  <a:cubicBezTo>
                    <a:pt x="990" y="1189"/>
                    <a:pt x="1016" y="1179"/>
                    <a:pt x="1037" y="1162"/>
                  </a:cubicBezTo>
                  <a:cubicBezTo>
                    <a:pt x="1166" y="1047"/>
                    <a:pt x="1209" y="738"/>
                    <a:pt x="1288" y="576"/>
                  </a:cubicBezTo>
                  <a:cubicBezTo>
                    <a:pt x="1356" y="432"/>
                    <a:pt x="1478" y="312"/>
                    <a:pt x="1624" y="252"/>
                  </a:cubicBezTo>
                  <a:cubicBezTo>
                    <a:pt x="1640" y="247"/>
                    <a:pt x="1653" y="235"/>
                    <a:pt x="1667" y="224"/>
                  </a:cubicBezTo>
                  <a:cubicBezTo>
                    <a:pt x="1689" y="220"/>
                    <a:pt x="1711" y="218"/>
                    <a:pt x="1731" y="218"/>
                  </a:cubicBezTo>
                  <a:cubicBezTo>
                    <a:pt x="1859" y="212"/>
                    <a:pt x="1861" y="18"/>
                    <a:pt x="1739" y="18"/>
                  </a:cubicBezTo>
                  <a:cubicBezTo>
                    <a:pt x="1737" y="18"/>
                    <a:pt x="1736" y="18"/>
                    <a:pt x="1734" y="18"/>
                  </a:cubicBezTo>
                  <a:cubicBezTo>
                    <a:pt x="1478" y="27"/>
                    <a:pt x="1233" y="146"/>
                    <a:pt x="1077" y="349"/>
                  </a:cubicBezTo>
                  <a:cubicBezTo>
                    <a:pt x="1033" y="404"/>
                    <a:pt x="998" y="465"/>
                    <a:pt x="970" y="530"/>
                  </a:cubicBezTo>
                  <a:cubicBezTo>
                    <a:pt x="936" y="456"/>
                    <a:pt x="897" y="383"/>
                    <a:pt x="847" y="316"/>
                  </a:cubicBezTo>
                  <a:cubicBezTo>
                    <a:pt x="712" y="140"/>
                    <a:pt x="506" y="1"/>
                    <a:pt x="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56"/>
          <p:cNvGrpSpPr/>
          <p:nvPr/>
        </p:nvGrpSpPr>
        <p:grpSpPr>
          <a:xfrm>
            <a:off x="7218399" y="1883987"/>
            <a:ext cx="1205548" cy="3158552"/>
            <a:chOff x="4462425" y="978425"/>
            <a:chExt cx="271875" cy="712300"/>
          </a:xfrm>
        </p:grpSpPr>
        <p:sp>
          <p:nvSpPr>
            <p:cNvPr id="1187" name="Google Shape;1187;p56"/>
            <p:cNvSpPr/>
            <p:nvPr/>
          </p:nvSpPr>
          <p:spPr>
            <a:xfrm>
              <a:off x="4529125" y="995025"/>
              <a:ext cx="148625" cy="145525"/>
            </a:xfrm>
            <a:custGeom>
              <a:avLst/>
              <a:gdLst/>
              <a:ahLst/>
              <a:cxnLst/>
              <a:rect l="l" t="t" r="r" b="b"/>
              <a:pathLst>
                <a:path w="5945" h="5821" extrusionOk="0">
                  <a:moveTo>
                    <a:pt x="2354" y="0"/>
                  </a:moveTo>
                  <a:cubicBezTo>
                    <a:pt x="1712" y="0"/>
                    <a:pt x="1085" y="386"/>
                    <a:pt x="1024" y="843"/>
                  </a:cubicBezTo>
                  <a:cubicBezTo>
                    <a:pt x="978" y="1193"/>
                    <a:pt x="1223" y="1541"/>
                    <a:pt x="1128" y="1888"/>
                  </a:cubicBezTo>
                  <a:cubicBezTo>
                    <a:pt x="999" y="2371"/>
                    <a:pt x="264" y="2690"/>
                    <a:pt x="96" y="3167"/>
                  </a:cubicBezTo>
                  <a:cubicBezTo>
                    <a:pt x="5" y="3429"/>
                    <a:pt x="100" y="3702"/>
                    <a:pt x="216" y="3955"/>
                  </a:cubicBezTo>
                  <a:cubicBezTo>
                    <a:pt x="335" y="4207"/>
                    <a:pt x="479" y="4460"/>
                    <a:pt x="490" y="4728"/>
                  </a:cubicBezTo>
                  <a:cubicBezTo>
                    <a:pt x="501" y="4997"/>
                    <a:pt x="344" y="5291"/>
                    <a:pt x="1" y="5418"/>
                  </a:cubicBezTo>
                  <a:cubicBezTo>
                    <a:pt x="628" y="5618"/>
                    <a:pt x="1312" y="5821"/>
                    <a:pt x="1988" y="5821"/>
                  </a:cubicBezTo>
                  <a:cubicBezTo>
                    <a:pt x="2216" y="5821"/>
                    <a:pt x="2443" y="5797"/>
                    <a:pt x="2667" y="5743"/>
                  </a:cubicBezTo>
                  <a:cubicBezTo>
                    <a:pt x="3043" y="5651"/>
                    <a:pt x="3377" y="5477"/>
                    <a:pt x="3763" y="5413"/>
                  </a:cubicBezTo>
                  <a:cubicBezTo>
                    <a:pt x="3909" y="5389"/>
                    <a:pt x="4056" y="5382"/>
                    <a:pt x="4204" y="5382"/>
                  </a:cubicBezTo>
                  <a:cubicBezTo>
                    <a:pt x="4432" y="5382"/>
                    <a:pt x="4661" y="5400"/>
                    <a:pt x="4889" y="5404"/>
                  </a:cubicBezTo>
                  <a:cubicBezTo>
                    <a:pt x="4915" y="5405"/>
                    <a:pt x="4940" y="5405"/>
                    <a:pt x="4966" y="5405"/>
                  </a:cubicBezTo>
                  <a:cubicBezTo>
                    <a:pt x="5320" y="5405"/>
                    <a:pt x="5696" y="5354"/>
                    <a:pt x="5944" y="5174"/>
                  </a:cubicBezTo>
                  <a:cubicBezTo>
                    <a:pt x="5213" y="4757"/>
                    <a:pt x="4919" y="4064"/>
                    <a:pt x="4833" y="3399"/>
                  </a:cubicBezTo>
                  <a:cubicBezTo>
                    <a:pt x="4750" y="2735"/>
                    <a:pt x="4096" y="2142"/>
                    <a:pt x="4041" y="1475"/>
                  </a:cubicBezTo>
                  <a:cubicBezTo>
                    <a:pt x="3920" y="8"/>
                    <a:pt x="2495" y="6"/>
                    <a:pt x="2489" y="6"/>
                  </a:cubicBezTo>
                  <a:cubicBezTo>
                    <a:pt x="2489" y="6"/>
                    <a:pt x="2489" y="6"/>
                    <a:pt x="2489" y="6"/>
                  </a:cubicBezTo>
                  <a:cubicBezTo>
                    <a:pt x="2444" y="2"/>
                    <a:pt x="2399" y="0"/>
                    <a:pt x="2354" y="0"/>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6"/>
            <p:cNvSpPr/>
            <p:nvPr/>
          </p:nvSpPr>
          <p:spPr>
            <a:xfrm>
              <a:off x="4620900" y="1086125"/>
              <a:ext cx="76150" cy="122275"/>
            </a:xfrm>
            <a:custGeom>
              <a:avLst/>
              <a:gdLst/>
              <a:ahLst/>
              <a:cxnLst/>
              <a:rect l="l" t="t" r="r" b="b"/>
              <a:pathLst>
                <a:path w="3046" h="4891" extrusionOk="0">
                  <a:moveTo>
                    <a:pt x="0" y="0"/>
                  </a:moveTo>
                  <a:cubicBezTo>
                    <a:pt x="0" y="0"/>
                    <a:pt x="69" y="1546"/>
                    <a:pt x="260" y="2083"/>
                  </a:cubicBezTo>
                  <a:cubicBezTo>
                    <a:pt x="614" y="3084"/>
                    <a:pt x="1458" y="4009"/>
                    <a:pt x="2564" y="4890"/>
                  </a:cubicBezTo>
                  <a:lnTo>
                    <a:pt x="3045" y="4232"/>
                  </a:lnTo>
                  <a:cubicBezTo>
                    <a:pt x="2047" y="2317"/>
                    <a:pt x="914" y="4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6"/>
            <p:cNvSpPr/>
            <p:nvPr/>
          </p:nvSpPr>
          <p:spPr>
            <a:xfrm>
              <a:off x="4516850" y="1230500"/>
              <a:ext cx="154025" cy="423425"/>
            </a:xfrm>
            <a:custGeom>
              <a:avLst/>
              <a:gdLst/>
              <a:ahLst/>
              <a:cxnLst/>
              <a:rect l="l" t="t" r="r" b="b"/>
              <a:pathLst>
                <a:path w="6161" h="16937" extrusionOk="0">
                  <a:moveTo>
                    <a:pt x="2398" y="1"/>
                  </a:moveTo>
                  <a:cubicBezTo>
                    <a:pt x="2398" y="1"/>
                    <a:pt x="1832" y="1360"/>
                    <a:pt x="1388" y="2446"/>
                  </a:cubicBezTo>
                  <a:cubicBezTo>
                    <a:pt x="1065" y="3239"/>
                    <a:pt x="896" y="4118"/>
                    <a:pt x="894" y="5023"/>
                  </a:cubicBezTo>
                  <a:cubicBezTo>
                    <a:pt x="894" y="6363"/>
                    <a:pt x="911" y="8309"/>
                    <a:pt x="1018" y="9020"/>
                  </a:cubicBezTo>
                  <a:cubicBezTo>
                    <a:pt x="1018" y="9020"/>
                    <a:pt x="0" y="12003"/>
                    <a:pt x="940" y="16587"/>
                  </a:cubicBezTo>
                  <a:cubicBezTo>
                    <a:pt x="954" y="16654"/>
                    <a:pt x="969" y="16721"/>
                    <a:pt x="983" y="16789"/>
                  </a:cubicBezTo>
                  <a:cubicBezTo>
                    <a:pt x="986" y="16804"/>
                    <a:pt x="988" y="16819"/>
                    <a:pt x="992" y="16834"/>
                  </a:cubicBezTo>
                  <a:lnTo>
                    <a:pt x="998" y="16856"/>
                  </a:lnTo>
                  <a:lnTo>
                    <a:pt x="1506" y="16856"/>
                  </a:lnTo>
                  <a:lnTo>
                    <a:pt x="1506" y="16854"/>
                  </a:lnTo>
                  <a:cubicBezTo>
                    <a:pt x="1508" y="16847"/>
                    <a:pt x="1511" y="16823"/>
                    <a:pt x="1512" y="16783"/>
                  </a:cubicBezTo>
                  <a:cubicBezTo>
                    <a:pt x="1515" y="16741"/>
                    <a:pt x="1520" y="16684"/>
                    <a:pt x="1526" y="16611"/>
                  </a:cubicBezTo>
                  <a:cubicBezTo>
                    <a:pt x="1607" y="15428"/>
                    <a:pt x="1973" y="10341"/>
                    <a:pt x="2176" y="9470"/>
                  </a:cubicBezTo>
                  <a:cubicBezTo>
                    <a:pt x="2176" y="9470"/>
                    <a:pt x="3330" y="5439"/>
                    <a:pt x="3387" y="4677"/>
                  </a:cubicBezTo>
                  <a:lnTo>
                    <a:pt x="3830" y="4705"/>
                  </a:lnTo>
                  <a:cubicBezTo>
                    <a:pt x="3830" y="4705"/>
                    <a:pt x="4240" y="8454"/>
                    <a:pt x="4489" y="9301"/>
                  </a:cubicBezTo>
                  <a:lnTo>
                    <a:pt x="4687" y="16590"/>
                  </a:lnTo>
                  <a:lnTo>
                    <a:pt x="4694" y="16835"/>
                  </a:lnTo>
                  <a:lnTo>
                    <a:pt x="4697" y="16936"/>
                  </a:lnTo>
                  <a:lnTo>
                    <a:pt x="5054" y="16850"/>
                  </a:lnTo>
                  <a:lnTo>
                    <a:pt x="5294" y="16793"/>
                  </a:lnTo>
                  <a:cubicBezTo>
                    <a:pt x="5294" y="16793"/>
                    <a:pt x="5308" y="16731"/>
                    <a:pt x="5330" y="16617"/>
                  </a:cubicBezTo>
                  <a:cubicBezTo>
                    <a:pt x="5487" y="15788"/>
                    <a:pt x="6108" y="12175"/>
                    <a:pt x="5606" y="8906"/>
                  </a:cubicBezTo>
                  <a:cubicBezTo>
                    <a:pt x="5606" y="8906"/>
                    <a:pt x="5985" y="6753"/>
                    <a:pt x="6096" y="4898"/>
                  </a:cubicBezTo>
                  <a:cubicBezTo>
                    <a:pt x="6160" y="3860"/>
                    <a:pt x="5989" y="2805"/>
                    <a:pt x="5611" y="1842"/>
                  </a:cubicBezTo>
                  <a:lnTo>
                    <a:pt x="4901"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6"/>
            <p:cNvSpPr/>
            <p:nvPr/>
          </p:nvSpPr>
          <p:spPr>
            <a:xfrm>
              <a:off x="4513275" y="1649650"/>
              <a:ext cx="46225" cy="41075"/>
            </a:xfrm>
            <a:custGeom>
              <a:avLst/>
              <a:gdLst/>
              <a:ahLst/>
              <a:cxnLst/>
              <a:rect l="l" t="t" r="r" b="b"/>
              <a:pathLst>
                <a:path w="1849" h="1643" extrusionOk="0">
                  <a:moveTo>
                    <a:pt x="1655" y="1"/>
                  </a:moveTo>
                  <a:cubicBezTo>
                    <a:pt x="1655" y="1"/>
                    <a:pt x="1129" y="14"/>
                    <a:pt x="1129" y="21"/>
                  </a:cubicBezTo>
                  <a:lnTo>
                    <a:pt x="1091" y="65"/>
                  </a:lnTo>
                  <a:lnTo>
                    <a:pt x="237" y="996"/>
                  </a:lnTo>
                  <a:lnTo>
                    <a:pt x="99" y="1156"/>
                  </a:lnTo>
                  <a:cubicBezTo>
                    <a:pt x="1" y="1262"/>
                    <a:pt x="35" y="1494"/>
                    <a:pt x="155" y="1550"/>
                  </a:cubicBezTo>
                  <a:cubicBezTo>
                    <a:pt x="170" y="1554"/>
                    <a:pt x="185" y="1562"/>
                    <a:pt x="200" y="1568"/>
                  </a:cubicBezTo>
                  <a:cubicBezTo>
                    <a:pt x="314" y="1612"/>
                    <a:pt x="466" y="1642"/>
                    <a:pt x="618" y="1642"/>
                  </a:cubicBezTo>
                  <a:cubicBezTo>
                    <a:pt x="843" y="1642"/>
                    <a:pt x="1070" y="1576"/>
                    <a:pt x="1181" y="1388"/>
                  </a:cubicBezTo>
                  <a:cubicBezTo>
                    <a:pt x="1260" y="1254"/>
                    <a:pt x="1377" y="1178"/>
                    <a:pt x="1500" y="1178"/>
                  </a:cubicBezTo>
                  <a:cubicBezTo>
                    <a:pt x="1505" y="1178"/>
                    <a:pt x="1510" y="1178"/>
                    <a:pt x="1514" y="1179"/>
                  </a:cubicBezTo>
                  <a:lnTo>
                    <a:pt x="1557" y="1179"/>
                  </a:lnTo>
                  <a:cubicBezTo>
                    <a:pt x="1561" y="1179"/>
                    <a:pt x="1565" y="1179"/>
                    <a:pt x="1569" y="1179"/>
                  </a:cubicBezTo>
                  <a:cubicBezTo>
                    <a:pt x="1848" y="1179"/>
                    <a:pt x="1791" y="752"/>
                    <a:pt x="1721" y="329"/>
                  </a:cubicBezTo>
                  <a:lnTo>
                    <a:pt x="1692" y="169"/>
                  </a:lnTo>
                  <a:cubicBezTo>
                    <a:pt x="1692" y="169"/>
                    <a:pt x="1685" y="136"/>
                    <a:pt x="1673" y="87"/>
                  </a:cubicBezTo>
                  <a:cubicBezTo>
                    <a:pt x="1670" y="66"/>
                    <a:pt x="1664" y="44"/>
                    <a:pt x="1658" y="16"/>
                  </a:cubicBezTo>
                  <a:cubicBezTo>
                    <a:pt x="1657" y="13"/>
                    <a:pt x="1657" y="7"/>
                    <a:pt x="1655"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6"/>
            <p:cNvSpPr/>
            <p:nvPr/>
          </p:nvSpPr>
          <p:spPr>
            <a:xfrm>
              <a:off x="4513275" y="1657925"/>
              <a:ext cx="46225" cy="32800"/>
            </a:xfrm>
            <a:custGeom>
              <a:avLst/>
              <a:gdLst/>
              <a:ahLst/>
              <a:cxnLst/>
              <a:rect l="l" t="t" r="r" b="b"/>
              <a:pathLst>
                <a:path w="1849" h="1312" extrusionOk="0">
                  <a:moveTo>
                    <a:pt x="1725" y="1"/>
                  </a:moveTo>
                  <a:lnTo>
                    <a:pt x="1725" y="1"/>
                  </a:lnTo>
                  <a:cubicBezTo>
                    <a:pt x="1621" y="106"/>
                    <a:pt x="1510" y="206"/>
                    <a:pt x="1398" y="305"/>
                  </a:cubicBezTo>
                  <a:cubicBezTo>
                    <a:pt x="1331" y="365"/>
                    <a:pt x="1265" y="424"/>
                    <a:pt x="1196" y="481"/>
                  </a:cubicBezTo>
                  <a:cubicBezTo>
                    <a:pt x="1181" y="494"/>
                    <a:pt x="1165" y="507"/>
                    <a:pt x="1150" y="521"/>
                  </a:cubicBezTo>
                  <a:cubicBezTo>
                    <a:pt x="1143" y="525"/>
                    <a:pt x="1137" y="530"/>
                    <a:pt x="1131" y="536"/>
                  </a:cubicBezTo>
                  <a:cubicBezTo>
                    <a:pt x="1126" y="537"/>
                    <a:pt x="1122" y="540"/>
                    <a:pt x="1121" y="543"/>
                  </a:cubicBezTo>
                  <a:cubicBezTo>
                    <a:pt x="1083" y="570"/>
                    <a:pt x="1046" y="598"/>
                    <a:pt x="1009" y="625"/>
                  </a:cubicBezTo>
                  <a:cubicBezTo>
                    <a:pt x="936" y="674"/>
                    <a:pt x="859" y="718"/>
                    <a:pt x="779" y="756"/>
                  </a:cubicBezTo>
                  <a:cubicBezTo>
                    <a:pt x="771" y="760"/>
                    <a:pt x="752" y="767"/>
                    <a:pt x="745" y="769"/>
                  </a:cubicBezTo>
                  <a:cubicBezTo>
                    <a:pt x="728" y="776"/>
                    <a:pt x="711" y="782"/>
                    <a:pt x="693" y="788"/>
                  </a:cubicBezTo>
                  <a:cubicBezTo>
                    <a:pt x="688" y="790"/>
                    <a:pt x="681" y="790"/>
                    <a:pt x="675" y="791"/>
                  </a:cubicBezTo>
                  <a:cubicBezTo>
                    <a:pt x="661" y="792"/>
                    <a:pt x="647" y="792"/>
                    <a:pt x="633" y="792"/>
                  </a:cubicBezTo>
                  <a:cubicBezTo>
                    <a:pt x="619" y="792"/>
                    <a:pt x="605" y="792"/>
                    <a:pt x="592" y="791"/>
                  </a:cubicBezTo>
                  <a:cubicBezTo>
                    <a:pt x="572" y="790"/>
                    <a:pt x="556" y="787"/>
                    <a:pt x="537" y="785"/>
                  </a:cubicBezTo>
                  <a:cubicBezTo>
                    <a:pt x="529" y="784"/>
                    <a:pt x="522" y="782"/>
                    <a:pt x="520" y="782"/>
                  </a:cubicBezTo>
                  <a:cubicBezTo>
                    <a:pt x="480" y="775"/>
                    <a:pt x="439" y="763"/>
                    <a:pt x="400" y="751"/>
                  </a:cubicBezTo>
                  <a:cubicBezTo>
                    <a:pt x="396" y="748"/>
                    <a:pt x="385" y="745"/>
                    <a:pt x="376" y="744"/>
                  </a:cubicBezTo>
                  <a:cubicBezTo>
                    <a:pt x="357" y="736"/>
                    <a:pt x="336" y="724"/>
                    <a:pt x="320" y="715"/>
                  </a:cubicBezTo>
                  <a:cubicBezTo>
                    <a:pt x="290" y="701"/>
                    <a:pt x="265" y="684"/>
                    <a:pt x="237" y="665"/>
                  </a:cubicBezTo>
                  <a:lnTo>
                    <a:pt x="99" y="825"/>
                  </a:lnTo>
                  <a:cubicBezTo>
                    <a:pt x="1" y="931"/>
                    <a:pt x="35" y="1163"/>
                    <a:pt x="155" y="1219"/>
                  </a:cubicBezTo>
                  <a:cubicBezTo>
                    <a:pt x="170" y="1223"/>
                    <a:pt x="185" y="1231"/>
                    <a:pt x="200" y="1237"/>
                  </a:cubicBezTo>
                  <a:cubicBezTo>
                    <a:pt x="314" y="1281"/>
                    <a:pt x="466" y="1311"/>
                    <a:pt x="618" y="1311"/>
                  </a:cubicBezTo>
                  <a:cubicBezTo>
                    <a:pt x="843" y="1311"/>
                    <a:pt x="1070" y="1245"/>
                    <a:pt x="1181" y="1057"/>
                  </a:cubicBezTo>
                  <a:cubicBezTo>
                    <a:pt x="1260" y="923"/>
                    <a:pt x="1377" y="847"/>
                    <a:pt x="1500" y="847"/>
                  </a:cubicBezTo>
                  <a:cubicBezTo>
                    <a:pt x="1505" y="847"/>
                    <a:pt x="1510" y="847"/>
                    <a:pt x="1514" y="848"/>
                  </a:cubicBezTo>
                  <a:lnTo>
                    <a:pt x="1557" y="848"/>
                  </a:lnTo>
                  <a:cubicBezTo>
                    <a:pt x="1561" y="848"/>
                    <a:pt x="1565" y="848"/>
                    <a:pt x="1569" y="848"/>
                  </a:cubicBezTo>
                  <a:cubicBezTo>
                    <a:pt x="1848" y="848"/>
                    <a:pt x="1791" y="422"/>
                    <a:pt x="1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6"/>
            <p:cNvSpPr/>
            <p:nvPr/>
          </p:nvSpPr>
          <p:spPr>
            <a:xfrm>
              <a:off x="4632325" y="1648350"/>
              <a:ext cx="46825" cy="42300"/>
            </a:xfrm>
            <a:custGeom>
              <a:avLst/>
              <a:gdLst/>
              <a:ahLst/>
              <a:cxnLst/>
              <a:rect l="l" t="t" r="r" b="b"/>
              <a:pathLst>
                <a:path w="1873" h="1692" extrusionOk="0">
                  <a:moveTo>
                    <a:pt x="677" y="1"/>
                  </a:moveTo>
                  <a:lnTo>
                    <a:pt x="97" y="50"/>
                  </a:lnTo>
                  <a:cubicBezTo>
                    <a:pt x="96" y="73"/>
                    <a:pt x="93" y="97"/>
                    <a:pt x="90" y="118"/>
                  </a:cubicBezTo>
                  <a:cubicBezTo>
                    <a:pt x="84" y="179"/>
                    <a:pt x="80" y="218"/>
                    <a:pt x="80" y="218"/>
                  </a:cubicBezTo>
                  <a:cubicBezTo>
                    <a:pt x="78" y="246"/>
                    <a:pt x="74" y="274"/>
                    <a:pt x="72" y="302"/>
                  </a:cubicBezTo>
                  <a:cubicBezTo>
                    <a:pt x="36" y="749"/>
                    <a:pt x="0" y="1228"/>
                    <a:pt x="297" y="1228"/>
                  </a:cubicBezTo>
                  <a:cubicBezTo>
                    <a:pt x="302" y="1228"/>
                    <a:pt x="306" y="1228"/>
                    <a:pt x="310" y="1228"/>
                  </a:cubicBezTo>
                  <a:lnTo>
                    <a:pt x="353" y="1228"/>
                  </a:lnTo>
                  <a:cubicBezTo>
                    <a:pt x="355" y="1228"/>
                    <a:pt x="358" y="1228"/>
                    <a:pt x="360" y="1228"/>
                  </a:cubicBezTo>
                  <a:cubicBezTo>
                    <a:pt x="486" y="1228"/>
                    <a:pt x="610" y="1302"/>
                    <a:pt x="705" y="1439"/>
                  </a:cubicBezTo>
                  <a:cubicBezTo>
                    <a:pt x="834" y="1626"/>
                    <a:pt x="1066" y="1692"/>
                    <a:pt x="1291" y="1692"/>
                  </a:cubicBezTo>
                  <a:cubicBezTo>
                    <a:pt x="1444" y="1692"/>
                    <a:pt x="1593" y="1662"/>
                    <a:pt x="1705" y="1618"/>
                  </a:cubicBezTo>
                  <a:cubicBezTo>
                    <a:pt x="1720" y="1612"/>
                    <a:pt x="1731" y="1606"/>
                    <a:pt x="1746" y="1599"/>
                  </a:cubicBezTo>
                  <a:cubicBezTo>
                    <a:pt x="1862" y="1546"/>
                    <a:pt x="1873" y="1312"/>
                    <a:pt x="1766" y="1205"/>
                  </a:cubicBezTo>
                  <a:lnTo>
                    <a:pt x="1656" y="1093"/>
                  </a:lnTo>
                  <a:lnTo>
                    <a:pt x="744" y="146"/>
                  </a:lnTo>
                  <a:lnTo>
                    <a:pt x="677" y="75"/>
                  </a:lnTo>
                  <a:cubicBezTo>
                    <a:pt x="677" y="68"/>
                    <a:pt x="675" y="42"/>
                    <a:pt x="677"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6"/>
            <p:cNvSpPr/>
            <p:nvPr/>
          </p:nvSpPr>
          <p:spPr>
            <a:xfrm>
              <a:off x="4632425" y="1655900"/>
              <a:ext cx="46725" cy="34750"/>
            </a:xfrm>
            <a:custGeom>
              <a:avLst/>
              <a:gdLst/>
              <a:ahLst/>
              <a:cxnLst/>
              <a:rect l="l" t="t" r="r" b="b"/>
              <a:pathLst>
                <a:path w="1869" h="1390" extrusionOk="0">
                  <a:moveTo>
                    <a:pt x="71" y="0"/>
                  </a:moveTo>
                  <a:cubicBezTo>
                    <a:pt x="34" y="447"/>
                    <a:pt x="1" y="926"/>
                    <a:pt x="296" y="926"/>
                  </a:cubicBezTo>
                  <a:cubicBezTo>
                    <a:pt x="301" y="926"/>
                    <a:pt x="305" y="926"/>
                    <a:pt x="309" y="926"/>
                  </a:cubicBezTo>
                  <a:lnTo>
                    <a:pt x="352" y="926"/>
                  </a:lnTo>
                  <a:cubicBezTo>
                    <a:pt x="355" y="926"/>
                    <a:pt x="359" y="926"/>
                    <a:pt x="363" y="926"/>
                  </a:cubicBezTo>
                  <a:cubicBezTo>
                    <a:pt x="487" y="926"/>
                    <a:pt x="612" y="1001"/>
                    <a:pt x="705" y="1137"/>
                  </a:cubicBezTo>
                  <a:cubicBezTo>
                    <a:pt x="835" y="1324"/>
                    <a:pt x="1066" y="1390"/>
                    <a:pt x="1291" y="1390"/>
                  </a:cubicBezTo>
                  <a:cubicBezTo>
                    <a:pt x="1443" y="1390"/>
                    <a:pt x="1592" y="1360"/>
                    <a:pt x="1704" y="1316"/>
                  </a:cubicBezTo>
                  <a:cubicBezTo>
                    <a:pt x="1718" y="1310"/>
                    <a:pt x="1732" y="1303"/>
                    <a:pt x="1747" y="1297"/>
                  </a:cubicBezTo>
                  <a:cubicBezTo>
                    <a:pt x="1858" y="1244"/>
                    <a:pt x="1869" y="1010"/>
                    <a:pt x="1760" y="903"/>
                  </a:cubicBezTo>
                  <a:lnTo>
                    <a:pt x="1650" y="791"/>
                  </a:lnTo>
                  <a:cubicBezTo>
                    <a:pt x="1646" y="802"/>
                    <a:pt x="1641" y="811"/>
                    <a:pt x="1635" y="820"/>
                  </a:cubicBezTo>
                  <a:cubicBezTo>
                    <a:pt x="1634" y="825"/>
                    <a:pt x="1629" y="829"/>
                    <a:pt x="1628" y="834"/>
                  </a:cubicBezTo>
                  <a:cubicBezTo>
                    <a:pt x="1619" y="841"/>
                    <a:pt x="1600" y="866"/>
                    <a:pt x="1594" y="871"/>
                  </a:cubicBezTo>
                  <a:cubicBezTo>
                    <a:pt x="1592" y="874"/>
                    <a:pt x="1589" y="877"/>
                    <a:pt x="1585" y="878"/>
                  </a:cubicBezTo>
                  <a:cubicBezTo>
                    <a:pt x="1579" y="880"/>
                    <a:pt x="1563" y="889"/>
                    <a:pt x="1552" y="896"/>
                  </a:cubicBezTo>
                  <a:cubicBezTo>
                    <a:pt x="1555" y="895"/>
                    <a:pt x="1559" y="895"/>
                    <a:pt x="1561" y="895"/>
                  </a:cubicBezTo>
                  <a:cubicBezTo>
                    <a:pt x="1564" y="895"/>
                    <a:pt x="1564" y="896"/>
                    <a:pt x="1554" y="899"/>
                  </a:cubicBezTo>
                  <a:cubicBezTo>
                    <a:pt x="1549" y="900"/>
                    <a:pt x="1548" y="900"/>
                    <a:pt x="1545" y="902"/>
                  </a:cubicBezTo>
                  <a:cubicBezTo>
                    <a:pt x="1545" y="902"/>
                    <a:pt x="1542" y="902"/>
                    <a:pt x="1542" y="903"/>
                  </a:cubicBezTo>
                  <a:cubicBezTo>
                    <a:pt x="1537" y="905"/>
                    <a:pt x="1530" y="909"/>
                    <a:pt x="1522" y="911"/>
                  </a:cubicBezTo>
                  <a:cubicBezTo>
                    <a:pt x="1511" y="915"/>
                    <a:pt x="1500" y="917"/>
                    <a:pt x="1488" y="918"/>
                  </a:cubicBezTo>
                  <a:lnTo>
                    <a:pt x="1487" y="918"/>
                  </a:lnTo>
                  <a:cubicBezTo>
                    <a:pt x="1472" y="918"/>
                    <a:pt x="1457" y="920"/>
                    <a:pt x="1443" y="920"/>
                  </a:cubicBezTo>
                  <a:cubicBezTo>
                    <a:pt x="1435" y="920"/>
                    <a:pt x="1428" y="919"/>
                    <a:pt x="1421" y="918"/>
                  </a:cubicBezTo>
                  <a:lnTo>
                    <a:pt x="1408" y="918"/>
                  </a:lnTo>
                  <a:cubicBezTo>
                    <a:pt x="1399" y="917"/>
                    <a:pt x="1386" y="915"/>
                    <a:pt x="1384" y="912"/>
                  </a:cubicBezTo>
                  <a:cubicBezTo>
                    <a:pt x="1358" y="908"/>
                    <a:pt x="1334" y="900"/>
                    <a:pt x="1310" y="893"/>
                  </a:cubicBezTo>
                  <a:cubicBezTo>
                    <a:pt x="1298" y="889"/>
                    <a:pt x="1288" y="886"/>
                    <a:pt x="1279" y="881"/>
                  </a:cubicBezTo>
                  <a:cubicBezTo>
                    <a:pt x="1234" y="862"/>
                    <a:pt x="1191" y="838"/>
                    <a:pt x="1148" y="813"/>
                  </a:cubicBezTo>
                  <a:cubicBezTo>
                    <a:pt x="1124" y="798"/>
                    <a:pt x="1102" y="783"/>
                    <a:pt x="1080" y="767"/>
                  </a:cubicBezTo>
                  <a:cubicBezTo>
                    <a:pt x="1071" y="759"/>
                    <a:pt x="1059" y="753"/>
                    <a:pt x="1050" y="746"/>
                  </a:cubicBezTo>
                  <a:cubicBezTo>
                    <a:pt x="1049" y="744"/>
                    <a:pt x="1038" y="739"/>
                    <a:pt x="1034" y="733"/>
                  </a:cubicBezTo>
                  <a:cubicBezTo>
                    <a:pt x="1028" y="730"/>
                    <a:pt x="1022" y="724"/>
                    <a:pt x="1020" y="722"/>
                  </a:cubicBezTo>
                  <a:cubicBezTo>
                    <a:pt x="1011" y="715"/>
                    <a:pt x="1002" y="707"/>
                    <a:pt x="991" y="700"/>
                  </a:cubicBezTo>
                  <a:cubicBezTo>
                    <a:pt x="968" y="684"/>
                    <a:pt x="948" y="666"/>
                    <a:pt x="925" y="648"/>
                  </a:cubicBezTo>
                  <a:cubicBezTo>
                    <a:pt x="830" y="574"/>
                    <a:pt x="737" y="501"/>
                    <a:pt x="634" y="441"/>
                  </a:cubicBezTo>
                  <a:cubicBezTo>
                    <a:pt x="543" y="388"/>
                    <a:pt x="448" y="342"/>
                    <a:pt x="358" y="287"/>
                  </a:cubicBezTo>
                  <a:cubicBezTo>
                    <a:pt x="334" y="275"/>
                    <a:pt x="309" y="260"/>
                    <a:pt x="287" y="245"/>
                  </a:cubicBezTo>
                  <a:cubicBezTo>
                    <a:pt x="278" y="238"/>
                    <a:pt x="266" y="232"/>
                    <a:pt x="255" y="225"/>
                  </a:cubicBezTo>
                  <a:cubicBezTo>
                    <a:pt x="252" y="220"/>
                    <a:pt x="248" y="219"/>
                    <a:pt x="246" y="217"/>
                  </a:cubicBezTo>
                  <a:cubicBezTo>
                    <a:pt x="243" y="217"/>
                    <a:pt x="243" y="216"/>
                    <a:pt x="242" y="216"/>
                  </a:cubicBezTo>
                  <a:cubicBezTo>
                    <a:pt x="203" y="181"/>
                    <a:pt x="168" y="149"/>
                    <a:pt x="134" y="112"/>
                  </a:cubicBezTo>
                  <a:cubicBezTo>
                    <a:pt x="126" y="101"/>
                    <a:pt x="119" y="91"/>
                    <a:pt x="113" y="82"/>
                  </a:cubicBezTo>
                  <a:lnTo>
                    <a:pt x="96" y="54"/>
                  </a:lnTo>
                  <a:cubicBezTo>
                    <a:pt x="93" y="52"/>
                    <a:pt x="90" y="45"/>
                    <a:pt x="86" y="39"/>
                  </a:cubicBezTo>
                  <a:cubicBezTo>
                    <a:pt x="82" y="26"/>
                    <a:pt x="76" y="12"/>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6"/>
            <p:cNvSpPr/>
            <p:nvPr/>
          </p:nvSpPr>
          <p:spPr>
            <a:xfrm>
              <a:off x="4538500" y="1085925"/>
              <a:ext cx="135225" cy="244325"/>
            </a:xfrm>
            <a:custGeom>
              <a:avLst/>
              <a:gdLst/>
              <a:ahLst/>
              <a:cxnLst/>
              <a:rect l="l" t="t" r="r" b="b"/>
              <a:pathLst>
                <a:path w="5409" h="9773" extrusionOk="0">
                  <a:moveTo>
                    <a:pt x="3155" y="1"/>
                  </a:moveTo>
                  <a:cubicBezTo>
                    <a:pt x="3153" y="1"/>
                    <a:pt x="3152" y="1"/>
                    <a:pt x="3151" y="1"/>
                  </a:cubicBezTo>
                  <a:lnTo>
                    <a:pt x="3130" y="1"/>
                  </a:lnTo>
                  <a:cubicBezTo>
                    <a:pt x="2968" y="1"/>
                    <a:pt x="1939" y="62"/>
                    <a:pt x="1379" y="96"/>
                  </a:cubicBezTo>
                  <a:cubicBezTo>
                    <a:pt x="1166" y="108"/>
                    <a:pt x="1021" y="118"/>
                    <a:pt x="1021" y="118"/>
                  </a:cubicBezTo>
                  <a:cubicBezTo>
                    <a:pt x="1021" y="118"/>
                    <a:pt x="998" y="268"/>
                    <a:pt x="960" y="470"/>
                  </a:cubicBezTo>
                  <a:cubicBezTo>
                    <a:pt x="932" y="604"/>
                    <a:pt x="899" y="763"/>
                    <a:pt x="856" y="916"/>
                  </a:cubicBezTo>
                  <a:cubicBezTo>
                    <a:pt x="804" y="1110"/>
                    <a:pt x="737" y="1300"/>
                    <a:pt x="661" y="1486"/>
                  </a:cubicBezTo>
                  <a:lnTo>
                    <a:pt x="588" y="1661"/>
                  </a:lnTo>
                  <a:cubicBezTo>
                    <a:pt x="383" y="2152"/>
                    <a:pt x="383" y="2710"/>
                    <a:pt x="590" y="3221"/>
                  </a:cubicBezTo>
                  <a:cubicBezTo>
                    <a:pt x="819" y="3787"/>
                    <a:pt x="1087" y="4420"/>
                    <a:pt x="1136" y="4870"/>
                  </a:cubicBezTo>
                  <a:cubicBezTo>
                    <a:pt x="1162" y="5103"/>
                    <a:pt x="1131" y="5480"/>
                    <a:pt x="1044" y="5691"/>
                  </a:cubicBezTo>
                  <a:cubicBezTo>
                    <a:pt x="190" y="7845"/>
                    <a:pt x="0" y="9438"/>
                    <a:pt x="0" y="9438"/>
                  </a:cubicBezTo>
                  <a:cubicBezTo>
                    <a:pt x="736" y="9665"/>
                    <a:pt x="1499" y="9773"/>
                    <a:pt x="2288" y="9773"/>
                  </a:cubicBezTo>
                  <a:cubicBezTo>
                    <a:pt x="3240" y="9773"/>
                    <a:pt x="4232" y="9617"/>
                    <a:pt x="5266" y="9328"/>
                  </a:cubicBezTo>
                  <a:cubicBezTo>
                    <a:pt x="5265" y="9326"/>
                    <a:pt x="5409" y="8521"/>
                    <a:pt x="4366" y="6009"/>
                  </a:cubicBezTo>
                  <a:cubicBezTo>
                    <a:pt x="4191" y="5592"/>
                    <a:pt x="4118" y="5145"/>
                    <a:pt x="4137" y="4680"/>
                  </a:cubicBezTo>
                  <a:cubicBezTo>
                    <a:pt x="4152" y="4332"/>
                    <a:pt x="4237" y="3980"/>
                    <a:pt x="4351" y="3652"/>
                  </a:cubicBezTo>
                  <a:cubicBezTo>
                    <a:pt x="4608" y="3251"/>
                    <a:pt x="4860" y="2980"/>
                    <a:pt x="4543" y="2077"/>
                  </a:cubicBezTo>
                  <a:lnTo>
                    <a:pt x="4342" y="1324"/>
                  </a:lnTo>
                  <a:cubicBezTo>
                    <a:pt x="4293" y="1144"/>
                    <a:pt x="4223" y="928"/>
                    <a:pt x="4153" y="721"/>
                  </a:cubicBezTo>
                  <a:cubicBezTo>
                    <a:pt x="4134" y="668"/>
                    <a:pt x="4112" y="614"/>
                    <a:pt x="4087" y="565"/>
                  </a:cubicBezTo>
                  <a:cubicBezTo>
                    <a:pt x="3903" y="223"/>
                    <a:pt x="3545" y="1"/>
                    <a:pt x="3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6"/>
            <p:cNvSpPr/>
            <p:nvPr/>
          </p:nvSpPr>
          <p:spPr>
            <a:xfrm>
              <a:off x="4539875" y="1111875"/>
              <a:ext cx="109358" cy="14850"/>
            </a:xfrm>
            <a:custGeom>
              <a:avLst/>
              <a:gdLst/>
              <a:ahLst/>
              <a:cxnLst/>
              <a:rect l="l" t="t" r="r" b="b"/>
              <a:pathLst>
                <a:path w="6655" h="594" extrusionOk="0">
                  <a:moveTo>
                    <a:pt x="6598" y="0"/>
                  </a:moveTo>
                  <a:cubicBezTo>
                    <a:pt x="6594" y="0"/>
                    <a:pt x="6590" y="1"/>
                    <a:pt x="6585" y="2"/>
                  </a:cubicBezTo>
                  <a:cubicBezTo>
                    <a:pt x="5805" y="276"/>
                    <a:pt x="4981" y="420"/>
                    <a:pt x="4146" y="478"/>
                  </a:cubicBezTo>
                  <a:cubicBezTo>
                    <a:pt x="3820" y="500"/>
                    <a:pt x="3492" y="510"/>
                    <a:pt x="3164" y="510"/>
                  </a:cubicBezTo>
                  <a:cubicBezTo>
                    <a:pt x="2626" y="510"/>
                    <a:pt x="2086" y="484"/>
                    <a:pt x="1547" y="445"/>
                  </a:cubicBezTo>
                  <a:cubicBezTo>
                    <a:pt x="1049" y="408"/>
                    <a:pt x="551" y="360"/>
                    <a:pt x="52" y="314"/>
                  </a:cubicBezTo>
                  <a:cubicBezTo>
                    <a:pt x="51" y="314"/>
                    <a:pt x="49" y="314"/>
                    <a:pt x="47" y="314"/>
                  </a:cubicBezTo>
                  <a:cubicBezTo>
                    <a:pt x="1" y="314"/>
                    <a:pt x="7" y="390"/>
                    <a:pt x="57" y="396"/>
                  </a:cubicBezTo>
                  <a:cubicBezTo>
                    <a:pt x="944" y="479"/>
                    <a:pt x="1833" y="565"/>
                    <a:pt x="2720" y="588"/>
                  </a:cubicBezTo>
                  <a:cubicBezTo>
                    <a:pt x="2870" y="592"/>
                    <a:pt x="3019" y="594"/>
                    <a:pt x="3168" y="594"/>
                  </a:cubicBezTo>
                  <a:cubicBezTo>
                    <a:pt x="3870" y="594"/>
                    <a:pt x="4570" y="548"/>
                    <a:pt x="5256" y="430"/>
                  </a:cubicBezTo>
                  <a:cubicBezTo>
                    <a:pt x="5716" y="350"/>
                    <a:pt x="6169" y="237"/>
                    <a:pt x="6608" y="83"/>
                  </a:cubicBezTo>
                  <a:cubicBezTo>
                    <a:pt x="6655" y="65"/>
                    <a:pt x="6637" y="0"/>
                    <a:pt x="6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6"/>
            <p:cNvSpPr/>
            <p:nvPr/>
          </p:nvSpPr>
          <p:spPr>
            <a:xfrm>
              <a:off x="4541063" y="1126875"/>
              <a:ext cx="107948" cy="17300"/>
            </a:xfrm>
            <a:custGeom>
              <a:avLst/>
              <a:gdLst/>
              <a:ahLst/>
              <a:cxnLst/>
              <a:rect l="l" t="t" r="r" b="b"/>
              <a:pathLst>
                <a:path w="6322" h="692" extrusionOk="0">
                  <a:moveTo>
                    <a:pt x="6262" y="1"/>
                  </a:moveTo>
                  <a:cubicBezTo>
                    <a:pt x="6259" y="1"/>
                    <a:pt x="6255" y="1"/>
                    <a:pt x="6250" y="3"/>
                  </a:cubicBezTo>
                  <a:cubicBezTo>
                    <a:pt x="5481" y="242"/>
                    <a:pt x="4686" y="413"/>
                    <a:pt x="3881" y="511"/>
                  </a:cubicBezTo>
                  <a:cubicBezTo>
                    <a:pt x="3328" y="577"/>
                    <a:pt x="2772" y="610"/>
                    <a:pt x="2213" y="610"/>
                  </a:cubicBezTo>
                  <a:cubicBezTo>
                    <a:pt x="1958" y="610"/>
                    <a:pt x="1703" y="603"/>
                    <a:pt x="1448" y="589"/>
                  </a:cubicBezTo>
                  <a:cubicBezTo>
                    <a:pt x="988" y="563"/>
                    <a:pt x="527" y="514"/>
                    <a:pt x="68" y="441"/>
                  </a:cubicBezTo>
                  <a:cubicBezTo>
                    <a:pt x="66" y="440"/>
                    <a:pt x="63" y="440"/>
                    <a:pt x="61" y="440"/>
                  </a:cubicBezTo>
                  <a:cubicBezTo>
                    <a:pt x="15" y="440"/>
                    <a:pt x="1" y="511"/>
                    <a:pt x="50" y="518"/>
                  </a:cubicBezTo>
                  <a:cubicBezTo>
                    <a:pt x="781" y="635"/>
                    <a:pt x="1517" y="691"/>
                    <a:pt x="2250" y="691"/>
                  </a:cubicBezTo>
                  <a:cubicBezTo>
                    <a:pt x="2337" y="691"/>
                    <a:pt x="2423" y="690"/>
                    <a:pt x="2510" y="689"/>
                  </a:cubicBezTo>
                  <a:cubicBezTo>
                    <a:pt x="3329" y="673"/>
                    <a:pt x="4144" y="583"/>
                    <a:pt x="4940" y="424"/>
                  </a:cubicBezTo>
                  <a:cubicBezTo>
                    <a:pt x="5392" y="332"/>
                    <a:pt x="5836" y="219"/>
                    <a:pt x="6274" y="83"/>
                  </a:cubicBezTo>
                  <a:cubicBezTo>
                    <a:pt x="6322" y="69"/>
                    <a:pt x="6303" y="1"/>
                    <a:pt x="6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6"/>
            <p:cNvSpPr/>
            <p:nvPr/>
          </p:nvSpPr>
          <p:spPr>
            <a:xfrm>
              <a:off x="4536374" y="1146175"/>
              <a:ext cx="118418" cy="16300"/>
            </a:xfrm>
            <a:custGeom>
              <a:avLst/>
              <a:gdLst/>
              <a:ahLst/>
              <a:cxnLst/>
              <a:rect l="l" t="t" r="r" b="b"/>
              <a:pathLst>
                <a:path w="6401" h="652" extrusionOk="0">
                  <a:moveTo>
                    <a:pt x="6344" y="1"/>
                  </a:moveTo>
                  <a:cubicBezTo>
                    <a:pt x="6340" y="1"/>
                    <a:pt x="6336" y="2"/>
                    <a:pt x="6331" y="3"/>
                  </a:cubicBezTo>
                  <a:cubicBezTo>
                    <a:pt x="5551" y="250"/>
                    <a:pt x="4743" y="419"/>
                    <a:pt x="3925" y="504"/>
                  </a:cubicBezTo>
                  <a:cubicBezTo>
                    <a:pt x="3499" y="549"/>
                    <a:pt x="3069" y="571"/>
                    <a:pt x="2639" y="571"/>
                  </a:cubicBezTo>
                  <a:cubicBezTo>
                    <a:pt x="2247" y="571"/>
                    <a:pt x="1853" y="552"/>
                    <a:pt x="1461" y="516"/>
                  </a:cubicBezTo>
                  <a:cubicBezTo>
                    <a:pt x="994" y="472"/>
                    <a:pt x="531" y="403"/>
                    <a:pt x="67" y="306"/>
                  </a:cubicBezTo>
                  <a:cubicBezTo>
                    <a:pt x="64" y="305"/>
                    <a:pt x="60" y="305"/>
                    <a:pt x="57" y="305"/>
                  </a:cubicBezTo>
                  <a:cubicBezTo>
                    <a:pt x="13" y="305"/>
                    <a:pt x="1" y="375"/>
                    <a:pt x="49" y="383"/>
                  </a:cubicBezTo>
                  <a:cubicBezTo>
                    <a:pt x="869" y="554"/>
                    <a:pt x="1701" y="643"/>
                    <a:pt x="2532" y="651"/>
                  </a:cubicBezTo>
                  <a:cubicBezTo>
                    <a:pt x="2569" y="651"/>
                    <a:pt x="2606" y="651"/>
                    <a:pt x="2643" y="651"/>
                  </a:cubicBezTo>
                  <a:cubicBezTo>
                    <a:pt x="3439" y="651"/>
                    <a:pt x="4231" y="575"/>
                    <a:pt x="5005" y="425"/>
                  </a:cubicBezTo>
                  <a:cubicBezTo>
                    <a:pt x="5462" y="336"/>
                    <a:pt x="5912" y="220"/>
                    <a:pt x="6355" y="80"/>
                  </a:cubicBezTo>
                  <a:cubicBezTo>
                    <a:pt x="6401" y="67"/>
                    <a:pt x="6384" y="1"/>
                    <a:pt x="6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6"/>
            <p:cNvSpPr/>
            <p:nvPr/>
          </p:nvSpPr>
          <p:spPr>
            <a:xfrm>
              <a:off x="4534825" y="1161475"/>
              <a:ext cx="117148" cy="15650"/>
            </a:xfrm>
            <a:custGeom>
              <a:avLst/>
              <a:gdLst/>
              <a:ahLst/>
              <a:cxnLst/>
              <a:rect l="l" t="t" r="r" b="b"/>
              <a:pathLst>
                <a:path w="7115" h="626" extrusionOk="0">
                  <a:moveTo>
                    <a:pt x="7054" y="0"/>
                  </a:moveTo>
                  <a:cubicBezTo>
                    <a:pt x="7050" y="0"/>
                    <a:pt x="7047" y="1"/>
                    <a:pt x="7043" y="2"/>
                  </a:cubicBezTo>
                  <a:cubicBezTo>
                    <a:pt x="6160" y="218"/>
                    <a:pt x="5260" y="373"/>
                    <a:pt x="4350" y="459"/>
                  </a:cubicBezTo>
                  <a:cubicBezTo>
                    <a:pt x="3755" y="515"/>
                    <a:pt x="3155" y="544"/>
                    <a:pt x="2554" y="544"/>
                  </a:cubicBezTo>
                  <a:cubicBezTo>
                    <a:pt x="2236" y="544"/>
                    <a:pt x="1918" y="536"/>
                    <a:pt x="1600" y="520"/>
                  </a:cubicBezTo>
                  <a:cubicBezTo>
                    <a:pt x="1085" y="493"/>
                    <a:pt x="568" y="447"/>
                    <a:pt x="52" y="379"/>
                  </a:cubicBezTo>
                  <a:cubicBezTo>
                    <a:pt x="50" y="379"/>
                    <a:pt x="48" y="378"/>
                    <a:pt x="46" y="378"/>
                  </a:cubicBezTo>
                  <a:cubicBezTo>
                    <a:pt x="1" y="378"/>
                    <a:pt x="6" y="453"/>
                    <a:pt x="55" y="461"/>
                  </a:cubicBezTo>
                  <a:cubicBezTo>
                    <a:pt x="886" y="569"/>
                    <a:pt x="1723" y="626"/>
                    <a:pt x="2557" y="626"/>
                  </a:cubicBezTo>
                  <a:cubicBezTo>
                    <a:pt x="2645" y="626"/>
                    <a:pt x="2734" y="625"/>
                    <a:pt x="2823" y="624"/>
                  </a:cubicBezTo>
                  <a:cubicBezTo>
                    <a:pt x="3741" y="611"/>
                    <a:pt x="4654" y="533"/>
                    <a:pt x="5556" y="388"/>
                  </a:cubicBezTo>
                  <a:cubicBezTo>
                    <a:pt x="6064" y="306"/>
                    <a:pt x="6569" y="204"/>
                    <a:pt x="7068" y="80"/>
                  </a:cubicBezTo>
                  <a:cubicBezTo>
                    <a:pt x="7115" y="68"/>
                    <a:pt x="7097" y="0"/>
                    <a:pt x="7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6"/>
            <p:cNvSpPr/>
            <p:nvPr/>
          </p:nvSpPr>
          <p:spPr>
            <a:xfrm>
              <a:off x="4537220" y="1184525"/>
              <a:ext cx="127175" cy="15225"/>
            </a:xfrm>
            <a:custGeom>
              <a:avLst/>
              <a:gdLst/>
              <a:ahLst/>
              <a:cxnLst/>
              <a:rect l="l" t="t" r="r" b="b"/>
              <a:pathLst>
                <a:path w="7448" h="609" extrusionOk="0">
                  <a:moveTo>
                    <a:pt x="7386" y="1"/>
                  </a:moveTo>
                  <a:cubicBezTo>
                    <a:pt x="7383" y="1"/>
                    <a:pt x="7379" y="1"/>
                    <a:pt x="7376" y="2"/>
                  </a:cubicBezTo>
                  <a:cubicBezTo>
                    <a:pt x="6456" y="244"/>
                    <a:pt x="5514" y="402"/>
                    <a:pt x="4561" y="477"/>
                  </a:cubicBezTo>
                  <a:cubicBezTo>
                    <a:pt x="4130" y="511"/>
                    <a:pt x="3698" y="528"/>
                    <a:pt x="3264" y="528"/>
                  </a:cubicBezTo>
                  <a:cubicBezTo>
                    <a:pt x="2739" y="528"/>
                    <a:pt x="2214" y="503"/>
                    <a:pt x="1689" y="454"/>
                  </a:cubicBezTo>
                  <a:cubicBezTo>
                    <a:pt x="1147" y="402"/>
                    <a:pt x="605" y="323"/>
                    <a:pt x="69" y="220"/>
                  </a:cubicBezTo>
                  <a:cubicBezTo>
                    <a:pt x="66" y="220"/>
                    <a:pt x="62" y="219"/>
                    <a:pt x="59" y="219"/>
                  </a:cubicBezTo>
                  <a:cubicBezTo>
                    <a:pt x="15" y="219"/>
                    <a:pt x="1" y="289"/>
                    <a:pt x="49" y="298"/>
                  </a:cubicBezTo>
                  <a:cubicBezTo>
                    <a:pt x="1009" y="485"/>
                    <a:pt x="1979" y="587"/>
                    <a:pt x="2946" y="605"/>
                  </a:cubicBezTo>
                  <a:cubicBezTo>
                    <a:pt x="3056" y="607"/>
                    <a:pt x="3166" y="608"/>
                    <a:pt x="3276" y="608"/>
                  </a:cubicBezTo>
                  <a:cubicBezTo>
                    <a:pt x="4127" y="608"/>
                    <a:pt x="4976" y="542"/>
                    <a:pt x="5810" y="411"/>
                  </a:cubicBezTo>
                  <a:cubicBezTo>
                    <a:pt x="6346" y="327"/>
                    <a:pt x="6875" y="216"/>
                    <a:pt x="7399" y="81"/>
                  </a:cubicBezTo>
                  <a:cubicBezTo>
                    <a:pt x="7448" y="68"/>
                    <a:pt x="7429" y="1"/>
                    <a:pt x="7386"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6"/>
            <p:cNvSpPr/>
            <p:nvPr/>
          </p:nvSpPr>
          <p:spPr>
            <a:xfrm>
              <a:off x="4535525" y="1210900"/>
              <a:ext cx="108470" cy="8950"/>
            </a:xfrm>
            <a:custGeom>
              <a:avLst/>
              <a:gdLst/>
              <a:ahLst/>
              <a:cxnLst/>
              <a:rect l="l" t="t" r="r" b="b"/>
              <a:pathLst>
                <a:path w="5579" h="358" extrusionOk="0">
                  <a:moveTo>
                    <a:pt x="60" y="1"/>
                  </a:moveTo>
                  <a:cubicBezTo>
                    <a:pt x="15" y="1"/>
                    <a:pt x="0" y="72"/>
                    <a:pt x="49" y="80"/>
                  </a:cubicBezTo>
                  <a:cubicBezTo>
                    <a:pt x="759" y="222"/>
                    <a:pt x="1475" y="309"/>
                    <a:pt x="2193" y="342"/>
                  </a:cubicBezTo>
                  <a:cubicBezTo>
                    <a:pt x="2417" y="352"/>
                    <a:pt x="2641" y="358"/>
                    <a:pt x="2864" y="358"/>
                  </a:cubicBezTo>
                  <a:cubicBezTo>
                    <a:pt x="3359" y="358"/>
                    <a:pt x="3853" y="332"/>
                    <a:pt x="4342" y="279"/>
                  </a:cubicBezTo>
                  <a:cubicBezTo>
                    <a:pt x="4740" y="236"/>
                    <a:pt x="5135" y="177"/>
                    <a:pt x="5528" y="101"/>
                  </a:cubicBezTo>
                  <a:cubicBezTo>
                    <a:pt x="5578" y="91"/>
                    <a:pt x="5558" y="22"/>
                    <a:pt x="5513" y="22"/>
                  </a:cubicBezTo>
                  <a:cubicBezTo>
                    <a:pt x="5511" y="22"/>
                    <a:pt x="5508" y="22"/>
                    <a:pt x="5505" y="22"/>
                  </a:cubicBezTo>
                  <a:cubicBezTo>
                    <a:pt x="4813" y="158"/>
                    <a:pt x="4108" y="239"/>
                    <a:pt x="3396" y="266"/>
                  </a:cubicBezTo>
                  <a:cubicBezTo>
                    <a:pt x="3214" y="273"/>
                    <a:pt x="3031" y="277"/>
                    <a:pt x="2849" y="277"/>
                  </a:cubicBezTo>
                  <a:cubicBezTo>
                    <a:pt x="2322" y="277"/>
                    <a:pt x="1794" y="247"/>
                    <a:pt x="1267" y="187"/>
                  </a:cubicBezTo>
                  <a:cubicBezTo>
                    <a:pt x="866" y="143"/>
                    <a:pt x="468" y="80"/>
                    <a:pt x="69" y="2"/>
                  </a:cubicBezTo>
                  <a:cubicBezTo>
                    <a:pt x="65" y="1"/>
                    <a:pt x="62"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6"/>
            <p:cNvSpPr/>
            <p:nvPr/>
          </p:nvSpPr>
          <p:spPr>
            <a:xfrm>
              <a:off x="4545639" y="1099050"/>
              <a:ext cx="91881" cy="16775"/>
            </a:xfrm>
            <a:custGeom>
              <a:avLst/>
              <a:gdLst/>
              <a:ahLst/>
              <a:cxnLst/>
              <a:rect l="l" t="t" r="r" b="b"/>
              <a:pathLst>
                <a:path w="5381" h="671" extrusionOk="0">
                  <a:moveTo>
                    <a:pt x="5328" y="0"/>
                  </a:moveTo>
                  <a:cubicBezTo>
                    <a:pt x="5323" y="0"/>
                    <a:pt x="5319" y="1"/>
                    <a:pt x="5314" y="3"/>
                  </a:cubicBezTo>
                  <a:cubicBezTo>
                    <a:pt x="4678" y="261"/>
                    <a:pt x="4007" y="438"/>
                    <a:pt x="3319" y="524"/>
                  </a:cubicBezTo>
                  <a:cubicBezTo>
                    <a:pt x="2974" y="568"/>
                    <a:pt x="2627" y="590"/>
                    <a:pt x="2278" y="590"/>
                  </a:cubicBezTo>
                  <a:cubicBezTo>
                    <a:pt x="1930" y="590"/>
                    <a:pt x="1580" y="568"/>
                    <a:pt x="1232" y="524"/>
                  </a:cubicBezTo>
                  <a:cubicBezTo>
                    <a:pt x="838" y="474"/>
                    <a:pt x="449" y="397"/>
                    <a:pt x="64" y="291"/>
                  </a:cubicBezTo>
                  <a:cubicBezTo>
                    <a:pt x="60" y="290"/>
                    <a:pt x="56" y="289"/>
                    <a:pt x="52" y="289"/>
                  </a:cubicBezTo>
                  <a:cubicBezTo>
                    <a:pt x="10" y="289"/>
                    <a:pt x="0" y="358"/>
                    <a:pt x="45" y="368"/>
                  </a:cubicBezTo>
                  <a:cubicBezTo>
                    <a:pt x="731" y="557"/>
                    <a:pt x="1434" y="657"/>
                    <a:pt x="2137" y="670"/>
                  </a:cubicBezTo>
                  <a:cubicBezTo>
                    <a:pt x="2179" y="671"/>
                    <a:pt x="2222" y="671"/>
                    <a:pt x="2264" y="671"/>
                  </a:cubicBezTo>
                  <a:cubicBezTo>
                    <a:pt x="2927" y="671"/>
                    <a:pt x="3584" y="595"/>
                    <a:pt x="4222" y="441"/>
                  </a:cubicBezTo>
                  <a:cubicBezTo>
                    <a:pt x="4604" y="349"/>
                    <a:pt x="4977" y="227"/>
                    <a:pt x="5339" y="82"/>
                  </a:cubicBezTo>
                  <a:cubicBezTo>
                    <a:pt x="5381" y="64"/>
                    <a:pt x="5366" y="0"/>
                    <a:pt x="5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6"/>
            <p:cNvSpPr/>
            <p:nvPr/>
          </p:nvSpPr>
          <p:spPr>
            <a:xfrm>
              <a:off x="4552851" y="1085425"/>
              <a:ext cx="78277" cy="17050"/>
            </a:xfrm>
            <a:custGeom>
              <a:avLst/>
              <a:gdLst/>
              <a:ahLst/>
              <a:cxnLst/>
              <a:rect l="l" t="t" r="r" b="b"/>
              <a:pathLst>
                <a:path w="4985" h="682" extrusionOk="0">
                  <a:moveTo>
                    <a:pt x="4917" y="1"/>
                  </a:moveTo>
                  <a:cubicBezTo>
                    <a:pt x="4911" y="1"/>
                    <a:pt x="4906" y="2"/>
                    <a:pt x="4900" y="4"/>
                  </a:cubicBezTo>
                  <a:cubicBezTo>
                    <a:pt x="4321" y="260"/>
                    <a:pt x="3703" y="437"/>
                    <a:pt x="3067" y="527"/>
                  </a:cubicBezTo>
                  <a:cubicBezTo>
                    <a:pt x="2729" y="576"/>
                    <a:pt x="2387" y="601"/>
                    <a:pt x="2044" y="601"/>
                  </a:cubicBezTo>
                  <a:cubicBezTo>
                    <a:pt x="1746" y="601"/>
                    <a:pt x="1447" y="582"/>
                    <a:pt x="1149" y="547"/>
                  </a:cubicBezTo>
                  <a:cubicBezTo>
                    <a:pt x="784" y="502"/>
                    <a:pt x="421" y="429"/>
                    <a:pt x="65" y="331"/>
                  </a:cubicBezTo>
                  <a:cubicBezTo>
                    <a:pt x="60" y="330"/>
                    <a:pt x="56" y="329"/>
                    <a:pt x="52" y="329"/>
                  </a:cubicBezTo>
                  <a:cubicBezTo>
                    <a:pt x="10" y="329"/>
                    <a:pt x="1" y="397"/>
                    <a:pt x="45" y="408"/>
                  </a:cubicBezTo>
                  <a:cubicBezTo>
                    <a:pt x="683" y="585"/>
                    <a:pt x="1338" y="676"/>
                    <a:pt x="1990" y="682"/>
                  </a:cubicBezTo>
                  <a:cubicBezTo>
                    <a:pt x="2007" y="682"/>
                    <a:pt x="2024" y="682"/>
                    <a:pt x="2041" y="682"/>
                  </a:cubicBezTo>
                  <a:cubicBezTo>
                    <a:pt x="2679" y="682"/>
                    <a:pt x="3313" y="600"/>
                    <a:pt x="3922" y="437"/>
                  </a:cubicBezTo>
                  <a:cubicBezTo>
                    <a:pt x="4274" y="342"/>
                    <a:pt x="4613" y="221"/>
                    <a:pt x="4944" y="74"/>
                  </a:cubicBezTo>
                  <a:cubicBezTo>
                    <a:pt x="4985" y="57"/>
                    <a:pt x="4956" y="1"/>
                    <a:pt x="4917"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6"/>
            <p:cNvSpPr/>
            <p:nvPr/>
          </p:nvSpPr>
          <p:spPr>
            <a:xfrm>
              <a:off x="4638700" y="1113375"/>
              <a:ext cx="21400" cy="77350"/>
            </a:xfrm>
            <a:custGeom>
              <a:avLst/>
              <a:gdLst/>
              <a:ahLst/>
              <a:cxnLst/>
              <a:rect l="l" t="t" r="r" b="b"/>
              <a:pathLst>
                <a:path w="856" h="3094" extrusionOk="0">
                  <a:moveTo>
                    <a:pt x="55" y="1"/>
                  </a:moveTo>
                  <a:cubicBezTo>
                    <a:pt x="26" y="1"/>
                    <a:pt x="1" y="42"/>
                    <a:pt x="27" y="73"/>
                  </a:cubicBezTo>
                  <a:cubicBezTo>
                    <a:pt x="600" y="728"/>
                    <a:pt x="775" y="1660"/>
                    <a:pt x="465" y="2438"/>
                  </a:cubicBezTo>
                  <a:cubicBezTo>
                    <a:pt x="380" y="2652"/>
                    <a:pt x="263" y="2848"/>
                    <a:pt x="116" y="3023"/>
                  </a:cubicBezTo>
                  <a:cubicBezTo>
                    <a:pt x="91" y="3053"/>
                    <a:pt x="121" y="3094"/>
                    <a:pt x="150" y="3094"/>
                  </a:cubicBezTo>
                  <a:cubicBezTo>
                    <a:pt x="159" y="3094"/>
                    <a:pt x="168" y="3090"/>
                    <a:pt x="175" y="3081"/>
                  </a:cubicBezTo>
                  <a:cubicBezTo>
                    <a:pt x="731" y="2422"/>
                    <a:pt x="855" y="1470"/>
                    <a:pt x="487" y="647"/>
                  </a:cubicBezTo>
                  <a:cubicBezTo>
                    <a:pt x="385" y="418"/>
                    <a:pt x="248" y="204"/>
                    <a:pt x="83" y="15"/>
                  </a:cubicBezTo>
                  <a:cubicBezTo>
                    <a:pt x="74" y="5"/>
                    <a:pt x="65" y="1"/>
                    <a:pt x="55" y="1"/>
                  </a:cubicBezTo>
                  <a:close/>
                </a:path>
              </a:pathLst>
            </a:custGeom>
            <a:solidFill>
              <a:srgbClr val="C4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6"/>
            <p:cNvSpPr/>
            <p:nvPr/>
          </p:nvSpPr>
          <p:spPr>
            <a:xfrm>
              <a:off x="4638700" y="1113375"/>
              <a:ext cx="21400" cy="77350"/>
            </a:xfrm>
            <a:custGeom>
              <a:avLst/>
              <a:gdLst/>
              <a:ahLst/>
              <a:cxnLst/>
              <a:rect l="l" t="t" r="r" b="b"/>
              <a:pathLst>
                <a:path w="856" h="3094" extrusionOk="0">
                  <a:moveTo>
                    <a:pt x="55" y="1"/>
                  </a:moveTo>
                  <a:cubicBezTo>
                    <a:pt x="26" y="1"/>
                    <a:pt x="1" y="42"/>
                    <a:pt x="27" y="73"/>
                  </a:cubicBezTo>
                  <a:cubicBezTo>
                    <a:pt x="600" y="728"/>
                    <a:pt x="775" y="1660"/>
                    <a:pt x="465" y="2438"/>
                  </a:cubicBezTo>
                  <a:cubicBezTo>
                    <a:pt x="380" y="2652"/>
                    <a:pt x="263" y="2848"/>
                    <a:pt x="116" y="3023"/>
                  </a:cubicBezTo>
                  <a:cubicBezTo>
                    <a:pt x="91" y="3053"/>
                    <a:pt x="121" y="3094"/>
                    <a:pt x="150" y="3094"/>
                  </a:cubicBezTo>
                  <a:cubicBezTo>
                    <a:pt x="159" y="3094"/>
                    <a:pt x="168" y="3090"/>
                    <a:pt x="175" y="3081"/>
                  </a:cubicBezTo>
                  <a:cubicBezTo>
                    <a:pt x="731" y="2422"/>
                    <a:pt x="855" y="1470"/>
                    <a:pt x="487" y="647"/>
                  </a:cubicBezTo>
                  <a:cubicBezTo>
                    <a:pt x="385" y="418"/>
                    <a:pt x="248" y="204"/>
                    <a:pt x="83" y="15"/>
                  </a:cubicBezTo>
                  <a:cubicBezTo>
                    <a:pt x="74" y="5"/>
                    <a:pt x="65" y="1"/>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6"/>
            <p:cNvSpPr/>
            <p:nvPr/>
          </p:nvSpPr>
          <p:spPr>
            <a:xfrm>
              <a:off x="4462425" y="1223825"/>
              <a:ext cx="271875" cy="350700"/>
            </a:xfrm>
            <a:custGeom>
              <a:avLst/>
              <a:gdLst/>
              <a:ahLst/>
              <a:cxnLst/>
              <a:rect l="l" t="t" r="r" b="b"/>
              <a:pathLst>
                <a:path w="10875" h="14028" extrusionOk="0">
                  <a:moveTo>
                    <a:pt x="7354" y="0"/>
                  </a:moveTo>
                  <a:cubicBezTo>
                    <a:pt x="6875" y="219"/>
                    <a:pt x="6341" y="331"/>
                    <a:pt x="5750" y="331"/>
                  </a:cubicBezTo>
                  <a:cubicBezTo>
                    <a:pt x="5263" y="331"/>
                    <a:pt x="4738" y="255"/>
                    <a:pt x="4172" y="98"/>
                  </a:cubicBezTo>
                  <a:cubicBezTo>
                    <a:pt x="3276" y="1108"/>
                    <a:pt x="2797" y="2392"/>
                    <a:pt x="2501" y="3743"/>
                  </a:cubicBezTo>
                  <a:cubicBezTo>
                    <a:pt x="2343" y="4473"/>
                    <a:pt x="2237" y="5221"/>
                    <a:pt x="2150" y="5957"/>
                  </a:cubicBezTo>
                  <a:cubicBezTo>
                    <a:pt x="1901" y="8059"/>
                    <a:pt x="1" y="12478"/>
                    <a:pt x="1" y="12478"/>
                  </a:cubicBezTo>
                  <a:cubicBezTo>
                    <a:pt x="1" y="12478"/>
                    <a:pt x="2073" y="14027"/>
                    <a:pt x="6053" y="14027"/>
                  </a:cubicBezTo>
                  <a:cubicBezTo>
                    <a:pt x="8296" y="14027"/>
                    <a:pt x="9359" y="13426"/>
                    <a:pt x="10874" y="12745"/>
                  </a:cubicBezTo>
                  <a:cubicBezTo>
                    <a:pt x="10733" y="12552"/>
                    <a:pt x="10614" y="12349"/>
                    <a:pt x="10515" y="12138"/>
                  </a:cubicBezTo>
                  <a:cubicBezTo>
                    <a:pt x="10010" y="11047"/>
                    <a:pt x="10050" y="9745"/>
                    <a:pt x="9994" y="8531"/>
                  </a:cubicBezTo>
                  <a:cubicBezTo>
                    <a:pt x="9848" y="5455"/>
                    <a:pt x="9035" y="2652"/>
                    <a:pt x="7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6"/>
            <p:cNvSpPr/>
            <p:nvPr/>
          </p:nvSpPr>
          <p:spPr>
            <a:xfrm>
              <a:off x="4564125" y="1085925"/>
              <a:ext cx="69975" cy="22700"/>
            </a:xfrm>
            <a:custGeom>
              <a:avLst/>
              <a:gdLst/>
              <a:ahLst/>
              <a:cxnLst/>
              <a:rect l="l" t="t" r="r" b="b"/>
              <a:pathLst>
                <a:path w="2799" h="908" extrusionOk="0">
                  <a:moveTo>
                    <a:pt x="2109" y="1"/>
                  </a:moveTo>
                  <a:cubicBezTo>
                    <a:pt x="1948" y="1"/>
                    <a:pt x="917" y="62"/>
                    <a:pt x="358" y="96"/>
                  </a:cubicBezTo>
                  <a:cubicBezTo>
                    <a:pt x="143" y="108"/>
                    <a:pt x="0" y="118"/>
                    <a:pt x="0" y="118"/>
                  </a:cubicBezTo>
                  <a:cubicBezTo>
                    <a:pt x="159" y="475"/>
                    <a:pt x="484" y="734"/>
                    <a:pt x="863" y="803"/>
                  </a:cubicBezTo>
                  <a:cubicBezTo>
                    <a:pt x="1084" y="841"/>
                    <a:pt x="1300" y="874"/>
                    <a:pt x="1439" y="886"/>
                  </a:cubicBezTo>
                  <a:cubicBezTo>
                    <a:pt x="1583" y="899"/>
                    <a:pt x="1727" y="908"/>
                    <a:pt x="1869" y="908"/>
                  </a:cubicBezTo>
                  <a:cubicBezTo>
                    <a:pt x="2018" y="908"/>
                    <a:pt x="2166" y="898"/>
                    <a:pt x="2311" y="874"/>
                  </a:cubicBezTo>
                  <a:lnTo>
                    <a:pt x="2319" y="871"/>
                  </a:lnTo>
                  <a:cubicBezTo>
                    <a:pt x="2799" y="794"/>
                    <a:pt x="2772" y="87"/>
                    <a:pt x="2286" y="13"/>
                  </a:cubicBezTo>
                  <a:cubicBezTo>
                    <a:pt x="2231" y="5"/>
                    <a:pt x="2179" y="1"/>
                    <a:pt x="213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6"/>
            <p:cNvSpPr/>
            <p:nvPr/>
          </p:nvSpPr>
          <p:spPr>
            <a:xfrm>
              <a:off x="4611050" y="1020125"/>
              <a:ext cx="42175" cy="113325"/>
            </a:xfrm>
            <a:custGeom>
              <a:avLst/>
              <a:gdLst/>
              <a:ahLst/>
              <a:cxnLst/>
              <a:rect l="l" t="t" r="r" b="b"/>
              <a:pathLst>
                <a:path w="1687" h="4533" extrusionOk="0">
                  <a:moveTo>
                    <a:pt x="650" y="0"/>
                  </a:moveTo>
                  <a:lnTo>
                    <a:pt x="72" y="149"/>
                  </a:lnTo>
                  <a:cubicBezTo>
                    <a:pt x="1" y="494"/>
                    <a:pt x="75" y="864"/>
                    <a:pt x="278" y="1183"/>
                  </a:cubicBezTo>
                  <a:cubicBezTo>
                    <a:pt x="382" y="1346"/>
                    <a:pt x="521" y="1495"/>
                    <a:pt x="628" y="1657"/>
                  </a:cubicBezTo>
                  <a:cubicBezTo>
                    <a:pt x="736" y="1817"/>
                    <a:pt x="818" y="1998"/>
                    <a:pt x="797" y="2177"/>
                  </a:cubicBezTo>
                  <a:cubicBezTo>
                    <a:pt x="775" y="2364"/>
                    <a:pt x="644" y="2529"/>
                    <a:pt x="607" y="2713"/>
                  </a:cubicBezTo>
                  <a:cubicBezTo>
                    <a:pt x="555" y="2961"/>
                    <a:pt x="674" y="3218"/>
                    <a:pt x="812" y="3450"/>
                  </a:cubicBezTo>
                  <a:cubicBezTo>
                    <a:pt x="948" y="3684"/>
                    <a:pt x="1110" y="3915"/>
                    <a:pt x="1155" y="4167"/>
                  </a:cubicBezTo>
                  <a:cubicBezTo>
                    <a:pt x="1177" y="4290"/>
                    <a:pt x="1156" y="4435"/>
                    <a:pt x="1033" y="4504"/>
                  </a:cubicBezTo>
                  <a:cubicBezTo>
                    <a:pt x="1073" y="4498"/>
                    <a:pt x="1115" y="4495"/>
                    <a:pt x="1156" y="4495"/>
                  </a:cubicBezTo>
                  <a:cubicBezTo>
                    <a:pt x="1241" y="4495"/>
                    <a:pt x="1326" y="4508"/>
                    <a:pt x="1406" y="4533"/>
                  </a:cubicBezTo>
                  <a:cubicBezTo>
                    <a:pt x="1623" y="4287"/>
                    <a:pt x="1687" y="3956"/>
                    <a:pt x="1572" y="3662"/>
                  </a:cubicBezTo>
                  <a:cubicBezTo>
                    <a:pt x="1453" y="3353"/>
                    <a:pt x="1156" y="3071"/>
                    <a:pt x="1191" y="2756"/>
                  </a:cubicBezTo>
                  <a:cubicBezTo>
                    <a:pt x="1213" y="2557"/>
                    <a:pt x="1364" y="2388"/>
                    <a:pt x="1428" y="2194"/>
                  </a:cubicBezTo>
                  <a:cubicBezTo>
                    <a:pt x="1549" y="1828"/>
                    <a:pt x="1330" y="1435"/>
                    <a:pt x="1097" y="1092"/>
                  </a:cubicBezTo>
                  <a:cubicBezTo>
                    <a:pt x="865" y="748"/>
                    <a:pt x="610" y="382"/>
                    <a:pt x="650" y="0"/>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6"/>
            <p:cNvSpPr/>
            <p:nvPr/>
          </p:nvSpPr>
          <p:spPr>
            <a:xfrm>
              <a:off x="4582275" y="1058400"/>
              <a:ext cx="28850" cy="47000"/>
            </a:xfrm>
            <a:custGeom>
              <a:avLst/>
              <a:gdLst/>
              <a:ahLst/>
              <a:cxnLst/>
              <a:rect l="l" t="t" r="r" b="b"/>
              <a:pathLst>
                <a:path w="1154" h="1880" extrusionOk="0">
                  <a:moveTo>
                    <a:pt x="1021" y="1"/>
                  </a:moveTo>
                  <a:lnTo>
                    <a:pt x="0" y="59"/>
                  </a:lnTo>
                  <a:lnTo>
                    <a:pt x="104" y="1125"/>
                  </a:lnTo>
                  <a:lnTo>
                    <a:pt x="115" y="1324"/>
                  </a:lnTo>
                  <a:cubicBezTo>
                    <a:pt x="130" y="1571"/>
                    <a:pt x="299" y="1801"/>
                    <a:pt x="540" y="1864"/>
                  </a:cubicBezTo>
                  <a:cubicBezTo>
                    <a:pt x="583" y="1874"/>
                    <a:pt x="626" y="1880"/>
                    <a:pt x="667" y="1880"/>
                  </a:cubicBezTo>
                  <a:cubicBezTo>
                    <a:pt x="757" y="1880"/>
                    <a:pt x="841" y="1854"/>
                    <a:pt x="921" y="1801"/>
                  </a:cubicBezTo>
                  <a:cubicBezTo>
                    <a:pt x="1071" y="1703"/>
                    <a:pt x="1153" y="1531"/>
                    <a:pt x="1152" y="1347"/>
                  </a:cubicBezTo>
                  <a:lnTo>
                    <a:pt x="1152" y="1284"/>
                  </a:lnTo>
                  <a:lnTo>
                    <a:pt x="1152" y="1278"/>
                  </a:lnTo>
                  <a:lnTo>
                    <a:pt x="1109" y="854"/>
                  </a:lnTo>
                  <a:lnTo>
                    <a:pt x="1042" y="200"/>
                  </a:lnTo>
                  <a:lnTo>
                    <a:pt x="1021"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6"/>
            <p:cNvSpPr/>
            <p:nvPr/>
          </p:nvSpPr>
          <p:spPr>
            <a:xfrm>
              <a:off x="4585100" y="1060075"/>
              <a:ext cx="25975" cy="30450"/>
            </a:xfrm>
            <a:custGeom>
              <a:avLst/>
              <a:gdLst/>
              <a:ahLst/>
              <a:cxnLst/>
              <a:rect l="l" t="t" r="r" b="b"/>
              <a:pathLst>
                <a:path w="1039" h="1218" extrusionOk="0">
                  <a:moveTo>
                    <a:pt x="32" y="1"/>
                  </a:moveTo>
                  <a:cubicBezTo>
                    <a:pt x="32" y="1"/>
                    <a:pt x="1" y="1218"/>
                    <a:pt x="1020" y="1218"/>
                  </a:cubicBezTo>
                  <a:cubicBezTo>
                    <a:pt x="1026" y="1218"/>
                    <a:pt x="1032" y="1217"/>
                    <a:pt x="1039" y="1217"/>
                  </a:cubicBezTo>
                  <a:lnTo>
                    <a:pt x="1039" y="1211"/>
                  </a:lnTo>
                  <a:lnTo>
                    <a:pt x="996" y="784"/>
                  </a:lnTo>
                  <a:lnTo>
                    <a:pt x="929" y="130"/>
                  </a:lnTo>
                  <a:lnTo>
                    <a:pt x="32"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6"/>
            <p:cNvSpPr/>
            <p:nvPr/>
          </p:nvSpPr>
          <p:spPr>
            <a:xfrm>
              <a:off x="4561050" y="999875"/>
              <a:ext cx="69450" cy="80250"/>
            </a:xfrm>
            <a:custGeom>
              <a:avLst/>
              <a:gdLst/>
              <a:ahLst/>
              <a:cxnLst/>
              <a:rect l="l" t="t" r="r" b="b"/>
              <a:pathLst>
                <a:path w="2778" h="3210" extrusionOk="0">
                  <a:moveTo>
                    <a:pt x="1300" y="0"/>
                  </a:moveTo>
                  <a:cubicBezTo>
                    <a:pt x="1122" y="0"/>
                    <a:pt x="946" y="34"/>
                    <a:pt x="792" y="100"/>
                  </a:cubicBezTo>
                  <a:cubicBezTo>
                    <a:pt x="263" y="331"/>
                    <a:pt x="214" y="870"/>
                    <a:pt x="364" y="1350"/>
                  </a:cubicBezTo>
                  <a:cubicBezTo>
                    <a:pt x="309" y="1323"/>
                    <a:pt x="263" y="1312"/>
                    <a:pt x="224" y="1312"/>
                  </a:cubicBezTo>
                  <a:cubicBezTo>
                    <a:pt x="18" y="1312"/>
                    <a:pt x="10" y="1622"/>
                    <a:pt x="10" y="1622"/>
                  </a:cubicBezTo>
                  <a:cubicBezTo>
                    <a:pt x="0" y="2047"/>
                    <a:pt x="404" y="2052"/>
                    <a:pt x="425" y="2052"/>
                  </a:cubicBezTo>
                  <a:cubicBezTo>
                    <a:pt x="426" y="2052"/>
                    <a:pt x="426" y="2052"/>
                    <a:pt x="426" y="2052"/>
                  </a:cubicBezTo>
                  <a:cubicBezTo>
                    <a:pt x="555" y="2468"/>
                    <a:pt x="842" y="2719"/>
                    <a:pt x="842" y="2719"/>
                  </a:cubicBezTo>
                  <a:cubicBezTo>
                    <a:pt x="1111" y="2958"/>
                    <a:pt x="1347" y="3092"/>
                    <a:pt x="1543" y="3160"/>
                  </a:cubicBezTo>
                  <a:cubicBezTo>
                    <a:pt x="1638" y="3194"/>
                    <a:pt x="1735" y="3210"/>
                    <a:pt x="1829" y="3210"/>
                  </a:cubicBezTo>
                  <a:cubicBezTo>
                    <a:pt x="2127" y="3210"/>
                    <a:pt x="2408" y="3054"/>
                    <a:pt x="2567" y="2794"/>
                  </a:cubicBezTo>
                  <a:cubicBezTo>
                    <a:pt x="2739" y="2511"/>
                    <a:pt x="2778" y="2192"/>
                    <a:pt x="2733" y="1867"/>
                  </a:cubicBezTo>
                  <a:cubicBezTo>
                    <a:pt x="2729" y="1818"/>
                    <a:pt x="2721" y="1769"/>
                    <a:pt x="2715" y="1717"/>
                  </a:cubicBezTo>
                  <a:cubicBezTo>
                    <a:pt x="2691" y="1550"/>
                    <a:pt x="2669" y="1385"/>
                    <a:pt x="2656" y="1216"/>
                  </a:cubicBezTo>
                  <a:cubicBezTo>
                    <a:pt x="2639" y="977"/>
                    <a:pt x="2494" y="738"/>
                    <a:pt x="2351" y="537"/>
                  </a:cubicBezTo>
                  <a:cubicBezTo>
                    <a:pt x="2261" y="409"/>
                    <a:pt x="2151" y="295"/>
                    <a:pt x="2020" y="209"/>
                  </a:cubicBezTo>
                  <a:cubicBezTo>
                    <a:pt x="1816" y="70"/>
                    <a:pt x="1556" y="0"/>
                    <a:pt x="1300"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6"/>
            <p:cNvSpPr/>
            <p:nvPr/>
          </p:nvSpPr>
          <p:spPr>
            <a:xfrm>
              <a:off x="4608800" y="1042275"/>
              <a:ext cx="8700" cy="17000"/>
            </a:xfrm>
            <a:custGeom>
              <a:avLst/>
              <a:gdLst/>
              <a:ahLst/>
              <a:cxnLst/>
              <a:rect l="l" t="t" r="r" b="b"/>
              <a:pathLst>
                <a:path w="348" h="680" extrusionOk="0">
                  <a:moveTo>
                    <a:pt x="57" y="0"/>
                  </a:moveTo>
                  <a:cubicBezTo>
                    <a:pt x="55" y="0"/>
                    <a:pt x="52" y="1"/>
                    <a:pt x="49" y="1"/>
                  </a:cubicBezTo>
                  <a:cubicBezTo>
                    <a:pt x="25" y="7"/>
                    <a:pt x="18" y="29"/>
                    <a:pt x="21" y="49"/>
                  </a:cubicBezTo>
                  <a:cubicBezTo>
                    <a:pt x="43" y="185"/>
                    <a:pt x="103" y="313"/>
                    <a:pt x="192" y="420"/>
                  </a:cubicBezTo>
                  <a:cubicBezTo>
                    <a:pt x="226" y="462"/>
                    <a:pt x="276" y="506"/>
                    <a:pt x="233" y="557"/>
                  </a:cubicBezTo>
                  <a:cubicBezTo>
                    <a:pt x="203" y="591"/>
                    <a:pt x="156" y="598"/>
                    <a:pt x="111" y="598"/>
                  </a:cubicBezTo>
                  <a:cubicBezTo>
                    <a:pt x="91" y="598"/>
                    <a:pt x="71" y="596"/>
                    <a:pt x="54" y="595"/>
                  </a:cubicBezTo>
                  <a:cubicBezTo>
                    <a:pt x="52" y="595"/>
                    <a:pt x="51" y="595"/>
                    <a:pt x="49" y="595"/>
                  </a:cubicBezTo>
                  <a:cubicBezTo>
                    <a:pt x="0" y="595"/>
                    <a:pt x="1" y="673"/>
                    <a:pt x="54" y="677"/>
                  </a:cubicBezTo>
                  <a:cubicBezTo>
                    <a:pt x="73" y="679"/>
                    <a:pt x="93" y="680"/>
                    <a:pt x="113" y="680"/>
                  </a:cubicBezTo>
                  <a:cubicBezTo>
                    <a:pt x="173" y="680"/>
                    <a:pt x="232" y="670"/>
                    <a:pt x="278" y="631"/>
                  </a:cubicBezTo>
                  <a:cubicBezTo>
                    <a:pt x="330" y="587"/>
                    <a:pt x="348" y="515"/>
                    <a:pt x="316" y="453"/>
                  </a:cubicBezTo>
                  <a:cubicBezTo>
                    <a:pt x="300" y="419"/>
                    <a:pt x="272" y="393"/>
                    <a:pt x="250" y="365"/>
                  </a:cubicBezTo>
                  <a:cubicBezTo>
                    <a:pt x="224" y="334"/>
                    <a:pt x="199" y="298"/>
                    <a:pt x="180" y="263"/>
                  </a:cubicBezTo>
                  <a:cubicBezTo>
                    <a:pt x="138" y="191"/>
                    <a:pt x="111" y="113"/>
                    <a:pt x="100" y="32"/>
                  </a:cubicBezTo>
                  <a:cubicBezTo>
                    <a:pt x="96" y="13"/>
                    <a:pt x="76"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6"/>
            <p:cNvSpPr/>
            <p:nvPr/>
          </p:nvSpPr>
          <p:spPr>
            <a:xfrm>
              <a:off x="4595650" y="1041375"/>
              <a:ext cx="5325" cy="6875"/>
            </a:xfrm>
            <a:custGeom>
              <a:avLst/>
              <a:gdLst/>
              <a:ahLst/>
              <a:cxnLst/>
              <a:rect l="l" t="t" r="r" b="b"/>
              <a:pathLst>
                <a:path w="213" h="275" extrusionOk="0">
                  <a:moveTo>
                    <a:pt x="88" y="1"/>
                  </a:moveTo>
                  <a:cubicBezTo>
                    <a:pt x="85" y="1"/>
                    <a:pt x="82" y="1"/>
                    <a:pt x="79" y="2"/>
                  </a:cubicBezTo>
                  <a:cubicBezTo>
                    <a:pt x="27" y="9"/>
                    <a:pt x="0" y="76"/>
                    <a:pt x="15" y="150"/>
                  </a:cubicBezTo>
                  <a:cubicBezTo>
                    <a:pt x="29" y="220"/>
                    <a:pt x="77" y="274"/>
                    <a:pt x="125" y="274"/>
                  </a:cubicBezTo>
                  <a:cubicBezTo>
                    <a:pt x="128" y="274"/>
                    <a:pt x="131" y="274"/>
                    <a:pt x="134" y="273"/>
                  </a:cubicBezTo>
                  <a:cubicBezTo>
                    <a:pt x="183" y="266"/>
                    <a:pt x="213" y="201"/>
                    <a:pt x="198" y="125"/>
                  </a:cubicBezTo>
                  <a:cubicBezTo>
                    <a:pt x="184" y="55"/>
                    <a:pt x="136" y="1"/>
                    <a:pt x="88"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6"/>
            <p:cNvSpPr/>
            <p:nvPr/>
          </p:nvSpPr>
          <p:spPr>
            <a:xfrm>
              <a:off x="4615725" y="1039975"/>
              <a:ext cx="5375" cy="6825"/>
            </a:xfrm>
            <a:custGeom>
              <a:avLst/>
              <a:gdLst/>
              <a:ahLst/>
              <a:cxnLst/>
              <a:rect l="l" t="t" r="r" b="b"/>
              <a:pathLst>
                <a:path w="215" h="273" extrusionOk="0">
                  <a:moveTo>
                    <a:pt x="90" y="1"/>
                  </a:moveTo>
                  <a:cubicBezTo>
                    <a:pt x="87" y="1"/>
                    <a:pt x="84" y="1"/>
                    <a:pt x="81" y="1"/>
                  </a:cubicBezTo>
                  <a:cubicBezTo>
                    <a:pt x="29" y="9"/>
                    <a:pt x="1" y="75"/>
                    <a:pt x="16" y="150"/>
                  </a:cubicBezTo>
                  <a:cubicBezTo>
                    <a:pt x="30" y="219"/>
                    <a:pt x="78" y="272"/>
                    <a:pt x="125" y="272"/>
                  </a:cubicBezTo>
                  <a:cubicBezTo>
                    <a:pt x="128" y="272"/>
                    <a:pt x="131" y="272"/>
                    <a:pt x="135" y="272"/>
                  </a:cubicBezTo>
                  <a:cubicBezTo>
                    <a:pt x="185" y="264"/>
                    <a:pt x="215" y="199"/>
                    <a:pt x="200" y="123"/>
                  </a:cubicBezTo>
                  <a:cubicBezTo>
                    <a:pt x="186" y="53"/>
                    <a:pt x="137" y="1"/>
                    <a:pt x="90"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6"/>
            <p:cNvSpPr/>
            <p:nvPr/>
          </p:nvSpPr>
          <p:spPr>
            <a:xfrm>
              <a:off x="4615100" y="1030025"/>
              <a:ext cx="7875" cy="5725"/>
            </a:xfrm>
            <a:custGeom>
              <a:avLst/>
              <a:gdLst/>
              <a:ahLst/>
              <a:cxnLst/>
              <a:rect l="l" t="t" r="r" b="b"/>
              <a:pathLst>
                <a:path w="315" h="229" extrusionOk="0">
                  <a:moveTo>
                    <a:pt x="76" y="1"/>
                  </a:moveTo>
                  <a:cubicBezTo>
                    <a:pt x="62" y="1"/>
                    <a:pt x="48" y="3"/>
                    <a:pt x="35" y="10"/>
                  </a:cubicBezTo>
                  <a:cubicBezTo>
                    <a:pt x="17" y="20"/>
                    <a:pt x="2" y="43"/>
                    <a:pt x="1" y="60"/>
                  </a:cubicBezTo>
                  <a:cubicBezTo>
                    <a:pt x="1" y="84"/>
                    <a:pt x="18" y="98"/>
                    <a:pt x="35" y="105"/>
                  </a:cubicBezTo>
                  <a:cubicBezTo>
                    <a:pt x="70" y="121"/>
                    <a:pt x="109" y="126"/>
                    <a:pt x="148" y="129"/>
                  </a:cubicBezTo>
                  <a:cubicBezTo>
                    <a:pt x="186" y="135"/>
                    <a:pt x="226" y="141"/>
                    <a:pt x="258" y="162"/>
                  </a:cubicBezTo>
                  <a:cubicBezTo>
                    <a:pt x="266" y="166"/>
                    <a:pt x="274" y="173"/>
                    <a:pt x="281" y="181"/>
                  </a:cubicBezTo>
                  <a:lnTo>
                    <a:pt x="284" y="184"/>
                  </a:lnTo>
                  <a:cubicBezTo>
                    <a:pt x="296" y="194"/>
                    <a:pt x="307" y="211"/>
                    <a:pt x="314" y="228"/>
                  </a:cubicBezTo>
                  <a:cubicBezTo>
                    <a:pt x="289" y="102"/>
                    <a:pt x="200" y="9"/>
                    <a:pt x="87" y="1"/>
                  </a:cubicBezTo>
                  <a:cubicBezTo>
                    <a:pt x="83" y="1"/>
                    <a:pt x="80" y="1"/>
                    <a:pt x="76"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6"/>
            <p:cNvSpPr/>
            <p:nvPr/>
          </p:nvSpPr>
          <p:spPr>
            <a:xfrm>
              <a:off x="4591475" y="1030250"/>
              <a:ext cx="7825" cy="5150"/>
            </a:xfrm>
            <a:custGeom>
              <a:avLst/>
              <a:gdLst/>
              <a:ahLst/>
              <a:cxnLst/>
              <a:rect l="l" t="t" r="r" b="b"/>
              <a:pathLst>
                <a:path w="313" h="206" extrusionOk="0">
                  <a:moveTo>
                    <a:pt x="224" y="1"/>
                  </a:moveTo>
                  <a:cubicBezTo>
                    <a:pt x="114" y="1"/>
                    <a:pt x="27" y="83"/>
                    <a:pt x="1" y="206"/>
                  </a:cubicBezTo>
                  <a:cubicBezTo>
                    <a:pt x="8" y="190"/>
                    <a:pt x="19" y="175"/>
                    <a:pt x="31" y="164"/>
                  </a:cubicBezTo>
                  <a:cubicBezTo>
                    <a:pt x="31" y="164"/>
                    <a:pt x="34" y="164"/>
                    <a:pt x="34" y="163"/>
                  </a:cubicBezTo>
                  <a:cubicBezTo>
                    <a:pt x="41" y="155"/>
                    <a:pt x="48" y="150"/>
                    <a:pt x="57" y="145"/>
                  </a:cubicBezTo>
                  <a:cubicBezTo>
                    <a:pt x="89" y="127"/>
                    <a:pt x="130" y="126"/>
                    <a:pt x="167" y="124"/>
                  </a:cubicBezTo>
                  <a:cubicBezTo>
                    <a:pt x="206" y="124"/>
                    <a:pt x="244" y="124"/>
                    <a:pt x="280" y="112"/>
                  </a:cubicBezTo>
                  <a:cubicBezTo>
                    <a:pt x="296" y="108"/>
                    <a:pt x="313" y="95"/>
                    <a:pt x="313" y="72"/>
                  </a:cubicBezTo>
                  <a:cubicBezTo>
                    <a:pt x="313" y="50"/>
                    <a:pt x="298" y="28"/>
                    <a:pt x="282" y="16"/>
                  </a:cubicBezTo>
                  <a:cubicBezTo>
                    <a:pt x="265" y="5"/>
                    <a:pt x="246" y="1"/>
                    <a:pt x="230" y="1"/>
                  </a:cubicBezTo>
                  <a:cubicBezTo>
                    <a:pt x="228" y="1"/>
                    <a:pt x="226" y="1"/>
                    <a:pt x="224"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6"/>
            <p:cNvSpPr/>
            <p:nvPr/>
          </p:nvSpPr>
          <p:spPr>
            <a:xfrm>
              <a:off x="4594875" y="1059250"/>
              <a:ext cx="16650" cy="6575"/>
            </a:xfrm>
            <a:custGeom>
              <a:avLst/>
              <a:gdLst/>
              <a:ahLst/>
              <a:cxnLst/>
              <a:rect l="l" t="t" r="r" b="b"/>
              <a:pathLst>
                <a:path w="666" h="263" extrusionOk="0">
                  <a:moveTo>
                    <a:pt x="62" y="0"/>
                  </a:moveTo>
                  <a:cubicBezTo>
                    <a:pt x="29" y="0"/>
                    <a:pt x="1" y="37"/>
                    <a:pt x="30" y="64"/>
                  </a:cubicBezTo>
                  <a:cubicBezTo>
                    <a:pt x="157" y="189"/>
                    <a:pt x="328" y="262"/>
                    <a:pt x="500" y="262"/>
                  </a:cubicBezTo>
                  <a:cubicBezTo>
                    <a:pt x="539" y="262"/>
                    <a:pt x="578" y="258"/>
                    <a:pt x="616" y="251"/>
                  </a:cubicBezTo>
                  <a:cubicBezTo>
                    <a:pt x="666" y="242"/>
                    <a:pt x="654" y="170"/>
                    <a:pt x="608" y="170"/>
                  </a:cubicBezTo>
                  <a:cubicBezTo>
                    <a:pt x="606" y="170"/>
                    <a:pt x="603" y="170"/>
                    <a:pt x="600" y="170"/>
                  </a:cubicBezTo>
                  <a:cubicBezTo>
                    <a:pt x="567" y="177"/>
                    <a:pt x="532" y="180"/>
                    <a:pt x="498" y="180"/>
                  </a:cubicBezTo>
                  <a:cubicBezTo>
                    <a:pt x="350" y="180"/>
                    <a:pt x="201" y="121"/>
                    <a:pt x="92" y="13"/>
                  </a:cubicBezTo>
                  <a:cubicBezTo>
                    <a:pt x="83" y="4"/>
                    <a:pt x="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6"/>
            <p:cNvSpPr/>
            <p:nvPr/>
          </p:nvSpPr>
          <p:spPr>
            <a:xfrm>
              <a:off x="4650350" y="1164150"/>
              <a:ext cx="25" cy="25"/>
            </a:xfrm>
            <a:custGeom>
              <a:avLst/>
              <a:gdLst/>
              <a:ahLst/>
              <a:cxnLst/>
              <a:rect l="l" t="t" r="r" b="b"/>
              <a:pathLst>
                <a:path w="1" h="1" extrusionOk="0">
                  <a:moveTo>
                    <a:pt x="0" y="0"/>
                  </a:moveTo>
                  <a:close/>
                </a:path>
              </a:pathLst>
            </a:custGeom>
            <a:solidFill>
              <a:srgbClr val="E89C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6"/>
            <p:cNvSpPr/>
            <p:nvPr/>
          </p:nvSpPr>
          <p:spPr>
            <a:xfrm>
              <a:off x="4666975" y="1091525"/>
              <a:ext cx="51950" cy="118525"/>
            </a:xfrm>
            <a:custGeom>
              <a:avLst/>
              <a:gdLst/>
              <a:ahLst/>
              <a:cxnLst/>
              <a:rect l="l" t="t" r="r" b="b"/>
              <a:pathLst>
                <a:path w="2078" h="4741" extrusionOk="0">
                  <a:moveTo>
                    <a:pt x="1690" y="1"/>
                  </a:moveTo>
                  <a:lnTo>
                    <a:pt x="1165" y="705"/>
                  </a:lnTo>
                  <a:cubicBezTo>
                    <a:pt x="1031" y="675"/>
                    <a:pt x="912" y="663"/>
                    <a:pt x="806" y="663"/>
                  </a:cubicBezTo>
                  <a:cubicBezTo>
                    <a:pt x="568" y="663"/>
                    <a:pt x="401" y="725"/>
                    <a:pt x="296" y="787"/>
                  </a:cubicBezTo>
                  <a:cubicBezTo>
                    <a:pt x="203" y="843"/>
                    <a:pt x="143" y="943"/>
                    <a:pt x="136" y="1053"/>
                  </a:cubicBezTo>
                  <a:cubicBezTo>
                    <a:pt x="1" y="2843"/>
                    <a:pt x="82" y="4126"/>
                    <a:pt x="513" y="4604"/>
                  </a:cubicBezTo>
                  <a:cubicBezTo>
                    <a:pt x="595" y="4696"/>
                    <a:pt x="705" y="4740"/>
                    <a:pt x="812" y="4740"/>
                  </a:cubicBezTo>
                  <a:cubicBezTo>
                    <a:pt x="953" y="4740"/>
                    <a:pt x="1088" y="4662"/>
                    <a:pt x="1143" y="4514"/>
                  </a:cubicBezTo>
                  <a:cubicBezTo>
                    <a:pt x="1266" y="4174"/>
                    <a:pt x="1152" y="3642"/>
                    <a:pt x="1152" y="3642"/>
                  </a:cubicBezTo>
                  <a:lnTo>
                    <a:pt x="610" y="1501"/>
                  </a:lnTo>
                  <a:lnTo>
                    <a:pt x="1397" y="1212"/>
                  </a:lnTo>
                  <a:cubicBezTo>
                    <a:pt x="2078" y="479"/>
                    <a:pt x="1895" y="426"/>
                    <a:pt x="1828" y="426"/>
                  </a:cubicBezTo>
                  <a:cubicBezTo>
                    <a:pt x="1817" y="426"/>
                    <a:pt x="1809" y="427"/>
                    <a:pt x="1809" y="427"/>
                  </a:cubicBezTo>
                  <a:cubicBezTo>
                    <a:pt x="1848" y="277"/>
                    <a:pt x="1828" y="236"/>
                    <a:pt x="1796" y="236"/>
                  </a:cubicBezTo>
                  <a:cubicBezTo>
                    <a:pt x="1758" y="236"/>
                    <a:pt x="1703" y="291"/>
                    <a:pt x="1703" y="291"/>
                  </a:cubicBezTo>
                  <a:cubicBezTo>
                    <a:pt x="1819" y="37"/>
                    <a:pt x="1690" y="1"/>
                    <a:pt x="169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6"/>
            <p:cNvSpPr/>
            <p:nvPr/>
          </p:nvSpPr>
          <p:spPr>
            <a:xfrm>
              <a:off x="4677225" y="1125075"/>
              <a:ext cx="6125" cy="5000"/>
            </a:xfrm>
            <a:custGeom>
              <a:avLst/>
              <a:gdLst/>
              <a:ahLst/>
              <a:cxnLst/>
              <a:rect l="l" t="t" r="r" b="b"/>
              <a:pathLst>
                <a:path w="245" h="200" extrusionOk="0">
                  <a:moveTo>
                    <a:pt x="46" y="0"/>
                  </a:moveTo>
                  <a:cubicBezTo>
                    <a:pt x="34" y="0"/>
                    <a:pt x="22" y="6"/>
                    <a:pt x="14" y="15"/>
                  </a:cubicBezTo>
                  <a:cubicBezTo>
                    <a:pt x="1" y="32"/>
                    <a:pt x="5" y="58"/>
                    <a:pt x="23" y="73"/>
                  </a:cubicBezTo>
                  <a:lnTo>
                    <a:pt x="173" y="189"/>
                  </a:lnTo>
                  <a:cubicBezTo>
                    <a:pt x="180" y="195"/>
                    <a:pt x="191" y="199"/>
                    <a:pt x="200" y="199"/>
                  </a:cubicBezTo>
                  <a:cubicBezTo>
                    <a:pt x="210" y="199"/>
                    <a:pt x="222" y="195"/>
                    <a:pt x="231" y="185"/>
                  </a:cubicBezTo>
                  <a:cubicBezTo>
                    <a:pt x="244" y="167"/>
                    <a:pt x="240" y="141"/>
                    <a:pt x="222" y="127"/>
                  </a:cubicBezTo>
                  <a:lnTo>
                    <a:pt x="72" y="9"/>
                  </a:lnTo>
                  <a:cubicBezTo>
                    <a:pt x="64" y="3"/>
                    <a:pt x="55" y="0"/>
                    <a:pt x="46"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6"/>
            <p:cNvSpPr/>
            <p:nvPr/>
          </p:nvSpPr>
          <p:spPr>
            <a:xfrm>
              <a:off x="4700000" y="1101125"/>
              <a:ext cx="13325" cy="17000"/>
            </a:xfrm>
            <a:custGeom>
              <a:avLst/>
              <a:gdLst/>
              <a:ahLst/>
              <a:cxnLst/>
              <a:rect l="l" t="t" r="r" b="b"/>
              <a:pathLst>
                <a:path w="533" h="680" extrusionOk="0">
                  <a:moveTo>
                    <a:pt x="485" y="1"/>
                  </a:moveTo>
                  <a:cubicBezTo>
                    <a:pt x="472" y="1"/>
                    <a:pt x="460" y="6"/>
                    <a:pt x="453" y="17"/>
                  </a:cubicBezTo>
                  <a:lnTo>
                    <a:pt x="12" y="612"/>
                  </a:lnTo>
                  <a:cubicBezTo>
                    <a:pt x="0" y="632"/>
                    <a:pt x="3" y="655"/>
                    <a:pt x="23" y="670"/>
                  </a:cubicBezTo>
                  <a:cubicBezTo>
                    <a:pt x="30" y="676"/>
                    <a:pt x="39" y="679"/>
                    <a:pt x="48" y="679"/>
                  </a:cubicBezTo>
                  <a:cubicBezTo>
                    <a:pt x="61" y="679"/>
                    <a:pt x="72" y="675"/>
                    <a:pt x="79" y="663"/>
                  </a:cubicBezTo>
                  <a:lnTo>
                    <a:pt x="520" y="67"/>
                  </a:lnTo>
                  <a:cubicBezTo>
                    <a:pt x="532" y="48"/>
                    <a:pt x="529" y="24"/>
                    <a:pt x="510" y="9"/>
                  </a:cubicBezTo>
                  <a:cubicBezTo>
                    <a:pt x="502" y="4"/>
                    <a:pt x="493" y="1"/>
                    <a:pt x="485"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6"/>
            <p:cNvSpPr/>
            <p:nvPr/>
          </p:nvSpPr>
          <p:spPr>
            <a:xfrm>
              <a:off x="4699725" y="1097750"/>
              <a:ext cx="10925" cy="15425"/>
            </a:xfrm>
            <a:custGeom>
              <a:avLst/>
              <a:gdLst/>
              <a:ahLst/>
              <a:cxnLst/>
              <a:rect l="l" t="t" r="r" b="b"/>
              <a:pathLst>
                <a:path w="437" h="617" extrusionOk="0">
                  <a:moveTo>
                    <a:pt x="389" y="1"/>
                  </a:moveTo>
                  <a:cubicBezTo>
                    <a:pt x="376" y="1"/>
                    <a:pt x="363" y="7"/>
                    <a:pt x="356" y="18"/>
                  </a:cubicBezTo>
                  <a:lnTo>
                    <a:pt x="13" y="551"/>
                  </a:lnTo>
                  <a:cubicBezTo>
                    <a:pt x="1" y="569"/>
                    <a:pt x="7" y="596"/>
                    <a:pt x="26" y="609"/>
                  </a:cubicBezTo>
                  <a:cubicBezTo>
                    <a:pt x="34" y="614"/>
                    <a:pt x="43" y="617"/>
                    <a:pt x="50" y="617"/>
                  </a:cubicBezTo>
                  <a:cubicBezTo>
                    <a:pt x="63" y="617"/>
                    <a:pt x="75" y="609"/>
                    <a:pt x="81" y="597"/>
                  </a:cubicBezTo>
                  <a:lnTo>
                    <a:pt x="424" y="64"/>
                  </a:lnTo>
                  <a:cubicBezTo>
                    <a:pt x="436" y="46"/>
                    <a:pt x="430" y="19"/>
                    <a:pt x="412" y="7"/>
                  </a:cubicBezTo>
                  <a:cubicBezTo>
                    <a:pt x="405" y="3"/>
                    <a:pt x="397" y="1"/>
                    <a:pt x="389"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6"/>
            <p:cNvSpPr/>
            <p:nvPr/>
          </p:nvSpPr>
          <p:spPr>
            <a:xfrm>
              <a:off x="4672325" y="1111100"/>
              <a:ext cx="19525" cy="13575"/>
            </a:xfrm>
            <a:custGeom>
              <a:avLst/>
              <a:gdLst/>
              <a:ahLst/>
              <a:cxnLst/>
              <a:rect l="l" t="t" r="r" b="b"/>
              <a:pathLst>
                <a:path w="781" h="543" extrusionOk="0">
                  <a:moveTo>
                    <a:pt x="735" y="0"/>
                  </a:moveTo>
                  <a:cubicBezTo>
                    <a:pt x="733" y="0"/>
                    <a:pt x="732" y="1"/>
                    <a:pt x="730" y="1"/>
                  </a:cubicBezTo>
                  <a:cubicBezTo>
                    <a:pt x="374" y="32"/>
                    <a:pt x="151" y="124"/>
                    <a:pt x="68" y="277"/>
                  </a:cubicBezTo>
                  <a:cubicBezTo>
                    <a:pt x="1" y="399"/>
                    <a:pt x="54" y="513"/>
                    <a:pt x="56" y="518"/>
                  </a:cubicBezTo>
                  <a:cubicBezTo>
                    <a:pt x="63" y="533"/>
                    <a:pt x="79" y="543"/>
                    <a:pt x="94" y="543"/>
                  </a:cubicBezTo>
                  <a:cubicBezTo>
                    <a:pt x="100" y="543"/>
                    <a:pt x="106" y="540"/>
                    <a:pt x="109" y="540"/>
                  </a:cubicBezTo>
                  <a:cubicBezTo>
                    <a:pt x="130" y="531"/>
                    <a:pt x="137" y="507"/>
                    <a:pt x="128" y="487"/>
                  </a:cubicBezTo>
                  <a:cubicBezTo>
                    <a:pt x="128" y="485"/>
                    <a:pt x="91" y="406"/>
                    <a:pt x="139" y="320"/>
                  </a:cubicBezTo>
                  <a:cubicBezTo>
                    <a:pt x="188" y="231"/>
                    <a:pt x="330" y="120"/>
                    <a:pt x="740" y="83"/>
                  </a:cubicBezTo>
                  <a:cubicBezTo>
                    <a:pt x="763" y="80"/>
                    <a:pt x="781" y="60"/>
                    <a:pt x="776" y="38"/>
                  </a:cubicBezTo>
                  <a:cubicBezTo>
                    <a:pt x="773" y="17"/>
                    <a:pt x="755" y="0"/>
                    <a:pt x="735"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6"/>
            <p:cNvSpPr/>
            <p:nvPr/>
          </p:nvSpPr>
          <p:spPr>
            <a:xfrm>
              <a:off x="4530700" y="1088675"/>
              <a:ext cx="141575" cy="133725"/>
            </a:xfrm>
            <a:custGeom>
              <a:avLst/>
              <a:gdLst/>
              <a:ahLst/>
              <a:cxnLst/>
              <a:rect l="l" t="t" r="r" b="b"/>
              <a:pathLst>
                <a:path w="5663" h="5349" extrusionOk="0">
                  <a:moveTo>
                    <a:pt x="1265" y="0"/>
                  </a:moveTo>
                  <a:cubicBezTo>
                    <a:pt x="1015" y="0"/>
                    <a:pt x="188" y="186"/>
                    <a:pt x="85" y="2609"/>
                  </a:cubicBezTo>
                  <a:lnTo>
                    <a:pt x="24" y="4337"/>
                  </a:lnTo>
                  <a:cubicBezTo>
                    <a:pt x="0" y="4843"/>
                    <a:pt x="327" y="5269"/>
                    <a:pt x="801" y="5339"/>
                  </a:cubicBezTo>
                  <a:cubicBezTo>
                    <a:pt x="845" y="5346"/>
                    <a:pt x="890" y="5349"/>
                    <a:pt x="937" y="5349"/>
                  </a:cubicBezTo>
                  <a:cubicBezTo>
                    <a:pt x="950" y="5349"/>
                    <a:pt x="963" y="5349"/>
                    <a:pt x="976" y="5348"/>
                  </a:cubicBezTo>
                  <a:cubicBezTo>
                    <a:pt x="2512" y="5283"/>
                    <a:pt x="4856" y="4452"/>
                    <a:pt x="5663" y="4059"/>
                  </a:cubicBezTo>
                  <a:cubicBezTo>
                    <a:pt x="5663" y="4059"/>
                    <a:pt x="5511" y="3530"/>
                    <a:pt x="5572" y="3272"/>
                  </a:cubicBezTo>
                  <a:lnTo>
                    <a:pt x="5572" y="3272"/>
                  </a:lnTo>
                  <a:lnTo>
                    <a:pt x="1244" y="4081"/>
                  </a:lnTo>
                  <a:lnTo>
                    <a:pt x="1211" y="4089"/>
                  </a:lnTo>
                  <a:cubicBezTo>
                    <a:pt x="1599" y="2514"/>
                    <a:pt x="1723" y="1106"/>
                    <a:pt x="1337" y="7"/>
                  </a:cubicBezTo>
                  <a:cubicBezTo>
                    <a:pt x="1337" y="7"/>
                    <a:pt x="1311" y="0"/>
                    <a:pt x="1265"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6"/>
            <p:cNvSpPr/>
            <p:nvPr/>
          </p:nvSpPr>
          <p:spPr>
            <a:xfrm>
              <a:off x="4659525" y="1169650"/>
              <a:ext cx="12750" cy="26900"/>
            </a:xfrm>
            <a:custGeom>
              <a:avLst/>
              <a:gdLst/>
              <a:ahLst/>
              <a:cxnLst/>
              <a:rect l="l" t="t" r="r" b="b"/>
              <a:pathLst>
                <a:path w="510" h="1076" extrusionOk="0">
                  <a:moveTo>
                    <a:pt x="181" y="0"/>
                  </a:moveTo>
                  <a:cubicBezTo>
                    <a:pt x="147" y="0"/>
                    <a:pt x="114" y="12"/>
                    <a:pt x="86" y="40"/>
                  </a:cubicBezTo>
                  <a:cubicBezTo>
                    <a:pt x="46" y="82"/>
                    <a:pt x="48" y="148"/>
                    <a:pt x="79" y="193"/>
                  </a:cubicBezTo>
                  <a:cubicBezTo>
                    <a:pt x="9" y="252"/>
                    <a:pt x="2" y="362"/>
                    <a:pt x="69" y="438"/>
                  </a:cubicBezTo>
                  <a:cubicBezTo>
                    <a:pt x="31" y="481"/>
                    <a:pt x="0" y="535"/>
                    <a:pt x="17" y="594"/>
                  </a:cubicBezTo>
                  <a:cubicBezTo>
                    <a:pt x="25" y="630"/>
                    <a:pt x="49" y="656"/>
                    <a:pt x="79" y="674"/>
                  </a:cubicBezTo>
                  <a:cubicBezTo>
                    <a:pt x="49" y="741"/>
                    <a:pt x="36" y="817"/>
                    <a:pt x="95" y="876"/>
                  </a:cubicBezTo>
                  <a:cubicBezTo>
                    <a:pt x="110" y="891"/>
                    <a:pt x="131" y="900"/>
                    <a:pt x="152" y="906"/>
                  </a:cubicBezTo>
                  <a:cubicBezTo>
                    <a:pt x="153" y="991"/>
                    <a:pt x="217" y="1075"/>
                    <a:pt x="317" y="1075"/>
                  </a:cubicBezTo>
                  <a:cubicBezTo>
                    <a:pt x="452" y="1075"/>
                    <a:pt x="510" y="916"/>
                    <a:pt x="429" y="817"/>
                  </a:cubicBezTo>
                  <a:cubicBezTo>
                    <a:pt x="473" y="765"/>
                    <a:pt x="510" y="700"/>
                    <a:pt x="492" y="630"/>
                  </a:cubicBezTo>
                  <a:cubicBezTo>
                    <a:pt x="480" y="588"/>
                    <a:pt x="452" y="552"/>
                    <a:pt x="418" y="535"/>
                  </a:cubicBezTo>
                  <a:cubicBezTo>
                    <a:pt x="447" y="486"/>
                    <a:pt x="464" y="429"/>
                    <a:pt x="434" y="371"/>
                  </a:cubicBezTo>
                  <a:cubicBezTo>
                    <a:pt x="421" y="347"/>
                    <a:pt x="403" y="330"/>
                    <a:pt x="382" y="319"/>
                  </a:cubicBezTo>
                  <a:lnTo>
                    <a:pt x="339" y="80"/>
                  </a:lnTo>
                  <a:cubicBezTo>
                    <a:pt x="300" y="34"/>
                    <a:pt x="239" y="0"/>
                    <a:pt x="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6"/>
            <p:cNvSpPr/>
            <p:nvPr/>
          </p:nvSpPr>
          <p:spPr>
            <a:xfrm>
              <a:off x="4530700" y="1088650"/>
              <a:ext cx="43050" cy="133475"/>
            </a:xfrm>
            <a:custGeom>
              <a:avLst/>
              <a:gdLst/>
              <a:ahLst/>
              <a:cxnLst/>
              <a:rect l="l" t="t" r="r" b="b"/>
              <a:pathLst>
                <a:path w="1722" h="5339" extrusionOk="0">
                  <a:moveTo>
                    <a:pt x="1266" y="0"/>
                  </a:moveTo>
                  <a:cubicBezTo>
                    <a:pt x="1016" y="0"/>
                    <a:pt x="188" y="185"/>
                    <a:pt x="85" y="2610"/>
                  </a:cubicBezTo>
                  <a:lnTo>
                    <a:pt x="24" y="4336"/>
                  </a:lnTo>
                  <a:cubicBezTo>
                    <a:pt x="0" y="4844"/>
                    <a:pt x="327" y="5270"/>
                    <a:pt x="801" y="5339"/>
                  </a:cubicBezTo>
                  <a:cubicBezTo>
                    <a:pt x="804" y="4641"/>
                    <a:pt x="1016" y="4274"/>
                    <a:pt x="1242" y="4082"/>
                  </a:cubicBezTo>
                  <a:lnTo>
                    <a:pt x="1242" y="4082"/>
                  </a:lnTo>
                  <a:lnTo>
                    <a:pt x="1209" y="4090"/>
                  </a:lnTo>
                  <a:cubicBezTo>
                    <a:pt x="1599" y="2518"/>
                    <a:pt x="1722" y="1107"/>
                    <a:pt x="1337" y="6"/>
                  </a:cubicBezTo>
                  <a:cubicBezTo>
                    <a:pt x="1337" y="6"/>
                    <a:pt x="1311" y="0"/>
                    <a:pt x="1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6"/>
            <p:cNvSpPr/>
            <p:nvPr/>
          </p:nvSpPr>
          <p:spPr>
            <a:xfrm>
              <a:off x="4557900" y="1117225"/>
              <a:ext cx="70600" cy="74925"/>
            </a:xfrm>
            <a:custGeom>
              <a:avLst/>
              <a:gdLst/>
              <a:ahLst/>
              <a:cxnLst/>
              <a:rect l="l" t="t" r="r" b="b"/>
              <a:pathLst>
                <a:path w="2824" h="2997" extrusionOk="0">
                  <a:moveTo>
                    <a:pt x="495" y="1"/>
                  </a:moveTo>
                  <a:cubicBezTo>
                    <a:pt x="474" y="1"/>
                    <a:pt x="455" y="14"/>
                    <a:pt x="457" y="40"/>
                  </a:cubicBezTo>
                  <a:cubicBezTo>
                    <a:pt x="511" y="812"/>
                    <a:pt x="430" y="1584"/>
                    <a:pt x="222" y="2315"/>
                  </a:cubicBezTo>
                  <a:cubicBezTo>
                    <a:pt x="163" y="2525"/>
                    <a:pt x="93" y="2733"/>
                    <a:pt x="13" y="2933"/>
                  </a:cubicBezTo>
                  <a:cubicBezTo>
                    <a:pt x="1" y="2967"/>
                    <a:pt x="30" y="2997"/>
                    <a:pt x="56" y="2997"/>
                  </a:cubicBezTo>
                  <a:cubicBezTo>
                    <a:pt x="68" y="2997"/>
                    <a:pt x="80" y="2990"/>
                    <a:pt x="86" y="2975"/>
                  </a:cubicBezTo>
                  <a:cubicBezTo>
                    <a:pt x="86" y="2973"/>
                    <a:pt x="87" y="2973"/>
                    <a:pt x="87" y="2970"/>
                  </a:cubicBezTo>
                  <a:lnTo>
                    <a:pt x="95" y="2970"/>
                  </a:lnTo>
                  <a:cubicBezTo>
                    <a:pt x="790" y="2848"/>
                    <a:pt x="1485" y="2725"/>
                    <a:pt x="2180" y="2605"/>
                  </a:cubicBezTo>
                  <a:lnTo>
                    <a:pt x="2776" y="2501"/>
                  </a:lnTo>
                  <a:cubicBezTo>
                    <a:pt x="2824" y="2492"/>
                    <a:pt x="2802" y="2423"/>
                    <a:pt x="2758" y="2423"/>
                  </a:cubicBezTo>
                  <a:cubicBezTo>
                    <a:pt x="2756" y="2423"/>
                    <a:pt x="2753" y="2423"/>
                    <a:pt x="2751" y="2424"/>
                  </a:cubicBezTo>
                  <a:cubicBezTo>
                    <a:pt x="2055" y="2545"/>
                    <a:pt x="1359" y="2669"/>
                    <a:pt x="665" y="2789"/>
                  </a:cubicBezTo>
                  <a:cubicBezTo>
                    <a:pt x="482" y="2820"/>
                    <a:pt x="301" y="2853"/>
                    <a:pt x="118" y="2886"/>
                  </a:cubicBezTo>
                  <a:cubicBezTo>
                    <a:pt x="381" y="2196"/>
                    <a:pt x="530" y="1461"/>
                    <a:pt x="552" y="712"/>
                  </a:cubicBezTo>
                  <a:cubicBezTo>
                    <a:pt x="560" y="488"/>
                    <a:pt x="554" y="264"/>
                    <a:pt x="539" y="40"/>
                  </a:cubicBezTo>
                  <a:cubicBezTo>
                    <a:pt x="537" y="14"/>
                    <a:pt x="515" y="1"/>
                    <a:pt x="495" y="1"/>
                  </a:cubicBezTo>
                  <a:close/>
                </a:path>
              </a:pathLst>
            </a:custGeom>
            <a:solidFill>
              <a:srgbClr val="C4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6"/>
            <p:cNvSpPr/>
            <p:nvPr/>
          </p:nvSpPr>
          <p:spPr>
            <a:xfrm>
              <a:off x="4557900" y="1117225"/>
              <a:ext cx="70600" cy="74925"/>
            </a:xfrm>
            <a:custGeom>
              <a:avLst/>
              <a:gdLst/>
              <a:ahLst/>
              <a:cxnLst/>
              <a:rect l="l" t="t" r="r" b="b"/>
              <a:pathLst>
                <a:path w="2824" h="2997" extrusionOk="0">
                  <a:moveTo>
                    <a:pt x="495" y="1"/>
                  </a:moveTo>
                  <a:cubicBezTo>
                    <a:pt x="474" y="1"/>
                    <a:pt x="455" y="14"/>
                    <a:pt x="457" y="40"/>
                  </a:cubicBezTo>
                  <a:cubicBezTo>
                    <a:pt x="511" y="812"/>
                    <a:pt x="430" y="1584"/>
                    <a:pt x="222" y="2315"/>
                  </a:cubicBezTo>
                  <a:cubicBezTo>
                    <a:pt x="163" y="2525"/>
                    <a:pt x="93" y="2733"/>
                    <a:pt x="13" y="2933"/>
                  </a:cubicBezTo>
                  <a:cubicBezTo>
                    <a:pt x="1" y="2967"/>
                    <a:pt x="30" y="2997"/>
                    <a:pt x="56" y="2997"/>
                  </a:cubicBezTo>
                  <a:cubicBezTo>
                    <a:pt x="68" y="2997"/>
                    <a:pt x="80" y="2990"/>
                    <a:pt x="86" y="2975"/>
                  </a:cubicBezTo>
                  <a:cubicBezTo>
                    <a:pt x="86" y="2973"/>
                    <a:pt x="87" y="2973"/>
                    <a:pt x="87" y="2970"/>
                  </a:cubicBezTo>
                  <a:lnTo>
                    <a:pt x="95" y="2970"/>
                  </a:lnTo>
                  <a:cubicBezTo>
                    <a:pt x="790" y="2848"/>
                    <a:pt x="1485" y="2725"/>
                    <a:pt x="2180" y="2605"/>
                  </a:cubicBezTo>
                  <a:lnTo>
                    <a:pt x="2776" y="2501"/>
                  </a:lnTo>
                  <a:cubicBezTo>
                    <a:pt x="2824" y="2492"/>
                    <a:pt x="2802" y="2423"/>
                    <a:pt x="2758" y="2423"/>
                  </a:cubicBezTo>
                  <a:cubicBezTo>
                    <a:pt x="2756" y="2423"/>
                    <a:pt x="2753" y="2423"/>
                    <a:pt x="2751" y="2424"/>
                  </a:cubicBezTo>
                  <a:cubicBezTo>
                    <a:pt x="2055" y="2545"/>
                    <a:pt x="1359" y="2669"/>
                    <a:pt x="665" y="2789"/>
                  </a:cubicBezTo>
                  <a:cubicBezTo>
                    <a:pt x="482" y="2820"/>
                    <a:pt x="301" y="2853"/>
                    <a:pt x="118" y="2886"/>
                  </a:cubicBezTo>
                  <a:cubicBezTo>
                    <a:pt x="381" y="2196"/>
                    <a:pt x="530" y="1461"/>
                    <a:pt x="552" y="712"/>
                  </a:cubicBezTo>
                  <a:cubicBezTo>
                    <a:pt x="560" y="488"/>
                    <a:pt x="554" y="264"/>
                    <a:pt x="539" y="40"/>
                  </a:cubicBezTo>
                  <a:cubicBezTo>
                    <a:pt x="537" y="14"/>
                    <a:pt x="515" y="1"/>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6"/>
            <p:cNvSpPr/>
            <p:nvPr/>
          </p:nvSpPr>
          <p:spPr>
            <a:xfrm>
              <a:off x="4666800" y="1148350"/>
              <a:ext cx="9175" cy="54025"/>
            </a:xfrm>
            <a:custGeom>
              <a:avLst/>
              <a:gdLst/>
              <a:ahLst/>
              <a:cxnLst/>
              <a:rect l="l" t="t" r="r" b="b"/>
              <a:pathLst>
                <a:path w="367" h="2161" extrusionOk="0">
                  <a:moveTo>
                    <a:pt x="110" y="1"/>
                  </a:moveTo>
                  <a:cubicBezTo>
                    <a:pt x="94" y="1"/>
                    <a:pt x="80" y="10"/>
                    <a:pt x="78" y="30"/>
                  </a:cubicBezTo>
                  <a:cubicBezTo>
                    <a:pt x="0" y="729"/>
                    <a:pt x="67" y="1448"/>
                    <a:pt x="278" y="2131"/>
                  </a:cubicBezTo>
                  <a:cubicBezTo>
                    <a:pt x="285" y="2152"/>
                    <a:pt x="302" y="2161"/>
                    <a:pt x="318" y="2161"/>
                  </a:cubicBezTo>
                  <a:cubicBezTo>
                    <a:pt x="343" y="2161"/>
                    <a:pt x="367" y="2140"/>
                    <a:pt x="357" y="2110"/>
                  </a:cubicBezTo>
                  <a:cubicBezTo>
                    <a:pt x="149" y="1440"/>
                    <a:pt x="81" y="736"/>
                    <a:pt x="158" y="53"/>
                  </a:cubicBezTo>
                  <a:cubicBezTo>
                    <a:pt x="161" y="21"/>
                    <a:pt x="134" y="1"/>
                    <a:pt x="11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6"/>
            <p:cNvSpPr/>
            <p:nvPr/>
          </p:nvSpPr>
          <p:spPr>
            <a:xfrm>
              <a:off x="4666800" y="1148350"/>
              <a:ext cx="9175" cy="54025"/>
            </a:xfrm>
            <a:custGeom>
              <a:avLst/>
              <a:gdLst/>
              <a:ahLst/>
              <a:cxnLst/>
              <a:rect l="l" t="t" r="r" b="b"/>
              <a:pathLst>
                <a:path w="367" h="2161" extrusionOk="0">
                  <a:moveTo>
                    <a:pt x="110" y="1"/>
                  </a:moveTo>
                  <a:cubicBezTo>
                    <a:pt x="94" y="1"/>
                    <a:pt x="80" y="10"/>
                    <a:pt x="78" y="30"/>
                  </a:cubicBezTo>
                  <a:cubicBezTo>
                    <a:pt x="0" y="729"/>
                    <a:pt x="67" y="1448"/>
                    <a:pt x="278" y="2131"/>
                  </a:cubicBezTo>
                  <a:cubicBezTo>
                    <a:pt x="285" y="2152"/>
                    <a:pt x="302" y="2161"/>
                    <a:pt x="318" y="2161"/>
                  </a:cubicBezTo>
                  <a:cubicBezTo>
                    <a:pt x="343" y="2161"/>
                    <a:pt x="367" y="2140"/>
                    <a:pt x="357" y="2110"/>
                  </a:cubicBezTo>
                  <a:cubicBezTo>
                    <a:pt x="149" y="1440"/>
                    <a:pt x="81" y="736"/>
                    <a:pt x="158" y="53"/>
                  </a:cubicBezTo>
                  <a:cubicBezTo>
                    <a:pt x="161" y="21"/>
                    <a:pt x="134" y="1"/>
                    <a:pt x="110"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6"/>
            <p:cNvSpPr/>
            <p:nvPr/>
          </p:nvSpPr>
          <p:spPr>
            <a:xfrm>
              <a:off x="4540375" y="1645125"/>
              <a:ext cx="14700" cy="6700"/>
            </a:xfrm>
            <a:custGeom>
              <a:avLst/>
              <a:gdLst/>
              <a:ahLst/>
              <a:cxnLst/>
              <a:rect l="l" t="t" r="r" b="b"/>
              <a:pathLst>
                <a:path w="588" h="268" extrusionOk="0">
                  <a:moveTo>
                    <a:pt x="1" y="0"/>
                  </a:moveTo>
                  <a:cubicBezTo>
                    <a:pt x="14" y="67"/>
                    <a:pt x="29" y="134"/>
                    <a:pt x="44" y="202"/>
                  </a:cubicBezTo>
                  <a:lnTo>
                    <a:pt x="5" y="246"/>
                  </a:lnTo>
                  <a:lnTo>
                    <a:pt x="53" y="247"/>
                  </a:lnTo>
                  <a:cubicBezTo>
                    <a:pt x="224" y="254"/>
                    <a:pt x="395" y="260"/>
                    <a:pt x="567" y="268"/>
                  </a:cubicBezTo>
                  <a:lnTo>
                    <a:pt x="588" y="268"/>
                  </a:lnTo>
                  <a:cubicBezTo>
                    <a:pt x="585" y="247"/>
                    <a:pt x="579" y="225"/>
                    <a:pt x="573" y="197"/>
                  </a:cubicBezTo>
                  <a:cubicBezTo>
                    <a:pt x="577" y="153"/>
                    <a:pt x="580" y="97"/>
                    <a:pt x="583" y="24"/>
                  </a:cubicBezTo>
                  <a:cubicBezTo>
                    <a:pt x="389" y="17"/>
                    <a:pt x="195" y="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6"/>
            <p:cNvSpPr/>
            <p:nvPr/>
          </p:nvSpPr>
          <p:spPr>
            <a:xfrm>
              <a:off x="4634075" y="1645200"/>
              <a:ext cx="16850" cy="6850"/>
            </a:xfrm>
            <a:custGeom>
              <a:avLst/>
              <a:gdLst/>
              <a:ahLst/>
              <a:cxnLst/>
              <a:rect l="l" t="t" r="r" b="b"/>
              <a:pathLst>
                <a:path w="674" h="274" extrusionOk="0">
                  <a:moveTo>
                    <a:pt x="1" y="0"/>
                  </a:moveTo>
                  <a:lnTo>
                    <a:pt x="8" y="246"/>
                  </a:lnTo>
                  <a:lnTo>
                    <a:pt x="20" y="246"/>
                  </a:lnTo>
                  <a:cubicBezTo>
                    <a:pt x="136" y="251"/>
                    <a:pt x="250" y="254"/>
                    <a:pt x="366" y="260"/>
                  </a:cubicBezTo>
                  <a:cubicBezTo>
                    <a:pt x="469" y="266"/>
                    <a:pt x="573" y="269"/>
                    <a:pt x="674" y="274"/>
                  </a:cubicBezTo>
                  <a:lnTo>
                    <a:pt x="607" y="205"/>
                  </a:lnTo>
                  <a:cubicBezTo>
                    <a:pt x="607" y="205"/>
                    <a:pt x="620" y="143"/>
                    <a:pt x="642" y="29"/>
                  </a:cubicBezTo>
                  <a:cubicBezTo>
                    <a:pt x="428" y="20"/>
                    <a:pt x="216"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6"/>
            <p:cNvSpPr/>
            <p:nvPr/>
          </p:nvSpPr>
          <p:spPr>
            <a:xfrm>
              <a:off x="4462425" y="1317400"/>
              <a:ext cx="271875" cy="257125"/>
            </a:xfrm>
            <a:custGeom>
              <a:avLst/>
              <a:gdLst/>
              <a:ahLst/>
              <a:cxnLst/>
              <a:rect l="l" t="t" r="r" b="b"/>
              <a:pathLst>
                <a:path w="10875" h="10285" extrusionOk="0">
                  <a:moveTo>
                    <a:pt x="2501" y="0"/>
                  </a:moveTo>
                  <a:lnTo>
                    <a:pt x="2501" y="0"/>
                  </a:lnTo>
                  <a:cubicBezTo>
                    <a:pt x="2343" y="730"/>
                    <a:pt x="2237" y="1478"/>
                    <a:pt x="2150" y="2214"/>
                  </a:cubicBezTo>
                  <a:cubicBezTo>
                    <a:pt x="1901" y="4316"/>
                    <a:pt x="1" y="8735"/>
                    <a:pt x="1" y="8735"/>
                  </a:cubicBezTo>
                  <a:cubicBezTo>
                    <a:pt x="1" y="8735"/>
                    <a:pt x="2073" y="10284"/>
                    <a:pt x="6053" y="10284"/>
                  </a:cubicBezTo>
                  <a:cubicBezTo>
                    <a:pt x="8296" y="10284"/>
                    <a:pt x="9359" y="9683"/>
                    <a:pt x="10874" y="9002"/>
                  </a:cubicBezTo>
                  <a:cubicBezTo>
                    <a:pt x="10733" y="8809"/>
                    <a:pt x="10614" y="8606"/>
                    <a:pt x="10513" y="8395"/>
                  </a:cubicBezTo>
                  <a:cubicBezTo>
                    <a:pt x="8664" y="8099"/>
                    <a:pt x="6460" y="7353"/>
                    <a:pt x="6460" y="7353"/>
                  </a:cubicBezTo>
                  <a:cubicBezTo>
                    <a:pt x="2742" y="6181"/>
                    <a:pt x="2205" y="2833"/>
                    <a:pt x="2501"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6"/>
            <p:cNvSpPr/>
            <p:nvPr/>
          </p:nvSpPr>
          <p:spPr>
            <a:xfrm>
              <a:off x="4625375" y="1307975"/>
              <a:ext cx="24200" cy="147050"/>
            </a:xfrm>
            <a:custGeom>
              <a:avLst/>
              <a:gdLst/>
              <a:ahLst/>
              <a:cxnLst/>
              <a:rect l="l" t="t" r="r" b="b"/>
              <a:pathLst>
                <a:path w="968" h="5882" extrusionOk="0">
                  <a:moveTo>
                    <a:pt x="56" y="0"/>
                  </a:moveTo>
                  <a:cubicBezTo>
                    <a:pt x="28" y="0"/>
                    <a:pt x="0" y="30"/>
                    <a:pt x="19" y="61"/>
                  </a:cubicBezTo>
                  <a:cubicBezTo>
                    <a:pt x="453" y="750"/>
                    <a:pt x="490" y="1575"/>
                    <a:pt x="453" y="2344"/>
                  </a:cubicBezTo>
                  <a:cubicBezTo>
                    <a:pt x="417" y="3120"/>
                    <a:pt x="304" y="3895"/>
                    <a:pt x="430" y="4675"/>
                  </a:cubicBezTo>
                  <a:cubicBezTo>
                    <a:pt x="497" y="5092"/>
                    <a:pt x="635" y="5504"/>
                    <a:pt x="879" y="5862"/>
                  </a:cubicBezTo>
                  <a:cubicBezTo>
                    <a:pt x="888" y="5875"/>
                    <a:pt x="901" y="5881"/>
                    <a:pt x="913" y="5881"/>
                  </a:cubicBezTo>
                  <a:cubicBezTo>
                    <a:pt x="941" y="5881"/>
                    <a:pt x="968" y="5852"/>
                    <a:pt x="947" y="5820"/>
                  </a:cubicBezTo>
                  <a:cubicBezTo>
                    <a:pt x="497" y="5161"/>
                    <a:pt x="433" y="4348"/>
                    <a:pt x="457" y="3590"/>
                  </a:cubicBezTo>
                  <a:cubicBezTo>
                    <a:pt x="484" y="2809"/>
                    <a:pt x="606" y="2029"/>
                    <a:pt x="505" y="1242"/>
                  </a:cubicBezTo>
                  <a:cubicBezTo>
                    <a:pt x="448" y="816"/>
                    <a:pt x="322" y="394"/>
                    <a:pt x="89" y="19"/>
                  </a:cubicBezTo>
                  <a:cubicBezTo>
                    <a:pt x="80" y="6"/>
                    <a:pt x="68" y="0"/>
                    <a:pt x="56"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6"/>
            <p:cNvSpPr/>
            <p:nvPr/>
          </p:nvSpPr>
          <p:spPr>
            <a:xfrm>
              <a:off x="4637900" y="1341800"/>
              <a:ext cx="12250" cy="136800"/>
            </a:xfrm>
            <a:custGeom>
              <a:avLst/>
              <a:gdLst/>
              <a:ahLst/>
              <a:cxnLst/>
              <a:rect l="l" t="t" r="r" b="b"/>
              <a:pathLst>
                <a:path w="490" h="5472" extrusionOk="0">
                  <a:moveTo>
                    <a:pt x="181" y="0"/>
                  </a:moveTo>
                  <a:cubicBezTo>
                    <a:pt x="165" y="0"/>
                    <a:pt x="151" y="9"/>
                    <a:pt x="148" y="30"/>
                  </a:cubicBezTo>
                  <a:cubicBezTo>
                    <a:pt x="50" y="725"/>
                    <a:pt x="1" y="1428"/>
                    <a:pt x="5" y="2133"/>
                  </a:cubicBezTo>
                  <a:cubicBezTo>
                    <a:pt x="8" y="2844"/>
                    <a:pt x="66" y="3555"/>
                    <a:pt x="174" y="4261"/>
                  </a:cubicBezTo>
                  <a:cubicBezTo>
                    <a:pt x="235" y="4656"/>
                    <a:pt x="311" y="5049"/>
                    <a:pt x="405" y="5442"/>
                  </a:cubicBezTo>
                  <a:cubicBezTo>
                    <a:pt x="409" y="5462"/>
                    <a:pt x="424" y="5471"/>
                    <a:pt x="440" y="5471"/>
                  </a:cubicBezTo>
                  <a:cubicBezTo>
                    <a:pt x="464" y="5471"/>
                    <a:pt x="489" y="5451"/>
                    <a:pt x="482" y="5419"/>
                  </a:cubicBezTo>
                  <a:cubicBezTo>
                    <a:pt x="320" y="4730"/>
                    <a:pt x="207" y="4030"/>
                    <a:pt x="145" y="3328"/>
                  </a:cubicBezTo>
                  <a:cubicBezTo>
                    <a:pt x="82" y="2628"/>
                    <a:pt x="72" y="1928"/>
                    <a:pt x="111" y="1232"/>
                  </a:cubicBezTo>
                  <a:cubicBezTo>
                    <a:pt x="133" y="837"/>
                    <a:pt x="171" y="445"/>
                    <a:pt x="228" y="52"/>
                  </a:cubicBezTo>
                  <a:cubicBezTo>
                    <a:pt x="232" y="21"/>
                    <a:pt x="205" y="0"/>
                    <a:pt x="181" y="0"/>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6"/>
            <p:cNvSpPr/>
            <p:nvPr/>
          </p:nvSpPr>
          <p:spPr>
            <a:xfrm>
              <a:off x="4560700" y="1012650"/>
              <a:ext cx="45250" cy="126325"/>
            </a:xfrm>
            <a:custGeom>
              <a:avLst/>
              <a:gdLst/>
              <a:ahLst/>
              <a:cxnLst/>
              <a:rect l="l" t="t" r="r" b="b"/>
              <a:pathLst>
                <a:path w="1810" h="5053" extrusionOk="0">
                  <a:moveTo>
                    <a:pt x="692" y="1"/>
                  </a:moveTo>
                  <a:cubicBezTo>
                    <a:pt x="582" y="1"/>
                    <a:pt x="473" y="21"/>
                    <a:pt x="381" y="65"/>
                  </a:cubicBezTo>
                  <a:cubicBezTo>
                    <a:pt x="251" y="126"/>
                    <a:pt x="159" y="240"/>
                    <a:pt x="158" y="360"/>
                  </a:cubicBezTo>
                  <a:cubicBezTo>
                    <a:pt x="153" y="481"/>
                    <a:pt x="234" y="594"/>
                    <a:pt x="295" y="705"/>
                  </a:cubicBezTo>
                  <a:cubicBezTo>
                    <a:pt x="443" y="980"/>
                    <a:pt x="488" y="1287"/>
                    <a:pt x="422" y="1574"/>
                  </a:cubicBezTo>
                  <a:cubicBezTo>
                    <a:pt x="370" y="1803"/>
                    <a:pt x="251" y="2015"/>
                    <a:pt x="159" y="2234"/>
                  </a:cubicBezTo>
                  <a:cubicBezTo>
                    <a:pt x="66" y="2453"/>
                    <a:pt x="0" y="2687"/>
                    <a:pt x="58" y="2917"/>
                  </a:cubicBezTo>
                  <a:cubicBezTo>
                    <a:pt x="124" y="3178"/>
                    <a:pt x="341" y="3404"/>
                    <a:pt x="563" y="3608"/>
                  </a:cubicBezTo>
                  <a:cubicBezTo>
                    <a:pt x="786" y="3813"/>
                    <a:pt x="1025" y="4015"/>
                    <a:pt x="1158" y="4261"/>
                  </a:cubicBezTo>
                  <a:cubicBezTo>
                    <a:pt x="1288" y="4511"/>
                    <a:pt x="1282" y="4824"/>
                    <a:pt x="1045" y="5002"/>
                  </a:cubicBezTo>
                  <a:cubicBezTo>
                    <a:pt x="1236" y="5019"/>
                    <a:pt x="1425" y="5035"/>
                    <a:pt x="1617" y="5053"/>
                  </a:cubicBezTo>
                  <a:cubicBezTo>
                    <a:pt x="1734" y="4824"/>
                    <a:pt x="1810" y="4579"/>
                    <a:pt x="1798" y="4329"/>
                  </a:cubicBezTo>
                  <a:cubicBezTo>
                    <a:pt x="1781" y="4081"/>
                    <a:pt x="1675" y="3827"/>
                    <a:pt x="1462" y="3637"/>
                  </a:cubicBezTo>
                  <a:cubicBezTo>
                    <a:pt x="1282" y="3475"/>
                    <a:pt x="1033" y="3364"/>
                    <a:pt x="875" y="3190"/>
                  </a:cubicBezTo>
                  <a:cubicBezTo>
                    <a:pt x="635" y="2921"/>
                    <a:pt x="658" y="2559"/>
                    <a:pt x="764" y="2248"/>
                  </a:cubicBezTo>
                  <a:cubicBezTo>
                    <a:pt x="869" y="1938"/>
                    <a:pt x="1049" y="1641"/>
                    <a:pt x="1080" y="1318"/>
                  </a:cubicBezTo>
                  <a:cubicBezTo>
                    <a:pt x="1120" y="920"/>
                    <a:pt x="939" y="527"/>
                    <a:pt x="762" y="148"/>
                  </a:cubicBezTo>
                  <a:lnTo>
                    <a:pt x="820" y="10"/>
                  </a:lnTo>
                  <a:cubicBezTo>
                    <a:pt x="778" y="4"/>
                    <a:pt x="735" y="1"/>
                    <a:pt x="692" y="1"/>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6"/>
            <p:cNvSpPr/>
            <p:nvPr/>
          </p:nvSpPr>
          <p:spPr>
            <a:xfrm>
              <a:off x="4562400" y="994650"/>
              <a:ext cx="67925" cy="32725"/>
            </a:xfrm>
            <a:custGeom>
              <a:avLst/>
              <a:gdLst/>
              <a:ahLst/>
              <a:cxnLst/>
              <a:rect l="l" t="t" r="r" b="b"/>
              <a:pathLst>
                <a:path w="2717" h="1309" extrusionOk="0">
                  <a:moveTo>
                    <a:pt x="1072" y="0"/>
                  </a:moveTo>
                  <a:cubicBezTo>
                    <a:pt x="862" y="0"/>
                    <a:pt x="655" y="38"/>
                    <a:pt x="473" y="131"/>
                  </a:cubicBezTo>
                  <a:cubicBezTo>
                    <a:pt x="204" y="271"/>
                    <a:pt x="1" y="547"/>
                    <a:pt x="4" y="856"/>
                  </a:cubicBezTo>
                  <a:cubicBezTo>
                    <a:pt x="5" y="994"/>
                    <a:pt x="54" y="1143"/>
                    <a:pt x="166" y="1232"/>
                  </a:cubicBezTo>
                  <a:cubicBezTo>
                    <a:pt x="220" y="1275"/>
                    <a:pt x="290" y="1298"/>
                    <a:pt x="357" y="1298"/>
                  </a:cubicBezTo>
                  <a:cubicBezTo>
                    <a:pt x="428" y="1298"/>
                    <a:pt x="496" y="1272"/>
                    <a:pt x="538" y="1216"/>
                  </a:cubicBezTo>
                  <a:lnTo>
                    <a:pt x="605" y="803"/>
                  </a:lnTo>
                  <a:cubicBezTo>
                    <a:pt x="800" y="853"/>
                    <a:pt x="886" y="1095"/>
                    <a:pt x="1058" y="1204"/>
                  </a:cubicBezTo>
                  <a:cubicBezTo>
                    <a:pt x="1152" y="1263"/>
                    <a:pt x="1260" y="1281"/>
                    <a:pt x="1369" y="1290"/>
                  </a:cubicBezTo>
                  <a:cubicBezTo>
                    <a:pt x="1495" y="1303"/>
                    <a:pt x="1622" y="1309"/>
                    <a:pt x="1749" y="1309"/>
                  </a:cubicBezTo>
                  <a:cubicBezTo>
                    <a:pt x="2077" y="1309"/>
                    <a:pt x="2403" y="1266"/>
                    <a:pt x="2716" y="1181"/>
                  </a:cubicBezTo>
                  <a:cubicBezTo>
                    <a:pt x="2679" y="872"/>
                    <a:pt x="2492" y="581"/>
                    <a:pt x="2241" y="382"/>
                  </a:cubicBezTo>
                  <a:cubicBezTo>
                    <a:pt x="1991" y="183"/>
                    <a:pt x="1681" y="72"/>
                    <a:pt x="1370" y="24"/>
                  </a:cubicBezTo>
                  <a:cubicBezTo>
                    <a:pt x="1272" y="9"/>
                    <a:pt x="1172" y="0"/>
                    <a:pt x="1072" y="0"/>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6"/>
            <p:cNvSpPr/>
            <p:nvPr/>
          </p:nvSpPr>
          <p:spPr>
            <a:xfrm>
              <a:off x="4546850" y="978425"/>
              <a:ext cx="82475" cy="50575"/>
            </a:xfrm>
            <a:custGeom>
              <a:avLst/>
              <a:gdLst/>
              <a:ahLst/>
              <a:cxnLst/>
              <a:rect l="l" t="t" r="r" b="b"/>
              <a:pathLst>
                <a:path w="3299" h="2023" extrusionOk="0">
                  <a:moveTo>
                    <a:pt x="1031" y="0"/>
                  </a:moveTo>
                  <a:cubicBezTo>
                    <a:pt x="1007" y="0"/>
                    <a:pt x="988" y="21"/>
                    <a:pt x="993" y="51"/>
                  </a:cubicBezTo>
                  <a:cubicBezTo>
                    <a:pt x="1025" y="198"/>
                    <a:pt x="1043" y="343"/>
                    <a:pt x="1049" y="492"/>
                  </a:cubicBezTo>
                  <a:cubicBezTo>
                    <a:pt x="895" y="554"/>
                    <a:pt x="743" y="623"/>
                    <a:pt x="598" y="698"/>
                  </a:cubicBezTo>
                  <a:cubicBezTo>
                    <a:pt x="323" y="846"/>
                    <a:pt x="60" y="1076"/>
                    <a:pt x="27" y="1410"/>
                  </a:cubicBezTo>
                  <a:cubicBezTo>
                    <a:pt x="0" y="1701"/>
                    <a:pt x="201" y="1994"/>
                    <a:pt x="505" y="2021"/>
                  </a:cubicBezTo>
                  <a:cubicBezTo>
                    <a:pt x="522" y="2022"/>
                    <a:pt x="539" y="2023"/>
                    <a:pt x="556" y="2023"/>
                  </a:cubicBezTo>
                  <a:cubicBezTo>
                    <a:pt x="711" y="2023"/>
                    <a:pt x="858" y="1963"/>
                    <a:pt x="997" y="1902"/>
                  </a:cubicBezTo>
                  <a:cubicBezTo>
                    <a:pt x="1168" y="1826"/>
                    <a:pt x="1337" y="1764"/>
                    <a:pt x="1520" y="1729"/>
                  </a:cubicBezTo>
                  <a:cubicBezTo>
                    <a:pt x="1857" y="1665"/>
                    <a:pt x="2208" y="1663"/>
                    <a:pt x="2535" y="1559"/>
                  </a:cubicBezTo>
                  <a:cubicBezTo>
                    <a:pt x="2815" y="1469"/>
                    <a:pt x="3077" y="1303"/>
                    <a:pt x="3194" y="1025"/>
                  </a:cubicBezTo>
                  <a:cubicBezTo>
                    <a:pt x="3298" y="782"/>
                    <a:pt x="3282" y="474"/>
                    <a:pt x="3069" y="274"/>
                  </a:cubicBezTo>
                  <a:cubicBezTo>
                    <a:pt x="2898" y="111"/>
                    <a:pt x="2659" y="60"/>
                    <a:pt x="2432" y="60"/>
                  </a:cubicBezTo>
                  <a:cubicBezTo>
                    <a:pt x="2382" y="60"/>
                    <a:pt x="2332" y="63"/>
                    <a:pt x="2283" y="67"/>
                  </a:cubicBezTo>
                  <a:cubicBezTo>
                    <a:pt x="1948" y="98"/>
                    <a:pt x="1619" y="201"/>
                    <a:pt x="1322" y="349"/>
                  </a:cubicBezTo>
                  <a:cubicBezTo>
                    <a:pt x="1315" y="354"/>
                    <a:pt x="1308" y="358"/>
                    <a:pt x="1299" y="363"/>
                  </a:cubicBezTo>
                  <a:cubicBezTo>
                    <a:pt x="1256" y="228"/>
                    <a:pt x="1174" y="103"/>
                    <a:pt x="1061" y="12"/>
                  </a:cubicBezTo>
                  <a:cubicBezTo>
                    <a:pt x="1051" y="4"/>
                    <a:pt x="1040"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7"/>
          <p:cNvSpPr/>
          <p:nvPr/>
        </p:nvSpPr>
        <p:spPr>
          <a:xfrm>
            <a:off x="3992228" y="1512900"/>
            <a:ext cx="740400" cy="741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txBox="1">
            <a:spLocks noGrp="1"/>
          </p:cNvSpPr>
          <p:nvPr>
            <p:ph type="title" idx="6"/>
          </p:nvPr>
        </p:nvSpPr>
        <p:spPr>
          <a:xfrm>
            <a:off x="720000" y="2340908"/>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a:latin typeface="Pacifico"/>
                <a:ea typeface="Pacifico"/>
                <a:cs typeface="Pacifico"/>
                <a:sym typeface="Pacifico"/>
              </a:rPr>
              <a:t>Hình thành kiến thức</a:t>
            </a:r>
            <a:endParaRPr sz="4500" dirty="0">
              <a:latin typeface="Pacifico"/>
              <a:ea typeface="Pacifico"/>
              <a:cs typeface="Pacifico"/>
              <a:sym typeface="Pacifico"/>
            </a:endParaRPr>
          </a:p>
          <a:p>
            <a:pPr marL="0" lvl="0" indent="0" algn="ctr" rtl="0">
              <a:spcBef>
                <a:spcPts val="0"/>
              </a:spcBef>
              <a:spcAft>
                <a:spcPts val="0"/>
              </a:spcAft>
              <a:buNone/>
            </a:pPr>
            <a:endParaRPr dirty="0"/>
          </a:p>
        </p:txBody>
      </p:sp>
      <p:grpSp>
        <p:nvGrpSpPr>
          <p:cNvPr id="292" name="Google Shape;292;p27"/>
          <p:cNvGrpSpPr/>
          <p:nvPr/>
        </p:nvGrpSpPr>
        <p:grpSpPr>
          <a:xfrm>
            <a:off x="312525" y="4039700"/>
            <a:ext cx="662550" cy="869576"/>
            <a:chOff x="1797025" y="3858550"/>
            <a:chExt cx="662550" cy="869576"/>
          </a:xfrm>
        </p:grpSpPr>
        <p:sp>
          <p:nvSpPr>
            <p:cNvPr id="293" name="Google Shape;293;p27"/>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27"/>
          <p:cNvGrpSpPr/>
          <p:nvPr/>
        </p:nvGrpSpPr>
        <p:grpSpPr>
          <a:xfrm>
            <a:off x="4370088" y="4316549"/>
            <a:ext cx="535595" cy="702952"/>
            <a:chOff x="4345338" y="3967086"/>
            <a:chExt cx="535595" cy="702952"/>
          </a:xfrm>
        </p:grpSpPr>
        <p:sp>
          <p:nvSpPr>
            <p:cNvPr id="298" name="Google Shape;298;p27"/>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7"/>
          <p:cNvGrpSpPr/>
          <p:nvPr/>
        </p:nvGrpSpPr>
        <p:grpSpPr>
          <a:xfrm>
            <a:off x="8195399" y="2858785"/>
            <a:ext cx="740301" cy="2050497"/>
            <a:chOff x="2691975" y="1161825"/>
            <a:chExt cx="72450" cy="200675"/>
          </a:xfrm>
        </p:grpSpPr>
        <p:sp>
          <p:nvSpPr>
            <p:cNvPr id="303" name="Google Shape;303;p27"/>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7"/>
          <p:cNvGrpSpPr/>
          <p:nvPr/>
        </p:nvGrpSpPr>
        <p:grpSpPr>
          <a:xfrm>
            <a:off x="213723" y="52542"/>
            <a:ext cx="860161" cy="869578"/>
            <a:chOff x="4033825" y="596850"/>
            <a:chExt cx="104575" cy="105725"/>
          </a:xfrm>
        </p:grpSpPr>
        <p:sp>
          <p:nvSpPr>
            <p:cNvPr id="311" name="Google Shape;311;p27"/>
            <p:cNvSpPr/>
            <p:nvPr/>
          </p:nvSpPr>
          <p:spPr>
            <a:xfrm>
              <a:off x="4038375" y="630900"/>
              <a:ext cx="20875" cy="4525"/>
            </a:xfrm>
            <a:custGeom>
              <a:avLst/>
              <a:gdLst/>
              <a:ahLst/>
              <a:cxnLst/>
              <a:rect l="l" t="t" r="r" b="b"/>
              <a:pathLst>
                <a:path w="835" h="181" extrusionOk="0">
                  <a:moveTo>
                    <a:pt x="72" y="1"/>
                  </a:moveTo>
                  <a:cubicBezTo>
                    <a:pt x="24" y="1"/>
                    <a:pt x="0" y="12"/>
                    <a:pt x="19" y="42"/>
                  </a:cubicBezTo>
                  <a:cubicBezTo>
                    <a:pt x="101" y="174"/>
                    <a:pt x="705" y="180"/>
                    <a:pt x="816" y="180"/>
                  </a:cubicBezTo>
                  <a:cubicBezTo>
                    <a:pt x="828" y="180"/>
                    <a:pt x="834" y="180"/>
                    <a:pt x="834" y="180"/>
                  </a:cubicBezTo>
                  <a:cubicBezTo>
                    <a:pt x="834" y="180"/>
                    <a:pt x="261"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4051100" y="613050"/>
              <a:ext cx="15825" cy="14050"/>
            </a:xfrm>
            <a:custGeom>
              <a:avLst/>
              <a:gdLst/>
              <a:ahLst/>
              <a:cxnLst/>
              <a:rect l="l" t="t" r="r" b="b"/>
              <a:pathLst>
                <a:path w="633" h="562" extrusionOk="0">
                  <a:moveTo>
                    <a:pt x="21" y="0"/>
                  </a:moveTo>
                  <a:cubicBezTo>
                    <a:pt x="8" y="0"/>
                    <a:pt x="1" y="9"/>
                    <a:pt x="1" y="27"/>
                  </a:cubicBezTo>
                  <a:cubicBezTo>
                    <a:pt x="6" y="198"/>
                    <a:pt x="633" y="562"/>
                    <a:pt x="633" y="562"/>
                  </a:cubicBezTo>
                  <a:cubicBezTo>
                    <a:pt x="633" y="562"/>
                    <a:pt x="127"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4069900" y="600300"/>
              <a:ext cx="9275" cy="19775"/>
            </a:xfrm>
            <a:custGeom>
              <a:avLst/>
              <a:gdLst/>
              <a:ahLst/>
              <a:cxnLst/>
              <a:rect l="l" t="t" r="r" b="b"/>
              <a:pathLst>
                <a:path w="371" h="791" extrusionOk="0">
                  <a:moveTo>
                    <a:pt x="103" y="0"/>
                  </a:moveTo>
                  <a:cubicBezTo>
                    <a:pt x="95" y="0"/>
                    <a:pt x="89" y="6"/>
                    <a:pt x="83" y="17"/>
                  </a:cubicBezTo>
                  <a:cubicBezTo>
                    <a:pt x="1" y="167"/>
                    <a:pt x="371" y="791"/>
                    <a:pt x="371" y="791"/>
                  </a:cubicBezTo>
                  <a:cubicBezTo>
                    <a:pt x="371" y="791"/>
                    <a:pt x="19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4091900" y="596850"/>
              <a:ext cx="6175" cy="20925"/>
            </a:xfrm>
            <a:custGeom>
              <a:avLst/>
              <a:gdLst/>
              <a:ahLst/>
              <a:cxnLst/>
              <a:rect l="l" t="t" r="r" b="b"/>
              <a:pathLst>
                <a:path w="247" h="837" extrusionOk="0">
                  <a:moveTo>
                    <a:pt x="152" y="1"/>
                  </a:moveTo>
                  <a:cubicBezTo>
                    <a:pt x="147" y="1"/>
                    <a:pt x="141" y="4"/>
                    <a:pt x="134" y="9"/>
                  </a:cubicBezTo>
                  <a:cubicBezTo>
                    <a:pt x="0" y="118"/>
                    <a:pt x="91" y="837"/>
                    <a:pt x="91" y="837"/>
                  </a:cubicBezTo>
                  <a:cubicBezTo>
                    <a:pt x="91" y="837"/>
                    <a:pt x="24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4109225" y="605550"/>
              <a:ext cx="13825" cy="17975"/>
            </a:xfrm>
            <a:custGeom>
              <a:avLst/>
              <a:gdLst/>
              <a:ahLst/>
              <a:cxnLst/>
              <a:rect l="l" t="t" r="r" b="b"/>
              <a:pathLst>
                <a:path w="553" h="719" extrusionOk="0">
                  <a:moveTo>
                    <a:pt x="421" y="0"/>
                  </a:moveTo>
                  <a:cubicBezTo>
                    <a:pt x="418" y="0"/>
                    <a:pt x="415" y="1"/>
                    <a:pt x="411" y="1"/>
                  </a:cubicBezTo>
                  <a:cubicBezTo>
                    <a:pt x="245" y="36"/>
                    <a:pt x="1" y="719"/>
                    <a:pt x="1" y="719"/>
                  </a:cubicBezTo>
                  <a:cubicBezTo>
                    <a:pt x="1" y="719"/>
                    <a:pt x="552"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4114400" y="623250"/>
              <a:ext cx="22000" cy="10350"/>
            </a:xfrm>
            <a:custGeom>
              <a:avLst/>
              <a:gdLst/>
              <a:ahLst/>
              <a:cxnLst/>
              <a:rect l="l" t="t" r="r" b="b"/>
              <a:pathLst>
                <a:path w="880" h="414" extrusionOk="0">
                  <a:moveTo>
                    <a:pt x="689" y="1"/>
                  </a:moveTo>
                  <a:cubicBezTo>
                    <a:pt x="498" y="1"/>
                    <a:pt x="0" y="413"/>
                    <a:pt x="0" y="413"/>
                  </a:cubicBezTo>
                  <a:cubicBezTo>
                    <a:pt x="0" y="413"/>
                    <a:pt x="880" y="60"/>
                    <a:pt x="719" y="5"/>
                  </a:cubicBezTo>
                  <a:cubicBezTo>
                    <a:pt x="711" y="2"/>
                    <a:pt x="700"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116775" y="646025"/>
              <a:ext cx="21625" cy="2850"/>
            </a:xfrm>
            <a:custGeom>
              <a:avLst/>
              <a:gdLst/>
              <a:ahLst/>
              <a:cxnLst/>
              <a:rect l="l" t="t" r="r" b="b"/>
              <a:pathLst>
                <a:path w="865" h="114" extrusionOk="0">
                  <a:moveTo>
                    <a:pt x="570" y="0"/>
                  </a:moveTo>
                  <a:cubicBezTo>
                    <a:pt x="325" y="0"/>
                    <a:pt x="0" y="60"/>
                    <a:pt x="0" y="60"/>
                  </a:cubicBezTo>
                  <a:cubicBezTo>
                    <a:pt x="0" y="60"/>
                    <a:pt x="408" y="114"/>
                    <a:pt x="654" y="114"/>
                  </a:cubicBezTo>
                  <a:cubicBezTo>
                    <a:pt x="781" y="114"/>
                    <a:pt x="865" y="99"/>
                    <a:pt x="826" y="55"/>
                  </a:cubicBezTo>
                  <a:cubicBezTo>
                    <a:pt x="790" y="14"/>
                    <a:pt x="689"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4113725" y="662400"/>
              <a:ext cx="19275" cy="8975"/>
            </a:xfrm>
            <a:custGeom>
              <a:avLst/>
              <a:gdLst/>
              <a:ahLst/>
              <a:cxnLst/>
              <a:rect l="l" t="t" r="r" b="b"/>
              <a:pathLst>
                <a:path w="771" h="359" extrusionOk="0">
                  <a:moveTo>
                    <a:pt x="1" y="0"/>
                  </a:moveTo>
                  <a:cubicBezTo>
                    <a:pt x="1" y="0"/>
                    <a:pt x="599" y="358"/>
                    <a:pt x="737" y="358"/>
                  </a:cubicBezTo>
                  <a:cubicBezTo>
                    <a:pt x="760" y="358"/>
                    <a:pt x="770" y="349"/>
                    <a:pt x="763" y="326"/>
                  </a:cubicBezTo>
                  <a:cubicBezTo>
                    <a:pt x="709" y="162"/>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4103025" y="679400"/>
              <a:ext cx="11550" cy="18525"/>
            </a:xfrm>
            <a:custGeom>
              <a:avLst/>
              <a:gdLst/>
              <a:ahLst/>
              <a:cxnLst/>
              <a:rect l="l" t="t" r="r" b="b"/>
              <a:pathLst>
                <a:path w="462" h="741" extrusionOk="0">
                  <a:moveTo>
                    <a:pt x="1" y="1"/>
                  </a:moveTo>
                  <a:cubicBezTo>
                    <a:pt x="1" y="1"/>
                    <a:pt x="294" y="740"/>
                    <a:pt x="385" y="740"/>
                  </a:cubicBezTo>
                  <a:cubicBezTo>
                    <a:pt x="394" y="740"/>
                    <a:pt x="400" y="734"/>
                    <a:pt x="405" y="721"/>
                  </a:cubicBezTo>
                  <a:cubicBezTo>
                    <a:pt x="461" y="5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4086225" y="681675"/>
              <a:ext cx="6075" cy="20900"/>
            </a:xfrm>
            <a:custGeom>
              <a:avLst/>
              <a:gdLst/>
              <a:ahLst/>
              <a:cxnLst/>
              <a:rect l="l" t="t" r="r" b="b"/>
              <a:pathLst>
                <a:path w="243" h="836" extrusionOk="0">
                  <a:moveTo>
                    <a:pt x="116" y="0"/>
                  </a:moveTo>
                  <a:cubicBezTo>
                    <a:pt x="116" y="0"/>
                    <a:pt x="1" y="835"/>
                    <a:pt x="96" y="835"/>
                  </a:cubicBezTo>
                  <a:cubicBezTo>
                    <a:pt x="102" y="835"/>
                    <a:pt x="108" y="832"/>
                    <a:pt x="116" y="826"/>
                  </a:cubicBezTo>
                  <a:cubicBezTo>
                    <a:pt x="242" y="715"/>
                    <a:pt x="11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4062675" y="678575"/>
              <a:ext cx="11525" cy="19100"/>
            </a:xfrm>
            <a:custGeom>
              <a:avLst/>
              <a:gdLst/>
              <a:ahLst/>
              <a:cxnLst/>
              <a:rect l="l" t="t" r="r" b="b"/>
              <a:pathLst>
                <a:path w="461" h="764" extrusionOk="0">
                  <a:moveTo>
                    <a:pt x="461" y="1"/>
                  </a:moveTo>
                  <a:lnTo>
                    <a:pt x="461" y="1"/>
                  </a:lnTo>
                  <a:cubicBezTo>
                    <a:pt x="461" y="1"/>
                    <a:pt x="0" y="764"/>
                    <a:pt x="121" y="764"/>
                  </a:cubicBezTo>
                  <a:cubicBezTo>
                    <a:pt x="124" y="764"/>
                    <a:pt x="129" y="763"/>
                    <a:pt x="134" y="761"/>
                  </a:cubicBezTo>
                  <a:cubicBezTo>
                    <a:pt x="296" y="709"/>
                    <a:pt x="461"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4043175" y="670925"/>
              <a:ext cx="19625" cy="13900"/>
            </a:xfrm>
            <a:custGeom>
              <a:avLst/>
              <a:gdLst/>
              <a:ahLst/>
              <a:cxnLst/>
              <a:rect l="l" t="t" r="r" b="b"/>
              <a:pathLst>
                <a:path w="785" h="556" extrusionOk="0">
                  <a:moveTo>
                    <a:pt x="785" y="1"/>
                  </a:moveTo>
                  <a:lnTo>
                    <a:pt x="785" y="1"/>
                  </a:lnTo>
                  <a:cubicBezTo>
                    <a:pt x="784" y="1"/>
                    <a:pt x="0" y="534"/>
                    <a:pt x="170" y="555"/>
                  </a:cubicBezTo>
                  <a:cubicBezTo>
                    <a:pt x="173" y="555"/>
                    <a:pt x="175" y="555"/>
                    <a:pt x="178" y="555"/>
                  </a:cubicBezTo>
                  <a:cubicBezTo>
                    <a:pt x="355" y="555"/>
                    <a:pt x="7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4033825" y="654375"/>
              <a:ext cx="23250" cy="7000"/>
            </a:xfrm>
            <a:custGeom>
              <a:avLst/>
              <a:gdLst/>
              <a:ahLst/>
              <a:cxnLst/>
              <a:rect l="l" t="t" r="r" b="b"/>
              <a:pathLst>
                <a:path w="930" h="280" extrusionOk="0">
                  <a:moveTo>
                    <a:pt x="930" y="0"/>
                  </a:moveTo>
                  <a:lnTo>
                    <a:pt x="930" y="0"/>
                  </a:lnTo>
                  <a:cubicBezTo>
                    <a:pt x="930" y="0"/>
                    <a:pt x="0" y="180"/>
                    <a:pt x="147" y="266"/>
                  </a:cubicBezTo>
                  <a:cubicBezTo>
                    <a:pt x="163" y="275"/>
                    <a:pt x="184" y="279"/>
                    <a:pt x="210" y="279"/>
                  </a:cubicBezTo>
                  <a:cubicBezTo>
                    <a:pt x="423" y="279"/>
                    <a:pt x="93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4059850" y="623225"/>
              <a:ext cx="55425" cy="55425"/>
            </a:xfrm>
            <a:custGeom>
              <a:avLst/>
              <a:gdLst/>
              <a:ahLst/>
              <a:cxnLst/>
              <a:rect l="l" t="t" r="r" b="b"/>
              <a:pathLst>
                <a:path w="2217" h="2217" extrusionOk="0">
                  <a:moveTo>
                    <a:pt x="1108" y="0"/>
                  </a:moveTo>
                  <a:cubicBezTo>
                    <a:pt x="496" y="0"/>
                    <a:pt x="0" y="496"/>
                    <a:pt x="0" y="1108"/>
                  </a:cubicBezTo>
                  <a:cubicBezTo>
                    <a:pt x="0" y="1720"/>
                    <a:pt x="496" y="2216"/>
                    <a:pt x="1108" y="2216"/>
                  </a:cubicBezTo>
                  <a:cubicBezTo>
                    <a:pt x="1720" y="2216"/>
                    <a:pt x="2217" y="1720"/>
                    <a:pt x="2217" y="1108"/>
                  </a:cubicBezTo>
                  <a:cubicBezTo>
                    <a:pt x="2217" y="496"/>
                    <a:pt x="1720" y="0"/>
                    <a:pt x="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27"/>
          <p:cNvSpPr txBox="1">
            <a:spLocks noGrp="1"/>
          </p:cNvSpPr>
          <p:nvPr>
            <p:ph type="title" idx="4294967295"/>
          </p:nvPr>
        </p:nvSpPr>
        <p:spPr>
          <a:xfrm>
            <a:off x="3992218" y="1426500"/>
            <a:ext cx="1432500" cy="91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dirty="0"/>
              <a:t>II</a:t>
            </a:r>
            <a:endParaRPr sz="4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91"/>
                                        </p:tgtEl>
                                        <p:attrNameLst>
                                          <p:attrName>r</p:attrName>
                                        </p:attrNameLst>
                                      </p:cBhvr>
                                    </p:animRot>
                                    <p:animRot by="-240000">
                                      <p:cBhvr>
                                        <p:cTn id="7" dur="200" fill="hold">
                                          <p:stCondLst>
                                            <p:cond delay="200"/>
                                          </p:stCondLst>
                                        </p:cTn>
                                        <p:tgtEl>
                                          <p:spTgt spid="291"/>
                                        </p:tgtEl>
                                        <p:attrNameLst>
                                          <p:attrName>r</p:attrName>
                                        </p:attrNameLst>
                                      </p:cBhvr>
                                    </p:animRot>
                                    <p:animRot by="240000">
                                      <p:cBhvr>
                                        <p:cTn id="8" dur="200" fill="hold">
                                          <p:stCondLst>
                                            <p:cond delay="400"/>
                                          </p:stCondLst>
                                        </p:cTn>
                                        <p:tgtEl>
                                          <p:spTgt spid="291"/>
                                        </p:tgtEl>
                                        <p:attrNameLst>
                                          <p:attrName>r</p:attrName>
                                        </p:attrNameLst>
                                      </p:cBhvr>
                                    </p:animRot>
                                    <p:animRot by="-240000">
                                      <p:cBhvr>
                                        <p:cTn id="9" dur="200" fill="hold">
                                          <p:stCondLst>
                                            <p:cond delay="600"/>
                                          </p:stCondLst>
                                        </p:cTn>
                                        <p:tgtEl>
                                          <p:spTgt spid="291"/>
                                        </p:tgtEl>
                                        <p:attrNameLst>
                                          <p:attrName>r</p:attrName>
                                        </p:attrNameLst>
                                      </p:cBhvr>
                                    </p:animRot>
                                    <p:animRot by="120000">
                                      <p:cBhvr>
                                        <p:cTn id="10" dur="200" fill="hold">
                                          <p:stCondLst>
                                            <p:cond delay="800"/>
                                          </p:stCondLst>
                                        </p:cTn>
                                        <p:tgtEl>
                                          <p:spTgt spid="2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p:cNvSpPr txBox="1">
            <a:spLocks noGrp="1"/>
          </p:cNvSpPr>
          <p:nvPr>
            <p:ph type="title"/>
          </p:nvPr>
        </p:nvSpPr>
        <p:spPr>
          <a:xfrm>
            <a:off x="1756655" y="2312113"/>
            <a:ext cx="52857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acifico"/>
                <a:ea typeface="Pacifico"/>
                <a:cs typeface="Pacifico"/>
                <a:sym typeface="Pacifico"/>
              </a:rPr>
              <a:t>Tìm hiểu chung</a:t>
            </a:r>
            <a:endParaRPr>
              <a:latin typeface="Pacifico"/>
              <a:ea typeface="Pacifico"/>
              <a:cs typeface="Pacifico"/>
              <a:sym typeface="Pacifico"/>
            </a:endParaRPr>
          </a:p>
        </p:txBody>
      </p:sp>
      <p:grpSp>
        <p:nvGrpSpPr>
          <p:cNvPr id="331" name="Google Shape;331;p28"/>
          <p:cNvGrpSpPr/>
          <p:nvPr/>
        </p:nvGrpSpPr>
        <p:grpSpPr>
          <a:xfrm>
            <a:off x="7234218" y="1110116"/>
            <a:ext cx="1761362" cy="3718626"/>
            <a:chOff x="3119475" y="2256550"/>
            <a:chExt cx="297925" cy="628975"/>
          </a:xfrm>
        </p:grpSpPr>
        <p:sp>
          <p:nvSpPr>
            <p:cNvPr id="332" name="Google Shape;332;p28"/>
            <p:cNvSpPr/>
            <p:nvPr/>
          </p:nvSpPr>
          <p:spPr>
            <a:xfrm>
              <a:off x="3225325" y="2256550"/>
              <a:ext cx="91650" cy="84750"/>
            </a:xfrm>
            <a:custGeom>
              <a:avLst/>
              <a:gdLst/>
              <a:ahLst/>
              <a:cxnLst/>
              <a:rect l="l" t="t" r="r" b="b"/>
              <a:pathLst>
                <a:path w="3666" h="3390" extrusionOk="0">
                  <a:moveTo>
                    <a:pt x="1872" y="0"/>
                  </a:moveTo>
                  <a:cubicBezTo>
                    <a:pt x="1222" y="0"/>
                    <a:pt x="512" y="424"/>
                    <a:pt x="492" y="1121"/>
                  </a:cubicBezTo>
                  <a:cubicBezTo>
                    <a:pt x="486" y="1283"/>
                    <a:pt x="517" y="1454"/>
                    <a:pt x="449" y="1601"/>
                  </a:cubicBezTo>
                  <a:cubicBezTo>
                    <a:pt x="390" y="1729"/>
                    <a:pt x="265" y="1811"/>
                    <a:pt x="168" y="1913"/>
                  </a:cubicBezTo>
                  <a:cubicBezTo>
                    <a:pt x="78" y="2010"/>
                    <a:pt x="8" y="2134"/>
                    <a:pt x="3" y="2268"/>
                  </a:cubicBezTo>
                  <a:cubicBezTo>
                    <a:pt x="0" y="2402"/>
                    <a:pt x="76" y="2541"/>
                    <a:pt x="201" y="2586"/>
                  </a:cubicBezTo>
                  <a:cubicBezTo>
                    <a:pt x="293" y="2619"/>
                    <a:pt x="403" y="2601"/>
                    <a:pt x="486" y="2653"/>
                  </a:cubicBezTo>
                  <a:cubicBezTo>
                    <a:pt x="589" y="2717"/>
                    <a:pt x="604" y="2856"/>
                    <a:pt x="654" y="2968"/>
                  </a:cubicBezTo>
                  <a:cubicBezTo>
                    <a:pt x="750" y="3176"/>
                    <a:pt x="995" y="3284"/>
                    <a:pt x="1224" y="3284"/>
                  </a:cubicBezTo>
                  <a:cubicBezTo>
                    <a:pt x="1226" y="3284"/>
                    <a:pt x="1227" y="3284"/>
                    <a:pt x="1229" y="3284"/>
                  </a:cubicBezTo>
                  <a:cubicBezTo>
                    <a:pt x="1461" y="3281"/>
                    <a:pt x="1682" y="3192"/>
                    <a:pt x="1894" y="3101"/>
                  </a:cubicBezTo>
                  <a:cubicBezTo>
                    <a:pt x="2070" y="3269"/>
                    <a:pt x="2303" y="3384"/>
                    <a:pt x="2544" y="3390"/>
                  </a:cubicBezTo>
                  <a:cubicBezTo>
                    <a:pt x="2550" y="3390"/>
                    <a:pt x="2556" y="3390"/>
                    <a:pt x="2562" y="3390"/>
                  </a:cubicBezTo>
                  <a:cubicBezTo>
                    <a:pt x="2800" y="3390"/>
                    <a:pt x="3039" y="3280"/>
                    <a:pt x="3169" y="3081"/>
                  </a:cubicBezTo>
                  <a:cubicBezTo>
                    <a:pt x="3303" y="2877"/>
                    <a:pt x="3300" y="2587"/>
                    <a:pt x="3139" y="2405"/>
                  </a:cubicBezTo>
                  <a:cubicBezTo>
                    <a:pt x="3277" y="2375"/>
                    <a:pt x="3413" y="2320"/>
                    <a:pt x="3509" y="2218"/>
                  </a:cubicBezTo>
                  <a:cubicBezTo>
                    <a:pt x="3612" y="2118"/>
                    <a:pt x="3665" y="1967"/>
                    <a:pt x="3622" y="1833"/>
                  </a:cubicBezTo>
                  <a:cubicBezTo>
                    <a:pt x="3577" y="1690"/>
                    <a:pt x="3441" y="1600"/>
                    <a:pt x="3353" y="1478"/>
                  </a:cubicBezTo>
                  <a:cubicBezTo>
                    <a:pt x="3234" y="1313"/>
                    <a:pt x="3212" y="1104"/>
                    <a:pt x="3147" y="910"/>
                  </a:cubicBezTo>
                  <a:cubicBezTo>
                    <a:pt x="3001" y="472"/>
                    <a:pt x="2610" y="126"/>
                    <a:pt x="2159" y="30"/>
                  </a:cubicBezTo>
                  <a:cubicBezTo>
                    <a:pt x="2066" y="10"/>
                    <a:pt x="1970" y="0"/>
                    <a:pt x="1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3119475" y="2286825"/>
              <a:ext cx="129350" cy="116825"/>
            </a:xfrm>
            <a:custGeom>
              <a:avLst/>
              <a:gdLst/>
              <a:ahLst/>
              <a:cxnLst/>
              <a:rect l="l" t="t" r="r" b="b"/>
              <a:pathLst>
                <a:path w="5174" h="4673" extrusionOk="0">
                  <a:moveTo>
                    <a:pt x="549" y="1"/>
                  </a:moveTo>
                  <a:cubicBezTo>
                    <a:pt x="510" y="1"/>
                    <a:pt x="496" y="44"/>
                    <a:pt x="496" y="44"/>
                  </a:cubicBezTo>
                  <a:lnTo>
                    <a:pt x="741" y="576"/>
                  </a:lnTo>
                  <a:lnTo>
                    <a:pt x="655" y="629"/>
                  </a:lnTo>
                  <a:cubicBezTo>
                    <a:pt x="454" y="232"/>
                    <a:pt x="350" y="149"/>
                    <a:pt x="298" y="149"/>
                  </a:cubicBezTo>
                  <a:cubicBezTo>
                    <a:pt x="260" y="149"/>
                    <a:pt x="249" y="193"/>
                    <a:pt x="249" y="193"/>
                  </a:cubicBezTo>
                  <a:lnTo>
                    <a:pt x="555" y="701"/>
                  </a:lnTo>
                  <a:lnTo>
                    <a:pt x="478" y="770"/>
                  </a:lnTo>
                  <a:cubicBezTo>
                    <a:pt x="223" y="518"/>
                    <a:pt x="107" y="455"/>
                    <a:pt x="54" y="455"/>
                  </a:cubicBezTo>
                  <a:cubicBezTo>
                    <a:pt x="0" y="455"/>
                    <a:pt x="11" y="519"/>
                    <a:pt x="11" y="519"/>
                  </a:cubicBezTo>
                  <a:lnTo>
                    <a:pt x="396" y="833"/>
                  </a:lnTo>
                  <a:lnTo>
                    <a:pt x="335" y="894"/>
                  </a:lnTo>
                  <a:cubicBezTo>
                    <a:pt x="183" y="796"/>
                    <a:pt x="104" y="766"/>
                    <a:pt x="65" y="766"/>
                  </a:cubicBezTo>
                  <a:cubicBezTo>
                    <a:pt x="1" y="766"/>
                    <a:pt x="41" y="845"/>
                    <a:pt x="41" y="845"/>
                  </a:cubicBezTo>
                  <a:lnTo>
                    <a:pt x="500" y="1121"/>
                  </a:lnTo>
                  <a:cubicBezTo>
                    <a:pt x="739" y="1518"/>
                    <a:pt x="1029" y="1559"/>
                    <a:pt x="1029" y="1559"/>
                  </a:cubicBezTo>
                  <a:lnTo>
                    <a:pt x="2052" y="4310"/>
                  </a:lnTo>
                  <a:cubicBezTo>
                    <a:pt x="2137" y="4536"/>
                    <a:pt x="2351" y="4672"/>
                    <a:pt x="2575" y="4672"/>
                  </a:cubicBezTo>
                  <a:cubicBezTo>
                    <a:pt x="2665" y="4672"/>
                    <a:pt x="2756" y="4651"/>
                    <a:pt x="2841" y="4604"/>
                  </a:cubicBezTo>
                  <a:lnTo>
                    <a:pt x="3415" y="4295"/>
                  </a:lnTo>
                  <a:lnTo>
                    <a:pt x="5173" y="3342"/>
                  </a:lnTo>
                  <a:lnTo>
                    <a:pt x="5074" y="2366"/>
                  </a:lnTo>
                  <a:cubicBezTo>
                    <a:pt x="5068" y="2320"/>
                    <a:pt x="5027" y="2288"/>
                    <a:pt x="4984" y="2288"/>
                  </a:cubicBezTo>
                  <a:cubicBezTo>
                    <a:pt x="4970" y="2288"/>
                    <a:pt x="4956" y="2292"/>
                    <a:pt x="4943" y="2299"/>
                  </a:cubicBezTo>
                  <a:lnTo>
                    <a:pt x="3150" y="3300"/>
                  </a:lnTo>
                  <a:lnTo>
                    <a:pt x="2690" y="3556"/>
                  </a:lnTo>
                  <a:cubicBezTo>
                    <a:pt x="2479" y="3220"/>
                    <a:pt x="1342" y="1336"/>
                    <a:pt x="1342" y="1336"/>
                  </a:cubicBezTo>
                  <a:lnTo>
                    <a:pt x="1428" y="1125"/>
                  </a:lnTo>
                  <a:cubicBezTo>
                    <a:pt x="1467" y="1027"/>
                    <a:pt x="1475" y="919"/>
                    <a:pt x="1451" y="815"/>
                  </a:cubicBezTo>
                  <a:cubicBezTo>
                    <a:pt x="1391" y="552"/>
                    <a:pt x="1460" y="360"/>
                    <a:pt x="1460" y="360"/>
                  </a:cubicBezTo>
                  <a:cubicBezTo>
                    <a:pt x="1456" y="360"/>
                    <a:pt x="1453" y="360"/>
                    <a:pt x="1450" y="360"/>
                  </a:cubicBezTo>
                  <a:cubicBezTo>
                    <a:pt x="1259" y="360"/>
                    <a:pt x="1287" y="736"/>
                    <a:pt x="1287" y="736"/>
                  </a:cubicBezTo>
                  <a:lnTo>
                    <a:pt x="1142" y="816"/>
                  </a:lnTo>
                  <a:lnTo>
                    <a:pt x="919" y="579"/>
                  </a:lnTo>
                  <a:cubicBezTo>
                    <a:pt x="721" y="97"/>
                    <a:pt x="608" y="1"/>
                    <a:pt x="549"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3288075" y="2288575"/>
              <a:ext cx="129325" cy="116800"/>
            </a:xfrm>
            <a:custGeom>
              <a:avLst/>
              <a:gdLst/>
              <a:ahLst/>
              <a:cxnLst/>
              <a:rect l="l" t="t" r="r" b="b"/>
              <a:pathLst>
                <a:path w="5173" h="4672" extrusionOk="0">
                  <a:moveTo>
                    <a:pt x="4624" y="1"/>
                  </a:moveTo>
                  <a:cubicBezTo>
                    <a:pt x="4565" y="1"/>
                    <a:pt x="4453" y="97"/>
                    <a:pt x="4254" y="579"/>
                  </a:cubicBezTo>
                  <a:lnTo>
                    <a:pt x="4031" y="816"/>
                  </a:lnTo>
                  <a:lnTo>
                    <a:pt x="3887" y="735"/>
                  </a:lnTo>
                  <a:cubicBezTo>
                    <a:pt x="3887" y="735"/>
                    <a:pt x="3916" y="358"/>
                    <a:pt x="3722" y="358"/>
                  </a:cubicBezTo>
                  <a:cubicBezTo>
                    <a:pt x="3719" y="358"/>
                    <a:pt x="3716" y="359"/>
                    <a:pt x="3713" y="359"/>
                  </a:cubicBezTo>
                  <a:cubicBezTo>
                    <a:pt x="3713" y="359"/>
                    <a:pt x="3783" y="550"/>
                    <a:pt x="3723" y="815"/>
                  </a:cubicBezTo>
                  <a:cubicBezTo>
                    <a:pt x="3698" y="919"/>
                    <a:pt x="3706" y="1026"/>
                    <a:pt x="3746" y="1124"/>
                  </a:cubicBezTo>
                  <a:lnTo>
                    <a:pt x="3830" y="1336"/>
                  </a:lnTo>
                  <a:cubicBezTo>
                    <a:pt x="3830" y="1336"/>
                    <a:pt x="2694" y="3218"/>
                    <a:pt x="2485" y="3555"/>
                  </a:cubicBezTo>
                  <a:lnTo>
                    <a:pt x="2024" y="3298"/>
                  </a:lnTo>
                  <a:lnTo>
                    <a:pt x="230" y="2297"/>
                  </a:lnTo>
                  <a:cubicBezTo>
                    <a:pt x="216" y="2290"/>
                    <a:pt x="202" y="2287"/>
                    <a:pt x="189" y="2287"/>
                  </a:cubicBezTo>
                  <a:cubicBezTo>
                    <a:pt x="146" y="2287"/>
                    <a:pt x="106" y="2318"/>
                    <a:pt x="100" y="2364"/>
                  </a:cubicBezTo>
                  <a:lnTo>
                    <a:pt x="1" y="3342"/>
                  </a:lnTo>
                  <a:lnTo>
                    <a:pt x="1758" y="4294"/>
                  </a:lnTo>
                  <a:lnTo>
                    <a:pt x="2333" y="4604"/>
                  </a:lnTo>
                  <a:cubicBezTo>
                    <a:pt x="2418" y="4650"/>
                    <a:pt x="2509" y="4672"/>
                    <a:pt x="2599" y="4672"/>
                  </a:cubicBezTo>
                  <a:cubicBezTo>
                    <a:pt x="2823" y="4672"/>
                    <a:pt x="3037" y="4536"/>
                    <a:pt x="3122" y="4309"/>
                  </a:cubicBezTo>
                  <a:lnTo>
                    <a:pt x="4145" y="1559"/>
                  </a:lnTo>
                  <a:cubicBezTo>
                    <a:pt x="4145" y="1559"/>
                    <a:pt x="4433" y="1516"/>
                    <a:pt x="4674" y="1121"/>
                  </a:cubicBezTo>
                  <a:lnTo>
                    <a:pt x="5132" y="844"/>
                  </a:lnTo>
                  <a:cubicBezTo>
                    <a:pt x="5132" y="844"/>
                    <a:pt x="5171" y="765"/>
                    <a:pt x="5108" y="765"/>
                  </a:cubicBezTo>
                  <a:cubicBezTo>
                    <a:pt x="5068" y="765"/>
                    <a:pt x="4990" y="795"/>
                    <a:pt x="4839" y="892"/>
                  </a:cubicBezTo>
                  <a:lnTo>
                    <a:pt x="4778" y="831"/>
                  </a:lnTo>
                  <a:lnTo>
                    <a:pt x="5161" y="519"/>
                  </a:lnTo>
                  <a:cubicBezTo>
                    <a:pt x="5161" y="519"/>
                    <a:pt x="5173" y="454"/>
                    <a:pt x="5119" y="454"/>
                  </a:cubicBezTo>
                  <a:cubicBezTo>
                    <a:pt x="5066" y="454"/>
                    <a:pt x="4950" y="518"/>
                    <a:pt x="4696" y="770"/>
                  </a:cubicBezTo>
                  <a:lnTo>
                    <a:pt x="4618" y="699"/>
                  </a:lnTo>
                  <a:lnTo>
                    <a:pt x="4924" y="192"/>
                  </a:lnTo>
                  <a:cubicBezTo>
                    <a:pt x="4924" y="192"/>
                    <a:pt x="4913" y="149"/>
                    <a:pt x="4875" y="149"/>
                  </a:cubicBezTo>
                  <a:cubicBezTo>
                    <a:pt x="4823" y="149"/>
                    <a:pt x="4719" y="232"/>
                    <a:pt x="4520" y="629"/>
                  </a:cubicBezTo>
                  <a:lnTo>
                    <a:pt x="4432" y="574"/>
                  </a:lnTo>
                  <a:lnTo>
                    <a:pt x="4677" y="44"/>
                  </a:lnTo>
                  <a:cubicBezTo>
                    <a:pt x="4677" y="44"/>
                    <a:pt x="4662" y="1"/>
                    <a:pt x="4624"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3188625" y="2487475"/>
              <a:ext cx="111475" cy="362100"/>
            </a:xfrm>
            <a:custGeom>
              <a:avLst/>
              <a:gdLst/>
              <a:ahLst/>
              <a:cxnLst/>
              <a:rect l="l" t="t" r="r" b="b"/>
              <a:pathLst>
                <a:path w="4459" h="14484" extrusionOk="0">
                  <a:moveTo>
                    <a:pt x="1384" y="1"/>
                  </a:moveTo>
                  <a:cubicBezTo>
                    <a:pt x="1384" y="1"/>
                    <a:pt x="1154" y="1192"/>
                    <a:pt x="883" y="2623"/>
                  </a:cubicBezTo>
                  <a:cubicBezTo>
                    <a:pt x="849" y="2796"/>
                    <a:pt x="816" y="2972"/>
                    <a:pt x="782" y="3150"/>
                  </a:cubicBezTo>
                  <a:cubicBezTo>
                    <a:pt x="421" y="5065"/>
                    <a:pt x="29" y="7189"/>
                    <a:pt x="20" y="7443"/>
                  </a:cubicBezTo>
                  <a:cubicBezTo>
                    <a:pt x="1" y="7960"/>
                    <a:pt x="142" y="8471"/>
                    <a:pt x="423" y="8906"/>
                  </a:cubicBezTo>
                  <a:lnTo>
                    <a:pt x="2119" y="11543"/>
                  </a:lnTo>
                  <a:lnTo>
                    <a:pt x="3021" y="12943"/>
                  </a:lnTo>
                  <a:lnTo>
                    <a:pt x="3083" y="13041"/>
                  </a:lnTo>
                  <a:lnTo>
                    <a:pt x="3174" y="13184"/>
                  </a:lnTo>
                  <a:lnTo>
                    <a:pt x="4012" y="14484"/>
                  </a:lnTo>
                  <a:lnTo>
                    <a:pt x="4459" y="14139"/>
                  </a:lnTo>
                  <a:cubicBezTo>
                    <a:pt x="4318" y="13656"/>
                    <a:pt x="4157" y="13145"/>
                    <a:pt x="3983" y="12634"/>
                  </a:cubicBezTo>
                  <a:cubicBezTo>
                    <a:pt x="3955" y="12553"/>
                    <a:pt x="3928" y="12474"/>
                    <a:pt x="3899" y="12392"/>
                  </a:cubicBezTo>
                  <a:lnTo>
                    <a:pt x="3894" y="12379"/>
                  </a:lnTo>
                  <a:cubicBezTo>
                    <a:pt x="3725" y="11905"/>
                    <a:pt x="3547" y="11434"/>
                    <a:pt x="3359" y="10981"/>
                  </a:cubicBezTo>
                  <a:cubicBezTo>
                    <a:pt x="2935" y="9952"/>
                    <a:pt x="2474" y="9022"/>
                    <a:pt x="2036" y="8401"/>
                  </a:cubicBezTo>
                  <a:cubicBezTo>
                    <a:pt x="1868" y="8166"/>
                    <a:pt x="1706" y="7976"/>
                    <a:pt x="1550" y="7842"/>
                  </a:cubicBezTo>
                  <a:lnTo>
                    <a:pt x="2272" y="4958"/>
                  </a:lnTo>
                  <a:lnTo>
                    <a:pt x="2577" y="3744"/>
                  </a:lnTo>
                  <a:lnTo>
                    <a:pt x="2706" y="3230"/>
                  </a:lnTo>
                  <a:lnTo>
                    <a:pt x="3270" y="972"/>
                  </a:lnTo>
                  <a:lnTo>
                    <a:pt x="2568" y="610"/>
                  </a:lnTo>
                  <a:lnTo>
                    <a:pt x="1384"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3236550" y="2493750"/>
              <a:ext cx="76675" cy="364900"/>
            </a:xfrm>
            <a:custGeom>
              <a:avLst/>
              <a:gdLst/>
              <a:ahLst/>
              <a:cxnLst/>
              <a:rect l="l" t="t" r="r" b="b"/>
              <a:pathLst>
                <a:path w="3067" h="14596" extrusionOk="0">
                  <a:moveTo>
                    <a:pt x="688" y="1"/>
                  </a:moveTo>
                  <a:lnTo>
                    <a:pt x="648" y="359"/>
                  </a:lnTo>
                  <a:lnTo>
                    <a:pt x="400" y="2614"/>
                  </a:lnTo>
                  <a:lnTo>
                    <a:pt x="394" y="3189"/>
                  </a:lnTo>
                  <a:lnTo>
                    <a:pt x="391" y="3676"/>
                  </a:lnTo>
                  <a:lnTo>
                    <a:pt x="385" y="4245"/>
                  </a:lnTo>
                  <a:cubicBezTo>
                    <a:pt x="373" y="4392"/>
                    <a:pt x="363" y="4548"/>
                    <a:pt x="351" y="4705"/>
                  </a:cubicBezTo>
                  <a:cubicBezTo>
                    <a:pt x="269" y="5883"/>
                    <a:pt x="180" y="7321"/>
                    <a:pt x="116" y="8150"/>
                  </a:cubicBezTo>
                  <a:cubicBezTo>
                    <a:pt x="89" y="8487"/>
                    <a:pt x="67" y="8723"/>
                    <a:pt x="51" y="8804"/>
                  </a:cubicBezTo>
                  <a:cubicBezTo>
                    <a:pt x="0" y="9041"/>
                    <a:pt x="119" y="10074"/>
                    <a:pt x="201" y="11292"/>
                  </a:cubicBezTo>
                  <a:cubicBezTo>
                    <a:pt x="232" y="11752"/>
                    <a:pt x="259" y="12239"/>
                    <a:pt x="267" y="12719"/>
                  </a:cubicBezTo>
                  <a:cubicBezTo>
                    <a:pt x="269" y="12801"/>
                    <a:pt x="270" y="12883"/>
                    <a:pt x="270" y="12963"/>
                  </a:cubicBezTo>
                  <a:cubicBezTo>
                    <a:pt x="275" y="13356"/>
                    <a:pt x="266" y="13741"/>
                    <a:pt x="238" y="14099"/>
                  </a:cubicBezTo>
                  <a:cubicBezTo>
                    <a:pt x="224" y="14271"/>
                    <a:pt x="208" y="14438"/>
                    <a:pt x="186" y="14595"/>
                  </a:cubicBezTo>
                  <a:lnTo>
                    <a:pt x="798" y="14576"/>
                  </a:lnTo>
                  <a:lnTo>
                    <a:pt x="802" y="14558"/>
                  </a:lnTo>
                  <a:cubicBezTo>
                    <a:pt x="826" y="14460"/>
                    <a:pt x="931" y="14003"/>
                    <a:pt x="1055" y="13383"/>
                  </a:cubicBezTo>
                  <a:lnTo>
                    <a:pt x="1056" y="13368"/>
                  </a:lnTo>
                  <a:cubicBezTo>
                    <a:pt x="1083" y="13232"/>
                    <a:pt x="1110" y="13089"/>
                    <a:pt x="1138" y="12939"/>
                  </a:cubicBezTo>
                  <a:cubicBezTo>
                    <a:pt x="1147" y="12890"/>
                    <a:pt x="1157" y="12838"/>
                    <a:pt x="1166" y="12789"/>
                  </a:cubicBezTo>
                  <a:cubicBezTo>
                    <a:pt x="1172" y="12752"/>
                    <a:pt x="1180" y="12715"/>
                    <a:pt x="1184" y="12675"/>
                  </a:cubicBezTo>
                  <a:cubicBezTo>
                    <a:pt x="1294" y="12051"/>
                    <a:pt x="1392" y="11357"/>
                    <a:pt x="1439" y="10726"/>
                  </a:cubicBezTo>
                  <a:cubicBezTo>
                    <a:pt x="1484" y="10123"/>
                    <a:pt x="1477" y="9577"/>
                    <a:pt x="1377" y="9212"/>
                  </a:cubicBezTo>
                  <a:lnTo>
                    <a:pt x="2303" y="4304"/>
                  </a:lnTo>
                  <a:cubicBezTo>
                    <a:pt x="2303" y="4304"/>
                    <a:pt x="2343" y="4108"/>
                    <a:pt x="2406" y="3842"/>
                  </a:cubicBezTo>
                  <a:cubicBezTo>
                    <a:pt x="2445" y="3683"/>
                    <a:pt x="2491" y="3499"/>
                    <a:pt x="2543" y="3316"/>
                  </a:cubicBezTo>
                  <a:cubicBezTo>
                    <a:pt x="2598" y="3129"/>
                    <a:pt x="2658" y="2943"/>
                    <a:pt x="2717" y="2792"/>
                  </a:cubicBezTo>
                  <a:cubicBezTo>
                    <a:pt x="3066" y="1926"/>
                    <a:pt x="2411" y="69"/>
                    <a:pt x="2411" y="69"/>
                  </a:cubicBezTo>
                  <a:lnTo>
                    <a:pt x="688" y="1"/>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3201050" y="2858200"/>
              <a:ext cx="59775" cy="27325"/>
            </a:xfrm>
            <a:custGeom>
              <a:avLst/>
              <a:gdLst/>
              <a:ahLst/>
              <a:cxnLst/>
              <a:rect l="l" t="t" r="r" b="b"/>
              <a:pathLst>
                <a:path w="2391" h="1093" extrusionOk="0">
                  <a:moveTo>
                    <a:pt x="2219" y="1"/>
                  </a:moveTo>
                  <a:lnTo>
                    <a:pt x="1606" y="19"/>
                  </a:lnTo>
                  <a:lnTo>
                    <a:pt x="342" y="623"/>
                  </a:lnTo>
                  <a:cubicBezTo>
                    <a:pt x="0" y="760"/>
                    <a:pt x="144" y="961"/>
                    <a:pt x="346" y="961"/>
                  </a:cubicBezTo>
                  <a:cubicBezTo>
                    <a:pt x="353" y="961"/>
                    <a:pt x="360" y="961"/>
                    <a:pt x="367" y="961"/>
                  </a:cubicBezTo>
                  <a:cubicBezTo>
                    <a:pt x="1734" y="855"/>
                    <a:pt x="2390" y="1093"/>
                    <a:pt x="2298" y="225"/>
                  </a:cubicBezTo>
                  <a:lnTo>
                    <a:pt x="2219" y="1"/>
                  </a:ln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3236500" y="2661175"/>
              <a:ext cx="7425" cy="111675"/>
            </a:xfrm>
            <a:custGeom>
              <a:avLst/>
              <a:gdLst/>
              <a:ahLst/>
              <a:cxnLst/>
              <a:rect l="l" t="t" r="r" b="b"/>
              <a:pathLst>
                <a:path w="297" h="4467" extrusionOk="0">
                  <a:moveTo>
                    <a:pt x="256" y="1"/>
                  </a:moveTo>
                  <a:cubicBezTo>
                    <a:pt x="242" y="1"/>
                    <a:pt x="229" y="9"/>
                    <a:pt x="225" y="27"/>
                  </a:cubicBezTo>
                  <a:cubicBezTo>
                    <a:pt x="122" y="591"/>
                    <a:pt x="59" y="1163"/>
                    <a:pt x="30" y="1738"/>
                  </a:cubicBezTo>
                  <a:cubicBezTo>
                    <a:pt x="1" y="2313"/>
                    <a:pt x="10" y="2891"/>
                    <a:pt x="54" y="3466"/>
                  </a:cubicBezTo>
                  <a:cubicBezTo>
                    <a:pt x="81" y="3790"/>
                    <a:pt x="118" y="4112"/>
                    <a:pt x="165" y="4434"/>
                  </a:cubicBezTo>
                  <a:cubicBezTo>
                    <a:pt x="169" y="4456"/>
                    <a:pt x="187" y="4466"/>
                    <a:pt x="203" y="4466"/>
                  </a:cubicBezTo>
                  <a:cubicBezTo>
                    <a:pt x="221" y="4466"/>
                    <a:pt x="238" y="4454"/>
                    <a:pt x="234" y="4431"/>
                  </a:cubicBezTo>
                  <a:cubicBezTo>
                    <a:pt x="149" y="3867"/>
                    <a:pt x="99" y="3298"/>
                    <a:pt x="85" y="2726"/>
                  </a:cubicBezTo>
                  <a:cubicBezTo>
                    <a:pt x="73" y="2150"/>
                    <a:pt x="96" y="1572"/>
                    <a:pt x="157" y="998"/>
                  </a:cubicBezTo>
                  <a:cubicBezTo>
                    <a:pt x="189" y="679"/>
                    <a:pt x="237" y="360"/>
                    <a:pt x="292" y="42"/>
                  </a:cubicBezTo>
                  <a:cubicBezTo>
                    <a:pt x="297" y="17"/>
                    <a:pt x="276" y="1"/>
                    <a:pt x="256"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3236500" y="2661175"/>
              <a:ext cx="7425" cy="111675"/>
            </a:xfrm>
            <a:custGeom>
              <a:avLst/>
              <a:gdLst/>
              <a:ahLst/>
              <a:cxnLst/>
              <a:rect l="l" t="t" r="r" b="b"/>
              <a:pathLst>
                <a:path w="297" h="4467" extrusionOk="0">
                  <a:moveTo>
                    <a:pt x="256" y="1"/>
                  </a:moveTo>
                  <a:cubicBezTo>
                    <a:pt x="242" y="1"/>
                    <a:pt x="229" y="9"/>
                    <a:pt x="225" y="27"/>
                  </a:cubicBezTo>
                  <a:cubicBezTo>
                    <a:pt x="122" y="591"/>
                    <a:pt x="59" y="1163"/>
                    <a:pt x="30" y="1738"/>
                  </a:cubicBezTo>
                  <a:cubicBezTo>
                    <a:pt x="1" y="2313"/>
                    <a:pt x="10" y="2891"/>
                    <a:pt x="54" y="3466"/>
                  </a:cubicBezTo>
                  <a:cubicBezTo>
                    <a:pt x="81" y="3790"/>
                    <a:pt x="118" y="4112"/>
                    <a:pt x="165" y="4434"/>
                  </a:cubicBezTo>
                  <a:cubicBezTo>
                    <a:pt x="169" y="4456"/>
                    <a:pt x="187" y="4466"/>
                    <a:pt x="203" y="4466"/>
                  </a:cubicBezTo>
                  <a:cubicBezTo>
                    <a:pt x="221" y="4466"/>
                    <a:pt x="238" y="4454"/>
                    <a:pt x="234" y="4431"/>
                  </a:cubicBezTo>
                  <a:cubicBezTo>
                    <a:pt x="149" y="3867"/>
                    <a:pt x="99" y="3298"/>
                    <a:pt x="85" y="2726"/>
                  </a:cubicBezTo>
                  <a:cubicBezTo>
                    <a:pt x="73" y="2150"/>
                    <a:pt x="96" y="1572"/>
                    <a:pt x="157" y="998"/>
                  </a:cubicBezTo>
                  <a:cubicBezTo>
                    <a:pt x="189" y="679"/>
                    <a:pt x="237" y="360"/>
                    <a:pt x="292" y="42"/>
                  </a:cubicBezTo>
                  <a:cubicBezTo>
                    <a:pt x="297" y="17"/>
                    <a:pt x="276" y="1"/>
                    <a:pt x="256"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3215400" y="2341175"/>
              <a:ext cx="86975" cy="167125"/>
            </a:xfrm>
            <a:custGeom>
              <a:avLst/>
              <a:gdLst/>
              <a:ahLst/>
              <a:cxnLst/>
              <a:rect l="l" t="t" r="r" b="b"/>
              <a:pathLst>
                <a:path w="3479" h="6685" extrusionOk="0">
                  <a:moveTo>
                    <a:pt x="1764" y="0"/>
                  </a:moveTo>
                  <a:cubicBezTo>
                    <a:pt x="1670" y="0"/>
                    <a:pt x="1576" y="3"/>
                    <a:pt x="1483" y="14"/>
                  </a:cubicBezTo>
                  <a:cubicBezTo>
                    <a:pt x="1458" y="16"/>
                    <a:pt x="1434" y="19"/>
                    <a:pt x="1411" y="22"/>
                  </a:cubicBezTo>
                  <a:cubicBezTo>
                    <a:pt x="1397" y="24"/>
                    <a:pt x="1387" y="27"/>
                    <a:pt x="1373" y="28"/>
                  </a:cubicBezTo>
                  <a:cubicBezTo>
                    <a:pt x="1360" y="28"/>
                    <a:pt x="1347" y="31"/>
                    <a:pt x="1335" y="34"/>
                  </a:cubicBezTo>
                  <a:cubicBezTo>
                    <a:pt x="1332" y="34"/>
                    <a:pt x="1330" y="36"/>
                    <a:pt x="1330" y="36"/>
                  </a:cubicBezTo>
                  <a:cubicBezTo>
                    <a:pt x="1188" y="63"/>
                    <a:pt x="1060" y="144"/>
                    <a:pt x="974" y="260"/>
                  </a:cubicBezTo>
                  <a:cubicBezTo>
                    <a:pt x="946" y="300"/>
                    <a:pt x="913" y="345"/>
                    <a:pt x="877" y="392"/>
                  </a:cubicBezTo>
                  <a:cubicBezTo>
                    <a:pt x="848" y="434"/>
                    <a:pt x="806" y="498"/>
                    <a:pt x="754" y="576"/>
                  </a:cubicBezTo>
                  <a:cubicBezTo>
                    <a:pt x="651" y="728"/>
                    <a:pt x="518" y="939"/>
                    <a:pt x="386" y="1147"/>
                  </a:cubicBezTo>
                  <a:cubicBezTo>
                    <a:pt x="68" y="1647"/>
                    <a:pt x="1" y="2271"/>
                    <a:pt x="209" y="2828"/>
                  </a:cubicBezTo>
                  <a:lnTo>
                    <a:pt x="310" y="3102"/>
                  </a:lnTo>
                  <a:lnTo>
                    <a:pt x="454" y="3977"/>
                  </a:lnTo>
                  <a:lnTo>
                    <a:pt x="513" y="4335"/>
                  </a:lnTo>
                  <a:cubicBezTo>
                    <a:pt x="550" y="4563"/>
                    <a:pt x="546" y="4798"/>
                    <a:pt x="494" y="5025"/>
                  </a:cubicBezTo>
                  <a:cubicBezTo>
                    <a:pt x="338" y="5716"/>
                    <a:pt x="383" y="5578"/>
                    <a:pt x="139" y="6539"/>
                  </a:cubicBezTo>
                  <a:cubicBezTo>
                    <a:pt x="613" y="6635"/>
                    <a:pt x="1056" y="6685"/>
                    <a:pt x="1522" y="6685"/>
                  </a:cubicBezTo>
                  <a:cubicBezTo>
                    <a:pt x="2077" y="6685"/>
                    <a:pt x="2664" y="6614"/>
                    <a:pt x="3377" y="6465"/>
                  </a:cubicBezTo>
                  <a:cubicBezTo>
                    <a:pt x="3242" y="5979"/>
                    <a:pt x="3276" y="6073"/>
                    <a:pt x="3162" y="5582"/>
                  </a:cubicBezTo>
                  <a:cubicBezTo>
                    <a:pt x="3049" y="5104"/>
                    <a:pt x="2896" y="4632"/>
                    <a:pt x="2939" y="4134"/>
                  </a:cubicBezTo>
                  <a:cubicBezTo>
                    <a:pt x="2991" y="3571"/>
                    <a:pt x="3181" y="3025"/>
                    <a:pt x="3303" y="2467"/>
                  </a:cubicBezTo>
                  <a:cubicBezTo>
                    <a:pt x="3330" y="2352"/>
                    <a:pt x="3352" y="2233"/>
                    <a:pt x="3370" y="2115"/>
                  </a:cubicBezTo>
                  <a:cubicBezTo>
                    <a:pt x="3431" y="1707"/>
                    <a:pt x="3478" y="1264"/>
                    <a:pt x="3437" y="841"/>
                  </a:cubicBezTo>
                  <a:cubicBezTo>
                    <a:pt x="3434" y="823"/>
                    <a:pt x="3432" y="802"/>
                    <a:pt x="3431" y="784"/>
                  </a:cubicBezTo>
                  <a:cubicBezTo>
                    <a:pt x="3414" y="611"/>
                    <a:pt x="3394" y="440"/>
                    <a:pt x="3337" y="279"/>
                  </a:cubicBezTo>
                  <a:cubicBezTo>
                    <a:pt x="3334" y="266"/>
                    <a:pt x="3322" y="254"/>
                    <a:pt x="3310" y="250"/>
                  </a:cubicBezTo>
                  <a:cubicBezTo>
                    <a:pt x="3241" y="217"/>
                    <a:pt x="3080" y="155"/>
                    <a:pt x="2884" y="98"/>
                  </a:cubicBezTo>
                  <a:cubicBezTo>
                    <a:pt x="2865" y="94"/>
                    <a:pt x="2844" y="88"/>
                    <a:pt x="2822" y="82"/>
                  </a:cubicBezTo>
                  <a:cubicBezTo>
                    <a:pt x="2655" y="38"/>
                    <a:pt x="2458" y="8"/>
                    <a:pt x="2241" y="8"/>
                  </a:cubicBezTo>
                  <a:cubicBezTo>
                    <a:pt x="2236" y="8"/>
                    <a:pt x="2231" y="8"/>
                    <a:pt x="2226" y="8"/>
                  </a:cubicBezTo>
                  <a:cubicBezTo>
                    <a:pt x="2218" y="8"/>
                    <a:pt x="2210" y="8"/>
                    <a:pt x="2201" y="8"/>
                  </a:cubicBezTo>
                  <a:cubicBezTo>
                    <a:pt x="2055" y="8"/>
                    <a:pt x="1909"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3234300" y="2341175"/>
              <a:ext cx="67000" cy="27675"/>
            </a:xfrm>
            <a:custGeom>
              <a:avLst/>
              <a:gdLst/>
              <a:ahLst/>
              <a:cxnLst/>
              <a:rect l="l" t="t" r="r" b="b"/>
              <a:pathLst>
                <a:path w="2680" h="1107" extrusionOk="0">
                  <a:moveTo>
                    <a:pt x="1011" y="0"/>
                  </a:moveTo>
                  <a:cubicBezTo>
                    <a:pt x="917" y="0"/>
                    <a:pt x="823" y="3"/>
                    <a:pt x="730" y="14"/>
                  </a:cubicBezTo>
                  <a:cubicBezTo>
                    <a:pt x="707" y="16"/>
                    <a:pt x="683" y="19"/>
                    <a:pt x="658" y="22"/>
                  </a:cubicBezTo>
                  <a:cubicBezTo>
                    <a:pt x="646" y="24"/>
                    <a:pt x="634" y="27"/>
                    <a:pt x="620" y="28"/>
                  </a:cubicBezTo>
                  <a:cubicBezTo>
                    <a:pt x="608" y="28"/>
                    <a:pt x="595" y="31"/>
                    <a:pt x="582" y="34"/>
                  </a:cubicBezTo>
                  <a:cubicBezTo>
                    <a:pt x="580" y="34"/>
                    <a:pt x="579" y="36"/>
                    <a:pt x="579" y="36"/>
                  </a:cubicBezTo>
                  <a:cubicBezTo>
                    <a:pt x="436" y="61"/>
                    <a:pt x="307" y="143"/>
                    <a:pt x="222" y="260"/>
                  </a:cubicBezTo>
                  <a:cubicBezTo>
                    <a:pt x="194" y="299"/>
                    <a:pt x="161" y="343"/>
                    <a:pt x="126" y="392"/>
                  </a:cubicBezTo>
                  <a:cubicBezTo>
                    <a:pt x="96" y="432"/>
                    <a:pt x="53" y="498"/>
                    <a:pt x="1" y="576"/>
                  </a:cubicBezTo>
                  <a:cubicBezTo>
                    <a:pt x="151" y="881"/>
                    <a:pt x="736" y="1107"/>
                    <a:pt x="1433" y="1107"/>
                  </a:cubicBezTo>
                  <a:cubicBezTo>
                    <a:pt x="1959" y="1107"/>
                    <a:pt x="2419" y="978"/>
                    <a:pt x="2679" y="784"/>
                  </a:cubicBezTo>
                  <a:cubicBezTo>
                    <a:pt x="2661" y="614"/>
                    <a:pt x="2642" y="441"/>
                    <a:pt x="2586" y="279"/>
                  </a:cubicBezTo>
                  <a:cubicBezTo>
                    <a:pt x="2583" y="266"/>
                    <a:pt x="2571" y="254"/>
                    <a:pt x="2557" y="250"/>
                  </a:cubicBezTo>
                  <a:cubicBezTo>
                    <a:pt x="2489" y="217"/>
                    <a:pt x="2327" y="155"/>
                    <a:pt x="2133" y="98"/>
                  </a:cubicBezTo>
                  <a:cubicBezTo>
                    <a:pt x="2112" y="94"/>
                    <a:pt x="2091" y="88"/>
                    <a:pt x="2069" y="82"/>
                  </a:cubicBezTo>
                  <a:cubicBezTo>
                    <a:pt x="1902" y="38"/>
                    <a:pt x="1705" y="8"/>
                    <a:pt x="1488" y="8"/>
                  </a:cubicBezTo>
                  <a:cubicBezTo>
                    <a:pt x="1483" y="8"/>
                    <a:pt x="1478" y="8"/>
                    <a:pt x="1473" y="8"/>
                  </a:cubicBezTo>
                  <a:cubicBezTo>
                    <a:pt x="1465" y="8"/>
                    <a:pt x="1457" y="8"/>
                    <a:pt x="1449" y="8"/>
                  </a:cubicBezTo>
                  <a:cubicBezTo>
                    <a:pt x="1303" y="8"/>
                    <a:pt x="1157" y="0"/>
                    <a:pt x="1011"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3265550" y="2840900"/>
              <a:ext cx="44725" cy="37350"/>
            </a:xfrm>
            <a:custGeom>
              <a:avLst/>
              <a:gdLst/>
              <a:ahLst/>
              <a:cxnLst/>
              <a:rect l="l" t="t" r="r" b="b"/>
              <a:pathLst>
                <a:path w="1789" h="1494" extrusionOk="0">
                  <a:moveTo>
                    <a:pt x="1380" y="1"/>
                  </a:moveTo>
                  <a:lnTo>
                    <a:pt x="933" y="345"/>
                  </a:lnTo>
                  <a:lnTo>
                    <a:pt x="706" y="975"/>
                  </a:lnTo>
                  <a:lnTo>
                    <a:pt x="156" y="1185"/>
                  </a:lnTo>
                  <a:cubicBezTo>
                    <a:pt x="0" y="1244"/>
                    <a:pt x="33" y="1476"/>
                    <a:pt x="198" y="1494"/>
                  </a:cubicBezTo>
                  <a:cubicBezTo>
                    <a:pt x="198" y="1494"/>
                    <a:pt x="866" y="1437"/>
                    <a:pt x="1059" y="1399"/>
                  </a:cubicBezTo>
                  <a:cubicBezTo>
                    <a:pt x="1125" y="1385"/>
                    <a:pt x="1184" y="1353"/>
                    <a:pt x="1230" y="1302"/>
                  </a:cubicBezTo>
                  <a:cubicBezTo>
                    <a:pt x="1594" y="910"/>
                    <a:pt x="1789" y="604"/>
                    <a:pt x="1731" y="362"/>
                  </a:cubicBezTo>
                  <a:cubicBezTo>
                    <a:pt x="1722" y="316"/>
                    <a:pt x="1432" y="54"/>
                    <a:pt x="1380"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3258125" y="2316000"/>
              <a:ext cx="23775" cy="39950"/>
            </a:xfrm>
            <a:custGeom>
              <a:avLst/>
              <a:gdLst/>
              <a:ahLst/>
              <a:cxnLst/>
              <a:rect l="l" t="t" r="r" b="b"/>
              <a:pathLst>
                <a:path w="951" h="1598" extrusionOk="0">
                  <a:moveTo>
                    <a:pt x="77" y="0"/>
                  </a:moveTo>
                  <a:lnTo>
                    <a:pt x="64" y="171"/>
                  </a:lnTo>
                  <a:lnTo>
                    <a:pt x="25" y="731"/>
                  </a:lnTo>
                  <a:lnTo>
                    <a:pt x="0" y="1095"/>
                  </a:lnTo>
                  <a:lnTo>
                    <a:pt x="0" y="1101"/>
                  </a:lnTo>
                  <a:cubicBezTo>
                    <a:pt x="0" y="1110"/>
                    <a:pt x="3" y="1130"/>
                    <a:pt x="3" y="1154"/>
                  </a:cubicBezTo>
                  <a:cubicBezTo>
                    <a:pt x="6" y="1310"/>
                    <a:pt x="80" y="1457"/>
                    <a:pt x="213" y="1537"/>
                  </a:cubicBezTo>
                  <a:cubicBezTo>
                    <a:pt x="279" y="1577"/>
                    <a:pt x="348" y="1597"/>
                    <a:pt x="420" y="1597"/>
                  </a:cubicBezTo>
                  <a:cubicBezTo>
                    <a:pt x="459" y="1597"/>
                    <a:pt x="499" y="1591"/>
                    <a:pt x="539" y="1579"/>
                  </a:cubicBezTo>
                  <a:cubicBezTo>
                    <a:pt x="743" y="1520"/>
                    <a:pt x="882" y="1319"/>
                    <a:pt x="888" y="1108"/>
                  </a:cubicBezTo>
                  <a:lnTo>
                    <a:pt x="891" y="937"/>
                  </a:lnTo>
                  <a:lnTo>
                    <a:pt x="951" y="19"/>
                  </a:lnTo>
                  <a:lnTo>
                    <a:pt x="77" y="0"/>
                  </a:ln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3258125" y="2316800"/>
              <a:ext cx="22225" cy="26725"/>
            </a:xfrm>
            <a:custGeom>
              <a:avLst/>
              <a:gdLst/>
              <a:ahLst/>
              <a:cxnLst/>
              <a:rect l="l" t="t" r="r" b="b"/>
              <a:pathLst>
                <a:path w="889" h="1069" extrusionOk="0">
                  <a:moveTo>
                    <a:pt x="828" y="1"/>
                  </a:moveTo>
                  <a:lnTo>
                    <a:pt x="64" y="137"/>
                  </a:lnTo>
                  <a:lnTo>
                    <a:pt x="25" y="699"/>
                  </a:lnTo>
                  <a:lnTo>
                    <a:pt x="0" y="1063"/>
                  </a:lnTo>
                  <a:lnTo>
                    <a:pt x="0" y="1069"/>
                  </a:lnTo>
                  <a:cubicBezTo>
                    <a:pt x="888" y="1054"/>
                    <a:pt x="828" y="1"/>
                    <a:pt x="828" y="1"/>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3240400" y="2265575"/>
              <a:ext cx="59325" cy="68975"/>
            </a:xfrm>
            <a:custGeom>
              <a:avLst/>
              <a:gdLst/>
              <a:ahLst/>
              <a:cxnLst/>
              <a:rect l="l" t="t" r="r" b="b"/>
              <a:pathLst>
                <a:path w="2373" h="2759" extrusionOk="0">
                  <a:moveTo>
                    <a:pt x="1245" y="0"/>
                  </a:moveTo>
                  <a:cubicBezTo>
                    <a:pt x="1013" y="0"/>
                    <a:pt x="776" y="67"/>
                    <a:pt x="596" y="199"/>
                  </a:cubicBezTo>
                  <a:cubicBezTo>
                    <a:pt x="489" y="276"/>
                    <a:pt x="397" y="377"/>
                    <a:pt x="323" y="488"/>
                  </a:cubicBezTo>
                  <a:cubicBezTo>
                    <a:pt x="207" y="664"/>
                    <a:pt x="90" y="872"/>
                    <a:pt x="82" y="1078"/>
                  </a:cubicBezTo>
                  <a:cubicBezTo>
                    <a:pt x="76" y="1221"/>
                    <a:pt x="61" y="1363"/>
                    <a:pt x="45" y="1506"/>
                  </a:cubicBezTo>
                  <a:cubicBezTo>
                    <a:pt x="41" y="1549"/>
                    <a:pt x="36" y="1592"/>
                    <a:pt x="30" y="1635"/>
                  </a:cubicBezTo>
                  <a:cubicBezTo>
                    <a:pt x="1" y="1915"/>
                    <a:pt x="44" y="2185"/>
                    <a:pt x="200" y="2423"/>
                  </a:cubicBezTo>
                  <a:cubicBezTo>
                    <a:pt x="338" y="2635"/>
                    <a:pt x="572" y="2759"/>
                    <a:pt x="819" y="2759"/>
                  </a:cubicBezTo>
                  <a:cubicBezTo>
                    <a:pt x="907" y="2759"/>
                    <a:pt x="997" y="2743"/>
                    <a:pt x="1085" y="2709"/>
                  </a:cubicBezTo>
                  <a:cubicBezTo>
                    <a:pt x="1250" y="2644"/>
                    <a:pt x="1449" y="2525"/>
                    <a:pt x="1672" y="2311"/>
                  </a:cubicBezTo>
                  <a:cubicBezTo>
                    <a:pt x="1672" y="2311"/>
                    <a:pt x="1911" y="2088"/>
                    <a:pt x="2009" y="1730"/>
                  </a:cubicBezTo>
                  <a:cubicBezTo>
                    <a:pt x="2009" y="1730"/>
                    <a:pt x="2373" y="1724"/>
                    <a:pt x="2354" y="1352"/>
                  </a:cubicBezTo>
                  <a:cubicBezTo>
                    <a:pt x="2354" y="1352"/>
                    <a:pt x="2339" y="1093"/>
                    <a:pt x="2167" y="1093"/>
                  </a:cubicBezTo>
                  <a:cubicBezTo>
                    <a:pt x="2133" y="1093"/>
                    <a:pt x="2092" y="1104"/>
                    <a:pt x="2043" y="1129"/>
                  </a:cubicBezTo>
                  <a:cubicBezTo>
                    <a:pt x="2160" y="713"/>
                    <a:pt x="2102" y="254"/>
                    <a:pt x="1643" y="73"/>
                  </a:cubicBezTo>
                  <a:cubicBezTo>
                    <a:pt x="1521" y="24"/>
                    <a:pt x="1384" y="0"/>
                    <a:pt x="1245"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3251625" y="2302275"/>
              <a:ext cx="7575" cy="14550"/>
            </a:xfrm>
            <a:custGeom>
              <a:avLst/>
              <a:gdLst/>
              <a:ahLst/>
              <a:cxnLst/>
              <a:rect l="l" t="t" r="r" b="b"/>
              <a:pathLst>
                <a:path w="303" h="582" extrusionOk="0">
                  <a:moveTo>
                    <a:pt x="235" y="0"/>
                  </a:moveTo>
                  <a:cubicBezTo>
                    <a:pt x="220" y="0"/>
                    <a:pt x="201" y="12"/>
                    <a:pt x="199" y="29"/>
                  </a:cubicBezTo>
                  <a:cubicBezTo>
                    <a:pt x="190" y="97"/>
                    <a:pt x="171" y="164"/>
                    <a:pt x="138" y="227"/>
                  </a:cubicBezTo>
                  <a:cubicBezTo>
                    <a:pt x="122" y="258"/>
                    <a:pt x="103" y="289"/>
                    <a:pt x="80" y="316"/>
                  </a:cubicBezTo>
                  <a:cubicBezTo>
                    <a:pt x="60" y="341"/>
                    <a:pt x="37" y="365"/>
                    <a:pt x="25" y="393"/>
                  </a:cubicBezTo>
                  <a:cubicBezTo>
                    <a:pt x="0" y="448"/>
                    <a:pt x="19" y="509"/>
                    <a:pt x="66" y="545"/>
                  </a:cubicBezTo>
                  <a:cubicBezTo>
                    <a:pt x="103" y="574"/>
                    <a:pt x="149" y="581"/>
                    <a:pt x="196" y="581"/>
                  </a:cubicBezTo>
                  <a:cubicBezTo>
                    <a:pt x="217" y="581"/>
                    <a:pt x="238" y="580"/>
                    <a:pt x="259" y="579"/>
                  </a:cubicBezTo>
                  <a:cubicBezTo>
                    <a:pt x="302" y="573"/>
                    <a:pt x="302" y="507"/>
                    <a:pt x="260" y="507"/>
                  </a:cubicBezTo>
                  <a:cubicBezTo>
                    <a:pt x="259" y="507"/>
                    <a:pt x="258" y="507"/>
                    <a:pt x="257" y="507"/>
                  </a:cubicBezTo>
                  <a:cubicBezTo>
                    <a:pt x="237" y="510"/>
                    <a:pt x="215" y="512"/>
                    <a:pt x="193" y="512"/>
                  </a:cubicBezTo>
                  <a:cubicBezTo>
                    <a:pt x="158" y="512"/>
                    <a:pt x="124" y="506"/>
                    <a:pt x="101" y="479"/>
                  </a:cubicBezTo>
                  <a:cubicBezTo>
                    <a:pt x="64" y="438"/>
                    <a:pt x="104" y="397"/>
                    <a:pt x="132" y="363"/>
                  </a:cubicBezTo>
                  <a:cubicBezTo>
                    <a:pt x="207" y="270"/>
                    <a:pt x="253" y="158"/>
                    <a:pt x="268" y="41"/>
                  </a:cubicBezTo>
                  <a:cubicBezTo>
                    <a:pt x="271" y="23"/>
                    <a:pt x="263" y="4"/>
                    <a:pt x="242" y="1"/>
                  </a:cubicBezTo>
                  <a:cubicBezTo>
                    <a:pt x="240" y="0"/>
                    <a:pt x="238" y="0"/>
                    <a:pt x="235" y="0"/>
                  </a:cubicBezTo>
                  <a:close/>
                </a:path>
              </a:pathLst>
            </a:custGeom>
            <a:solidFill>
              <a:srgbClr val="D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3265475" y="2301200"/>
              <a:ext cx="4500" cy="5850"/>
            </a:xfrm>
            <a:custGeom>
              <a:avLst/>
              <a:gdLst/>
              <a:ahLst/>
              <a:cxnLst/>
              <a:rect l="l" t="t" r="r" b="b"/>
              <a:pathLst>
                <a:path w="180" h="234" extrusionOk="0">
                  <a:moveTo>
                    <a:pt x="103" y="0"/>
                  </a:moveTo>
                  <a:cubicBezTo>
                    <a:pt x="62" y="0"/>
                    <a:pt x="22" y="47"/>
                    <a:pt x="11" y="109"/>
                  </a:cubicBezTo>
                  <a:cubicBezTo>
                    <a:pt x="0" y="172"/>
                    <a:pt x="27" y="230"/>
                    <a:pt x="70" y="233"/>
                  </a:cubicBezTo>
                  <a:cubicBezTo>
                    <a:pt x="72" y="233"/>
                    <a:pt x="75" y="233"/>
                    <a:pt x="77" y="233"/>
                  </a:cubicBezTo>
                  <a:cubicBezTo>
                    <a:pt x="118" y="233"/>
                    <a:pt x="158" y="187"/>
                    <a:pt x="170" y="126"/>
                  </a:cubicBezTo>
                  <a:cubicBezTo>
                    <a:pt x="180" y="60"/>
                    <a:pt x="155" y="5"/>
                    <a:pt x="110" y="1"/>
                  </a:cubicBezTo>
                  <a:cubicBezTo>
                    <a:pt x="108" y="0"/>
                    <a:pt x="105" y="0"/>
                    <a:pt x="103"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3248225" y="2300500"/>
              <a:ext cx="4525" cy="5875"/>
            </a:xfrm>
            <a:custGeom>
              <a:avLst/>
              <a:gdLst/>
              <a:ahLst/>
              <a:cxnLst/>
              <a:rect l="l" t="t" r="r" b="b"/>
              <a:pathLst>
                <a:path w="181" h="235" extrusionOk="0">
                  <a:moveTo>
                    <a:pt x="105" y="0"/>
                  </a:moveTo>
                  <a:cubicBezTo>
                    <a:pt x="64" y="0"/>
                    <a:pt x="23" y="47"/>
                    <a:pt x="13" y="109"/>
                  </a:cubicBezTo>
                  <a:cubicBezTo>
                    <a:pt x="1" y="174"/>
                    <a:pt x="29" y="229"/>
                    <a:pt x="72" y="234"/>
                  </a:cubicBezTo>
                  <a:cubicBezTo>
                    <a:pt x="74" y="234"/>
                    <a:pt x="76" y="234"/>
                    <a:pt x="78" y="234"/>
                  </a:cubicBezTo>
                  <a:cubicBezTo>
                    <a:pt x="118" y="234"/>
                    <a:pt x="159" y="188"/>
                    <a:pt x="170" y="125"/>
                  </a:cubicBezTo>
                  <a:cubicBezTo>
                    <a:pt x="181" y="60"/>
                    <a:pt x="155" y="5"/>
                    <a:pt x="111" y="1"/>
                  </a:cubicBezTo>
                  <a:cubicBezTo>
                    <a:pt x="109" y="0"/>
                    <a:pt x="107" y="0"/>
                    <a:pt x="105" y="0"/>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3246425" y="2291950"/>
              <a:ext cx="6625" cy="5050"/>
            </a:xfrm>
            <a:custGeom>
              <a:avLst/>
              <a:gdLst/>
              <a:ahLst/>
              <a:cxnLst/>
              <a:rect l="l" t="t" r="r" b="b"/>
              <a:pathLst>
                <a:path w="265" h="202" extrusionOk="0">
                  <a:moveTo>
                    <a:pt x="189" y="1"/>
                  </a:moveTo>
                  <a:cubicBezTo>
                    <a:pt x="92" y="11"/>
                    <a:pt x="18" y="92"/>
                    <a:pt x="0" y="201"/>
                  </a:cubicBezTo>
                  <a:cubicBezTo>
                    <a:pt x="6" y="187"/>
                    <a:pt x="14" y="175"/>
                    <a:pt x="25" y="163"/>
                  </a:cubicBezTo>
                  <a:cubicBezTo>
                    <a:pt x="25" y="163"/>
                    <a:pt x="27" y="163"/>
                    <a:pt x="27" y="161"/>
                  </a:cubicBezTo>
                  <a:cubicBezTo>
                    <a:pt x="33" y="154"/>
                    <a:pt x="40" y="148"/>
                    <a:pt x="48" y="142"/>
                  </a:cubicBezTo>
                  <a:cubicBezTo>
                    <a:pt x="73" y="124"/>
                    <a:pt x="107" y="118"/>
                    <a:pt x="140" y="112"/>
                  </a:cubicBezTo>
                  <a:cubicBezTo>
                    <a:pt x="174" y="106"/>
                    <a:pt x="207" y="103"/>
                    <a:pt x="236" y="89"/>
                  </a:cubicBezTo>
                  <a:cubicBezTo>
                    <a:pt x="251" y="81"/>
                    <a:pt x="265" y="69"/>
                    <a:pt x="263" y="50"/>
                  </a:cubicBezTo>
                  <a:cubicBezTo>
                    <a:pt x="263" y="35"/>
                    <a:pt x="248" y="16"/>
                    <a:pt x="233" y="8"/>
                  </a:cubicBezTo>
                  <a:cubicBezTo>
                    <a:pt x="219" y="1"/>
                    <a:pt x="201" y="1"/>
                    <a:pt x="189"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3266475" y="2291575"/>
              <a:ext cx="6850" cy="4225"/>
            </a:xfrm>
            <a:custGeom>
              <a:avLst/>
              <a:gdLst/>
              <a:ahLst/>
              <a:cxnLst/>
              <a:rect l="l" t="t" r="r" b="b"/>
              <a:pathLst>
                <a:path w="274" h="169" extrusionOk="0">
                  <a:moveTo>
                    <a:pt x="85" y="1"/>
                  </a:moveTo>
                  <a:cubicBezTo>
                    <a:pt x="81" y="1"/>
                    <a:pt x="77" y="1"/>
                    <a:pt x="73" y="1"/>
                  </a:cubicBezTo>
                  <a:cubicBezTo>
                    <a:pt x="58" y="4"/>
                    <a:pt x="43" y="6"/>
                    <a:pt x="29" y="16"/>
                  </a:cubicBezTo>
                  <a:cubicBezTo>
                    <a:pt x="14" y="28"/>
                    <a:pt x="0" y="46"/>
                    <a:pt x="3" y="60"/>
                  </a:cubicBezTo>
                  <a:cubicBezTo>
                    <a:pt x="3" y="80"/>
                    <a:pt x="18" y="90"/>
                    <a:pt x="33" y="95"/>
                  </a:cubicBezTo>
                  <a:cubicBezTo>
                    <a:pt x="55" y="101"/>
                    <a:pt x="79" y="102"/>
                    <a:pt x="104" y="102"/>
                  </a:cubicBezTo>
                  <a:cubicBezTo>
                    <a:pt x="113" y="102"/>
                    <a:pt x="121" y="102"/>
                    <a:pt x="130" y="102"/>
                  </a:cubicBezTo>
                  <a:cubicBezTo>
                    <a:pt x="162" y="102"/>
                    <a:pt x="196" y="102"/>
                    <a:pt x="223" y="117"/>
                  </a:cubicBezTo>
                  <a:cubicBezTo>
                    <a:pt x="231" y="120"/>
                    <a:pt x="238" y="126"/>
                    <a:pt x="244" y="132"/>
                  </a:cubicBezTo>
                  <a:cubicBezTo>
                    <a:pt x="244" y="133"/>
                    <a:pt x="245" y="133"/>
                    <a:pt x="245" y="133"/>
                  </a:cubicBezTo>
                  <a:cubicBezTo>
                    <a:pt x="257" y="142"/>
                    <a:pt x="266" y="156"/>
                    <a:pt x="274" y="169"/>
                  </a:cubicBezTo>
                  <a:cubicBezTo>
                    <a:pt x="251" y="68"/>
                    <a:pt x="176" y="1"/>
                    <a:pt x="85" y="1"/>
                  </a:cubicBezTo>
                  <a:close/>
                </a:path>
              </a:pathLst>
            </a:custGeom>
            <a:solidFill>
              <a:srgbClr val="342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3257025" y="2316400"/>
              <a:ext cx="14050" cy="5950"/>
            </a:xfrm>
            <a:custGeom>
              <a:avLst/>
              <a:gdLst/>
              <a:ahLst/>
              <a:cxnLst/>
              <a:rect l="l" t="t" r="r" b="b"/>
              <a:pathLst>
                <a:path w="562" h="238" extrusionOk="0">
                  <a:moveTo>
                    <a:pt x="513" y="1"/>
                  </a:moveTo>
                  <a:cubicBezTo>
                    <a:pt x="503" y="1"/>
                    <a:pt x="494" y="5"/>
                    <a:pt x="485" y="14"/>
                  </a:cubicBezTo>
                  <a:cubicBezTo>
                    <a:pt x="391" y="112"/>
                    <a:pt x="257" y="168"/>
                    <a:pt x="125" y="168"/>
                  </a:cubicBezTo>
                  <a:cubicBezTo>
                    <a:pt x="101" y="168"/>
                    <a:pt x="78" y="166"/>
                    <a:pt x="55" y="162"/>
                  </a:cubicBezTo>
                  <a:cubicBezTo>
                    <a:pt x="52" y="162"/>
                    <a:pt x="50" y="162"/>
                    <a:pt x="48" y="162"/>
                  </a:cubicBezTo>
                  <a:cubicBezTo>
                    <a:pt x="9" y="162"/>
                    <a:pt x="0" y="225"/>
                    <a:pt x="41" y="231"/>
                  </a:cubicBezTo>
                  <a:cubicBezTo>
                    <a:pt x="68" y="235"/>
                    <a:pt x="96" y="237"/>
                    <a:pt x="123" y="237"/>
                  </a:cubicBezTo>
                  <a:cubicBezTo>
                    <a:pt x="276" y="237"/>
                    <a:pt x="428" y="170"/>
                    <a:pt x="537" y="54"/>
                  </a:cubicBezTo>
                  <a:cubicBezTo>
                    <a:pt x="561" y="30"/>
                    <a:pt x="539" y="1"/>
                    <a:pt x="513" y="1"/>
                  </a:cubicBezTo>
                  <a:close/>
                </a:path>
              </a:pathLst>
            </a:custGeom>
            <a:solidFill>
              <a:srgbClr val="DF7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3265050" y="2762200"/>
              <a:ext cx="8225" cy="50900"/>
            </a:xfrm>
            <a:custGeom>
              <a:avLst/>
              <a:gdLst/>
              <a:ahLst/>
              <a:cxnLst/>
              <a:rect l="l" t="t" r="r" b="b"/>
              <a:pathLst>
                <a:path w="329" h="2036" extrusionOk="0">
                  <a:moveTo>
                    <a:pt x="286" y="0"/>
                  </a:moveTo>
                  <a:cubicBezTo>
                    <a:pt x="273" y="0"/>
                    <a:pt x="260" y="8"/>
                    <a:pt x="258" y="26"/>
                  </a:cubicBezTo>
                  <a:cubicBezTo>
                    <a:pt x="173" y="683"/>
                    <a:pt x="90" y="1338"/>
                    <a:pt x="4" y="1993"/>
                  </a:cubicBezTo>
                  <a:cubicBezTo>
                    <a:pt x="0" y="2019"/>
                    <a:pt x="22" y="2036"/>
                    <a:pt x="42" y="2036"/>
                  </a:cubicBezTo>
                  <a:cubicBezTo>
                    <a:pt x="56" y="2036"/>
                    <a:pt x="68" y="2028"/>
                    <a:pt x="71" y="2009"/>
                  </a:cubicBezTo>
                  <a:cubicBezTo>
                    <a:pt x="157" y="1354"/>
                    <a:pt x="240" y="699"/>
                    <a:pt x="325" y="43"/>
                  </a:cubicBezTo>
                  <a:cubicBezTo>
                    <a:pt x="328" y="17"/>
                    <a:pt x="306" y="0"/>
                    <a:pt x="286" y="0"/>
                  </a:cubicBezTo>
                  <a:close/>
                </a:path>
              </a:pathLst>
            </a:custGeom>
            <a:solidFill>
              <a:srgbClr val="FF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3135575" y="2461550"/>
              <a:ext cx="215400" cy="311300"/>
            </a:xfrm>
            <a:custGeom>
              <a:avLst/>
              <a:gdLst/>
              <a:ahLst/>
              <a:cxnLst/>
              <a:rect l="l" t="t" r="r" b="b"/>
              <a:pathLst>
                <a:path w="8616" h="12452" extrusionOk="0">
                  <a:moveTo>
                    <a:pt x="3772" y="1"/>
                  </a:moveTo>
                  <a:cubicBezTo>
                    <a:pt x="2652" y="3538"/>
                    <a:pt x="1392" y="6994"/>
                    <a:pt x="0" y="10349"/>
                  </a:cubicBezTo>
                  <a:cubicBezTo>
                    <a:pt x="173" y="10248"/>
                    <a:pt x="357" y="10205"/>
                    <a:pt x="544" y="10205"/>
                  </a:cubicBezTo>
                  <a:cubicBezTo>
                    <a:pt x="837" y="10205"/>
                    <a:pt x="1136" y="10312"/>
                    <a:pt x="1407" y="10473"/>
                  </a:cubicBezTo>
                  <a:cubicBezTo>
                    <a:pt x="1848" y="10736"/>
                    <a:pt x="2240" y="11134"/>
                    <a:pt x="2662" y="11458"/>
                  </a:cubicBezTo>
                  <a:cubicBezTo>
                    <a:pt x="3519" y="12121"/>
                    <a:pt x="4503" y="12451"/>
                    <a:pt x="5488" y="12451"/>
                  </a:cubicBezTo>
                  <a:cubicBezTo>
                    <a:pt x="6488" y="12451"/>
                    <a:pt x="7489" y="12110"/>
                    <a:pt x="8356" y="11428"/>
                  </a:cubicBezTo>
                  <a:cubicBezTo>
                    <a:pt x="7959" y="11290"/>
                    <a:pt x="7760" y="10689"/>
                    <a:pt x="7665" y="10144"/>
                  </a:cubicBezTo>
                  <a:cubicBezTo>
                    <a:pt x="7386" y="8538"/>
                    <a:pt x="8616" y="4573"/>
                    <a:pt x="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rot="561513">
              <a:off x="3138501" y="2710291"/>
              <a:ext cx="196858" cy="48451"/>
            </a:xfrm>
            <a:custGeom>
              <a:avLst/>
              <a:gdLst/>
              <a:ahLst/>
              <a:cxnLst/>
              <a:rect l="l" t="t" r="r" b="b"/>
              <a:pathLst>
                <a:path w="9429" h="2409" extrusionOk="0">
                  <a:moveTo>
                    <a:pt x="864" y="0"/>
                  </a:moveTo>
                  <a:cubicBezTo>
                    <a:pt x="639" y="0"/>
                    <a:pt x="417" y="48"/>
                    <a:pt x="212" y="162"/>
                  </a:cubicBezTo>
                  <a:cubicBezTo>
                    <a:pt x="145" y="199"/>
                    <a:pt x="83" y="244"/>
                    <a:pt x="27" y="291"/>
                  </a:cubicBezTo>
                  <a:cubicBezTo>
                    <a:pt x="1" y="313"/>
                    <a:pt x="25" y="346"/>
                    <a:pt x="51" y="346"/>
                  </a:cubicBezTo>
                  <a:cubicBezTo>
                    <a:pt x="58" y="346"/>
                    <a:pt x="66" y="343"/>
                    <a:pt x="73" y="337"/>
                  </a:cubicBezTo>
                  <a:cubicBezTo>
                    <a:pt x="300" y="145"/>
                    <a:pt x="575" y="67"/>
                    <a:pt x="858" y="67"/>
                  </a:cubicBezTo>
                  <a:cubicBezTo>
                    <a:pt x="1223" y="67"/>
                    <a:pt x="1602" y="197"/>
                    <a:pt x="1907" y="377"/>
                  </a:cubicBezTo>
                  <a:cubicBezTo>
                    <a:pt x="2225" y="565"/>
                    <a:pt x="2504" y="804"/>
                    <a:pt x="2786" y="1035"/>
                  </a:cubicBezTo>
                  <a:cubicBezTo>
                    <a:pt x="3066" y="1266"/>
                    <a:pt x="3354" y="1484"/>
                    <a:pt x="3663" y="1667"/>
                  </a:cubicBezTo>
                  <a:cubicBezTo>
                    <a:pt x="4282" y="2035"/>
                    <a:pt x="4973" y="2288"/>
                    <a:pt x="5688" y="2375"/>
                  </a:cubicBezTo>
                  <a:cubicBezTo>
                    <a:pt x="5865" y="2397"/>
                    <a:pt x="6044" y="2408"/>
                    <a:pt x="6223" y="2408"/>
                  </a:cubicBezTo>
                  <a:cubicBezTo>
                    <a:pt x="6719" y="2408"/>
                    <a:pt x="7215" y="2323"/>
                    <a:pt x="7684" y="2148"/>
                  </a:cubicBezTo>
                  <a:cubicBezTo>
                    <a:pt x="8293" y="1922"/>
                    <a:pt x="8852" y="1548"/>
                    <a:pt x="9266" y="1046"/>
                  </a:cubicBezTo>
                  <a:cubicBezTo>
                    <a:pt x="9315" y="983"/>
                    <a:pt x="9365" y="921"/>
                    <a:pt x="9412" y="856"/>
                  </a:cubicBezTo>
                  <a:cubicBezTo>
                    <a:pt x="9428" y="833"/>
                    <a:pt x="9406" y="810"/>
                    <a:pt x="9382" y="810"/>
                  </a:cubicBezTo>
                  <a:cubicBezTo>
                    <a:pt x="9372" y="810"/>
                    <a:pt x="9362" y="814"/>
                    <a:pt x="9355" y="825"/>
                  </a:cubicBezTo>
                  <a:cubicBezTo>
                    <a:pt x="8969" y="1362"/>
                    <a:pt x="8421" y="1771"/>
                    <a:pt x="7813" y="2028"/>
                  </a:cubicBezTo>
                  <a:cubicBezTo>
                    <a:pt x="7308" y="2240"/>
                    <a:pt x="6765" y="2344"/>
                    <a:pt x="6219" y="2344"/>
                  </a:cubicBezTo>
                  <a:cubicBezTo>
                    <a:pt x="6089" y="2344"/>
                    <a:pt x="5959" y="2338"/>
                    <a:pt x="5829" y="2326"/>
                  </a:cubicBezTo>
                  <a:cubicBezTo>
                    <a:pt x="5107" y="2259"/>
                    <a:pt x="4407" y="2019"/>
                    <a:pt x="3779" y="1659"/>
                  </a:cubicBezTo>
                  <a:cubicBezTo>
                    <a:pt x="3459" y="1478"/>
                    <a:pt x="3165" y="1263"/>
                    <a:pt x="2882" y="1031"/>
                  </a:cubicBezTo>
                  <a:cubicBezTo>
                    <a:pt x="2601" y="802"/>
                    <a:pt x="2326" y="563"/>
                    <a:pt x="2020" y="370"/>
                  </a:cubicBezTo>
                  <a:cubicBezTo>
                    <a:pt x="1684" y="158"/>
                    <a:pt x="1270"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rot="425117">
              <a:off x="3144928" y="2700566"/>
              <a:ext cx="187060" cy="51161"/>
            </a:xfrm>
            <a:custGeom>
              <a:avLst/>
              <a:gdLst/>
              <a:ahLst/>
              <a:cxnLst/>
              <a:rect l="l" t="t" r="r" b="b"/>
              <a:pathLst>
                <a:path w="8900" h="2440" extrusionOk="0">
                  <a:moveTo>
                    <a:pt x="889" y="0"/>
                  </a:moveTo>
                  <a:cubicBezTo>
                    <a:pt x="661" y="0"/>
                    <a:pt x="433" y="44"/>
                    <a:pt x="219" y="143"/>
                  </a:cubicBezTo>
                  <a:cubicBezTo>
                    <a:pt x="153" y="175"/>
                    <a:pt x="90" y="212"/>
                    <a:pt x="29" y="253"/>
                  </a:cubicBezTo>
                  <a:cubicBezTo>
                    <a:pt x="1" y="273"/>
                    <a:pt x="18" y="314"/>
                    <a:pt x="44" y="314"/>
                  </a:cubicBezTo>
                  <a:cubicBezTo>
                    <a:pt x="50" y="314"/>
                    <a:pt x="56" y="312"/>
                    <a:pt x="62" y="308"/>
                  </a:cubicBezTo>
                  <a:cubicBezTo>
                    <a:pt x="311" y="137"/>
                    <a:pt x="599" y="65"/>
                    <a:pt x="891" y="65"/>
                  </a:cubicBezTo>
                  <a:cubicBezTo>
                    <a:pt x="1209" y="65"/>
                    <a:pt x="1533" y="150"/>
                    <a:pt x="1816" y="287"/>
                  </a:cubicBezTo>
                  <a:cubicBezTo>
                    <a:pt x="2421" y="579"/>
                    <a:pt x="2893" y="1064"/>
                    <a:pt x="3401" y="1489"/>
                  </a:cubicBezTo>
                  <a:cubicBezTo>
                    <a:pt x="3657" y="1703"/>
                    <a:pt x="3926" y="1905"/>
                    <a:pt x="4221" y="2061"/>
                  </a:cubicBezTo>
                  <a:cubicBezTo>
                    <a:pt x="4509" y="2211"/>
                    <a:pt x="4820" y="2314"/>
                    <a:pt x="5136" y="2374"/>
                  </a:cubicBezTo>
                  <a:cubicBezTo>
                    <a:pt x="5372" y="2418"/>
                    <a:pt x="5611" y="2440"/>
                    <a:pt x="5850" y="2440"/>
                  </a:cubicBezTo>
                  <a:cubicBezTo>
                    <a:pt x="6256" y="2440"/>
                    <a:pt x="6662" y="2379"/>
                    <a:pt x="7051" y="2265"/>
                  </a:cubicBezTo>
                  <a:cubicBezTo>
                    <a:pt x="7653" y="2089"/>
                    <a:pt x="8217" y="1786"/>
                    <a:pt x="8700" y="1384"/>
                  </a:cubicBezTo>
                  <a:cubicBezTo>
                    <a:pt x="8759" y="1333"/>
                    <a:pt x="8819" y="1281"/>
                    <a:pt x="8877" y="1228"/>
                  </a:cubicBezTo>
                  <a:cubicBezTo>
                    <a:pt x="8899" y="1205"/>
                    <a:pt x="8877" y="1172"/>
                    <a:pt x="8851" y="1172"/>
                  </a:cubicBezTo>
                  <a:cubicBezTo>
                    <a:pt x="8843" y="1172"/>
                    <a:pt x="8835" y="1175"/>
                    <a:pt x="8828" y="1182"/>
                  </a:cubicBezTo>
                  <a:cubicBezTo>
                    <a:pt x="8363" y="1614"/>
                    <a:pt x="7803" y="1947"/>
                    <a:pt x="7201" y="2149"/>
                  </a:cubicBezTo>
                  <a:cubicBezTo>
                    <a:pt x="6768" y="2295"/>
                    <a:pt x="6309" y="2376"/>
                    <a:pt x="5850" y="2376"/>
                  </a:cubicBezTo>
                  <a:cubicBezTo>
                    <a:pt x="5663" y="2376"/>
                    <a:pt x="5475" y="2362"/>
                    <a:pt x="5289" y="2334"/>
                  </a:cubicBezTo>
                  <a:cubicBezTo>
                    <a:pt x="4964" y="2285"/>
                    <a:pt x="4646" y="2193"/>
                    <a:pt x="4349" y="2052"/>
                  </a:cubicBezTo>
                  <a:cubicBezTo>
                    <a:pt x="4043" y="1905"/>
                    <a:pt x="3768" y="1709"/>
                    <a:pt x="3507" y="1494"/>
                  </a:cubicBezTo>
                  <a:cubicBezTo>
                    <a:pt x="3000" y="1078"/>
                    <a:pt x="2535" y="595"/>
                    <a:pt x="1950" y="284"/>
                  </a:cubicBezTo>
                  <a:cubicBezTo>
                    <a:pt x="1628" y="112"/>
                    <a:pt x="1257" y="0"/>
                    <a:pt x="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3150814" y="2679926"/>
              <a:ext cx="180601" cy="63075"/>
            </a:xfrm>
            <a:custGeom>
              <a:avLst/>
              <a:gdLst/>
              <a:ahLst/>
              <a:cxnLst/>
              <a:rect l="l" t="t" r="r" b="b"/>
              <a:pathLst>
                <a:path w="8172" h="2523" extrusionOk="0">
                  <a:moveTo>
                    <a:pt x="463" y="0"/>
                  </a:moveTo>
                  <a:cubicBezTo>
                    <a:pt x="393" y="0"/>
                    <a:pt x="323" y="3"/>
                    <a:pt x="253" y="9"/>
                  </a:cubicBezTo>
                  <a:cubicBezTo>
                    <a:pt x="182" y="15"/>
                    <a:pt x="111" y="24"/>
                    <a:pt x="39" y="37"/>
                  </a:cubicBezTo>
                  <a:cubicBezTo>
                    <a:pt x="1" y="45"/>
                    <a:pt x="14" y="100"/>
                    <a:pt x="50" y="100"/>
                  </a:cubicBezTo>
                  <a:cubicBezTo>
                    <a:pt x="52" y="100"/>
                    <a:pt x="54" y="100"/>
                    <a:pt x="56" y="100"/>
                  </a:cubicBezTo>
                  <a:cubicBezTo>
                    <a:pt x="190" y="76"/>
                    <a:pt x="325" y="66"/>
                    <a:pt x="460" y="66"/>
                  </a:cubicBezTo>
                  <a:cubicBezTo>
                    <a:pt x="915" y="66"/>
                    <a:pt x="1366" y="190"/>
                    <a:pt x="1783" y="373"/>
                  </a:cubicBezTo>
                  <a:cubicBezTo>
                    <a:pt x="2327" y="612"/>
                    <a:pt x="2817" y="948"/>
                    <a:pt x="3304" y="1287"/>
                  </a:cubicBezTo>
                  <a:cubicBezTo>
                    <a:pt x="3772" y="1611"/>
                    <a:pt x="4242" y="1939"/>
                    <a:pt x="4761" y="2175"/>
                  </a:cubicBezTo>
                  <a:cubicBezTo>
                    <a:pt x="5243" y="2397"/>
                    <a:pt x="5758" y="2522"/>
                    <a:pt x="6290" y="2522"/>
                  </a:cubicBezTo>
                  <a:cubicBezTo>
                    <a:pt x="6319" y="2522"/>
                    <a:pt x="6349" y="2522"/>
                    <a:pt x="6379" y="2521"/>
                  </a:cubicBezTo>
                  <a:cubicBezTo>
                    <a:pt x="6930" y="2505"/>
                    <a:pt x="7480" y="2359"/>
                    <a:pt x="7964" y="2096"/>
                  </a:cubicBezTo>
                  <a:cubicBezTo>
                    <a:pt x="8025" y="2062"/>
                    <a:pt x="8084" y="2028"/>
                    <a:pt x="8144" y="1991"/>
                  </a:cubicBezTo>
                  <a:cubicBezTo>
                    <a:pt x="8171" y="1972"/>
                    <a:pt x="8153" y="1929"/>
                    <a:pt x="8126" y="1929"/>
                  </a:cubicBezTo>
                  <a:cubicBezTo>
                    <a:pt x="8120" y="1929"/>
                    <a:pt x="8115" y="1931"/>
                    <a:pt x="8110" y="1934"/>
                  </a:cubicBezTo>
                  <a:cubicBezTo>
                    <a:pt x="7636" y="2233"/>
                    <a:pt x="7089" y="2408"/>
                    <a:pt x="6531" y="2448"/>
                  </a:cubicBezTo>
                  <a:cubicBezTo>
                    <a:pt x="6448" y="2454"/>
                    <a:pt x="6366" y="2457"/>
                    <a:pt x="6284" y="2457"/>
                  </a:cubicBezTo>
                  <a:cubicBezTo>
                    <a:pt x="5805" y="2457"/>
                    <a:pt x="5334" y="2355"/>
                    <a:pt x="4894" y="2165"/>
                  </a:cubicBezTo>
                  <a:cubicBezTo>
                    <a:pt x="4371" y="1940"/>
                    <a:pt x="3898" y="1621"/>
                    <a:pt x="3433" y="1297"/>
                  </a:cubicBezTo>
                  <a:cubicBezTo>
                    <a:pt x="2951" y="963"/>
                    <a:pt x="2469" y="621"/>
                    <a:pt x="1935" y="372"/>
                  </a:cubicBezTo>
                  <a:cubicBezTo>
                    <a:pt x="1475" y="156"/>
                    <a:pt x="973" y="0"/>
                    <a:pt x="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3164450" y="2451825"/>
              <a:ext cx="157825" cy="245725"/>
            </a:xfrm>
            <a:custGeom>
              <a:avLst/>
              <a:gdLst/>
              <a:ahLst/>
              <a:cxnLst/>
              <a:rect l="l" t="t" r="r" b="b"/>
              <a:pathLst>
                <a:path w="6313" h="9829" extrusionOk="0">
                  <a:moveTo>
                    <a:pt x="4628" y="1"/>
                  </a:moveTo>
                  <a:lnTo>
                    <a:pt x="2669" y="339"/>
                  </a:lnTo>
                  <a:cubicBezTo>
                    <a:pt x="2669" y="339"/>
                    <a:pt x="1791" y="5610"/>
                    <a:pt x="1" y="8353"/>
                  </a:cubicBezTo>
                  <a:cubicBezTo>
                    <a:pt x="1" y="8353"/>
                    <a:pt x="1415" y="8453"/>
                    <a:pt x="2688" y="9401"/>
                  </a:cubicBezTo>
                  <a:cubicBezTo>
                    <a:pt x="2688" y="9401"/>
                    <a:pt x="3294" y="9829"/>
                    <a:pt x="4213" y="9829"/>
                  </a:cubicBezTo>
                  <a:cubicBezTo>
                    <a:pt x="4740" y="9829"/>
                    <a:pt x="5370" y="9688"/>
                    <a:pt x="6048" y="9245"/>
                  </a:cubicBezTo>
                  <a:cubicBezTo>
                    <a:pt x="6047" y="9245"/>
                    <a:pt x="5755" y="8067"/>
                    <a:pt x="5839" y="5385"/>
                  </a:cubicBezTo>
                  <a:cubicBezTo>
                    <a:pt x="5839" y="5385"/>
                    <a:pt x="6312" y="2034"/>
                    <a:pt x="46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3206225" y="2344275"/>
              <a:ext cx="93875" cy="135175"/>
            </a:xfrm>
            <a:custGeom>
              <a:avLst/>
              <a:gdLst/>
              <a:ahLst/>
              <a:cxnLst/>
              <a:rect l="l" t="t" r="r" b="b"/>
              <a:pathLst>
                <a:path w="3755" h="5407" extrusionOk="0">
                  <a:moveTo>
                    <a:pt x="1472" y="1"/>
                  </a:moveTo>
                  <a:lnTo>
                    <a:pt x="1472" y="1"/>
                  </a:lnTo>
                  <a:cubicBezTo>
                    <a:pt x="1332" y="60"/>
                    <a:pt x="1163" y="146"/>
                    <a:pt x="990" y="239"/>
                  </a:cubicBezTo>
                  <a:cubicBezTo>
                    <a:pt x="698" y="399"/>
                    <a:pt x="390" y="582"/>
                    <a:pt x="200" y="699"/>
                  </a:cubicBezTo>
                  <a:cubicBezTo>
                    <a:pt x="77" y="773"/>
                    <a:pt x="1" y="822"/>
                    <a:pt x="1" y="822"/>
                  </a:cubicBezTo>
                  <a:cubicBezTo>
                    <a:pt x="14" y="3585"/>
                    <a:pt x="1628" y="4814"/>
                    <a:pt x="3755" y="5406"/>
                  </a:cubicBezTo>
                  <a:cubicBezTo>
                    <a:pt x="3707" y="5291"/>
                    <a:pt x="3655" y="5163"/>
                    <a:pt x="3609" y="5035"/>
                  </a:cubicBezTo>
                  <a:cubicBezTo>
                    <a:pt x="3495" y="4732"/>
                    <a:pt x="3391" y="4428"/>
                    <a:pt x="3339" y="4270"/>
                  </a:cubicBezTo>
                  <a:cubicBezTo>
                    <a:pt x="3315" y="4200"/>
                    <a:pt x="3302" y="4160"/>
                    <a:pt x="3302" y="4160"/>
                  </a:cubicBezTo>
                  <a:cubicBezTo>
                    <a:pt x="720" y="2704"/>
                    <a:pt x="1471" y="1"/>
                    <a:pt x="1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3210350" y="2350275"/>
              <a:ext cx="86125" cy="119900"/>
            </a:xfrm>
            <a:custGeom>
              <a:avLst/>
              <a:gdLst/>
              <a:ahLst/>
              <a:cxnLst/>
              <a:rect l="l" t="t" r="r" b="b"/>
              <a:pathLst>
                <a:path w="3445" h="4796" extrusionOk="0">
                  <a:moveTo>
                    <a:pt x="825" y="0"/>
                  </a:moveTo>
                  <a:cubicBezTo>
                    <a:pt x="533" y="161"/>
                    <a:pt x="225" y="345"/>
                    <a:pt x="35" y="461"/>
                  </a:cubicBezTo>
                  <a:cubicBezTo>
                    <a:pt x="1" y="1439"/>
                    <a:pt x="261" y="3859"/>
                    <a:pt x="3444" y="4795"/>
                  </a:cubicBezTo>
                  <a:cubicBezTo>
                    <a:pt x="3328" y="4492"/>
                    <a:pt x="3226" y="4186"/>
                    <a:pt x="3174" y="4030"/>
                  </a:cubicBezTo>
                  <a:cubicBezTo>
                    <a:pt x="1687" y="3556"/>
                    <a:pt x="868" y="2288"/>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3226100" y="2346025"/>
              <a:ext cx="97100" cy="126950"/>
            </a:xfrm>
            <a:custGeom>
              <a:avLst/>
              <a:gdLst/>
              <a:ahLst/>
              <a:cxnLst/>
              <a:rect l="l" t="t" r="r" b="b"/>
              <a:pathLst>
                <a:path w="3884" h="5078" extrusionOk="0">
                  <a:moveTo>
                    <a:pt x="2712" y="1"/>
                  </a:moveTo>
                  <a:cubicBezTo>
                    <a:pt x="2712" y="1"/>
                    <a:pt x="2134" y="2036"/>
                    <a:pt x="8" y="3652"/>
                  </a:cubicBezTo>
                  <a:cubicBezTo>
                    <a:pt x="2" y="3801"/>
                    <a:pt x="1" y="3933"/>
                    <a:pt x="2" y="4052"/>
                  </a:cubicBezTo>
                  <a:cubicBezTo>
                    <a:pt x="5" y="4283"/>
                    <a:pt x="18" y="4467"/>
                    <a:pt x="23" y="4635"/>
                  </a:cubicBezTo>
                  <a:cubicBezTo>
                    <a:pt x="26" y="4788"/>
                    <a:pt x="24" y="4928"/>
                    <a:pt x="4" y="5078"/>
                  </a:cubicBezTo>
                  <a:cubicBezTo>
                    <a:pt x="4" y="5078"/>
                    <a:pt x="3496" y="3460"/>
                    <a:pt x="3884" y="656"/>
                  </a:cubicBezTo>
                  <a:cubicBezTo>
                    <a:pt x="3884" y="656"/>
                    <a:pt x="3821" y="599"/>
                    <a:pt x="3717" y="521"/>
                  </a:cubicBezTo>
                  <a:cubicBezTo>
                    <a:pt x="3576" y="412"/>
                    <a:pt x="3359" y="259"/>
                    <a:pt x="3123" y="145"/>
                  </a:cubicBezTo>
                  <a:cubicBezTo>
                    <a:pt x="2988" y="78"/>
                    <a:pt x="2847" y="26"/>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3226150" y="2349625"/>
              <a:ext cx="92900" cy="112300"/>
            </a:xfrm>
            <a:custGeom>
              <a:avLst/>
              <a:gdLst/>
              <a:ahLst/>
              <a:cxnLst/>
              <a:rect l="l" t="t" r="r" b="b"/>
              <a:pathLst>
                <a:path w="3716" h="4492" extrusionOk="0">
                  <a:moveTo>
                    <a:pt x="3121" y="1"/>
                  </a:moveTo>
                  <a:cubicBezTo>
                    <a:pt x="2678" y="1892"/>
                    <a:pt x="533" y="3526"/>
                    <a:pt x="0" y="3908"/>
                  </a:cubicBezTo>
                  <a:cubicBezTo>
                    <a:pt x="5" y="4139"/>
                    <a:pt x="16" y="4323"/>
                    <a:pt x="21" y="4491"/>
                  </a:cubicBezTo>
                  <a:cubicBezTo>
                    <a:pt x="2585" y="3471"/>
                    <a:pt x="3527" y="960"/>
                    <a:pt x="3715" y="375"/>
                  </a:cubicBezTo>
                  <a:cubicBezTo>
                    <a:pt x="3574" y="267"/>
                    <a:pt x="3357" y="114"/>
                    <a:pt x="3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3238700" y="2258450"/>
              <a:ext cx="62175" cy="61675"/>
            </a:xfrm>
            <a:custGeom>
              <a:avLst/>
              <a:gdLst/>
              <a:ahLst/>
              <a:cxnLst/>
              <a:rect l="l" t="t" r="r" b="b"/>
              <a:pathLst>
                <a:path w="2487" h="2467" extrusionOk="0">
                  <a:moveTo>
                    <a:pt x="1215" y="0"/>
                  </a:moveTo>
                  <a:cubicBezTo>
                    <a:pt x="751" y="0"/>
                    <a:pt x="359" y="269"/>
                    <a:pt x="61" y="891"/>
                  </a:cubicBezTo>
                  <a:cubicBezTo>
                    <a:pt x="0" y="986"/>
                    <a:pt x="37" y="1131"/>
                    <a:pt x="119" y="1207"/>
                  </a:cubicBezTo>
                  <a:cubicBezTo>
                    <a:pt x="201" y="1284"/>
                    <a:pt x="312" y="1304"/>
                    <a:pt x="419" y="1304"/>
                  </a:cubicBezTo>
                  <a:cubicBezTo>
                    <a:pt x="505" y="1303"/>
                    <a:pt x="592" y="1290"/>
                    <a:pt x="679" y="1290"/>
                  </a:cubicBezTo>
                  <a:cubicBezTo>
                    <a:pt x="699" y="1290"/>
                    <a:pt x="719" y="1290"/>
                    <a:pt x="738" y="1292"/>
                  </a:cubicBezTo>
                  <a:cubicBezTo>
                    <a:pt x="844" y="1299"/>
                    <a:pt x="955" y="1338"/>
                    <a:pt x="1021" y="1430"/>
                  </a:cubicBezTo>
                  <a:cubicBezTo>
                    <a:pt x="1021" y="1318"/>
                    <a:pt x="997" y="1205"/>
                    <a:pt x="953" y="1104"/>
                  </a:cubicBezTo>
                  <a:lnTo>
                    <a:pt x="953" y="1104"/>
                  </a:lnTo>
                  <a:cubicBezTo>
                    <a:pt x="999" y="1200"/>
                    <a:pt x="1081" y="1270"/>
                    <a:pt x="1165" y="1326"/>
                  </a:cubicBezTo>
                  <a:cubicBezTo>
                    <a:pt x="1255" y="1385"/>
                    <a:pt x="1353" y="1432"/>
                    <a:pt x="1437" y="1503"/>
                  </a:cubicBezTo>
                  <a:cubicBezTo>
                    <a:pt x="1564" y="1613"/>
                    <a:pt x="1651" y="1782"/>
                    <a:pt x="1668" y="1960"/>
                  </a:cubicBezTo>
                  <a:cubicBezTo>
                    <a:pt x="1688" y="2139"/>
                    <a:pt x="1640" y="2324"/>
                    <a:pt x="1539" y="2465"/>
                  </a:cubicBezTo>
                  <a:cubicBezTo>
                    <a:pt x="1551" y="2466"/>
                    <a:pt x="1562" y="2467"/>
                    <a:pt x="1574" y="2467"/>
                  </a:cubicBezTo>
                  <a:cubicBezTo>
                    <a:pt x="1766" y="2467"/>
                    <a:pt x="1951" y="2341"/>
                    <a:pt x="2077" y="2177"/>
                  </a:cubicBezTo>
                  <a:cubicBezTo>
                    <a:pt x="2211" y="2000"/>
                    <a:pt x="2289" y="1782"/>
                    <a:pt x="2358" y="1564"/>
                  </a:cubicBezTo>
                  <a:cubicBezTo>
                    <a:pt x="2420" y="1366"/>
                    <a:pt x="2476" y="1163"/>
                    <a:pt x="2482" y="953"/>
                  </a:cubicBezTo>
                  <a:lnTo>
                    <a:pt x="2482" y="947"/>
                  </a:lnTo>
                  <a:cubicBezTo>
                    <a:pt x="2487" y="647"/>
                    <a:pt x="2320" y="374"/>
                    <a:pt x="2074" y="248"/>
                  </a:cubicBezTo>
                  <a:cubicBezTo>
                    <a:pt x="1767" y="88"/>
                    <a:pt x="1479"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3289825" y="2281325"/>
              <a:ext cx="15250" cy="17375"/>
            </a:xfrm>
            <a:custGeom>
              <a:avLst/>
              <a:gdLst/>
              <a:ahLst/>
              <a:cxnLst/>
              <a:rect l="l" t="t" r="r" b="b"/>
              <a:pathLst>
                <a:path w="610" h="695" extrusionOk="0">
                  <a:moveTo>
                    <a:pt x="228" y="0"/>
                  </a:moveTo>
                  <a:cubicBezTo>
                    <a:pt x="200" y="0"/>
                    <a:pt x="173" y="10"/>
                    <a:pt x="154" y="29"/>
                  </a:cubicBezTo>
                  <a:cubicBezTo>
                    <a:pt x="120" y="63"/>
                    <a:pt x="121" y="129"/>
                    <a:pt x="163" y="156"/>
                  </a:cubicBezTo>
                  <a:cubicBezTo>
                    <a:pt x="112" y="157"/>
                    <a:pt x="62" y="179"/>
                    <a:pt x="35" y="218"/>
                  </a:cubicBezTo>
                  <a:cubicBezTo>
                    <a:pt x="5" y="260"/>
                    <a:pt x="1" y="316"/>
                    <a:pt x="27" y="358"/>
                  </a:cubicBezTo>
                  <a:cubicBezTo>
                    <a:pt x="46" y="386"/>
                    <a:pt x="82" y="404"/>
                    <a:pt x="116" y="404"/>
                  </a:cubicBezTo>
                  <a:cubicBezTo>
                    <a:pt x="130" y="404"/>
                    <a:pt x="144" y="401"/>
                    <a:pt x="157" y="395"/>
                  </a:cubicBezTo>
                  <a:lnTo>
                    <a:pt x="157" y="395"/>
                  </a:lnTo>
                  <a:cubicBezTo>
                    <a:pt x="118" y="447"/>
                    <a:pt x="97" y="514"/>
                    <a:pt x="112" y="576"/>
                  </a:cubicBezTo>
                  <a:cubicBezTo>
                    <a:pt x="127" y="640"/>
                    <a:pt x="180" y="693"/>
                    <a:pt x="246" y="695"/>
                  </a:cubicBezTo>
                  <a:cubicBezTo>
                    <a:pt x="247" y="695"/>
                    <a:pt x="249" y="695"/>
                    <a:pt x="250" y="695"/>
                  </a:cubicBezTo>
                  <a:cubicBezTo>
                    <a:pt x="314" y="695"/>
                    <a:pt x="372" y="637"/>
                    <a:pt x="365" y="574"/>
                  </a:cubicBezTo>
                  <a:lnTo>
                    <a:pt x="365" y="574"/>
                  </a:lnTo>
                  <a:cubicBezTo>
                    <a:pt x="389" y="596"/>
                    <a:pt x="421" y="607"/>
                    <a:pt x="453" y="607"/>
                  </a:cubicBezTo>
                  <a:cubicBezTo>
                    <a:pt x="498" y="607"/>
                    <a:pt x="543" y="587"/>
                    <a:pt x="567" y="551"/>
                  </a:cubicBezTo>
                  <a:cubicBezTo>
                    <a:pt x="610" y="488"/>
                    <a:pt x="581" y="387"/>
                    <a:pt x="512" y="356"/>
                  </a:cubicBezTo>
                  <a:cubicBezTo>
                    <a:pt x="579" y="315"/>
                    <a:pt x="601" y="215"/>
                    <a:pt x="556" y="150"/>
                  </a:cubicBezTo>
                  <a:cubicBezTo>
                    <a:pt x="529" y="111"/>
                    <a:pt x="481" y="89"/>
                    <a:pt x="433" y="89"/>
                  </a:cubicBezTo>
                  <a:cubicBezTo>
                    <a:pt x="408" y="89"/>
                    <a:pt x="383" y="95"/>
                    <a:pt x="362" y="108"/>
                  </a:cubicBezTo>
                  <a:cubicBezTo>
                    <a:pt x="348" y="69"/>
                    <a:pt x="325" y="32"/>
                    <a:pt x="287" y="14"/>
                  </a:cubicBezTo>
                  <a:cubicBezTo>
                    <a:pt x="269" y="5"/>
                    <a:pt x="249"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3296175" y="2287850"/>
              <a:ext cx="4400" cy="4400"/>
            </a:xfrm>
            <a:custGeom>
              <a:avLst/>
              <a:gdLst/>
              <a:ahLst/>
              <a:cxnLst/>
              <a:rect l="l" t="t" r="r" b="b"/>
              <a:pathLst>
                <a:path w="176" h="176" extrusionOk="0">
                  <a:moveTo>
                    <a:pt x="91" y="0"/>
                  </a:moveTo>
                  <a:cubicBezTo>
                    <a:pt x="90" y="0"/>
                    <a:pt x="89" y="0"/>
                    <a:pt x="88" y="0"/>
                  </a:cubicBezTo>
                  <a:cubicBezTo>
                    <a:pt x="41" y="0"/>
                    <a:pt x="1" y="39"/>
                    <a:pt x="1" y="88"/>
                  </a:cubicBezTo>
                  <a:cubicBezTo>
                    <a:pt x="1" y="135"/>
                    <a:pt x="41" y="175"/>
                    <a:pt x="88" y="175"/>
                  </a:cubicBezTo>
                  <a:cubicBezTo>
                    <a:pt x="137" y="175"/>
                    <a:pt x="176" y="135"/>
                    <a:pt x="176" y="88"/>
                  </a:cubicBezTo>
                  <a:cubicBezTo>
                    <a:pt x="176" y="38"/>
                    <a:pt x="139"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3278875" y="2272875"/>
              <a:ext cx="17250" cy="15750"/>
            </a:xfrm>
            <a:custGeom>
              <a:avLst/>
              <a:gdLst/>
              <a:ahLst/>
              <a:cxnLst/>
              <a:rect l="l" t="t" r="r" b="b"/>
              <a:pathLst>
                <a:path w="690" h="630" extrusionOk="0">
                  <a:moveTo>
                    <a:pt x="370" y="0"/>
                  </a:moveTo>
                  <a:cubicBezTo>
                    <a:pt x="295" y="0"/>
                    <a:pt x="225" y="73"/>
                    <a:pt x="232" y="147"/>
                  </a:cubicBezTo>
                  <a:cubicBezTo>
                    <a:pt x="212" y="136"/>
                    <a:pt x="189" y="131"/>
                    <a:pt x="166" y="131"/>
                  </a:cubicBezTo>
                  <a:cubicBezTo>
                    <a:pt x="112" y="131"/>
                    <a:pt x="56" y="161"/>
                    <a:pt x="32" y="211"/>
                  </a:cubicBezTo>
                  <a:cubicBezTo>
                    <a:pt x="0" y="278"/>
                    <a:pt x="30" y="363"/>
                    <a:pt x="94" y="400"/>
                  </a:cubicBezTo>
                  <a:cubicBezTo>
                    <a:pt x="66" y="431"/>
                    <a:pt x="47" y="471"/>
                    <a:pt x="49" y="511"/>
                  </a:cubicBezTo>
                  <a:cubicBezTo>
                    <a:pt x="51" y="560"/>
                    <a:pt x="82" y="608"/>
                    <a:pt x="128" y="620"/>
                  </a:cubicBezTo>
                  <a:cubicBezTo>
                    <a:pt x="134" y="621"/>
                    <a:pt x="140" y="622"/>
                    <a:pt x="146" y="622"/>
                  </a:cubicBezTo>
                  <a:cubicBezTo>
                    <a:pt x="189" y="622"/>
                    <a:pt x="231" y="591"/>
                    <a:pt x="232" y="549"/>
                  </a:cubicBezTo>
                  <a:cubicBezTo>
                    <a:pt x="259" y="592"/>
                    <a:pt x="304" y="623"/>
                    <a:pt x="351" y="629"/>
                  </a:cubicBezTo>
                  <a:cubicBezTo>
                    <a:pt x="356" y="629"/>
                    <a:pt x="361" y="630"/>
                    <a:pt x="366" y="630"/>
                  </a:cubicBezTo>
                  <a:cubicBezTo>
                    <a:pt x="412" y="630"/>
                    <a:pt x="456" y="606"/>
                    <a:pt x="476" y="566"/>
                  </a:cubicBezTo>
                  <a:cubicBezTo>
                    <a:pt x="498" y="522"/>
                    <a:pt x="485" y="459"/>
                    <a:pt x="443" y="434"/>
                  </a:cubicBezTo>
                  <a:lnTo>
                    <a:pt x="443" y="434"/>
                  </a:lnTo>
                  <a:cubicBezTo>
                    <a:pt x="453" y="435"/>
                    <a:pt x="464" y="436"/>
                    <a:pt x="474" y="436"/>
                  </a:cubicBezTo>
                  <a:cubicBezTo>
                    <a:pt x="527" y="436"/>
                    <a:pt x="582" y="420"/>
                    <a:pt x="623" y="382"/>
                  </a:cubicBezTo>
                  <a:cubicBezTo>
                    <a:pt x="670" y="338"/>
                    <a:pt x="690" y="263"/>
                    <a:pt x="660" y="207"/>
                  </a:cubicBezTo>
                  <a:cubicBezTo>
                    <a:pt x="640" y="169"/>
                    <a:pt x="598" y="145"/>
                    <a:pt x="556" y="145"/>
                  </a:cubicBezTo>
                  <a:cubicBezTo>
                    <a:pt x="535" y="145"/>
                    <a:pt x="514" y="152"/>
                    <a:pt x="497" y="165"/>
                  </a:cubicBezTo>
                  <a:cubicBezTo>
                    <a:pt x="513" y="91"/>
                    <a:pt x="452" y="6"/>
                    <a:pt x="375" y="0"/>
                  </a:cubicBezTo>
                  <a:cubicBezTo>
                    <a:pt x="373" y="0"/>
                    <a:pt x="372" y="0"/>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3284100" y="2278125"/>
              <a:ext cx="5050" cy="4450"/>
            </a:xfrm>
            <a:custGeom>
              <a:avLst/>
              <a:gdLst/>
              <a:ahLst/>
              <a:cxnLst/>
              <a:rect l="l" t="t" r="r" b="b"/>
              <a:pathLst>
                <a:path w="202" h="178" extrusionOk="0">
                  <a:moveTo>
                    <a:pt x="101" y="0"/>
                  </a:moveTo>
                  <a:cubicBezTo>
                    <a:pt x="86" y="0"/>
                    <a:pt x="71" y="4"/>
                    <a:pt x="57" y="12"/>
                  </a:cubicBezTo>
                  <a:cubicBezTo>
                    <a:pt x="14" y="37"/>
                    <a:pt x="1" y="92"/>
                    <a:pt x="23" y="134"/>
                  </a:cubicBezTo>
                  <a:cubicBezTo>
                    <a:pt x="40" y="162"/>
                    <a:pt x="70" y="178"/>
                    <a:pt x="101" y="178"/>
                  </a:cubicBezTo>
                  <a:cubicBezTo>
                    <a:pt x="116" y="178"/>
                    <a:pt x="131" y="174"/>
                    <a:pt x="145" y="166"/>
                  </a:cubicBezTo>
                  <a:cubicBezTo>
                    <a:pt x="187" y="142"/>
                    <a:pt x="201" y="89"/>
                    <a:pt x="178" y="46"/>
                  </a:cubicBezTo>
                  <a:cubicBezTo>
                    <a:pt x="162" y="17"/>
                    <a:pt x="132"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3280950" y="2288450"/>
              <a:ext cx="11175" cy="11200"/>
            </a:xfrm>
            <a:custGeom>
              <a:avLst/>
              <a:gdLst/>
              <a:ahLst/>
              <a:cxnLst/>
              <a:rect l="l" t="t" r="r" b="b"/>
              <a:pathLst>
                <a:path w="447" h="448" extrusionOk="0">
                  <a:moveTo>
                    <a:pt x="250" y="1"/>
                  </a:moveTo>
                  <a:cubicBezTo>
                    <a:pt x="211" y="1"/>
                    <a:pt x="172" y="24"/>
                    <a:pt x="155" y="59"/>
                  </a:cubicBezTo>
                  <a:cubicBezTo>
                    <a:pt x="136" y="45"/>
                    <a:pt x="112" y="35"/>
                    <a:pt x="87" y="35"/>
                  </a:cubicBezTo>
                  <a:cubicBezTo>
                    <a:pt x="83" y="35"/>
                    <a:pt x="79" y="35"/>
                    <a:pt x="75" y="35"/>
                  </a:cubicBezTo>
                  <a:cubicBezTo>
                    <a:pt x="42" y="38"/>
                    <a:pt x="13" y="65"/>
                    <a:pt x="7" y="96"/>
                  </a:cubicBezTo>
                  <a:cubicBezTo>
                    <a:pt x="1" y="130"/>
                    <a:pt x="28" y="163"/>
                    <a:pt x="61" y="163"/>
                  </a:cubicBezTo>
                  <a:cubicBezTo>
                    <a:pt x="62" y="163"/>
                    <a:pt x="62" y="163"/>
                    <a:pt x="63" y="163"/>
                  </a:cubicBezTo>
                  <a:lnTo>
                    <a:pt x="63" y="163"/>
                  </a:lnTo>
                  <a:cubicBezTo>
                    <a:pt x="35" y="184"/>
                    <a:pt x="16" y="215"/>
                    <a:pt x="16" y="251"/>
                  </a:cubicBezTo>
                  <a:cubicBezTo>
                    <a:pt x="16" y="285"/>
                    <a:pt x="36" y="319"/>
                    <a:pt x="68" y="333"/>
                  </a:cubicBezTo>
                  <a:cubicBezTo>
                    <a:pt x="76" y="336"/>
                    <a:pt x="85" y="338"/>
                    <a:pt x="94" y="338"/>
                  </a:cubicBezTo>
                  <a:cubicBezTo>
                    <a:pt x="119" y="338"/>
                    <a:pt x="144" y="324"/>
                    <a:pt x="155" y="301"/>
                  </a:cubicBezTo>
                  <a:cubicBezTo>
                    <a:pt x="155" y="346"/>
                    <a:pt x="169" y="390"/>
                    <a:pt x="201" y="420"/>
                  </a:cubicBezTo>
                  <a:cubicBezTo>
                    <a:pt x="221" y="438"/>
                    <a:pt x="247" y="447"/>
                    <a:pt x="273" y="447"/>
                  </a:cubicBezTo>
                  <a:cubicBezTo>
                    <a:pt x="291" y="447"/>
                    <a:pt x="309" y="443"/>
                    <a:pt x="324" y="432"/>
                  </a:cubicBezTo>
                  <a:cubicBezTo>
                    <a:pt x="362" y="408"/>
                    <a:pt x="372" y="350"/>
                    <a:pt x="342" y="318"/>
                  </a:cubicBezTo>
                  <a:lnTo>
                    <a:pt x="342" y="318"/>
                  </a:lnTo>
                  <a:cubicBezTo>
                    <a:pt x="345" y="318"/>
                    <a:pt x="348" y="318"/>
                    <a:pt x="351" y="318"/>
                  </a:cubicBezTo>
                  <a:cubicBezTo>
                    <a:pt x="400" y="318"/>
                    <a:pt x="446" y="273"/>
                    <a:pt x="445" y="224"/>
                  </a:cubicBezTo>
                  <a:cubicBezTo>
                    <a:pt x="445" y="179"/>
                    <a:pt x="399" y="138"/>
                    <a:pt x="351" y="138"/>
                  </a:cubicBezTo>
                  <a:cubicBezTo>
                    <a:pt x="347" y="138"/>
                    <a:pt x="342" y="139"/>
                    <a:pt x="338" y="139"/>
                  </a:cubicBezTo>
                  <a:cubicBezTo>
                    <a:pt x="360" y="89"/>
                    <a:pt x="332" y="25"/>
                    <a:pt x="280" y="6"/>
                  </a:cubicBezTo>
                  <a:cubicBezTo>
                    <a:pt x="270" y="2"/>
                    <a:pt x="260" y="1"/>
                    <a:pt x="2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3285225" y="2291975"/>
              <a:ext cx="3450" cy="3025"/>
            </a:xfrm>
            <a:custGeom>
              <a:avLst/>
              <a:gdLst/>
              <a:ahLst/>
              <a:cxnLst/>
              <a:rect l="l" t="t" r="r" b="b"/>
              <a:pathLst>
                <a:path w="138" h="121" extrusionOk="0">
                  <a:moveTo>
                    <a:pt x="70" y="1"/>
                  </a:moveTo>
                  <a:cubicBezTo>
                    <a:pt x="58" y="1"/>
                    <a:pt x="46" y="4"/>
                    <a:pt x="35" y="12"/>
                  </a:cubicBezTo>
                  <a:cubicBezTo>
                    <a:pt x="6" y="30"/>
                    <a:pt x="0" y="67"/>
                    <a:pt x="20" y="95"/>
                  </a:cubicBezTo>
                  <a:cubicBezTo>
                    <a:pt x="31" y="112"/>
                    <a:pt x="48" y="120"/>
                    <a:pt x="67" y="120"/>
                  </a:cubicBezTo>
                  <a:cubicBezTo>
                    <a:pt x="79" y="120"/>
                    <a:pt x="92" y="117"/>
                    <a:pt x="103" y="110"/>
                  </a:cubicBezTo>
                  <a:cubicBezTo>
                    <a:pt x="131" y="91"/>
                    <a:pt x="137" y="53"/>
                    <a:pt x="118" y="27"/>
                  </a:cubicBezTo>
                  <a:cubicBezTo>
                    <a:pt x="107" y="9"/>
                    <a:pt x="89"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8"/>
          <p:cNvGrpSpPr/>
          <p:nvPr/>
        </p:nvGrpSpPr>
        <p:grpSpPr>
          <a:xfrm>
            <a:off x="94653" y="847264"/>
            <a:ext cx="1342549" cy="3718628"/>
            <a:chOff x="2691975" y="1161825"/>
            <a:chExt cx="72450" cy="200675"/>
          </a:xfrm>
        </p:grpSpPr>
        <p:sp>
          <p:nvSpPr>
            <p:cNvPr id="370" name="Google Shape;370;p28"/>
            <p:cNvSpPr/>
            <p:nvPr/>
          </p:nvSpPr>
          <p:spPr>
            <a:xfrm>
              <a:off x="2691975" y="1359800"/>
              <a:ext cx="71800" cy="2250"/>
            </a:xfrm>
            <a:custGeom>
              <a:avLst/>
              <a:gdLst/>
              <a:ahLst/>
              <a:cxnLst/>
              <a:rect l="l" t="t" r="r" b="b"/>
              <a:pathLst>
                <a:path w="2872" h="90" extrusionOk="0">
                  <a:moveTo>
                    <a:pt x="1437" y="1"/>
                  </a:moveTo>
                  <a:cubicBezTo>
                    <a:pt x="644" y="1"/>
                    <a:pt x="1" y="20"/>
                    <a:pt x="1" y="45"/>
                  </a:cubicBezTo>
                  <a:cubicBezTo>
                    <a:pt x="1" y="71"/>
                    <a:pt x="644" y="90"/>
                    <a:pt x="1437" y="90"/>
                  </a:cubicBezTo>
                  <a:cubicBezTo>
                    <a:pt x="2229" y="90"/>
                    <a:pt x="2872" y="71"/>
                    <a:pt x="2872" y="45"/>
                  </a:cubicBezTo>
                  <a:cubicBezTo>
                    <a:pt x="2872" y="20"/>
                    <a:pt x="2229" y="1"/>
                    <a:pt x="1437" y="1"/>
                  </a:cubicBezTo>
                  <a:close/>
                </a:path>
              </a:pathLst>
            </a:custGeom>
            <a:solidFill>
              <a:srgbClr val="406451">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2707700" y="1161825"/>
              <a:ext cx="56725" cy="98975"/>
            </a:xfrm>
            <a:custGeom>
              <a:avLst/>
              <a:gdLst/>
              <a:ahLst/>
              <a:cxnLst/>
              <a:rect l="l" t="t" r="r" b="b"/>
              <a:pathLst>
                <a:path w="2269" h="3959" extrusionOk="0">
                  <a:moveTo>
                    <a:pt x="1076" y="1"/>
                  </a:moveTo>
                  <a:cubicBezTo>
                    <a:pt x="426" y="1"/>
                    <a:pt x="238" y="2073"/>
                    <a:pt x="238" y="2073"/>
                  </a:cubicBezTo>
                  <a:cubicBezTo>
                    <a:pt x="1" y="3260"/>
                    <a:pt x="403" y="3959"/>
                    <a:pt x="1072" y="3959"/>
                  </a:cubicBezTo>
                  <a:cubicBezTo>
                    <a:pt x="1178" y="3959"/>
                    <a:pt x="1291" y="3941"/>
                    <a:pt x="1410" y="3905"/>
                  </a:cubicBezTo>
                  <a:cubicBezTo>
                    <a:pt x="2268" y="3642"/>
                    <a:pt x="1983" y="360"/>
                    <a:pt x="1218" y="32"/>
                  </a:cubicBezTo>
                  <a:cubicBezTo>
                    <a:pt x="1168" y="11"/>
                    <a:pt x="1121"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2733150" y="1174450"/>
              <a:ext cx="1675" cy="188050"/>
            </a:xfrm>
            <a:custGeom>
              <a:avLst/>
              <a:gdLst/>
              <a:ahLst/>
              <a:cxnLst/>
              <a:rect l="l" t="t" r="r" b="b"/>
              <a:pathLst>
                <a:path w="67" h="7522" extrusionOk="0">
                  <a:moveTo>
                    <a:pt x="1" y="1"/>
                  </a:moveTo>
                  <a:lnTo>
                    <a:pt x="1" y="7522"/>
                  </a:lnTo>
                  <a:lnTo>
                    <a:pt x="66" y="7522"/>
                  </a:lnTo>
                  <a:lnTo>
                    <a:pt x="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2723625" y="1179325"/>
              <a:ext cx="10450" cy="46700"/>
            </a:xfrm>
            <a:custGeom>
              <a:avLst/>
              <a:gdLst/>
              <a:ahLst/>
              <a:cxnLst/>
              <a:rect l="l" t="t" r="r" b="b"/>
              <a:pathLst>
                <a:path w="418" h="1868" extrusionOk="0">
                  <a:moveTo>
                    <a:pt x="119" y="1"/>
                  </a:moveTo>
                  <a:cubicBezTo>
                    <a:pt x="113" y="63"/>
                    <a:pt x="0" y="1522"/>
                    <a:pt x="284" y="1813"/>
                  </a:cubicBezTo>
                  <a:cubicBezTo>
                    <a:pt x="321" y="1850"/>
                    <a:pt x="361" y="1868"/>
                    <a:pt x="409" y="1868"/>
                  </a:cubicBezTo>
                  <a:cubicBezTo>
                    <a:pt x="410" y="1868"/>
                    <a:pt x="413" y="1868"/>
                    <a:pt x="418" y="1866"/>
                  </a:cubicBezTo>
                  <a:lnTo>
                    <a:pt x="413" y="1802"/>
                  </a:lnTo>
                  <a:cubicBezTo>
                    <a:pt x="411" y="1802"/>
                    <a:pt x="410" y="1803"/>
                    <a:pt x="408" y="1803"/>
                  </a:cubicBezTo>
                  <a:cubicBezTo>
                    <a:pt x="379" y="1803"/>
                    <a:pt x="355" y="1791"/>
                    <a:pt x="330" y="1767"/>
                  </a:cubicBezTo>
                  <a:cubicBezTo>
                    <a:pt x="66" y="1496"/>
                    <a:pt x="181" y="21"/>
                    <a:pt x="183" y="7"/>
                  </a:cubicBezTo>
                  <a:lnTo>
                    <a:pt x="1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2734025" y="1182975"/>
              <a:ext cx="9000" cy="53800"/>
            </a:xfrm>
            <a:custGeom>
              <a:avLst/>
              <a:gdLst/>
              <a:ahLst/>
              <a:cxnLst/>
              <a:rect l="l" t="t" r="r" b="b"/>
              <a:pathLst>
                <a:path w="360" h="2152" extrusionOk="0">
                  <a:moveTo>
                    <a:pt x="294" y="0"/>
                  </a:moveTo>
                  <a:cubicBezTo>
                    <a:pt x="278" y="1025"/>
                    <a:pt x="163" y="2087"/>
                    <a:pt x="0" y="2087"/>
                  </a:cubicBezTo>
                  <a:lnTo>
                    <a:pt x="0" y="2151"/>
                  </a:lnTo>
                  <a:cubicBezTo>
                    <a:pt x="309" y="2151"/>
                    <a:pt x="354" y="360"/>
                    <a:pt x="360" y="2"/>
                  </a:cubicBezTo>
                  <a:lnTo>
                    <a:pt x="2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2741925" y="1193375"/>
              <a:ext cx="6150" cy="18800"/>
            </a:xfrm>
            <a:custGeom>
              <a:avLst/>
              <a:gdLst/>
              <a:ahLst/>
              <a:cxnLst/>
              <a:rect l="l" t="t" r="r" b="b"/>
              <a:pathLst>
                <a:path w="246" h="752" extrusionOk="0">
                  <a:moveTo>
                    <a:pt x="5" y="688"/>
                  </a:moveTo>
                  <a:cubicBezTo>
                    <a:pt x="5" y="688"/>
                    <a:pt x="5" y="688"/>
                    <a:pt x="5" y="688"/>
                  </a:cubicBezTo>
                  <a:cubicBezTo>
                    <a:pt x="5" y="688"/>
                    <a:pt x="5" y="688"/>
                    <a:pt x="5" y="688"/>
                  </a:cubicBezTo>
                  <a:close/>
                  <a:moveTo>
                    <a:pt x="182" y="0"/>
                  </a:moveTo>
                  <a:cubicBezTo>
                    <a:pt x="122" y="312"/>
                    <a:pt x="41" y="653"/>
                    <a:pt x="5" y="688"/>
                  </a:cubicBezTo>
                  <a:lnTo>
                    <a:pt x="5" y="688"/>
                  </a:lnTo>
                  <a:cubicBezTo>
                    <a:pt x="6" y="687"/>
                    <a:pt x="12" y="685"/>
                    <a:pt x="18" y="685"/>
                  </a:cubicBezTo>
                  <a:cubicBezTo>
                    <a:pt x="21" y="685"/>
                    <a:pt x="24" y="685"/>
                    <a:pt x="27" y="686"/>
                  </a:cubicBezTo>
                  <a:lnTo>
                    <a:pt x="0" y="747"/>
                  </a:lnTo>
                  <a:cubicBezTo>
                    <a:pt x="5" y="750"/>
                    <a:pt x="11" y="752"/>
                    <a:pt x="15" y="752"/>
                  </a:cubicBezTo>
                  <a:cubicBezTo>
                    <a:pt x="21" y="752"/>
                    <a:pt x="29" y="749"/>
                    <a:pt x="41" y="744"/>
                  </a:cubicBezTo>
                  <a:cubicBezTo>
                    <a:pt x="103" y="710"/>
                    <a:pt x="186" y="328"/>
                    <a:pt x="246" y="12"/>
                  </a:cubicBezTo>
                  <a:lnTo>
                    <a:pt x="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2720900" y="1209400"/>
              <a:ext cx="13075" cy="43025"/>
            </a:xfrm>
            <a:custGeom>
              <a:avLst/>
              <a:gdLst/>
              <a:ahLst/>
              <a:cxnLst/>
              <a:rect l="l" t="t" r="r" b="b"/>
              <a:pathLst>
                <a:path w="523" h="1721" extrusionOk="0">
                  <a:moveTo>
                    <a:pt x="66" y="1"/>
                  </a:moveTo>
                  <a:lnTo>
                    <a:pt x="32" y="2"/>
                  </a:lnTo>
                  <a:lnTo>
                    <a:pt x="1" y="2"/>
                  </a:lnTo>
                  <a:cubicBezTo>
                    <a:pt x="1" y="16"/>
                    <a:pt x="157" y="1412"/>
                    <a:pt x="421" y="1672"/>
                  </a:cubicBezTo>
                  <a:cubicBezTo>
                    <a:pt x="454" y="1703"/>
                    <a:pt x="488" y="1721"/>
                    <a:pt x="522" y="1721"/>
                  </a:cubicBezTo>
                  <a:lnTo>
                    <a:pt x="522" y="1656"/>
                  </a:lnTo>
                  <a:cubicBezTo>
                    <a:pt x="289" y="1656"/>
                    <a:pt x="82" y="228"/>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8"/>
          <p:cNvSpPr/>
          <p:nvPr/>
        </p:nvSpPr>
        <p:spPr>
          <a:xfrm>
            <a:off x="3850962" y="1110124"/>
            <a:ext cx="1097100" cy="1053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txBox="1">
            <a:spLocks noGrp="1"/>
          </p:cNvSpPr>
          <p:nvPr>
            <p:ph type="title" idx="2"/>
          </p:nvPr>
        </p:nvSpPr>
        <p:spPr>
          <a:xfrm>
            <a:off x="3683243" y="1179875"/>
            <a:ext cx="14325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grpSp>
        <p:nvGrpSpPr>
          <p:cNvPr id="379" name="Google Shape;379;p28"/>
          <p:cNvGrpSpPr/>
          <p:nvPr/>
        </p:nvGrpSpPr>
        <p:grpSpPr>
          <a:xfrm>
            <a:off x="1797025" y="3858550"/>
            <a:ext cx="662550" cy="869576"/>
            <a:chOff x="1797025" y="3858550"/>
            <a:chExt cx="662550" cy="869576"/>
          </a:xfrm>
        </p:grpSpPr>
        <p:sp>
          <p:nvSpPr>
            <p:cNvPr id="380" name="Google Shape;380;p28"/>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8"/>
          <p:cNvGrpSpPr/>
          <p:nvPr/>
        </p:nvGrpSpPr>
        <p:grpSpPr>
          <a:xfrm>
            <a:off x="4345338" y="4025174"/>
            <a:ext cx="535595" cy="702952"/>
            <a:chOff x="4345338" y="3967086"/>
            <a:chExt cx="535595" cy="702952"/>
          </a:xfrm>
        </p:grpSpPr>
        <p:sp>
          <p:nvSpPr>
            <p:cNvPr id="385" name="Google Shape;385;p28"/>
            <p:cNvSpPr/>
            <p:nvPr/>
          </p:nvSpPr>
          <p:spPr>
            <a:xfrm>
              <a:off x="4407898" y="4007869"/>
              <a:ext cx="194018" cy="662169"/>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4345338" y="4197003"/>
              <a:ext cx="228598" cy="380513"/>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4602444" y="4239106"/>
              <a:ext cx="278488" cy="364147"/>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4596109" y="3967086"/>
              <a:ext cx="186363" cy="664808"/>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28"/>
          <p:cNvGrpSpPr/>
          <p:nvPr/>
        </p:nvGrpSpPr>
        <p:grpSpPr>
          <a:xfrm flipH="1">
            <a:off x="6229550" y="3785075"/>
            <a:ext cx="662550" cy="869576"/>
            <a:chOff x="1797025" y="3858550"/>
            <a:chExt cx="662550" cy="869576"/>
          </a:xfrm>
        </p:grpSpPr>
        <p:sp>
          <p:nvSpPr>
            <p:cNvPr id="390" name="Google Shape;390;p28"/>
            <p:cNvSpPr/>
            <p:nvPr/>
          </p:nvSpPr>
          <p:spPr>
            <a:xfrm>
              <a:off x="1874415" y="3909000"/>
              <a:ext cx="240007" cy="819126"/>
            </a:xfrm>
            <a:custGeom>
              <a:avLst/>
              <a:gdLst/>
              <a:ahLst/>
              <a:cxnLst/>
              <a:rect l="l" t="t" r="r" b="b"/>
              <a:pathLst>
                <a:path w="1470" h="5017" extrusionOk="0">
                  <a:moveTo>
                    <a:pt x="727" y="1"/>
                  </a:moveTo>
                  <a:cubicBezTo>
                    <a:pt x="721" y="1"/>
                    <a:pt x="715" y="1"/>
                    <a:pt x="709" y="2"/>
                  </a:cubicBezTo>
                  <a:cubicBezTo>
                    <a:pt x="1" y="93"/>
                    <a:pt x="1470" y="5017"/>
                    <a:pt x="1470" y="5017"/>
                  </a:cubicBezTo>
                  <a:cubicBezTo>
                    <a:pt x="1470" y="5017"/>
                    <a:pt x="1420"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1797025" y="4142966"/>
              <a:ext cx="282784" cy="470707"/>
            </a:xfrm>
            <a:custGeom>
              <a:avLst/>
              <a:gdLst/>
              <a:ahLst/>
              <a:cxnLst/>
              <a:rect l="l" t="t" r="r" b="b"/>
              <a:pathLst>
                <a:path w="1732" h="2883" extrusionOk="0">
                  <a:moveTo>
                    <a:pt x="445" y="1"/>
                  </a:moveTo>
                  <a:cubicBezTo>
                    <a:pt x="433" y="1"/>
                    <a:pt x="421" y="3"/>
                    <a:pt x="409" y="8"/>
                  </a:cubicBezTo>
                  <a:cubicBezTo>
                    <a:pt x="1" y="184"/>
                    <a:pt x="1731" y="2883"/>
                    <a:pt x="1731" y="2883"/>
                  </a:cubicBezTo>
                  <a:cubicBezTo>
                    <a:pt x="1731" y="2883"/>
                    <a:pt x="868"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2115075" y="4195049"/>
              <a:ext cx="344500" cy="450462"/>
            </a:xfrm>
            <a:custGeom>
              <a:avLst/>
              <a:gdLst/>
              <a:ahLst/>
              <a:cxnLst/>
              <a:rect l="l" t="t" r="r" b="b"/>
              <a:pathLst>
                <a:path w="2110" h="2759" extrusionOk="0">
                  <a:moveTo>
                    <a:pt x="1680" y="1"/>
                  </a:moveTo>
                  <a:cubicBezTo>
                    <a:pt x="1243" y="1"/>
                    <a:pt x="0" y="2758"/>
                    <a:pt x="0" y="2758"/>
                  </a:cubicBezTo>
                  <a:cubicBezTo>
                    <a:pt x="0" y="2758"/>
                    <a:pt x="2109" y="269"/>
                    <a:pt x="1731" y="16"/>
                  </a:cubicBezTo>
                  <a:cubicBezTo>
                    <a:pt x="1715" y="6"/>
                    <a:pt x="1698"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2107238" y="3858550"/>
              <a:ext cx="230537" cy="822391"/>
            </a:xfrm>
            <a:custGeom>
              <a:avLst/>
              <a:gdLst/>
              <a:ahLst/>
              <a:cxnLst/>
              <a:rect l="l" t="t" r="r" b="b"/>
              <a:pathLst>
                <a:path w="1412" h="5037" extrusionOk="0">
                  <a:moveTo>
                    <a:pt x="684" y="0"/>
                  </a:moveTo>
                  <a:cubicBezTo>
                    <a:pt x="1" y="0"/>
                    <a:pt x="76" y="5036"/>
                    <a:pt x="76" y="5036"/>
                  </a:cubicBezTo>
                  <a:cubicBezTo>
                    <a:pt x="76" y="5036"/>
                    <a:pt x="1412" y="109"/>
                    <a:pt x="705" y="2"/>
                  </a:cubicBezTo>
                  <a:cubicBezTo>
                    <a:pt x="698" y="1"/>
                    <a:pt x="691"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circle(in)">
                                      <p:cBhvr>
                                        <p:cTn id="7" dur="2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p:nvPr/>
        </p:nvSpPr>
        <p:spPr>
          <a:xfrm>
            <a:off x="6481950" y="3828650"/>
            <a:ext cx="1795500" cy="640200"/>
          </a:xfrm>
          <a:prstGeom prst="snip2DiagRect">
            <a:avLst>
              <a:gd name="adj1" fmla="val 0"/>
              <a:gd name="adj2"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9"/>
          <p:cNvSpPr/>
          <p:nvPr/>
        </p:nvSpPr>
        <p:spPr>
          <a:xfrm>
            <a:off x="4501400" y="3827050"/>
            <a:ext cx="1669200" cy="640200"/>
          </a:xfrm>
          <a:prstGeom prst="snip2DiagRect">
            <a:avLst>
              <a:gd name="adj1" fmla="val 0"/>
              <a:gd name="adj2" fmla="val 16667"/>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9"/>
          <p:cNvSpPr/>
          <p:nvPr/>
        </p:nvSpPr>
        <p:spPr>
          <a:xfrm>
            <a:off x="2756275" y="3908650"/>
            <a:ext cx="1396500" cy="477000"/>
          </a:xfrm>
          <a:prstGeom prst="snipRoundRect">
            <a:avLst>
              <a:gd name="adj1" fmla="val 16667"/>
              <a:gd name="adj2" fmla="val 16667"/>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9"/>
          <p:cNvSpPr/>
          <p:nvPr/>
        </p:nvSpPr>
        <p:spPr>
          <a:xfrm>
            <a:off x="1105525" y="3925700"/>
            <a:ext cx="1174200" cy="477000"/>
          </a:xfrm>
          <a:prstGeom prst="snip2DiagRect">
            <a:avLst>
              <a:gd name="adj1" fmla="val 0"/>
              <a:gd name="adj2"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txBox="1">
            <a:spLocks noGrp="1"/>
          </p:cNvSpPr>
          <p:nvPr>
            <p:ph type="title"/>
          </p:nvPr>
        </p:nvSpPr>
        <p:spPr>
          <a:xfrm>
            <a:off x="720000" y="455546"/>
            <a:ext cx="77040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accent4"/>
                </a:solidFill>
                <a:latin typeface="Times New Roman"/>
                <a:ea typeface="Times New Roman"/>
                <a:cs typeface="Times New Roman"/>
                <a:sym typeface="Times New Roman"/>
              </a:rPr>
              <a:t>1.1. Tìm hiểu về các kiến thức ngữ văn liên quan đến văn bản</a:t>
            </a:r>
            <a:endParaRPr sz="4300">
              <a:solidFill>
                <a:schemeClr val="accent4"/>
              </a:solidFill>
              <a:latin typeface="Times New Roman"/>
              <a:ea typeface="Times New Roman"/>
              <a:cs typeface="Times New Roman"/>
              <a:sym typeface="Times New Roman"/>
            </a:endParaRPr>
          </a:p>
        </p:txBody>
      </p:sp>
      <p:sp>
        <p:nvSpPr>
          <p:cNvPr id="403" name="Google Shape;403;p29"/>
          <p:cNvSpPr txBox="1">
            <a:spLocks noGrp="1"/>
          </p:cNvSpPr>
          <p:nvPr>
            <p:ph type="body" idx="1"/>
          </p:nvPr>
        </p:nvSpPr>
        <p:spPr>
          <a:xfrm>
            <a:off x="720000" y="810475"/>
            <a:ext cx="7704000" cy="3969300"/>
          </a:xfrm>
          <a:prstGeom prst="rect">
            <a:avLst/>
          </a:prstGeom>
        </p:spPr>
        <p:txBody>
          <a:bodyPr spcFirstLastPara="1" wrap="square" lIns="91425" tIns="91425" rIns="91425" bIns="91425" anchor="t" anchorCtr="0">
            <a:noAutofit/>
          </a:bodyPr>
          <a:lstStyle/>
          <a:p>
            <a:pPr marL="914400" lvl="0" indent="-228600" algn="l" rtl="0">
              <a:spcBef>
                <a:spcPts val="1200"/>
              </a:spcBef>
              <a:spcAft>
                <a:spcPts val="0"/>
              </a:spcAft>
              <a:buNone/>
            </a:pPr>
            <a:r>
              <a:rPr lang="en" sz="2000" b="1" dirty="0">
                <a:solidFill>
                  <a:schemeClr val="accent4"/>
                </a:solidFill>
                <a:latin typeface="Times New Roman"/>
                <a:ea typeface="Times New Roman"/>
                <a:cs typeface="Times New Roman"/>
                <a:sym typeface="Times New Roman"/>
              </a:rPr>
              <a:t>Nhiệm vụ</a:t>
            </a:r>
            <a:r>
              <a:rPr lang="en" sz="2000" b="1" dirty="0">
                <a:latin typeface="Times New Roman"/>
                <a:ea typeface="Times New Roman"/>
                <a:cs typeface="Times New Roman"/>
                <a:sym typeface="Times New Roman"/>
              </a:rPr>
              <a:t>: Chọn mảnh ghép phù hợp để vào dấu “…”</a:t>
            </a:r>
            <a:endParaRPr sz="2000" i="1" dirty="0">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solidFill>
                  <a:srgbClr val="000000"/>
                </a:solidFill>
                <a:latin typeface="Times New Roman"/>
                <a:ea typeface="Times New Roman"/>
                <a:cs typeface="Times New Roman"/>
                <a:sym typeface="Times New Roman"/>
              </a:rPr>
              <a:t>a, Truyện </a:t>
            </a:r>
            <a:r>
              <a:rPr lang="en" sz="2000" b="1" dirty="0">
                <a:solidFill>
                  <a:schemeClr val="accent1"/>
                </a:solidFill>
                <a:latin typeface="Times New Roman"/>
                <a:ea typeface="Times New Roman"/>
                <a:cs typeface="Times New Roman"/>
                <a:sym typeface="Times New Roman"/>
              </a:rPr>
              <a:t>(1)… </a:t>
            </a:r>
            <a:r>
              <a:rPr lang="en" sz="2000" b="1" dirty="0">
                <a:solidFill>
                  <a:srgbClr val="000000"/>
                </a:solidFill>
                <a:latin typeface="Times New Roman"/>
                <a:ea typeface="Times New Roman"/>
                <a:cs typeface="Times New Roman"/>
                <a:sym typeface="Times New Roman"/>
              </a:rPr>
              <a:t>là loại truyện thường lấy loài vật làm nhân vật.</a:t>
            </a:r>
            <a:endParaRPr sz="2000" b="1" dirty="0">
              <a:solidFill>
                <a:srgbClr val="000000"/>
              </a:solidFill>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solidFill>
                  <a:srgbClr val="000000"/>
                </a:solidFill>
                <a:latin typeface="Times New Roman"/>
                <a:ea typeface="Times New Roman"/>
                <a:cs typeface="Times New Roman"/>
                <a:sym typeface="Times New Roman"/>
              </a:rPr>
              <a:t>b, Các con vật trong truyện đồng thoại được các nhà văn miêu tả, </a:t>
            </a:r>
            <a:endParaRPr sz="2000" b="1" dirty="0">
              <a:solidFill>
                <a:srgbClr val="000000"/>
              </a:solidFill>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solidFill>
                  <a:srgbClr val="000000"/>
                </a:solidFill>
                <a:latin typeface="Times New Roman"/>
                <a:ea typeface="Times New Roman"/>
                <a:cs typeface="Times New Roman"/>
                <a:sym typeface="Times New Roman"/>
              </a:rPr>
              <a:t>khắc họa như </a:t>
            </a:r>
            <a:r>
              <a:rPr lang="en" sz="2000" b="1" dirty="0">
                <a:solidFill>
                  <a:schemeClr val="accent1"/>
                </a:solidFill>
                <a:latin typeface="Times New Roman"/>
                <a:ea typeface="Times New Roman"/>
                <a:cs typeface="Times New Roman"/>
                <a:sym typeface="Times New Roman"/>
              </a:rPr>
              <a:t>(2)…</a:t>
            </a:r>
            <a:r>
              <a:rPr lang="en" sz="2000" b="1" dirty="0">
                <a:solidFill>
                  <a:srgbClr val="000000"/>
                </a:solidFill>
                <a:latin typeface="Times New Roman"/>
                <a:ea typeface="Times New Roman"/>
                <a:cs typeface="Times New Roman"/>
                <a:sym typeface="Times New Roman"/>
              </a:rPr>
              <a:t> (gọi là nhân cách hóa).</a:t>
            </a:r>
            <a:endParaRPr sz="2000" b="1" dirty="0">
              <a:solidFill>
                <a:srgbClr val="000000"/>
              </a:solidFill>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solidFill>
                  <a:srgbClr val="000000"/>
                </a:solidFill>
                <a:latin typeface="Times New Roman"/>
                <a:ea typeface="Times New Roman"/>
                <a:cs typeface="Times New Roman"/>
                <a:sym typeface="Times New Roman"/>
              </a:rPr>
              <a:t>c, </a:t>
            </a:r>
            <a:r>
              <a:rPr lang="en" sz="2000" b="1" dirty="0">
                <a:solidFill>
                  <a:schemeClr val="accent1"/>
                </a:solidFill>
                <a:latin typeface="Times New Roman"/>
                <a:ea typeface="Times New Roman"/>
                <a:cs typeface="Times New Roman"/>
                <a:sym typeface="Times New Roman"/>
              </a:rPr>
              <a:t>(3)…</a:t>
            </a:r>
            <a:r>
              <a:rPr lang="en" sz="2000" b="1" dirty="0">
                <a:solidFill>
                  <a:srgbClr val="000000"/>
                </a:solidFill>
                <a:latin typeface="Times New Roman"/>
                <a:ea typeface="Times New Roman"/>
                <a:cs typeface="Times New Roman"/>
                <a:sym typeface="Times New Roman"/>
              </a:rPr>
              <a:t> là phạm vi đời sống được miêu tả trong văn bản.</a:t>
            </a:r>
            <a:endParaRPr sz="2000" b="1" dirty="0">
              <a:solidFill>
                <a:srgbClr val="000000"/>
              </a:solidFill>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solidFill>
                  <a:srgbClr val="000000"/>
                </a:solidFill>
                <a:latin typeface="Times New Roman"/>
                <a:ea typeface="Times New Roman"/>
                <a:cs typeface="Times New Roman"/>
                <a:sym typeface="Times New Roman"/>
              </a:rPr>
              <a:t>d, Chủ đề là </a:t>
            </a:r>
            <a:r>
              <a:rPr lang="en" sz="2000" b="1" dirty="0">
                <a:solidFill>
                  <a:schemeClr val="accent1"/>
                </a:solidFill>
                <a:latin typeface="Times New Roman"/>
                <a:ea typeface="Times New Roman"/>
                <a:cs typeface="Times New Roman"/>
                <a:sym typeface="Times New Roman"/>
              </a:rPr>
              <a:t>(4)…</a:t>
            </a:r>
            <a:r>
              <a:rPr lang="en" sz="2000" b="1" dirty="0">
                <a:solidFill>
                  <a:srgbClr val="000000"/>
                </a:solidFill>
                <a:latin typeface="Times New Roman"/>
                <a:ea typeface="Times New Roman"/>
                <a:cs typeface="Times New Roman"/>
                <a:sym typeface="Times New Roman"/>
              </a:rPr>
              <a:t> được thể hiện trong văn bản.</a:t>
            </a:r>
            <a:endParaRPr sz="2000" b="1" dirty="0">
              <a:solidFill>
                <a:srgbClr val="000000"/>
              </a:solidFill>
              <a:latin typeface="Times New Roman"/>
              <a:ea typeface="Times New Roman"/>
              <a:cs typeface="Times New Roman"/>
              <a:sym typeface="Times New Roman"/>
            </a:endParaRPr>
          </a:p>
          <a:p>
            <a:pPr marL="457200" lvl="0" indent="-228600" algn="just" rtl="0">
              <a:spcBef>
                <a:spcPts val="1200"/>
              </a:spcBef>
              <a:spcAft>
                <a:spcPts val="1200"/>
              </a:spcAft>
              <a:buNone/>
            </a:pPr>
            <a:endParaRPr sz="2000" b="1" dirty="0">
              <a:solidFill>
                <a:srgbClr val="000000"/>
              </a:solidFill>
              <a:latin typeface="Times New Roman"/>
              <a:ea typeface="Times New Roman"/>
              <a:cs typeface="Times New Roman"/>
              <a:sym typeface="Times New Roman"/>
            </a:endParaRPr>
          </a:p>
        </p:txBody>
      </p:sp>
      <p:sp>
        <p:nvSpPr>
          <p:cNvPr id="405" name="Google Shape;405;p29"/>
          <p:cNvSpPr txBox="1"/>
          <p:nvPr/>
        </p:nvSpPr>
        <p:spPr>
          <a:xfrm>
            <a:off x="1206400" y="3908650"/>
            <a:ext cx="97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đề tài</a:t>
            </a:r>
            <a:endParaRPr sz="1900">
              <a:latin typeface="Barlow Medium"/>
              <a:ea typeface="Barlow Medium"/>
              <a:cs typeface="Barlow Medium"/>
              <a:sym typeface="Barlow Medium"/>
            </a:endParaRPr>
          </a:p>
        </p:txBody>
      </p:sp>
      <p:sp>
        <p:nvSpPr>
          <p:cNvPr id="406" name="Google Shape;406;p29"/>
          <p:cNvSpPr txBox="1"/>
          <p:nvPr/>
        </p:nvSpPr>
        <p:spPr>
          <a:xfrm>
            <a:off x="2756275" y="3908650"/>
            <a:ext cx="1396500" cy="4770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Medium"/>
                <a:ea typeface="Barlow Medium"/>
                <a:cs typeface="Barlow Medium"/>
                <a:sym typeface="Barlow Medium"/>
              </a:rPr>
              <a:t> </a:t>
            </a:r>
            <a:r>
              <a:rPr lang="en" sz="1900">
                <a:latin typeface="Times New Roman"/>
                <a:ea typeface="Times New Roman"/>
                <a:cs typeface="Times New Roman"/>
                <a:sym typeface="Times New Roman"/>
              </a:rPr>
              <a:t>con người</a:t>
            </a:r>
            <a:endParaRPr sz="2500">
              <a:latin typeface="Barlow Medium"/>
              <a:ea typeface="Barlow Medium"/>
              <a:cs typeface="Barlow Medium"/>
              <a:sym typeface="Barlow Medium"/>
            </a:endParaRPr>
          </a:p>
        </p:txBody>
      </p:sp>
      <p:sp>
        <p:nvSpPr>
          <p:cNvPr id="407" name="Google Shape;407;p29"/>
          <p:cNvSpPr txBox="1"/>
          <p:nvPr/>
        </p:nvSpPr>
        <p:spPr>
          <a:xfrm>
            <a:off x="4555388" y="3908650"/>
            <a:ext cx="1561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đồng thoại</a:t>
            </a:r>
            <a:endParaRPr sz="1900">
              <a:latin typeface="Times New Roman"/>
              <a:ea typeface="Times New Roman"/>
              <a:cs typeface="Times New Roman"/>
              <a:sym typeface="Times New Roman"/>
            </a:endParaRPr>
          </a:p>
        </p:txBody>
      </p:sp>
      <p:sp>
        <p:nvSpPr>
          <p:cNvPr id="408" name="Google Shape;408;p29"/>
          <p:cNvSpPr txBox="1"/>
          <p:nvPr/>
        </p:nvSpPr>
        <p:spPr>
          <a:xfrm>
            <a:off x="6519225" y="3908650"/>
            <a:ext cx="2282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vấn đề chính</a:t>
            </a:r>
            <a:endParaRPr sz="25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barn(inVertical)">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3">
                                            <p:txEl>
                                              <p:pRg st="1" end="1"/>
                                            </p:txEl>
                                          </p:spTgt>
                                        </p:tgtEl>
                                        <p:attrNameLst>
                                          <p:attrName>style.visibility</p:attrName>
                                        </p:attrNameLst>
                                      </p:cBhvr>
                                      <p:to>
                                        <p:strVal val="visible"/>
                                      </p:to>
                                    </p:set>
                                    <p:animEffect transition="in" filter="barn(inVertical)">
                                      <p:cBhvr>
                                        <p:cTn id="12" dur="500"/>
                                        <p:tgtEl>
                                          <p:spTgt spid="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3">
                                            <p:txEl>
                                              <p:pRg st="2" end="2"/>
                                            </p:txEl>
                                          </p:spTgt>
                                        </p:tgtEl>
                                        <p:attrNameLst>
                                          <p:attrName>style.visibility</p:attrName>
                                        </p:attrNameLst>
                                      </p:cBhvr>
                                      <p:to>
                                        <p:strVal val="visible"/>
                                      </p:to>
                                    </p:set>
                                    <p:animEffect transition="in" filter="barn(inVertical)">
                                      <p:cBhvr>
                                        <p:cTn id="17" dur="500"/>
                                        <p:tgtEl>
                                          <p:spTgt spid="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3">
                                            <p:txEl>
                                              <p:pRg st="3" end="3"/>
                                            </p:txEl>
                                          </p:spTgt>
                                        </p:tgtEl>
                                        <p:attrNameLst>
                                          <p:attrName>style.visibility</p:attrName>
                                        </p:attrNameLst>
                                      </p:cBhvr>
                                      <p:to>
                                        <p:strVal val="visible"/>
                                      </p:to>
                                    </p:set>
                                    <p:animEffect transition="in" filter="barn(inVertical)">
                                      <p:cBhvr>
                                        <p:cTn id="22" dur="500"/>
                                        <p:tgtEl>
                                          <p:spTgt spid="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03">
                                            <p:txEl>
                                              <p:pRg st="4" end="4"/>
                                            </p:txEl>
                                          </p:spTgt>
                                        </p:tgtEl>
                                        <p:attrNameLst>
                                          <p:attrName>style.visibility</p:attrName>
                                        </p:attrNameLst>
                                      </p:cBhvr>
                                      <p:to>
                                        <p:strVal val="visible"/>
                                      </p:to>
                                    </p:set>
                                    <p:animEffect transition="in" filter="barn(inVertical)">
                                      <p:cBhvr>
                                        <p:cTn id="27" dur="500"/>
                                        <p:tgtEl>
                                          <p:spTgt spid="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3">
                                            <p:txEl>
                                              <p:pRg st="5" end="5"/>
                                            </p:txEl>
                                          </p:spTgt>
                                        </p:tgtEl>
                                        <p:attrNameLst>
                                          <p:attrName>style.visibility</p:attrName>
                                        </p:attrNameLst>
                                      </p:cBhvr>
                                      <p:to>
                                        <p:strVal val="visible"/>
                                      </p:to>
                                    </p:set>
                                    <p:animEffect transition="in" filter="barn(inVertical)">
                                      <p:cBhvr>
                                        <p:cTn id="32" dur="500"/>
                                        <p:tgtEl>
                                          <p:spTgt spid="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p:nvPr/>
        </p:nvSpPr>
        <p:spPr>
          <a:xfrm>
            <a:off x="554900" y="910663"/>
            <a:ext cx="7636500" cy="3416290"/>
          </a:xfrm>
          <a:prstGeom prst="rect">
            <a:avLst/>
          </a:prstGeom>
          <a:noFill/>
          <a:ln>
            <a:noFill/>
          </a:ln>
        </p:spPr>
        <p:txBody>
          <a:bodyPr spcFirstLastPara="1" wrap="square" lIns="91425" tIns="91425" rIns="91425" bIns="91425" anchor="t" anchorCtr="0">
            <a:spAutoFit/>
          </a:bodyPr>
          <a:lstStyle/>
          <a:p>
            <a:pPr marL="914400" lvl="0" indent="-228600" algn="ctr" rtl="0">
              <a:spcBef>
                <a:spcPts val="1200"/>
              </a:spcBef>
              <a:spcAft>
                <a:spcPts val="0"/>
              </a:spcAft>
              <a:buNone/>
            </a:pPr>
            <a:r>
              <a:rPr lang="en" sz="2000" b="1" dirty="0">
                <a:solidFill>
                  <a:schemeClr val="accent1"/>
                </a:solidFill>
                <a:latin typeface="Times New Roman"/>
                <a:ea typeface="Times New Roman"/>
                <a:cs typeface="Times New Roman"/>
                <a:sym typeface="Times New Roman"/>
              </a:rPr>
              <a:t>ĐÁP ÁN</a:t>
            </a:r>
            <a:endParaRPr sz="2000" i="1" dirty="0">
              <a:solidFill>
                <a:schemeClr val="accent1"/>
              </a:solidFill>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latin typeface="Times New Roman"/>
                <a:ea typeface="Times New Roman"/>
                <a:cs typeface="Times New Roman"/>
                <a:sym typeface="Times New Roman"/>
              </a:rPr>
              <a:t>a, Truyện </a:t>
            </a:r>
            <a:r>
              <a:rPr lang="en" sz="2000" b="1" i="1" dirty="0">
                <a:solidFill>
                  <a:schemeClr val="accent1"/>
                </a:solidFill>
                <a:latin typeface="Times New Roman"/>
                <a:ea typeface="Times New Roman"/>
                <a:cs typeface="Times New Roman"/>
                <a:sym typeface="Times New Roman"/>
              </a:rPr>
              <a:t>đồng thoại</a:t>
            </a:r>
            <a:r>
              <a:rPr lang="en" sz="2000" b="1" dirty="0">
                <a:solidFill>
                  <a:schemeClr val="accent1"/>
                </a:solidFill>
                <a:latin typeface="Times New Roman"/>
                <a:ea typeface="Times New Roman"/>
                <a:cs typeface="Times New Roman"/>
                <a:sym typeface="Times New Roman"/>
              </a:rPr>
              <a:t> </a:t>
            </a:r>
            <a:r>
              <a:rPr lang="en" sz="2000" b="1" dirty="0">
                <a:latin typeface="Times New Roman"/>
                <a:ea typeface="Times New Roman"/>
                <a:cs typeface="Times New Roman"/>
                <a:sym typeface="Times New Roman"/>
              </a:rPr>
              <a:t>là loại truyện thường lấy loài vật làm nhân vật.</a:t>
            </a:r>
            <a:endParaRPr sz="2000" b="1" dirty="0">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latin typeface="Times New Roman"/>
                <a:ea typeface="Times New Roman"/>
                <a:cs typeface="Times New Roman"/>
                <a:sym typeface="Times New Roman"/>
              </a:rPr>
              <a:t>b, Các con vật trong truyện đồng thoại được các nhà văn miêu tả, </a:t>
            </a:r>
            <a:endParaRPr sz="2000" b="1" dirty="0">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latin typeface="Times New Roman"/>
                <a:ea typeface="Times New Roman"/>
                <a:cs typeface="Times New Roman"/>
                <a:sym typeface="Times New Roman"/>
              </a:rPr>
              <a:t>khắc họa như </a:t>
            </a:r>
            <a:r>
              <a:rPr lang="en" sz="2000" b="1" i="1" dirty="0">
                <a:solidFill>
                  <a:schemeClr val="accent1"/>
                </a:solidFill>
                <a:latin typeface="Times New Roman"/>
                <a:ea typeface="Times New Roman"/>
                <a:cs typeface="Times New Roman"/>
                <a:sym typeface="Times New Roman"/>
              </a:rPr>
              <a:t>con người</a:t>
            </a:r>
            <a:r>
              <a:rPr lang="en" sz="2000" b="1" i="1" dirty="0">
                <a:latin typeface="Times New Roman"/>
                <a:ea typeface="Times New Roman"/>
                <a:cs typeface="Times New Roman"/>
                <a:sym typeface="Times New Roman"/>
              </a:rPr>
              <a:t> </a:t>
            </a:r>
            <a:r>
              <a:rPr lang="en" sz="2000" b="1" dirty="0">
                <a:latin typeface="Times New Roman"/>
                <a:ea typeface="Times New Roman"/>
                <a:cs typeface="Times New Roman"/>
                <a:sym typeface="Times New Roman"/>
              </a:rPr>
              <a:t>(gọi là nhân cách hóa).</a:t>
            </a:r>
            <a:endParaRPr sz="2000" b="1" dirty="0">
              <a:latin typeface="Times New Roman"/>
              <a:ea typeface="Times New Roman"/>
              <a:cs typeface="Times New Roman"/>
              <a:sym typeface="Times New Roman"/>
            </a:endParaRPr>
          </a:p>
          <a:p>
            <a:pPr marL="457200" lvl="0" indent="-228600" algn="just" rtl="0">
              <a:spcBef>
                <a:spcPts val="1200"/>
              </a:spcBef>
              <a:spcAft>
                <a:spcPts val="0"/>
              </a:spcAft>
              <a:buNone/>
            </a:pPr>
            <a:r>
              <a:rPr lang="en" sz="2000" b="1" dirty="0">
                <a:latin typeface="Times New Roman"/>
                <a:ea typeface="Times New Roman"/>
                <a:cs typeface="Times New Roman"/>
                <a:sym typeface="Times New Roman"/>
              </a:rPr>
              <a:t>c, </a:t>
            </a:r>
            <a:r>
              <a:rPr lang="en" sz="2000" b="1" i="1" dirty="0">
                <a:solidFill>
                  <a:schemeClr val="accent1"/>
                </a:solidFill>
                <a:latin typeface="Times New Roman"/>
                <a:ea typeface="Times New Roman"/>
                <a:cs typeface="Times New Roman"/>
                <a:sym typeface="Times New Roman"/>
              </a:rPr>
              <a:t>Đề tài</a:t>
            </a:r>
            <a:r>
              <a:rPr lang="en" sz="2000" b="1" dirty="0">
                <a:latin typeface="Times New Roman"/>
                <a:ea typeface="Times New Roman"/>
                <a:cs typeface="Times New Roman"/>
                <a:sym typeface="Times New Roman"/>
              </a:rPr>
              <a:t> là phạm vi đời sống được miêu tả trong văn bản.</a:t>
            </a:r>
            <a:endParaRPr sz="2000" b="1" dirty="0">
              <a:latin typeface="Times New Roman"/>
              <a:ea typeface="Times New Roman"/>
              <a:cs typeface="Times New Roman"/>
              <a:sym typeface="Times New Roman"/>
            </a:endParaRPr>
          </a:p>
          <a:p>
            <a:pPr marL="457200" lvl="0" indent="-228600" algn="just" rtl="0">
              <a:spcBef>
                <a:spcPts val="1200"/>
              </a:spcBef>
              <a:spcAft>
                <a:spcPts val="1200"/>
              </a:spcAft>
              <a:buNone/>
            </a:pPr>
            <a:r>
              <a:rPr lang="en" sz="2000" b="1" dirty="0">
                <a:latin typeface="Times New Roman"/>
                <a:ea typeface="Times New Roman"/>
                <a:cs typeface="Times New Roman"/>
                <a:sym typeface="Times New Roman"/>
              </a:rPr>
              <a:t>d, Chủ đề là </a:t>
            </a:r>
            <a:r>
              <a:rPr lang="en" sz="2000" b="1" i="1" dirty="0">
                <a:solidFill>
                  <a:schemeClr val="accent1"/>
                </a:solidFill>
                <a:latin typeface="Times New Roman"/>
                <a:ea typeface="Times New Roman"/>
                <a:cs typeface="Times New Roman"/>
                <a:sym typeface="Times New Roman"/>
              </a:rPr>
              <a:t>vấn đề chính</a:t>
            </a:r>
            <a:r>
              <a:rPr lang="en" sz="2000" b="1" dirty="0">
                <a:solidFill>
                  <a:schemeClr val="accent1"/>
                </a:solidFill>
                <a:latin typeface="Times New Roman"/>
                <a:ea typeface="Times New Roman"/>
                <a:cs typeface="Times New Roman"/>
                <a:sym typeface="Times New Roman"/>
              </a:rPr>
              <a:t> </a:t>
            </a:r>
            <a:r>
              <a:rPr lang="en" sz="2000" b="1" dirty="0">
                <a:latin typeface="Times New Roman"/>
                <a:ea typeface="Times New Roman"/>
                <a:cs typeface="Times New Roman"/>
                <a:sym typeface="Times New Roman"/>
              </a:rPr>
              <a:t>được thể hiện trong văn bản.</a:t>
            </a:r>
            <a:endParaRPr sz="2000" b="1" dirty="0">
              <a:latin typeface="Times New Roman"/>
              <a:ea typeface="Times New Roman"/>
              <a:cs typeface="Times New Roman"/>
              <a:sym typeface="Times New Roman"/>
            </a:endParaRPr>
          </a:p>
        </p:txBody>
      </p:sp>
      <p:sp>
        <p:nvSpPr>
          <p:cNvPr id="414" name="Google Shape;414;p30"/>
          <p:cNvSpPr txBox="1"/>
          <p:nvPr/>
        </p:nvSpPr>
        <p:spPr>
          <a:xfrm>
            <a:off x="952600" y="485250"/>
            <a:ext cx="8034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accent4"/>
                </a:solidFill>
                <a:latin typeface="Times New Roman"/>
                <a:ea typeface="Times New Roman"/>
                <a:cs typeface="Times New Roman"/>
                <a:sym typeface="Times New Roman"/>
              </a:rPr>
              <a:t>1.1. Tìm hiểu về các kiến thức ngữ văn liên quan đến văn bản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barn(inVertical)">
                                      <p:cBhvr>
                                        <p:cTn id="7"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2"/>
          <p:cNvSpPr txBox="1"/>
          <p:nvPr/>
        </p:nvSpPr>
        <p:spPr>
          <a:xfrm>
            <a:off x="802309" y="1577877"/>
            <a:ext cx="3822900" cy="315775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800" b="1" dirty="0">
                <a:solidFill>
                  <a:schemeClr val="accent4"/>
                </a:solidFill>
                <a:latin typeface="Times New Roman"/>
                <a:ea typeface="Times New Roman"/>
                <a:cs typeface="Times New Roman"/>
                <a:sym typeface="Times New Roman"/>
              </a:rPr>
              <a:t>1.2.1. Tác giả</a:t>
            </a:r>
          </a:p>
          <a:p>
            <a:pPr marL="0" lvl="0" indent="0" algn="l" rtl="0">
              <a:lnSpc>
                <a:spcPct val="115000"/>
              </a:lnSpc>
              <a:spcBef>
                <a:spcPts val="0"/>
              </a:spcBef>
              <a:spcAft>
                <a:spcPts val="0"/>
              </a:spcAft>
              <a:buNone/>
            </a:pPr>
            <a:r>
              <a:rPr lang="en" sz="2800" dirty="0">
                <a:latin typeface="Times New Roman"/>
                <a:ea typeface="Times New Roman"/>
                <a:cs typeface="Times New Roman"/>
                <a:sym typeface="Times New Roman"/>
              </a:rPr>
              <a:t>- Tô Hoài (1920 – 2014)</a:t>
            </a:r>
            <a:endParaRPr sz="28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800" dirty="0">
                <a:latin typeface="Times New Roman"/>
                <a:ea typeface="Times New Roman"/>
                <a:cs typeface="Times New Roman"/>
                <a:sym typeface="Times New Roman"/>
              </a:rPr>
              <a:t>- Tên khai sinh: Nguyễn Sen</a:t>
            </a:r>
            <a:endParaRPr sz="28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800" dirty="0">
                <a:latin typeface="Times New Roman"/>
                <a:ea typeface="Times New Roman"/>
                <a:cs typeface="Times New Roman"/>
                <a:sym typeface="Times New Roman"/>
              </a:rPr>
              <a:t>- Quê: Hà Nội</a:t>
            </a:r>
            <a:endParaRPr sz="28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800" dirty="0">
              <a:latin typeface="Times New Roman"/>
              <a:ea typeface="Times New Roman"/>
              <a:cs typeface="Times New Roman"/>
              <a:sym typeface="Times New Roman"/>
            </a:endParaRPr>
          </a:p>
        </p:txBody>
      </p:sp>
      <p:pic>
        <p:nvPicPr>
          <p:cNvPr id="427" name="Google Shape;427;p32"/>
          <p:cNvPicPr preferRelativeResize="0"/>
          <p:nvPr/>
        </p:nvPicPr>
        <p:blipFill>
          <a:blip r:embed="rId3">
            <a:alphaModFix/>
          </a:blip>
          <a:stretch>
            <a:fillRect/>
          </a:stretch>
        </p:blipFill>
        <p:spPr>
          <a:xfrm>
            <a:off x="5060197" y="1577877"/>
            <a:ext cx="3017450" cy="201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Google Shape;419;p31">
            <a:extLst>
              <a:ext uri="{FF2B5EF4-FFF2-40B4-BE49-F238E27FC236}">
                <a16:creationId xmlns:a16="http://schemas.microsoft.com/office/drawing/2014/main" id="{284B8A06-50B1-4EF8-ABC0-0042414B0C21}"/>
              </a:ext>
            </a:extLst>
          </p:cNvPr>
          <p:cNvSpPr txBox="1"/>
          <p:nvPr/>
        </p:nvSpPr>
        <p:spPr>
          <a:xfrm>
            <a:off x="537442" y="459700"/>
            <a:ext cx="8705267"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accent4"/>
                </a:solidFill>
                <a:latin typeface="Times New Roman"/>
                <a:ea typeface="Times New Roman"/>
                <a:cs typeface="Times New Roman"/>
                <a:sym typeface="Times New Roman"/>
              </a:rPr>
              <a:t>1.2. Tìm hiểu về tác giả, tác phẩm; cách đọc truyện đồng thoại </a:t>
            </a:r>
          </a:p>
          <a:p>
            <a:pPr marL="0" lvl="0" indent="0" algn="l" rtl="0">
              <a:spcBef>
                <a:spcPts val="0"/>
              </a:spcBef>
              <a:spcAft>
                <a:spcPts val="0"/>
              </a:spcAft>
              <a:buNone/>
            </a:pPr>
            <a:endParaRPr sz="3200" b="1" dirty="0">
              <a:solidFill>
                <a:schemeClr val="accent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33"/>
          <p:cNvPicPr preferRelativeResize="0"/>
          <p:nvPr/>
        </p:nvPicPr>
        <p:blipFill rotWithShape="1">
          <a:blip r:embed="rId3">
            <a:alphaModFix/>
          </a:blip>
          <a:srcRect l="67886" r="-1" b="4870"/>
          <a:stretch/>
        </p:blipFill>
        <p:spPr>
          <a:xfrm>
            <a:off x="5730948" y="825162"/>
            <a:ext cx="2750968" cy="2853453"/>
          </a:xfrm>
          <a:prstGeom prst="rect">
            <a:avLst/>
          </a:prstGeom>
          <a:noFill/>
          <a:ln>
            <a:noFill/>
          </a:ln>
        </p:spPr>
      </p:pic>
      <p:sp>
        <p:nvSpPr>
          <p:cNvPr id="435" name="Google Shape;435;p33"/>
          <p:cNvSpPr txBox="1"/>
          <p:nvPr/>
        </p:nvSpPr>
        <p:spPr>
          <a:xfrm>
            <a:off x="555758" y="499182"/>
            <a:ext cx="4866847" cy="365327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800" b="1" dirty="0">
                <a:solidFill>
                  <a:schemeClr val="accent4"/>
                </a:solidFill>
                <a:latin typeface="Times New Roman"/>
                <a:ea typeface="Times New Roman"/>
                <a:cs typeface="Times New Roman"/>
                <a:sym typeface="Times New Roman"/>
              </a:rPr>
              <a:t>1.2.2. Tác phẩm</a:t>
            </a:r>
            <a:endParaRPr sz="2800" b="1" dirty="0">
              <a:solidFill>
                <a:schemeClr val="accent4"/>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T</a:t>
            </a:r>
            <a:r>
              <a:rPr lang="en-US" sz="2800" dirty="0" err="1">
                <a:latin typeface="Times New Roman"/>
                <a:ea typeface="Times New Roman"/>
                <a:cs typeface="Times New Roman"/>
                <a:sym typeface="Times New Roman"/>
              </a:rPr>
              <a:t>rích</a:t>
            </a:r>
            <a:r>
              <a:rPr lang="en-US" sz="2800" dirty="0">
                <a:latin typeface="Times New Roman"/>
                <a:ea typeface="Times New Roman"/>
                <a:cs typeface="Times New Roman"/>
                <a:sym typeface="Times New Roman"/>
              </a:rPr>
              <a:t> </a:t>
            </a:r>
            <a:r>
              <a:rPr lang="en" sz="2800" dirty="0">
                <a:latin typeface="Times New Roman"/>
                <a:ea typeface="Times New Roman"/>
                <a:cs typeface="Times New Roman"/>
                <a:sym typeface="Times New Roman"/>
              </a:rPr>
              <a:t>từ chương 1 trong </a:t>
            </a:r>
            <a:r>
              <a:rPr lang="en" sz="2800" b="1" i="1" dirty="0">
                <a:latin typeface="Times New Roman"/>
                <a:ea typeface="Times New Roman"/>
                <a:cs typeface="Times New Roman"/>
                <a:sym typeface="Times New Roman"/>
              </a:rPr>
              <a:t>Dế mèn phiêu lưu kí</a:t>
            </a:r>
            <a:r>
              <a:rPr lang="en" sz="2800" b="1" dirty="0">
                <a:latin typeface="Times New Roman"/>
                <a:ea typeface="Times New Roman"/>
                <a:cs typeface="Times New Roman"/>
                <a:sym typeface="Times New Roman"/>
              </a:rPr>
              <a:t> </a:t>
            </a:r>
            <a:r>
              <a:rPr lang="en" sz="2800" dirty="0">
                <a:latin typeface="Times New Roman"/>
                <a:ea typeface="Times New Roman"/>
                <a:cs typeface="Times New Roman"/>
                <a:sym typeface="Times New Roman"/>
              </a:rPr>
              <a:t>(1941) (gồm 10 chương), là tác phẩm nổi tiếng nhất của Tô Hoài viết về loài vật, dành cho lứa tuổi thiếu nhi.</a:t>
            </a:r>
            <a:endParaRPr sz="2800"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12 de octubre: “Día del Respeto a la Diversidad Cultural” by Slidesgo">
  <a:themeElements>
    <a:clrScheme name="Simple Light">
      <a:dk1>
        <a:srgbClr val="342356"/>
      </a:dk1>
      <a:lt1>
        <a:srgbClr val="519CC9"/>
      </a:lt1>
      <a:dk2>
        <a:srgbClr val="A8D2E9"/>
      </a:dk2>
      <a:lt2>
        <a:srgbClr val="D9EEFA"/>
      </a:lt2>
      <a:accent1>
        <a:srgbClr val="D51A35"/>
      </a:accent1>
      <a:accent2>
        <a:srgbClr val="FFC800"/>
      </a:accent2>
      <a:accent3>
        <a:srgbClr val="9AA5BB"/>
      </a:accent3>
      <a:accent4>
        <a:srgbClr val="059170"/>
      </a:accent4>
      <a:accent5>
        <a:srgbClr val="406451"/>
      </a:accent5>
      <a:accent6>
        <a:srgbClr val="FF8B2F"/>
      </a:accent6>
      <a:hlink>
        <a:srgbClr val="3423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1450</Words>
  <Application>Microsoft Office PowerPoint</Application>
  <PresentationFormat>On-screen Show (16:9)</PresentationFormat>
  <Paragraphs>136</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Pacifico</vt:lpstr>
      <vt:lpstr>Open Sans</vt:lpstr>
      <vt:lpstr>Arial</vt:lpstr>
      <vt:lpstr>Titan One</vt:lpstr>
      <vt:lpstr>Barlow Medium</vt:lpstr>
      <vt:lpstr>Barlow</vt:lpstr>
      <vt:lpstr>Times New Roman</vt:lpstr>
      <vt:lpstr>12 de octubre: “Día del Respeto a la Diversidad Cultural” by Slidesgo</vt:lpstr>
      <vt:lpstr>Khởi động </vt:lpstr>
      <vt:lpstr>Chia sẻ Hãy chia sẻ về một trải nghiệm đáng nhớ của em.    </vt:lpstr>
      <vt:lpstr>Bài học đường đời đầu tiên</vt:lpstr>
      <vt:lpstr>Hình thành kiến thức </vt:lpstr>
      <vt:lpstr>Tìm hiểu chung</vt:lpstr>
      <vt:lpstr>1.1. Tìm hiểu về các kiến thức ngữ văn liên quan đến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chi tiết</vt:lpstr>
      <vt:lpstr>2.1.  Bức tranh chân dung tự họa của Dế Mèn </vt:lpstr>
      <vt:lpstr>PowerPoint Presentation</vt:lpstr>
      <vt:lpstr>PowerPoint Presentation</vt:lpstr>
      <vt:lpstr>PowerPoint Presentation</vt:lpstr>
      <vt:lpstr>2.2.  Bài học đường đời đầu tiên</vt:lpstr>
      <vt:lpstr>a.Nhân vật Dế Mèn kể về Dế Choắt</vt:lpstr>
      <vt:lpstr>PowerPoint Presentation</vt:lpstr>
      <vt:lpstr>PowerPoint Presentation</vt:lpstr>
      <vt:lpstr>c. Bài học đầu tiên của Dế Mèn </vt:lpstr>
      <vt:lpstr>PowerPoint Presentation</vt:lpstr>
      <vt:lpstr>2.3</vt:lpstr>
      <vt:lpstr>Luyện tập  </vt:lpstr>
      <vt:lpstr>Vận dụng </vt:lpstr>
      <vt:lpstr>Các em đã từng gây ra lỗi lầm với một người nào đó mà chưa có cơ hội xin lỗi chưa? Hãy viết lá thư gửi lời xin lỗi đến người đó ngay nhé!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 </dc:title>
  <cp:lastModifiedBy>Administrator</cp:lastModifiedBy>
  <cp:revision>51</cp:revision>
  <dcterms:modified xsi:type="dcterms:W3CDTF">2023-10-05T17:42:02Z</dcterms:modified>
</cp:coreProperties>
</file>