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4" r:id="rId2"/>
    <p:sldId id="362" r:id="rId3"/>
    <p:sldId id="360" r:id="rId4"/>
    <p:sldId id="349" r:id="rId5"/>
    <p:sldId id="351" r:id="rId6"/>
    <p:sldId id="352" r:id="rId7"/>
    <p:sldId id="353" r:id="rId8"/>
    <p:sldId id="363" r:id="rId9"/>
    <p:sldId id="365" r:id="rId10"/>
    <p:sldId id="364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laptop" initials="Ml" lastIdx="1" clrIdx="0">
    <p:extLst>
      <p:ext uri="{19B8F6BF-5375-455C-9EA6-DF929625EA0E}">
        <p15:presenceInfo xmlns:p15="http://schemas.microsoft.com/office/powerpoint/2012/main" userId="My 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E3365-E191-4E10-862E-7EA865CC802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FA7DC-1FB4-4DEE-B1BF-054360015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7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FFAA-6108-4E8B-B644-3C95480B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E6598-3C5D-4AB1-B398-F468F9705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134A9-8E9C-47BE-9799-704370B0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7114-7401-4972-A065-53DF4DB3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D923-D0BA-4B92-A815-24051AC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0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9661-BF4C-4FD0-9D90-41670F28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5EF2F-1DAB-491D-9457-7DB7394C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F5341-01D6-47AA-994D-5BE6CE7D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EE1A-D709-4CEA-853A-EFA026B0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4D21-ED6C-4FA7-80C6-A8B4A8B9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2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D9D85-B3A8-4CC7-8247-82B671EF5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D3F9A-CA67-4498-BDF3-099BC7E54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E760-E2B9-4D2B-B275-C34E2053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5EE35-B517-46A2-AAAF-6533817C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F10D-6025-48BA-824B-3A118C74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EA2-4D45-4655-8DEB-5F176C1D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75E3-CE6D-407E-BC51-A140FAAE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452D0-0A46-43F4-A989-11A63D08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1A80E-66CF-49B9-B358-1144561A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3358A-FD3A-42AD-8A56-FAF81DD0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8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4BE7-4DE0-405B-ACFD-57D8BE3B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AF3CF-CC7F-48CD-BAB5-42DE1631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CDC6-9EF4-4CB6-97ED-D47DFF17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BCA68-7C26-4422-A865-A7D99856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D6FE-01CD-4046-9306-2A29AA4F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B27C-D2AA-45CC-BBF0-81A7F427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C710-D507-404C-A17C-9A891FFB9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F892-D99A-4C04-BE6C-FE6FBD50A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B5C3F-BDD3-4E0B-8A05-0A78B183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BC03-5970-4AA3-944B-3EB3D62C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DA83-21F9-4489-8E7E-BB732B92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B1D7-52E1-49CE-8A19-6C9A8BD3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7ED99-D6B0-43A5-A285-08B8A3716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B0BC-96C4-4E92-96DF-17F43AAAB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A561C-17B0-4580-B2AF-233C13B4E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4DD5D-D7C2-40CE-9280-D05D56838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15181-00F2-4DE7-96D2-279E7B49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18A1CD-66E1-4D22-95C9-DA32BF66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9578F-256F-4160-8A45-970A0E4B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5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12C4-1BEC-49EE-985B-C750C4FA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7940B-A048-4A18-9794-DF96D729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317AD-20C7-4D43-BAE4-57ED6B7C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A0B8A-5CFD-46FF-8C27-579F748D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555D0-EDA1-4B7D-AE84-9474402C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C813E-CB95-409D-98CB-070F263E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5AB7B-5D69-4679-BA91-9E6202EE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8287-C57D-44BD-AB71-A37953D2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1861-BA4A-4488-8206-AD721974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837E4-4A89-4BB9-ABE9-B5449CEB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0CFA-5BF8-4F91-83D3-96E02257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31404-B16C-45AE-8670-0060691E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FEBB0-2AC7-499F-881B-F0B1726C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1CA0-9EB2-4807-BE62-2971FBA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8EB1-C620-48EE-8D97-90A236B3C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DF5D0-DF7E-464F-9428-DD4F43C72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4EB07-C976-47D5-AF96-15EB6147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299B-31EF-4EC1-845C-C937B576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B75C-F794-4E53-A787-169F569D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F2F7-9440-498B-8673-CB44E587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90C79-90FA-4C81-8FAD-FF8A3B888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54AEC-35D3-4C55-AA50-E9A80593B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8C55-DC70-4834-83B4-76CF1E1CF3BC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CFA8-6AAD-426F-8ADE-A8FA3FAA3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6C58-42E2-4A8B-A9B1-91B6900F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401A-5B20-416F-8565-D7E073B20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9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35F748-31AE-4C11-B7B4-359992A81235}"/>
              </a:ext>
            </a:extLst>
          </p:cNvPr>
          <p:cNvSpPr txBox="1"/>
          <p:nvPr/>
        </p:nvSpPr>
        <p:spPr>
          <a:xfrm>
            <a:off x="-93672" y="3021655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20 </a:t>
            </a:r>
          </a:p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VÀ DIỆN TÍCH MỘT SỐ TỨ GIÁC ĐÃ HỌC</a:t>
            </a:r>
          </a:p>
        </p:txBody>
      </p:sp>
    </p:spTree>
    <p:extLst>
      <p:ext uri="{BB962C8B-B14F-4D97-AF65-F5344CB8AC3E}">
        <p14:creationId xmlns:p14="http://schemas.microsoft.com/office/powerpoint/2010/main" val="205238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B4E8D780-489A-444C-B054-A7D274DBA74C}"/>
              </a:ext>
            </a:extLst>
          </p:cNvPr>
          <p:cNvSpPr/>
          <p:nvPr/>
        </p:nvSpPr>
        <p:spPr>
          <a:xfrm>
            <a:off x="3352800" y="115669"/>
            <a:ext cx="58674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0" y="985371"/>
                <a:ext cx="121920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Xem lại các bài tập đã làm trong tiết học.</a:t>
                </a:r>
              </a:p>
              <a:p>
                <a:pPr algn="just"/>
                <a:r>
                  <a:rPr lang="vi-V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Học thuộc</a:t>
                </a:r>
                <a:r>
                  <a:rPr lang="vi-VN" sz="320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320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ông </a:t>
                </a:r>
                <a:r>
                  <a:rPr lang="vi-V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 tính chu vi, diện tích hình bình hành.</a:t>
                </a:r>
                <a:endPara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Bài tập: Một mảnh đất hình bình hành có cạnh đáy là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27 </m:t>
                    </m:r>
                    <m:r>
                      <a:rPr lang="vi-VN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Người ta thu hẹp lại mảnh đất do bằng việc cắt giảm đáy của hình bình hành này khoảng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hình bình hành mới có diện tích nhỏ hơn mảnh đất ban đầu là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15 </m:t>
                    </m:r>
                    <m:sSup>
                      <m:sSupPr>
                        <m:ctrlPr>
                          <a:rPr lang="vi-V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diện tích mảnh đất hình bình hành ban đầu. </a:t>
                </a:r>
              </a:p>
              <a:p>
                <a:r>
                  <a:rPr lang="vi-VN" sz="32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Chuẩn bị bài sau</a:t>
                </a:r>
                <a:r>
                  <a:rPr lang="vi-VN" sz="32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vi,diện tích hình thoi</a:t>
                </a:r>
                <a:r>
                  <a:rPr lang="vi-VN" sz="320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5371"/>
                <a:ext cx="12192000" cy="3539430"/>
              </a:xfrm>
              <a:prstGeom prst="rect">
                <a:avLst/>
              </a:prstGeom>
              <a:blipFill>
                <a:blip r:embed="rId2"/>
                <a:stretch>
                  <a:fillRect l="-1250" t="-2414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5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2BD1E4-3D27-44FB-A5FD-BC793EB44911}"/>
              </a:ext>
            </a:extLst>
          </p:cNvPr>
          <p:cNvSpPr/>
          <p:nvPr/>
        </p:nvSpPr>
        <p:spPr>
          <a:xfrm>
            <a:off x="2688772" y="1844039"/>
            <a:ext cx="7217228" cy="21052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8cm,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56cm</a:t>
            </a:r>
            <a:r>
              <a:rPr lang="en-US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AAE207-8E62-4417-9FA9-9F5FE8B0D722}"/>
              </a:ext>
            </a:extLst>
          </p:cNvPr>
          <p:cNvSpPr/>
          <p:nvPr/>
        </p:nvSpPr>
        <p:spPr>
          <a:xfrm>
            <a:off x="2173446" y="4526239"/>
            <a:ext cx="8395493" cy="13841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56 : 8 = 7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02A5D-84EF-4035-A6E6-02845EC7814D}"/>
              </a:ext>
            </a:extLst>
          </p:cNvPr>
          <p:cNvSpPr txBox="1"/>
          <p:nvPr/>
        </p:nvSpPr>
        <p:spPr>
          <a:xfrm>
            <a:off x="2842260" y="255485"/>
            <a:ext cx="465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Kiểm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cũ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729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6EB66-A435-4190-8F8E-AC3399B71AD7}"/>
              </a:ext>
            </a:extLst>
          </p:cNvPr>
          <p:cNvSpPr txBox="1"/>
          <p:nvPr/>
        </p:nvSpPr>
        <p:spPr>
          <a:xfrm>
            <a:off x="659752" y="68119"/>
            <a:ext cx="1087249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7F0459-B92E-4483-A9C3-87EA5F5F6EC8}"/>
              </a:ext>
            </a:extLst>
          </p:cNvPr>
          <p:cNvSpPr txBox="1"/>
          <p:nvPr/>
        </p:nvSpPr>
        <p:spPr>
          <a:xfrm>
            <a:off x="974967" y="728150"/>
            <a:ext cx="1087249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77EF55-124A-4CDC-A1A7-8901A16643AE}"/>
              </a:ext>
            </a:extLst>
          </p:cNvPr>
          <p:cNvSpPr/>
          <p:nvPr/>
        </p:nvSpPr>
        <p:spPr>
          <a:xfrm>
            <a:off x="200223" y="4475995"/>
            <a:ext cx="6661507" cy="18104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77365-448C-4791-9D6D-2B1597531D61}"/>
              </a:ext>
            </a:extLst>
          </p:cNvPr>
          <p:cNvSpPr txBox="1"/>
          <p:nvPr/>
        </p:nvSpPr>
        <p:spPr>
          <a:xfrm>
            <a:off x="801279" y="1332806"/>
            <a:ext cx="602372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vi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4FA5E9-72AE-4BFA-A26A-E7B1CB664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5" y="1406254"/>
            <a:ext cx="657664" cy="1055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D7321-B2E7-4780-9E1B-8BD0944B5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63" y="672810"/>
            <a:ext cx="5150715" cy="238058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D205BF-C703-4AC0-A454-9CD8DB7AD722}"/>
              </a:ext>
            </a:extLst>
          </p:cNvPr>
          <p:cNvSpPr/>
          <p:nvPr/>
        </p:nvSpPr>
        <p:spPr>
          <a:xfrm>
            <a:off x="200223" y="3243823"/>
            <a:ext cx="6620979" cy="10552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VD3(SGK/98):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5cm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6B2A78-EBC2-43FD-8B53-76FAB438F529}"/>
              </a:ext>
            </a:extLst>
          </p:cNvPr>
          <p:cNvSpPr txBox="1"/>
          <p:nvPr/>
        </p:nvSpPr>
        <p:spPr>
          <a:xfrm>
            <a:off x="659752" y="4475995"/>
            <a:ext cx="6033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Chu vi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2.(3 + 5) = 2 . 8 = 16 (cm)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68E935-ED2A-4F3C-A522-7C5477A70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59" y="2750546"/>
            <a:ext cx="3765290" cy="23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" grpId="0" animBg="1"/>
      <p:bldP spid="13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6EB66-A435-4190-8F8E-AC3399B71AD7}"/>
              </a:ext>
            </a:extLst>
          </p:cNvPr>
          <p:cNvSpPr txBox="1"/>
          <p:nvPr/>
        </p:nvSpPr>
        <p:spPr>
          <a:xfrm>
            <a:off x="557023" y="57791"/>
            <a:ext cx="1087249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7F0459-B92E-4483-A9C3-87EA5F5F6EC8}"/>
              </a:ext>
            </a:extLst>
          </p:cNvPr>
          <p:cNvSpPr txBox="1"/>
          <p:nvPr/>
        </p:nvSpPr>
        <p:spPr>
          <a:xfrm>
            <a:off x="762481" y="529451"/>
            <a:ext cx="1087249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chuan video hinh dong hbh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25331387-4B2C-44E7-854A-A54FA3CFEA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92365" y="3287396"/>
            <a:ext cx="5705654" cy="3293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CD596B-3B59-4191-AD62-15FCF5490E7B}"/>
              </a:ext>
            </a:extLst>
          </p:cNvPr>
          <p:cNvSpPr/>
          <p:nvPr/>
        </p:nvSpPr>
        <p:spPr>
          <a:xfrm>
            <a:off x="0" y="1721114"/>
            <a:ext cx="6966408" cy="19705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7A8C80-8789-4904-A7FF-C75F18169777}"/>
              </a:ext>
            </a:extLst>
          </p:cNvPr>
          <p:cNvSpPr/>
          <p:nvPr/>
        </p:nvSpPr>
        <p:spPr>
          <a:xfrm>
            <a:off x="0" y="3817852"/>
            <a:ext cx="6966408" cy="29682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F0D5A-4670-442F-89C3-CD1B97BB5944}"/>
              </a:ext>
            </a:extLst>
          </p:cNvPr>
          <p:cNvSpPr/>
          <p:nvPr/>
        </p:nvSpPr>
        <p:spPr>
          <a:xfrm>
            <a:off x="7098384" y="1065230"/>
            <a:ext cx="5093616" cy="18759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8HS/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ồng hồ đếm ngược 3 phút có âm thanh - 3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DFFEF186-3166-4457-BDE4-D9BC40B438C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8159" y="16868"/>
            <a:ext cx="1498999" cy="8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6EB66-A435-4190-8F8E-AC3399B71AD7}"/>
              </a:ext>
            </a:extLst>
          </p:cNvPr>
          <p:cNvSpPr txBox="1"/>
          <p:nvPr/>
        </p:nvSpPr>
        <p:spPr>
          <a:xfrm>
            <a:off x="604157" y="472949"/>
            <a:ext cx="1087249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7F0459-B92E-4483-A9C3-87EA5F5F6EC8}"/>
              </a:ext>
            </a:extLst>
          </p:cNvPr>
          <p:cNvSpPr txBox="1"/>
          <p:nvPr/>
        </p:nvSpPr>
        <p:spPr>
          <a:xfrm>
            <a:off x="919372" y="1134935"/>
            <a:ext cx="1087249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Chu vi,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8EF99-8A60-4890-AEED-DDB45485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7" y="2953540"/>
            <a:ext cx="9970301" cy="2391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EDF2D-A55E-4419-89F5-5BE0DC6A9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5" y="1406254"/>
            <a:ext cx="657664" cy="1055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340481-022C-4888-9634-DCCB8E3E39FB}"/>
              </a:ext>
            </a:extLst>
          </p:cNvPr>
          <p:cNvSpPr txBox="1"/>
          <p:nvPr/>
        </p:nvSpPr>
        <p:spPr>
          <a:xfrm>
            <a:off x="604157" y="2068240"/>
            <a:ext cx="106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</p:txBody>
      </p:sp>
    </p:spTree>
    <p:extLst>
      <p:ext uri="{BB962C8B-B14F-4D97-AF65-F5344CB8AC3E}">
        <p14:creationId xmlns:p14="http://schemas.microsoft.com/office/powerpoint/2010/main" val="34360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DD3D6A-8784-4FC0-944D-E1DA24802150}"/>
              </a:ext>
            </a:extLst>
          </p:cNvPr>
          <p:cNvSpPr/>
          <p:nvPr/>
        </p:nvSpPr>
        <p:spPr>
          <a:xfrm>
            <a:off x="411480" y="536864"/>
            <a:ext cx="10879702" cy="1330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VD5: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15BFB5-94B3-46C1-A203-7771B777B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68" y="2586832"/>
            <a:ext cx="4561732" cy="26527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A7D779-C4D4-48C8-9632-BC55ED2B75AF}"/>
              </a:ext>
            </a:extLst>
          </p:cNvPr>
          <p:cNvSpPr/>
          <p:nvPr/>
        </p:nvSpPr>
        <p:spPr>
          <a:xfrm>
            <a:off x="411480" y="3048693"/>
            <a:ext cx="6941399" cy="13300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30 = 600 (cm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DD3D6A-8784-4FC0-944D-E1DA24802150}"/>
              </a:ext>
            </a:extLst>
          </p:cNvPr>
          <p:cNvSpPr/>
          <p:nvPr/>
        </p:nvSpPr>
        <p:spPr>
          <a:xfrm>
            <a:off x="124690" y="157202"/>
            <a:ext cx="7694363" cy="37465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LT2(SGK/99):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12m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10m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AMCN,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50 000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40 000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37F58-DBDB-4C82-90CF-2454381B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39" y="516928"/>
            <a:ext cx="4543501" cy="267392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E31D5C-35F9-4EAC-97B8-67F19D7C7AE6}"/>
              </a:ext>
            </a:extLst>
          </p:cNvPr>
          <p:cNvSpPr/>
          <p:nvPr/>
        </p:nvSpPr>
        <p:spPr>
          <a:xfrm>
            <a:off x="1598009" y="4026871"/>
            <a:ext cx="8995981" cy="26739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12. 10 = 120 m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. 10 = 60 m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 – 60 = 60 m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. 50.000 = 3 000 000 đ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trả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. 40 000 = 2 400 000đ</a:t>
            </a:r>
          </a:p>
        </p:txBody>
      </p:sp>
    </p:spTree>
    <p:extLst>
      <p:ext uri="{BB962C8B-B14F-4D97-AF65-F5344CB8AC3E}">
        <p14:creationId xmlns:p14="http://schemas.microsoft.com/office/powerpoint/2010/main" val="26013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C85AB7-4E3B-4271-8A7B-AA311F4A4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04" y="137866"/>
            <a:ext cx="1485938" cy="111715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096707-D91F-4336-A2ED-71E00679E7F9}"/>
              </a:ext>
            </a:extLst>
          </p:cNvPr>
          <p:cNvSpPr/>
          <p:nvPr/>
        </p:nvSpPr>
        <p:spPr>
          <a:xfrm>
            <a:off x="-1" y="582591"/>
            <a:ext cx="7340253" cy="14773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56000">
                <a:schemeClr val="bg1">
                  <a:alpha val="59000"/>
                  <a:lumMod val="20000"/>
                  <a:lumOff val="80000"/>
                </a:schemeClr>
              </a:gs>
              <a:gs pos="100000">
                <a:srgbClr val="F8FEB0">
                  <a:alpha val="37000"/>
                  <a:lumMod val="0"/>
                  <a:lumOff val="100000"/>
                </a:srgbClr>
              </a:gs>
            </a:gsLst>
            <a:lin ang="27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vi-VN" sz="3000" spc="-9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bìa hình bình hành diện tích              , có độ một cạnh là     cm và chiều cao ứng với cạnh còn lại là          . Tính chu vi mảnh bìa đó?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B4EB1-E5EF-4E18-A7A7-7D37C7EC4A6C}"/>
              </a:ext>
            </a:extLst>
          </p:cNvPr>
          <p:cNvSpPr/>
          <p:nvPr/>
        </p:nvSpPr>
        <p:spPr>
          <a:xfrm>
            <a:off x="0" y="59371"/>
            <a:ext cx="34851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sung:</a:t>
            </a:r>
            <a:endParaRPr lang="en-US" sz="2800" b="1" cap="none" spc="0" dirty="0">
              <a:ln/>
              <a:solidFill>
                <a:srgbClr val="0000FF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011051" y="1204587"/>
          <a:ext cx="355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320" imgH="304560" progId="Equation.DSMT4">
                  <p:embed/>
                </p:oleObj>
              </mc:Choice>
              <mc:Fallback>
                <p:oleObj name="Equation" r:id="rId3" imgW="355320" imgH="3045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1051" y="1204587"/>
                        <a:ext cx="355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844977" y="530820"/>
          <a:ext cx="1155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600" imgH="507960" progId="Equation.DSMT4">
                  <p:embed/>
                </p:oleObj>
              </mc:Choice>
              <mc:Fallback>
                <p:oleObj name="Equation" r:id="rId5" imgW="1155600" imgH="507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4977" y="530820"/>
                        <a:ext cx="1155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266864" y="1642998"/>
          <a:ext cx="609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317160" progId="Equation.DSMT4">
                  <p:embed/>
                </p:oleObj>
              </mc:Choice>
              <mc:Fallback>
                <p:oleObj name="Equation" r:id="rId7" imgW="609480" imgH="31716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6864" y="1642998"/>
                        <a:ext cx="609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7970066" y="935774"/>
            <a:ext cx="3240881" cy="1242849"/>
            <a:chOff x="6324600" y="3124201"/>
            <a:chExt cx="3240881" cy="1242849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7010400" y="3124201"/>
              <a:ext cx="2555081" cy="1242849"/>
              <a:chOff x="336" y="1824"/>
              <a:chExt cx="1392" cy="864"/>
            </a:xfrm>
          </p:grpSpPr>
          <p:sp>
            <p:nvSpPr>
              <p:cNvPr id="41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9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auto">
              <a:xfrm>
                <a:off x="638" y="2064"/>
                <a:ext cx="52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</a:rPr>
                  <a:t>1dm</a:t>
                </a:r>
              </a:p>
            </p:txBody>
          </p:sp>
        </p:grp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6324600" y="3335254"/>
              <a:ext cx="969169" cy="4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14 cm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9182142" y="935774"/>
            <a:ext cx="12526" cy="12428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207194" y="2040517"/>
            <a:ext cx="152400" cy="121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B8332B-7CAB-4A20-9FEA-96D7C006838D}"/>
              </a:ext>
            </a:extLst>
          </p:cNvPr>
          <p:cNvSpPr txBox="1"/>
          <p:nvPr/>
        </p:nvSpPr>
        <p:spPr>
          <a:xfrm>
            <a:off x="2637300" y="2115521"/>
            <a:ext cx="17900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3047" y="2893512"/>
                <a:ext cx="6538586" cy="36701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8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180 :10=18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14+18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=64 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7" y="2893512"/>
                <a:ext cx="6538586" cy="3670126"/>
              </a:xfrm>
              <a:prstGeom prst="rect">
                <a:avLst/>
              </a:prstGeom>
              <a:blipFill rotWithShape="0">
                <a:blip r:embed="rId11"/>
                <a:stretch>
                  <a:fillRect l="-18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1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0" grpId="0"/>
      <p:bldP spid="44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06D3E0-29AA-451B-B931-DC2223ED7067}"/>
              </a:ext>
            </a:extLst>
          </p:cNvPr>
          <p:cNvSpPr/>
          <p:nvPr/>
        </p:nvSpPr>
        <p:spPr>
          <a:xfrm>
            <a:off x="7147087" y="-428114"/>
            <a:ext cx="4376857" cy="112523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2" y="0"/>
            <a:ext cx="11735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7842</TotalTime>
  <Words>702</Words>
  <Application>Microsoft Office PowerPoint</Application>
  <PresentationFormat>Widescreen</PresentationFormat>
  <Paragraphs>55</Paragraphs>
  <Slides>10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HOANG MEN</cp:lastModifiedBy>
  <cp:revision>48</cp:revision>
  <dcterms:created xsi:type="dcterms:W3CDTF">2021-08-12T07:56:24Z</dcterms:created>
  <dcterms:modified xsi:type="dcterms:W3CDTF">2022-12-26T14:41:18Z</dcterms:modified>
</cp:coreProperties>
</file>