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85" r:id="rId3"/>
    <p:sldId id="286" r:id="rId4"/>
    <p:sldId id="28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208EF-6235-415D-A853-32C735D0EEF3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3754-00DF-4F7E-8C85-23B40731F9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20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208EF-6235-415D-A853-32C735D0EEF3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3754-00DF-4F7E-8C85-23B40731F9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76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208EF-6235-415D-A853-32C735D0EEF3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3754-00DF-4F7E-8C85-23B40731F9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881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208EF-6235-415D-A853-32C735D0EEF3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3754-00DF-4F7E-8C85-23B40731F9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343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208EF-6235-415D-A853-32C735D0EEF3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3754-00DF-4F7E-8C85-23B40731F9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05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208EF-6235-415D-A853-32C735D0EEF3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3754-00DF-4F7E-8C85-23B40731F9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772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208EF-6235-415D-A853-32C735D0EEF3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3754-00DF-4F7E-8C85-23B40731F9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940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208EF-6235-415D-A853-32C735D0EEF3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3754-00DF-4F7E-8C85-23B40731F9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7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208EF-6235-415D-A853-32C735D0EEF3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3754-00DF-4F7E-8C85-23B40731F9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420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208EF-6235-415D-A853-32C735D0EEF3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3754-00DF-4F7E-8C85-23B40731F9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83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208EF-6235-415D-A853-32C735D0EEF3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3754-00DF-4F7E-8C85-23B40731F9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2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208EF-6235-415D-A853-32C735D0EEF3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F3754-00DF-4F7E-8C85-23B40731F9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57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717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054485" y="2035474"/>
            <a:ext cx="9123683" cy="2800767"/>
          </a:xfrm>
          <a:prstGeom prst="rect">
            <a:avLst/>
          </a:prstGeom>
          <a:ln w="0"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GIẢI BÀI TOÁN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BẰNG CÁCH :LẬP PHƯƠNG TRÌNH</a:t>
            </a:r>
            <a:endParaRPr lang="en-US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83966" y="0"/>
            <a:ext cx="3377600" cy="17227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ttb\Desktop\TƯ LIỆU- LỚP 6\Tài liệu\Hình nền\3184372001_1028379458_574_57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-290287"/>
            <a:ext cx="12192000" cy="7474857"/>
          </a:xfrm>
          <a:noFill/>
        </p:spPr>
      </p:pic>
      <p:sp>
        <p:nvSpPr>
          <p:cNvPr id="4099" name="Title 1"/>
          <p:cNvSpPr>
            <a:spLocks noGrp="1"/>
          </p:cNvSpPr>
          <p:nvPr>
            <p:ph type="title"/>
          </p:nvPr>
        </p:nvSpPr>
        <p:spPr>
          <a:xfrm>
            <a:off x="812800" y="-188682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* Ph</a:t>
            </a:r>
            <a:r>
              <a:rPr lang="vi-V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ương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pic>
        <p:nvPicPr>
          <p:cNvPr id="4102" name="Picture 2" descr="C:\Users\ttb\Desktop\LOP 6-GVG\Tài liệu\Hình nền\Flowers-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1484" y="5990767"/>
            <a:ext cx="2118784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2" descr="C:\Users\ttb\Desktop\TƯ LIỆU- LỚP 6\Tài liệu\Hình nền\120__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44100" y="6354528"/>
            <a:ext cx="19812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1436914" y="740228"/>
            <a:ext cx="10755085" cy="5776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	*B</a:t>
            </a:r>
            <a:r>
              <a:rPr lang="vi-VN" sz="40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ước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1: 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Lập PT </a:t>
            </a:r>
          </a:p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- Chọn ẩn (2 ẩn), </a:t>
            </a:r>
            <a:r>
              <a:rPr lang="vi-VN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đặt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Đk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cho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ẩn</a:t>
            </a:r>
            <a:endParaRPr lang="en-US" sz="4000" i="1" dirty="0" smtClean="0">
              <a:solidFill>
                <a:srgbClr val="0000FF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>
              <a:lnSpc>
                <a:spcPct val="90000"/>
              </a:lnSpc>
              <a:spcBef>
                <a:spcPct val="0"/>
              </a:spcBef>
              <a:buFontTx/>
              <a:buChar char="-"/>
            </a:pP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Biểu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diễn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các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vi-VN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đại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l</a:t>
            </a:r>
            <a:r>
              <a:rPr lang="vi-VN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ượng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ch</a:t>
            </a:r>
            <a:r>
              <a:rPr lang="vi-VN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ư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biết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theo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ẩn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và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các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vi-VN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đại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l</a:t>
            </a:r>
            <a:r>
              <a:rPr lang="vi-VN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ượng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vi-VN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đã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biết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  <a:p>
            <a:pPr lvl="0">
              <a:lnSpc>
                <a:spcPct val="90000"/>
              </a:lnSpc>
              <a:spcBef>
                <a:spcPct val="0"/>
              </a:spcBef>
              <a:buFontTx/>
              <a:buChar char="-"/>
            </a:pP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Lập pt biểu thị mối quan hệ giữa các </a:t>
            </a:r>
            <a:r>
              <a:rPr lang="vi-VN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đại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l</a:t>
            </a:r>
            <a:r>
              <a:rPr lang="vi-VN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ượng</a:t>
            </a:r>
            <a:endParaRPr lang="en-US" sz="4000" i="1" dirty="0" smtClean="0">
              <a:solidFill>
                <a:srgbClr val="0000FF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	*B</a:t>
            </a:r>
            <a:r>
              <a:rPr lang="vi-VN" sz="40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ước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2: 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Giải PT trên</a:t>
            </a:r>
          </a:p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	*B</a:t>
            </a:r>
            <a:r>
              <a:rPr lang="vi-VN" sz="40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ước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3: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Kiểm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tra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Đk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và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kết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luận</a:t>
            </a:r>
            <a:r>
              <a:rPr lang="en-US" sz="4000" i="1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nghiệm</a:t>
            </a:r>
            <a:endParaRPr lang="en-US" sz="4000" i="1" dirty="0" smtClean="0">
              <a:solidFill>
                <a:srgbClr val="0000FF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ttb\Desktop\TƯ LIỆU- LỚP 6\Tài liệu\Hình nền\3184372001_1028379458_574_57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-290287"/>
            <a:ext cx="12192000" cy="7474857"/>
          </a:xfrm>
          <a:noFill/>
        </p:spPr>
      </p:pic>
      <p:sp>
        <p:nvSpPr>
          <p:cNvPr id="4099" name="Title 1"/>
          <p:cNvSpPr>
            <a:spLocks noGrp="1"/>
          </p:cNvSpPr>
          <p:nvPr>
            <p:ph type="title"/>
          </p:nvPr>
        </p:nvSpPr>
        <p:spPr>
          <a:xfrm>
            <a:off x="812800" y="-188682"/>
            <a:ext cx="109728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II.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2" name="Picture 2" descr="C:\Users\ttb\Desktop\LOP 6-GVG\Tài liệu\Hình nền\Flowers-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1484" y="5990767"/>
            <a:ext cx="2118784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2" descr="C:\Users\ttb\Desktop\TƯ LIỆU- LỚP 6\Tài liệu\Hình nền\120__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44100" y="6354528"/>
            <a:ext cx="19812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1436914" y="740228"/>
            <a:ext cx="10755085" cy="5776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	</a:t>
            </a:r>
            <a:endParaRPr lang="en-US" sz="4000" i="1" dirty="0" smtClean="0">
              <a:solidFill>
                <a:srgbClr val="0000FF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618343" y="812799"/>
            <a:ext cx="9543143" cy="4847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	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1: </a:t>
            </a:r>
          </a:p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Một ô tô đi từ địa điểm A đến địa điểm B với vận tốc 40 km/h. Khi đi từ B về A xe đó tăng tốc thêm 5km/h nên về A sớm hon dự định 20 phút. </a:t>
            </a:r>
            <a:r>
              <a:rPr lang="en-US" sz="400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Tính quãng đường AB</a:t>
            </a:r>
            <a:endParaRPr lang="en-US" sz="4000" dirty="0" smtClean="0">
              <a:solidFill>
                <a:srgbClr val="0000FF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	</a:t>
            </a:r>
            <a:endParaRPr lang="en-US" sz="4000" i="1" dirty="0" smtClean="0">
              <a:solidFill>
                <a:srgbClr val="0000FF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ttb\Desktop\TƯ LIỆU- LỚP 6\Tài liệu\Hình nền\3184372001_1028379458_574_57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-290287"/>
            <a:ext cx="12192000" cy="7474857"/>
          </a:xfrm>
          <a:noFill/>
        </p:spPr>
      </p:pic>
      <p:sp>
        <p:nvSpPr>
          <p:cNvPr id="4099" name="Title 1"/>
          <p:cNvSpPr>
            <a:spLocks noGrp="1"/>
          </p:cNvSpPr>
          <p:nvPr>
            <p:ph type="title"/>
          </p:nvPr>
        </p:nvSpPr>
        <p:spPr>
          <a:xfrm>
            <a:off x="812800" y="-188682"/>
            <a:ext cx="109728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II.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2" name="Picture 2" descr="C:\Users\ttb\Desktop\LOP 6-GVG\Tài liệu\Hình nền\Flowers-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1484" y="5990767"/>
            <a:ext cx="2118784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2" descr="C:\Users\ttb\Desktop\TƯ LIỆU- LỚP 6\Tài liệu\Hình nền\120__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44100" y="6354528"/>
            <a:ext cx="198120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1436914" y="740228"/>
            <a:ext cx="10755085" cy="5776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	</a:t>
            </a:r>
            <a:endParaRPr lang="en-US" sz="4000" i="1" dirty="0" smtClean="0">
              <a:solidFill>
                <a:srgbClr val="0000FF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618343" y="1161143"/>
            <a:ext cx="9543143" cy="3904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	</a:t>
            </a:r>
            <a:endParaRPr lang="en-US" sz="4000" dirty="0" smtClean="0">
              <a:solidFill>
                <a:srgbClr val="0000FF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>
              <a:lnSpc>
                <a:spcPct val="170000"/>
              </a:lnSpc>
              <a:spcBef>
                <a:spcPct val="0"/>
              </a:spcBef>
            </a:pPr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	</a:t>
            </a:r>
            <a:r>
              <a:rPr lang="en-US" sz="13500" b="1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Bài</a:t>
            </a:r>
            <a:r>
              <a:rPr lang="en-US" sz="135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2: </a:t>
            </a:r>
          </a:p>
          <a:p>
            <a:pPr lvl="0">
              <a:lnSpc>
                <a:spcPct val="170000"/>
              </a:lnSpc>
              <a:spcBef>
                <a:spcPct val="0"/>
              </a:spcBef>
            </a:pP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Hai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tổ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cùng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làm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chung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1 CV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thì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12h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xong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Nh</a:t>
            </a:r>
            <a:r>
              <a:rPr lang="vi-VN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ư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ng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2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tổ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cùng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làm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trong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4h,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thì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tổ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(I) </a:t>
            </a:r>
            <a:r>
              <a:rPr lang="vi-VN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làm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việc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khác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tổ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(II)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làm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nốt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trong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10h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thì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xong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CV.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Hỏi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mỗi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tổ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làm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riêng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thì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trong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bao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lâu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0" dirty="0" err="1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xong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CV </a:t>
            </a:r>
            <a:r>
              <a:rPr lang="vi-VN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đó</a:t>
            </a:r>
            <a:r>
              <a:rPr lang="en-US" sz="16000" dirty="0" smtClean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lang="en-US" sz="16000" i="1" dirty="0" smtClean="0">
              <a:solidFill>
                <a:srgbClr val="0000FF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24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I. Kiến thức : * Phương pháp :</vt:lpstr>
      <vt:lpstr> II. Bài tập</vt:lpstr>
      <vt:lpstr> II. Bài tập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các em đã tới buổi học hôm nay</dc:title>
  <dc:creator>ADMIN</dc:creator>
  <cp:lastModifiedBy>Admin</cp:lastModifiedBy>
  <cp:revision>86</cp:revision>
  <dcterms:created xsi:type="dcterms:W3CDTF">2016-11-11T13:20:51Z</dcterms:created>
  <dcterms:modified xsi:type="dcterms:W3CDTF">2023-06-08T07:36:42Z</dcterms:modified>
</cp:coreProperties>
</file>