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5"/>
  </p:notesMasterIdLst>
  <p:sldIdLst>
    <p:sldId id="256" r:id="rId2"/>
    <p:sldId id="312" r:id="rId3"/>
    <p:sldId id="263" r:id="rId4"/>
    <p:sldId id="289" r:id="rId5"/>
    <p:sldId id="276" r:id="rId6"/>
    <p:sldId id="319" r:id="rId7"/>
    <p:sldId id="315" r:id="rId8"/>
    <p:sldId id="314" r:id="rId9"/>
    <p:sldId id="321" r:id="rId10"/>
    <p:sldId id="267" r:id="rId11"/>
    <p:sldId id="322" r:id="rId12"/>
    <p:sldId id="325" r:id="rId13"/>
    <p:sldId id="262" r:id="rId14"/>
    <p:sldId id="265" r:id="rId15"/>
    <p:sldId id="279" r:id="rId16"/>
    <p:sldId id="335" r:id="rId17"/>
    <p:sldId id="327" r:id="rId18"/>
    <p:sldId id="329" r:id="rId19"/>
    <p:sldId id="330" r:id="rId20"/>
    <p:sldId id="331" r:id="rId21"/>
    <p:sldId id="332" r:id="rId22"/>
    <p:sldId id="336" r:id="rId23"/>
    <p:sldId id="333" r:id="rId24"/>
  </p:sldIdLst>
  <p:sldSz cx="9144000" cy="5143500" type="screen16x9"/>
  <p:notesSz cx="6858000" cy="9144000"/>
  <p:embeddedFontLst>
    <p:embeddedFont>
      <p:font typeface="Bahnschrift Light Condensed" panose="020B0502040204020203" pitchFamily="34" charset="0"/>
      <p:regular r:id="rId26"/>
    </p:embeddedFont>
    <p:embeddedFont>
      <p:font typeface="Bad Script" panose="020B0604020202020204" charset="0"/>
      <p:regular r:id="rId27"/>
    </p:embeddedFont>
    <p:embeddedFont>
      <p:font typeface="Raleway" panose="020B0604020202020204" charset="0"/>
      <p:regular r:id="rId28"/>
      <p:bold r:id="rId29"/>
      <p:italic r:id="rId30"/>
      <p:boldItalic r:id="rId31"/>
    </p:embeddedFont>
    <p:embeddedFont>
      <p:font typeface="Bebas Neue" panose="020B0604020202020204" charset="0"/>
      <p:regular r:id="rId32"/>
    </p:embeddedFont>
    <p:embeddedFont>
      <p:font typeface="Cambria Math" panose="02040503050406030204" pitchFamily="18" charset="0"/>
      <p:regular r:id="rId33"/>
    </p:embeddedFont>
    <p:embeddedFont>
      <p:font typeface="Segoe UI Black" panose="020B0A02040204020203" pitchFamily="34" charset="0"/>
      <p:bold r:id="rId34"/>
      <p:boldItalic r:id="rId35"/>
    </p:embeddedFont>
    <p:embeddedFont>
      <p:font typeface="Raleway Thin" panose="020B0604020202020204" charset="0"/>
      <p:regular r:id="rId36"/>
      <p:bold r:id="rId37"/>
      <p:italic r:id="rId38"/>
      <p:boldItalic r:id="rId39"/>
    </p:embeddedFont>
    <p:embeddedFont>
      <p:font typeface="Bahnschrift SemiBold" panose="020B0502040204020203" pitchFamily="34" charset="0"/>
      <p:bold r:id="rId40"/>
    </p:embeddedFont>
    <p:embeddedFont>
      <p:font typeface="Bahnschrift SemiBold SemiConden" panose="020B0502040204020203" pitchFamily="34" charset="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3DBD9A"/>
    <a:srgbClr val="465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E99470-C433-4CAF-8687-7745E61DB5F5}">
  <a:tblStyle styleId="{B7E99470-C433-4CAF-8687-7745E61DB5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snapToGrid="0">
      <p:cViewPr varScale="1">
        <p:scale>
          <a:sx n="109" d="100"/>
          <a:sy n="109" d="100"/>
        </p:scale>
        <p:origin x="3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e2b3ea154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e2b3ea154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65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d76cbbe960_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d76cbbe960_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e43da4a7d3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e43da4a7d3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86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afead7cb4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afead7cb4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21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77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90b1cc5095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90b1cc5095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30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0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e5e6172f83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e5e6172f83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15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gafead7cb4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0" name="Google Shape;2230;gafead7cb4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762304e3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762304e3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80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48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5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afead7cb4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afead7cb4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768100"/>
            <a:ext cx="4752000" cy="225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600"/>
              <a:buFont typeface="Raleway Thin"/>
              <a:buNone/>
              <a:defRPr sz="4600">
                <a:latin typeface="Raleway Thin"/>
                <a:ea typeface="Raleway Thin"/>
                <a:cs typeface="Raleway Thin"/>
                <a:sym typeface="Raleway Thin"/>
              </a:defRPr>
            </a:lvl1pPr>
            <a:lvl2pPr lvl="1" rtl="0">
              <a:spcBef>
                <a:spcPts val="0"/>
              </a:spcBef>
              <a:spcAft>
                <a:spcPts val="0"/>
              </a:spcAft>
              <a:buSzPts val="4600"/>
              <a:buNone/>
              <a:defRPr sz="4600" b="1"/>
            </a:lvl2pPr>
            <a:lvl3pPr lvl="2" rtl="0">
              <a:spcBef>
                <a:spcPts val="0"/>
              </a:spcBef>
              <a:spcAft>
                <a:spcPts val="0"/>
              </a:spcAft>
              <a:buSzPts val="4600"/>
              <a:buNone/>
              <a:defRPr sz="4600" b="1"/>
            </a:lvl3pPr>
            <a:lvl4pPr lvl="3" rtl="0">
              <a:spcBef>
                <a:spcPts val="0"/>
              </a:spcBef>
              <a:spcAft>
                <a:spcPts val="0"/>
              </a:spcAft>
              <a:buSzPts val="4600"/>
              <a:buNone/>
              <a:defRPr sz="4600" b="1"/>
            </a:lvl4pPr>
            <a:lvl5pPr lvl="4" rtl="0">
              <a:spcBef>
                <a:spcPts val="0"/>
              </a:spcBef>
              <a:spcAft>
                <a:spcPts val="0"/>
              </a:spcAft>
              <a:buSzPts val="4600"/>
              <a:buNone/>
              <a:defRPr sz="4600" b="1"/>
            </a:lvl5pPr>
            <a:lvl6pPr lvl="5" rtl="0">
              <a:spcBef>
                <a:spcPts val="0"/>
              </a:spcBef>
              <a:spcAft>
                <a:spcPts val="0"/>
              </a:spcAft>
              <a:buSzPts val="4600"/>
              <a:buNone/>
              <a:defRPr sz="4600" b="1"/>
            </a:lvl6pPr>
            <a:lvl7pPr lvl="6" rtl="0">
              <a:spcBef>
                <a:spcPts val="0"/>
              </a:spcBef>
              <a:spcAft>
                <a:spcPts val="0"/>
              </a:spcAft>
              <a:buSzPts val="4600"/>
              <a:buNone/>
              <a:defRPr sz="4600" b="1"/>
            </a:lvl7pPr>
            <a:lvl8pPr lvl="7" rtl="0">
              <a:spcBef>
                <a:spcPts val="0"/>
              </a:spcBef>
              <a:spcAft>
                <a:spcPts val="0"/>
              </a:spcAft>
              <a:buSzPts val="4600"/>
              <a:buNone/>
              <a:defRPr sz="4600" b="1"/>
            </a:lvl8pPr>
            <a:lvl9pPr lvl="8" rtl="0">
              <a:spcBef>
                <a:spcPts val="0"/>
              </a:spcBef>
              <a:spcAft>
                <a:spcPts val="0"/>
              </a:spcAft>
              <a:buSzPts val="4600"/>
              <a:buNone/>
              <a:defRPr sz="4600" b="1"/>
            </a:lvl9pPr>
          </a:lstStyle>
          <a:p>
            <a:endParaRPr/>
          </a:p>
        </p:txBody>
      </p:sp>
      <p:sp>
        <p:nvSpPr>
          <p:cNvPr id="10" name="Google Shape;10;p2"/>
          <p:cNvSpPr txBox="1">
            <a:spLocks noGrp="1"/>
          </p:cNvSpPr>
          <p:nvPr>
            <p:ph type="subTitle" idx="1"/>
          </p:nvPr>
        </p:nvSpPr>
        <p:spPr>
          <a:xfrm>
            <a:off x="1024800" y="3519925"/>
            <a:ext cx="378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Bad Script"/>
              <a:buNone/>
              <a:defRPr sz="2800" b="1">
                <a:solidFill>
                  <a:schemeClr val="dk1"/>
                </a:solidFill>
                <a:latin typeface="Bad Script"/>
                <a:ea typeface="Bad Script"/>
                <a:cs typeface="Bad Script"/>
                <a:sym typeface="Bad Script"/>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1" name="Google Shape;11;p2"/>
          <p:cNvGrpSpPr/>
          <p:nvPr/>
        </p:nvGrpSpPr>
        <p:grpSpPr>
          <a:xfrm rot="2836504">
            <a:off x="8461173" y="4650540"/>
            <a:ext cx="838616" cy="763331"/>
            <a:chOff x="4779800" y="3121700"/>
            <a:chExt cx="150800" cy="137250"/>
          </a:xfrm>
        </p:grpSpPr>
        <p:sp>
          <p:nvSpPr>
            <p:cNvPr id="12" name="Google Shape;12;p2"/>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4794679">
            <a:off x="8160123" y="1627240"/>
            <a:ext cx="678761" cy="918614"/>
            <a:chOff x="5408700" y="2855000"/>
            <a:chExt cx="121525" cy="164475"/>
          </a:xfrm>
        </p:grpSpPr>
        <p:sp>
          <p:nvSpPr>
            <p:cNvPr id="18" name="Google Shape;18;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305022">
            <a:off x="3386827" y="3310278"/>
            <a:ext cx="1097696" cy="577952"/>
            <a:chOff x="5771177" y="4198236"/>
            <a:chExt cx="450550" cy="237228"/>
          </a:xfrm>
        </p:grpSpPr>
        <p:sp>
          <p:nvSpPr>
            <p:cNvPr id="21" name="Google Shape;21;p2"/>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533301" y="121697"/>
            <a:ext cx="795235" cy="427209"/>
            <a:chOff x="6398747" y="583237"/>
            <a:chExt cx="483132" cy="259528"/>
          </a:xfrm>
        </p:grpSpPr>
        <p:sp>
          <p:nvSpPr>
            <p:cNvPr id="28" name="Google Shape;28;p2"/>
            <p:cNvSpPr/>
            <p:nvPr/>
          </p:nvSpPr>
          <p:spPr>
            <a:xfrm>
              <a:off x="6398747" y="583237"/>
              <a:ext cx="483132" cy="251361"/>
            </a:xfrm>
            <a:custGeom>
              <a:avLst/>
              <a:gdLst/>
              <a:ahLst/>
              <a:cxnLst/>
              <a:rect l="l" t="t" r="r" b="b"/>
              <a:pathLst>
                <a:path w="7867" h="4094" extrusionOk="0">
                  <a:moveTo>
                    <a:pt x="2121" y="0"/>
                  </a:moveTo>
                  <a:cubicBezTo>
                    <a:pt x="2095" y="0"/>
                    <a:pt x="2068" y="6"/>
                    <a:pt x="2044" y="18"/>
                  </a:cubicBezTo>
                  <a:cubicBezTo>
                    <a:pt x="1997" y="42"/>
                    <a:pt x="1961" y="77"/>
                    <a:pt x="1949" y="137"/>
                  </a:cubicBezTo>
                  <a:lnTo>
                    <a:pt x="1177" y="3321"/>
                  </a:lnTo>
                  <a:lnTo>
                    <a:pt x="369" y="1028"/>
                  </a:lnTo>
                  <a:cubicBezTo>
                    <a:pt x="340" y="952"/>
                    <a:pt x="273" y="914"/>
                    <a:pt x="199" y="914"/>
                  </a:cubicBezTo>
                  <a:cubicBezTo>
                    <a:pt x="181" y="914"/>
                    <a:pt x="162" y="916"/>
                    <a:pt x="143" y="921"/>
                  </a:cubicBezTo>
                  <a:cubicBezTo>
                    <a:pt x="60" y="945"/>
                    <a:pt x="0" y="1040"/>
                    <a:pt x="36" y="1123"/>
                  </a:cubicBezTo>
                  <a:lnTo>
                    <a:pt x="1034" y="3987"/>
                  </a:lnTo>
                  <a:cubicBezTo>
                    <a:pt x="1058" y="4034"/>
                    <a:pt x="1105" y="4082"/>
                    <a:pt x="1165" y="4094"/>
                  </a:cubicBezTo>
                  <a:lnTo>
                    <a:pt x="1212" y="4094"/>
                  </a:lnTo>
                  <a:cubicBezTo>
                    <a:pt x="1295" y="4094"/>
                    <a:pt x="1355" y="4034"/>
                    <a:pt x="1379" y="3963"/>
                  </a:cubicBezTo>
                  <a:lnTo>
                    <a:pt x="2246" y="398"/>
                  </a:lnTo>
                  <a:cubicBezTo>
                    <a:pt x="3463" y="960"/>
                    <a:pt x="4790" y="1247"/>
                    <a:pt x="6122" y="1247"/>
                  </a:cubicBezTo>
                  <a:cubicBezTo>
                    <a:pt x="6649" y="1247"/>
                    <a:pt x="7178" y="1202"/>
                    <a:pt x="7700" y="1111"/>
                  </a:cubicBezTo>
                  <a:cubicBezTo>
                    <a:pt x="7795" y="1099"/>
                    <a:pt x="7867" y="1004"/>
                    <a:pt x="7843" y="921"/>
                  </a:cubicBezTo>
                  <a:cubicBezTo>
                    <a:pt x="7823" y="840"/>
                    <a:pt x="7751" y="785"/>
                    <a:pt x="7679" y="785"/>
                  </a:cubicBezTo>
                  <a:cubicBezTo>
                    <a:pt x="7666" y="785"/>
                    <a:pt x="7653" y="787"/>
                    <a:pt x="7641" y="790"/>
                  </a:cubicBezTo>
                  <a:cubicBezTo>
                    <a:pt x="7135" y="878"/>
                    <a:pt x="6625" y="921"/>
                    <a:pt x="6118" y="921"/>
                  </a:cubicBezTo>
                  <a:cubicBezTo>
                    <a:pt x="4765" y="921"/>
                    <a:pt x="3425" y="614"/>
                    <a:pt x="2199" y="18"/>
                  </a:cubicBezTo>
                  <a:cubicBezTo>
                    <a:pt x="2175" y="6"/>
                    <a:pt x="2148" y="0"/>
                    <a:pt x="212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24948" y="695963"/>
              <a:ext cx="124176" cy="131882"/>
            </a:xfrm>
            <a:custGeom>
              <a:avLst/>
              <a:gdLst/>
              <a:ahLst/>
              <a:cxnLst/>
              <a:rect l="l" t="t" r="r" b="b"/>
              <a:pathLst>
                <a:path w="2022" h="2148" extrusionOk="0">
                  <a:moveTo>
                    <a:pt x="600" y="0"/>
                  </a:moveTo>
                  <a:cubicBezTo>
                    <a:pt x="579" y="0"/>
                    <a:pt x="557" y="4"/>
                    <a:pt x="536" y="12"/>
                  </a:cubicBezTo>
                  <a:cubicBezTo>
                    <a:pt x="452" y="36"/>
                    <a:pt x="405" y="131"/>
                    <a:pt x="429" y="214"/>
                  </a:cubicBezTo>
                  <a:lnTo>
                    <a:pt x="761" y="1070"/>
                  </a:lnTo>
                  <a:lnTo>
                    <a:pt x="84" y="1628"/>
                  </a:lnTo>
                  <a:cubicBezTo>
                    <a:pt x="1" y="1676"/>
                    <a:pt x="1" y="1794"/>
                    <a:pt x="72" y="1854"/>
                  </a:cubicBezTo>
                  <a:cubicBezTo>
                    <a:pt x="96" y="1878"/>
                    <a:pt x="120" y="1901"/>
                    <a:pt x="155" y="1901"/>
                  </a:cubicBezTo>
                  <a:cubicBezTo>
                    <a:pt x="170" y="1904"/>
                    <a:pt x="185" y="1906"/>
                    <a:pt x="200" y="1906"/>
                  </a:cubicBezTo>
                  <a:cubicBezTo>
                    <a:pt x="244" y="1906"/>
                    <a:pt x="286" y="1892"/>
                    <a:pt x="322" y="1866"/>
                  </a:cubicBezTo>
                  <a:lnTo>
                    <a:pt x="892" y="1402"/>
                  </a:lnTo>
                  <a:lnTo>
                    <a:pt x="1142" y="2044"/>
                  </a:lnTo>
                  <a:cubicBezTo>
                    <a:pt x="1165" y="2091"/>
                    <a:pt x="1201" y="2127"/>
                    <a:pt x="1261" y="2139"/>
                  </a:cubicBezTo>
                  <a:cubicBezTo>
                    <a:pt x="1278" y="2145"/>
                    <a:pt x="1296" y="2148"/>
                    <a:pt x="1314" y="2148"/>
                  </a:cubicBezTo>
                  <a:cubicBezTo>
                    <a:pt x="1332" y="2148"/>
                    <a:pt x="1350" y="2145"/>
                    <a:pt x="1367" y="2139"/>
                  </a:cubicBezTo>
                  <a:cubicBezTo>
                    <a:pt x="1451" y="2115"/>
                    <a:pt x="1498" y="2020"/>
                    <a:pt x="1474" y="1937"/>
                  </a:cubicBezTo>
                  <a:lnTo>
                    <a:pt x="1177" y="1177"/>
                  </a:lnTo>
                  <a:lnTo>
                    <a:pt x="1938" y="559"/>
                  </a:lnTo>
                  <a:cubicBezTo>
                    <a:pt x="2009" y="511"/>
                    <a:pt x="2021" y="392"/>
                    <a:pt x="1950" y="333"/>
                  </a:cubicBezTo>
                  <a:cubicBezTo>
                    <a:pt x="1912" y="296"/>
                    <a:pt x="1865" y="278"/>
                    <a:pt x="1819" y="278"/>
                  </a:cubicBezTo>
                  <a:cubicBezTo>
                    <a:pt x="1776" y="278"/>
                    <a:pt x="1734" y="293"/>
                    <a:pt x="1700" y="321"/>
                  </a:cubicBezTo>
                  <a:lnTo>
                    <a:pt x="1047" y="844"/>
                  </a:lnTo>
                  <a:lnTo>
                    <a:pt x="761" y="107"/>
                  </a:lnTo>
                  <a:cubicBezTo>
                    <a:pt x="734" y="43"/>
                    <a:pt x="671" y="0"/>
                    <a:pt x="60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652684" y="747599"/>
              <a:ext cx="77441" cy="27567"/>
            </a:xfrm>
            <a:custGeom>
              <a:avLst/>
              <a:gdLst/>
              <a:ahLst/>
              <a:cxnLst/>
              <a:rect l="l" t="t" r="r" b="b"/>
              <a:pathLst>
                <a:path w="1261" h="449" extrusionOk="0">
                  <a:moveTo>
                    <a:pt x="205" y="1"/>
                  </a:moveTo>
                  <a:cubicBezTo>
                    <a:pt x="139" y="1"/>
                    <a:pt x="71" y="36"/>
                    <a:pt x="36" y="98"/>
                  </a:cubicBezTo>
                  <a:cubicBezTo>
                    <a:pt x="0" y="181"/>
                    <a:pt x="36" y="276"/>
                    <a:pt x="119" y="312"/>
                  </a:cubicBezTo>
                  <a:cubicBezTo>
                    <a:pt x="348" y="400"/>
                    <a:pt x="591" y="449"/>
                    <a:pt x="836" y="449"/>
                  </a:cubicBezTo>
                  <a:cubicBezTo>
                    <a:pt x="922" y="449"/>
                    <a:pt x="1008" y="443"/>
                    <a:pt x="1094" y="431"/>
                  </a:cubicBezTo>
                  <a:cubicBezTo>
                    <a:pt x="1189" y="419"/>
                    <a:pt x="1260" y="336"/>
                    <a:pt x="1236" y="240"/>
                  </a:cubicBezTo>
                  <a:cubicBezTo>
                    <a:pt x="1226" y="168"/>
                    <a:pt x="1153" y="105"/>
                    <a:pt x="1072" y="105"/>
                  </a:cubicBezTo>
                  <a:cubicBezTo>
                    <a:pt x="1060" y="105"/>
                    <a:pt x="1047" y="107"/>
                    <a:pt x="1034" y="110"/>
                  </a:cubicBezTo>
                  <a:cubicBezTo>
                    <a:pt x="971" y="119"/>
                    <a:pt x="905" y="123"/>
                    <a:pt x="839" y="123"/>
                  </a:cubicBezTo>
                  <a:cubicBezTo>
                    <a:pt x="647" y="123"/>
                    <a:pt x="451" y="85"/>
                    <a:pt x="274" y="15"/>
                  </a:cubicBezTo>
                  <a:cubicBezTo>
                    <a:pt x="252" y="5"/>
                    <a:pt x="229" y="1"/>
                    <a:pt x="20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740994" y="703822"/>
              <a:ext cx="118280" cy="138943"/>
            </a:xfrm>
            <a:custGeom>
              <a:avLst/>
              <a:gdLst/>
              <a:ahLst/>
              <a:cxnLst/>
              <a:rect l="l" t="t" r="r" b="b"/>
              <a:pathLst>
                <a:path w="1926" h="2263" extrusionOk="0">
                  <a:moveTo>
                    <a:pt x="1733" y="1"/>
                  </a:moveTo>
                  <a:cubicBezTo>
                    <a:pt x="1665" y="1"/>
                    <a:pt x="1604" y="36"/>
                    <a:pt x="1569" y="98"/>
                  </a:cubicBezTo>
                  <a:lnTo>
                    <a:pt x="1094" y="989"/>
                  </a:lnTo>
                  <a:lnTo>
                    <a:pt x="333" y="134"/>
                  </a:lnTo>
                  <a:cubicBezTo>
                    <a:pt x="299" y="93"/>
                    <a:pt x="250" y="72"/>
                    <a:pt x="199" y="72"/>
                  </a:cubicBezTo>
                  <a:cubicBezTo>
                    <a:pt x="160" y="72"/>
                    <a:pt x="119" y="84"/>
                    <a:pt x="83" y="110"/>
                  </a:cubicBezTo>
                  <a:cubicBezTo>
                    <a:pt x="12" y="157"/>
                    <a:pt x="0" y="264"/>
                    <a:pt x="60" y="336"/>
                  </a:cubicBezTo>
                  <a:lnTo>
                    <a:pt x="915" y="1298"/>
                  </a:lnTo>
                  <a:lnTo>
                    <a:pt x="535" y="2023"/>
                  </a:lnTo>
                  <a:cubicBezTo>
                    <a:pt x="488" y="2106"/>
                    <a:pt x="523" y="2213"/>
                    <a:pt x="618" y="2249"/>
                  </a:cubicBezTo>
                  <a:lnTo>
                    <a:pt x="642" y="2261"/>
                  </a:lnTo>
                  <a:cubicBezTo>
                    <a:pt x="653" y="2262"/>
                    <a:pt x="663" y="2263"/>
                    <a:pt x="674" y="2263"/>
                  </a:cubicBezTo>
                  <a:cubicBezTo>
                    <a:pt x="746" y="2263"/>
                    <a:pt x="814" y="2228"/>
                    <a:pt x="856" y="2166"/>
                  </a:cubicBezTo>
                  <a:lnTo>
                    <a:pt x="1878" y="229"/>
                  </a:lnTo>
                  <a:cubicBezTo>
                    <a:pt x="1925" y="145"/>
                    <a:pt x="1890" y="50"/>
                    <a:pt x="1807" y="15"/>
                  </a:cubicBezTo>
                  <a:cubicBezTo>
                    <a:pt x="1782" y="5"/>
                    <a:pt x="1757" y="1"/>
                    <a:pt x="1733"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rot="4176527">
            <a:off x="5376879" y="677719"/>
            <a:ext cx="832748" cy="895724"/>
            <a:chOff x="5629025" y="1269350"/>
            <a:chExt cx="206750" cy="222375"/>
          </a:xfrm>
        </p:grpSpPr>
        <p:sp>
          <p:nvSpPr>
            <p:cNvPr id="33" name="Google Shape;3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2324" y="-280065"/>
            <a:ext cx="1023323" cy="1094037"/>
            <a:chOff x="319900" y="315700"/>
            <a:chExt cx="342123" cy="365691"/>
          </a:xfrm>
        </p:grpSpPr>
        <p:sp>
          <p:nvSpPr>
            <p:cNvPr id="38" name="Google Shape;38;p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24287" y="4465215"/>
            <a:ext cx="963614" cy="507249"/>
            <a:chOff x="1449934" y="4565833"/>
            <a:chExt cx="320467" cy="168684"/>
          </a:xfrm>
        </p:grpSpPr>
        <p:sp>
          <p:nvSpPr>
            <p:cNvPr id="44" name="Google Shape;44;p2"/>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81287" y="1127327"/>
            <a:ext cx="658687" cy="655425"/>
            <a:chOff x="4636900" y="2064950"/>
            <a:chExt cx="179650" cy="178775"/>
          </a:xfrm>
        </p:grpSpPr>
        <p:sp>
          <p:nvSpPr>
            <p:cNvPr id="51" name="Google Shape;51;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2351369">
            <a:off x="5871685" y="4237603"/>
            <a:ext cx="968199" cy="741927"/>
            <a:chOff x="6467995" y="4541033"/>
            <a:chExt cx="413793" cy="317088"/>
          </a:xfrm>
        </p:grpSpPr>
        <p:sp>
          <p:nvSpPr>
            <p:cNvPr id="55" name="Google Shape;55;p2"/>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867210">
            <a:off x="1322325" y="-125742"/>
            <a:ext cx="502362" cy="679910"/>
            <a:chOff x="5408700" y="2855000"/>
            <a:chExt cx="121525" cy="164475"/>
          </a:xfrm>
        </p:grpSpPr>
        <p:sp>
          <p:nvSpPr>
            <p:cNvPr id="60" name="Google Shape;60;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3241079">
            <a:off x="2909233" y="4352331"/>
            <a:ext cx="1015608" cy="1092375"/>
            <a:chOff x="5629025" y="1269350"/>
            <a:chExt cx="206750" cy="222375"/>
          </a:xfrm>
        </p:grpSpPr>
        <p:sp>
          <p:nvSpPr>
            <p:cNvPr id="63" name="Google Shape;6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4461654" y="160592"/>
            <a:ext cx="781477" cy="601610"/>
            <a:chOff x="4461654" y="-21858"/>
            <a:chExt cx="781477" cy="601610"/>
          </a:xfrm>
        </p:grpSpPr>
        <p:sp>
          <p:nvSpPr>
            <p:cNvPr id="68" name="Google Shape;68;p2"/>
            <p:cNvSpPr/>
            <p:nvPr/>
          </p:nvSpPr>
          <p:spPr>
            <a:xfrm>
              <a:off x="4472300" y="30304"/>
              <a:ext cx="214805" cy="214466"/>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771021" y="74235"/>
              <a:ext cx="118094" cy="137609"/>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97455" y="-21858"/>
              <a:ext cx="175530" cy="246497"/>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61654" y="299525"/>
              <a:ext cx="781477" cy="43215"/>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25305" y="381212"/>
              <a:ext cx="184030" cy="198539"/>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rot="7183577">
            <a:off x="2656878" y="-216737"/>
            <a:ext cx="830722" cy="826612"/>
            <a:chOff x="4636900" y="2064950"/>
            <a:chExt cx="179650" cy="178775"/>
          </a:xfrm>
        </p:grpSpPr>
        <p:sp>
          <p:nvSpPr>
            <p:cNvPr id="74" name="Google Shape;74;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dk2"/>
        </a:solidFill>
        <a:effectLst/>
      </p:bgPr>
    </p:bg>
    <p:spTree>
      <p:nvGrpSpPr>
        <p:cNvPr id="1" name="Shape 655"/>
        <p:cNvGrpSpPr/>
        <p:nvPr/>
      </p:nvGrpSpPr>
      <p:grpSpPr>
        <a:xfrm>
          <a:off x="0" y="0"/>
          <a:ext cx="0" cy="0"/>
          <a:chOff x="0" y="0"/>
          <a:chExt cx="0" cy="0"/>
        </a:xfrm>
      </p:grpSpPr>
      <p:sp>
        <p:nvSpPr>
          <p:cNvPr id="656" name="Google Shape;656;p25"/>
          <p:cNvSpPr txBox="1">
            <a:spLocks noGrp="1"/>
          </p:cNvSpPr>
          <p:nvPr>
            <p:ph type="title"/>
          </p:nvPr>
        </p:nvSpPr>
        <p:spPr>
          <a:xfrm>
            <a:off x="720000" y="1398725"/>
            <a:ext cx="76200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100"/>
              <a:buFont typeface="Raleway"/>
              <a:buNone/>
              <a:defRPr sz="3100" b="1">
                <a:latin typeface="Raleway"/>
                <a:ea typeface="Raleway"/>
                <a:cs typeface="Raleway"/>
                <a:sym typeface="Raleway"/>
              </a:defRPr>
            </a:lvl1pPr>
            <a:lvl2pPr lvl="1" algn="r" rtl="0">
              <a:lnSpc>
                <a:spcPct val="115000"/>
              </a:lnSpc>
              <a:spcBef>
                <a:spcPts val="0"/>
              </a:spcBef>
              <a:spcAft>
                <a:spcPts val="0"/>
              </a:spcAft>
              <a:buSzPts val="5300"/>
              <a:buNone/>
              <a:defRPr sz="5300">
                <a:highlight>
                  <a:schemeClr val="accent1"/>
                </a:highlight>
              </a:defRPr>
            </a:lvl2pPr>
            <a:lvl3pPr lvl="2" algn="r" rtl="0">
              <a:lnSpc>
                <a:spcPct val="115000"/>
              </a:lnSpc>
              <a:spcBef>
                <a:spcPts val="0"/>
              </a:spcBef>
              <a:spcAft>
                <a:spcPts val="0"/>
              </a:spcAft>
              <a:buSzPts val="5300"/>
              <a:buNone/>
              <a:defRPr sz="5300">
                <a:highlight>
                  <a:schemeClr val="accent1"/>
                </a:highlight>
              </a:defRPr>
            </a:lvl3pPr>
            <a:lvl4pPr lvl="3" algn="r" rtl="0">
              <a:lnSpc>
                <a:spcPct val="115000"/>
              </a:lnSpc>
              <a:spcBef>
                <a:spcPts val="0"/>
              </a:spcBef>
              <a:spcAft>
                <a:spcPts val="0"/>
              </a:spcAft>
              <a:buSzPts val="5300"/>
              <a:buNone/>
              <a:defRPr sz="5300">
                <a:highlight>
                  <a:schemeClr val="accent1"/>
                </a:highlight>
              </a:defRPr>
            </a:lvl4pPr>
            <a:lvl5pPr lvl="4" algn="r" rtl="0">
              <a:lnSpc>
                <a:spcPct val="115000"/>
              </a:lnSpc>
              <a:spcBef>
                <a:spcPts val="0"/>
              </a:spcBef>
              <a:spcAft>
                <a:spcPts val="0"/>
              </a:spcAft>
              <a:buSzPts val="5300"/>
              <a:buNone/>
              <a:defRPr sz="5300">
                <a:highlight>
                  <a:schemeClr val="accent1"/>
                </a:highlight>
              </a:defRPr>
            </a:lvl5pPr>
            <a:lvl6pPr lvl="5" algn="r" rtl="0">
              <a:lnSpc>
                <a:spcPct val="115000"/>
              </a:lnSpc>
              <a:spcBef>
                <a:spcPts val="0"/>
              </a:spcBef>
              <a:spcAft>
                <a:spcPts val="0"/>
              </a:spcAft>
              <a:buSzPts val="5300"/>
              <a:buNone/>
              <a:defRPr sz="5300">
                <a:highlight>
                  <a:schemeClr val="accent1"/>
                </a:highlight>
              </a:defRPr>
            </a:lvl6pPr>
            <a:lvl7pPr lvl="6" algn="r" rtl="0">
              <a:lnSpc>
                <a:spcPct val="115000"/>
              </a:lnSpc>
              <a:spcBef>
                <a:spcPts val="0"/>
              </a:spcBef>
              <a:spcAft>
                <a:spcPts val="0"/>
              </a:spcAft>
              <a:buSzPts val="5300"/>
              <a:buNone/>
              <a:defRPr sz="5300">
                <a:highlight>
                  <a:schemeClr val="accent1"/>
                </a:highlight>
              </a:defRPr>
            </a:lvl7pPr>
            <a:lvl8pPr lvl="7" algn="r" rtl="0">
              <a:lnSpc>
                <a:spcPct val="115000"/>
              </a:lnSpc>
              <a:spcBef>
                <a:spcPts val="0"/>
              </a:spcBef>
              <a:spcAft>
                <a:spcPts val="0"/>
              </a:spcAft>
              <a:buSzPts val="5300"/>
              <a:buNone/>
              <a:defRPr sz="5300">
                <a:highlight>
                  <a:schemeClr val="accent1"/>
                </a:highlight>
              </a:defRPr>
            </a:lvl8pPr>
            <a:lvl9pPr lvl="8" algn="r" rtl="0">
              <a:lnSpc>
                <a:spcPct val="115000"/>
              </a:lnSpc>
              <a:spcBef>
                <a:spcPts val="0"/>
              </a:spcBef>
              <a:spcAft>
                <a:spcPts val="0"/>
              </a:spcAft>
              <a:buSzPts val="5300"/>
              <a:buNone/>
              <a:defRPr sz="5300">
                <a:highlight>
                  <a:schemeClr val="accent1"/>
                </a:highlight>
              </a:defRPr>
            </a:lvl9pPr>
          </a:lstStyle>
          <a:p>
            <a:endParaRPr/>
          </a:p>
        </p:txBody>
      </p:sp>
      <p:sp>
        <p:nvSpPr>
          <p:cNvPr id="657" name="Google Shape;657;p25"/>
          <p:cNvSpPr txBox="1">
            <a:spLocks noGrp="1"/>
          </p:cNvSpPr>
          <p:nvPr>
            <p:ph type="title" idx="2"/>
          </p:nvPr>
        </p:nvSpPr>
        <p:spPr>
          <a:xfrm>
            <a:off x="720000" y="2714625"/>
            <a:ext cx="39840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highlight>
                  <a:schemeClr val="accent1"/>
                </a:highlight>
              </a:defRPr>
            </a:lvl1pPr>
            <a:lvl2pPr lvl="1" algn="r" rtl="0">
              <a:spcBef>
                <a:spcPts val="0"/>
              </a:spcBef>
              <a:spcAft>
                <a:spcPts val="0"/>
              </a:spcAft>
              <a:buSzPts val="4800"/>
              <a:buNone/>
              <a:defRPr sz="4800">
                <a:highlight>
                  <a:schemeClr val="accent1"/>
                </a:highlight>
              </a:defRPr>
            </a:lvl2pPr>
            <a:lvl3pPr lvl="2" algn="r" rtl="0">
              <a:spcBef>
                <a:spcPts val="0"/>
              </a:spcBef>
              <a:spcAft>
                <a:spcPts val="0"/>
              </a:spcAft>
              <a:buSzPts val="4800"/>
              <a:buNone/>
              <a:defRPr sz="4800">
                <a:highlight>
                  <a:schemeClr val="accent1"/>
                </a:highlight>
              </a:defRPr>
            </a:lvl3pPr>
            <a:lvl4pPr lvl="3" algn="r" rtl="0">
              <a:spcBef>
                <a:spcPts val="0"/>
              </a:spcBef>
              <a:spcAft>
                <a:spcPts val="0"/>
              </a:spcAft>
              <a:buSzPts val="4800"/>
              <a:buNone/>
              <a:defRPr sz="4800">
                <a:highlight>
                  <a:schemeClr val="accent1"/>
                </a:highlight>
              </a:defRPr>
            </a:lvl4pPr>
            <a:lvl5pPr lvl="4" algn="r" rtl="0">
              <a:spcBef>
                <a:spcPts val="0"/>
              </a:spcBef>
              <a:spcAft>
                <a:spcPts val="0"/>
              </a:spcAft>
              <a:buSzPts val="4800"/>
              <a:buNone/>
              <a:defRPr sz="4800">
                <a:highlight>
                  <a:schemeClr val="accent1"/>
                </a:highlight>
              </a:defRPr>
            </a:lvl5pPr>
            <a:lvl6pPr lvl="5" algn="r" rtl="0">
              <a:spcBef>
                <a:spcPts val="0"/>
              </a:spcBef>
              <a:spcAft>
                <a:spcPts val="0"/>
              </a:spcAft>
              <a:buSzPts val="4800"/>
              <a:buNone/>
              <a:defRPr sz="4800">
                <a:highlight>
                  <a:schemeClr val="accent1"/>
                </a:highlight>
              </a:defRPr>
            </a:lvl6pPr>
            <a:lvl7pPr lvl="6" algn="r" rtl="0">
              <a:spcBef>
                <a:spcPts val="0"/>
              </a:spcBef>
              <a:spcAft>
                <a:spcPts val="0"/>
              </a:spcAft>
              <a:buSzPts val="4800"/>
              <a:buNone/>
              <a:defRPr sz="4800">
                <a:highlight>
                  <a:schemeClr val="accent1"/>
                </a:highlight>
              </a:defRPr>
            </a:lvl7pPr>
            <a:lvl8pPr lvl="7" algn="r" rtl="0">
              <a:spcBef>
                <a:spcPts val="0"/>
              </a:spcBef>
              <a:spcAft>
                <a:spcPts val="0"/>
              </a:spcAft>
              <a:buSzPts val="4800"/>
              <a:buNone/>
              <a:defRPr sz="4800">
                <a:highlight>
                  <a:schemeClr val="accent1"/>
                </a:highlight>
              </a:defRPr>
            </a:lvl8pPr>
            <a:lvl9pPr lvl="8" algn="r" rtl="0">
              <a:spcBef>
                <a:spcPts val="0"/>
              </a:spcBef>
              <a:spcAft>
                <a:spcPts val="0"/>
              </a:spcAft>
              <a:buSzPts val="4800"/>
              <a:buNone/>
              <a:defRPr sz="4800">
                <a:highlight>
                  <a:schemeClr val="accent1"/>
                </a:highlight>
              </a:defRPr>
            </a:lvl9pPr>
          </a:lstStyle>
          <a:p>
            <a:endParaRPr/>
          </a:p>
        </p:txBody>
      </p:sp>
      <p:grpSp>
        <p:nvGrpSpPr>
          <p:cNvPr id="658" name="Google Shape;658;p25"/>
          <p:cNvGrpSpPr/>
          <p:nvPr/>
        </p:nvGrpSpPr>
        <p:grpSpPr>
          <a:xfrm rot="10800000">
            <a:off x="6706501" y="3144303"/>
            <a:ext cx="1032560" cy="1103691"/>
            <a:chOff x="319900" y="315700"/>
            <a:chExt cx="342123" cy="365691"/>
          </a:xfrm>
        </p:grpSpPr>
        <p:sp>
          <p:nvSpPr>
            <p:cNvPr id="659" name="Google Shape;659;p2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5"/>
          <p:cNvGrpSpPr/>
          <p:nvPr/>
        </p:nvGrpSpPr>
        <p:grpSpPr>
          <a:xfrm rot="10800000">
            <a:off x="245401" y="257476"/>
            <a:ext cx="983296" cy="978525"/>
            <a:chOff x="4636900" y="2064950"/>
            <a:chExt cx="179650" cy="178775"/>
          </a:xfrm>
        </p:grpSpPr>
        <p:sp>
          <p:nvSpPr>
            <p:cNvPr id="665" name="Google Shape;665;p2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5"/>
          <p:cNvGrpSpPr/>
          <p:nvPr/>
        </p:nvGrpSpPr>
        <p:grpSpPr>
          <a:xfrm rot="-815775">
            <a:off x="7894318" y="3649179"/>
            <a:ext cx="723116" cy="978684"/>
            <a:chOff x="5408700" y="2855000"/>
            <a:chExt cx="121525" cy="164475"/>
          </a:xfrm>
        </p:grpSpPr>
        <p:sp>
          <p:nvSpPr>
            <p:cNvPr id="669" name="Google Shape;669;p2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chemeClr val="lt2"/>
        </a:solidFill>
        <a:effectLst/>
      </p:bgPr>
    </p:bg>
    <p:spTree>
      <p:nvGrpSpPr>
        <p:cNvPr id="1" name="Shape 673"/>
        <p:cNvGrpSpPr/>
        <p:nvPr/>
      </p:nvGrpSpPr>
      <p:grpSpPr>
        <a:xfrm>
          <a:off x="0" y="0"/>
          <a:ext cx="0" cy="0"/>
          <a:chOff x="0" y="0"/>
          <a:chExt cx="0" cy="0"/>
        </a:xfrm>
      </p:grpSpPr>
      <p:sp>
        <p:nvSpPr>
          <p:cNvPr id="674" name="Google Shape;674;p27"/>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dk2"/>
        </a:solidFill>
        <a:effectLst/>
      </p:bgPr>
    </p:bg>
    <p:spTree>
      <p:nvGrpSpPr>
        <p:cNvPr id="1" name="Shape 759"/>
        <p:cNvGrpSpPr/>
        <p:nvPr/>
      </p:nvGrpSpPr>
      <p:grpSpPr>
        <a:xfrm>
          <a:off x="0" y="0"/>
          <a:ext cx="0" cy="0"/>
          <a:chOff x="0" y="0"/>
          <a:chExt cx="0" cy="0"/>
        </a:xfrm>
      </p:grpSpPr>
      <p:sp>
        <p:nvSpPr>
          <p:cNvPr id="760" name="Google Shape;760;p31"/>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lt2"/>
        </a:solidFill>
        <a:effectLst/>
      </p:bgPr>
    </p:bg>
    <p:spTree>
      <p:nvGrpSpPr>
        <p:cNvPr id="1" name="Shape 771"/>
        <p:cNvGrpSpPr/>
        <p:nvPr/>
      </p:nvGrpSpPr>
      <p:grpSpPr>
        <a:xfrm>
          <a:off x="0" y="0"/>
          <a:ext cx="0" cy="0"/>
          <a:chOff x="0" y="0"/>
          <a:chExt cx="0" cy="0"/>
        </a:xfrm>
      </p:grpSpPr>
      <p:grpSp>
        <p:nvGrpSpPr>
          <p:cNvPr id="772" name="Google Shape;772;p32"/>
          <p:cNvGrpSpPr/>
          <p:nvPr/>
        </p:nvGrpSpPr>
        <p:grpSpPr>
          <a:xfrm>
            <a:off x="96888" y="-280069"/>
            <a:ext cx="1272970" cy="1360954"/>
            <a:chOff x="319900" y="315700"/>
            <a:chExt cx="342123" cy="365691"/>
          </a:xfrm>
        </p:grpSpPr>
        <p:sp>
          <p:nvSpPr>
            <p:cNvPr id="773" name="Google Shape;773;p3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2"/>
          <p:cNvGrpSpPr/>
          <p:nvPr/>
        </p:nvGrpSpPr>
        <p:grpSpPr>
          <a:xfrm>
            <a:off x="-181188" y="1470610"/>
            <a:ext cx="819384" cy="815321"/>
            <a:chOff x="4636900" y="2064950"/>
            <a:chExt cx="179650" cy="178775"/>
          </a:xfrm>
        </p:grpSpPr>
        <p:sp>
          <p:nvSpPr>
            <p:cNvPr id="779" name="Google Shape;779;p3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2"/>
          <p:cNvGrpSpPr/>
          <p:nvPr/>
        </p:nvGrpSpPr>
        <p:grpSpPr>
          <a:xfrm rot="1867181">
            <a:off x="1689485" y="-88212"/>
            <a:ext cx="624922" cy="845786"/>
            <a:chOff x="5408700" y="2855000"/>
            <a:chExt cx="121525" cy="164475"/>
          </a:xfrm>
        </p:grpSpPr>
        <p:sp>
          <p:nvSpPr>
            <p:cNvPr id="783" name="Google Shape;783;p3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2"/>
          <p:cNvGrpSpPr/>
          <p:nvPr/>
        </p:nvGrpSpPr>
        <p:grpSpPr>
          <a:xfrm rot="10800000">
            <a:off x="7491926" y="3873153"/>
            <a:ext cx="1032560" cy="1103691"/>
            <a:chOff x="319900" y="315700"/>
            <a:chExt cx="342123" cy="365691"/>
          </a:xfrm>
        </p:grpSpPr>
        <p:sp>
          <p:nvSpPr>
            <p:cNvPr id="786" name="Google Shape;786;p3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rot="-815775">
            <a:off x="8142493" y="2704704"/>
            <a:ext cx="723116" cy="978684"/>
            <a:chOff x="5408700" y="2855000"/>
            <a:chExt cx="121525" cy="164475"/>
          </a:xfrm>
        </p:grpSpPr>
        <p:sp>
          <p:nvSpPr>
            <p:cNvPr id="792" name="Google Shape;792;p3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6_1">
    <p:bg>
      <p:bgPr>
        <a:solidFill>
          <a:schemeClr val="dk2"/>
        </a:solidFill>
        <a:effectLst/>
      </p:bgPr>
    </p:bg>
    <p:spTree>
      <p:nvGrpSpPr>
        <p:cNvPr id="1" name="Shape 794"/>
        <p:cNvGrpSpPr/>
        <p:nvPr/>
      </p:nvGrpSpPr>
      <p:grpSpPr>
        <a:xfrm>
          <a:off x="0" y="0"/>
          <a:ext cx="0" cy="0"/>
          <a:chOff x="0" y="0"/>
          <a:chExt cx="0" cy="0"/>
        </a:xfrm>
      </p:grpSpPr>
      <p:grpSp>
        <p:nvGrpSpPr>
          <p:cNvPr id="795" name="Google Shape;795;p33"/>
          <p:cNvGrpSpPr/>
          <p:nvPr/>
        </p:nvGrpSpPr>
        <p:grpSpPr>
          <a:xfrm>
            <a:off x="42324" y="-280065"/>
            <a:ext cx="1023323" cy="1094037"/>
            <a:chOff x="319900" y="315700"/>
            <a:chExt cx="342123" cy="365691"/>
          </a:xfrm>
        </p:grpSpPr>
        <p:sp>
          <p:nvSpPr>
            <p:cNvPr id="796" name="Google Shape;796;p3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3"/>
          <p:cNvGrpSpPr/>
          <p:nvPr/>
        </p:nvGrpSpPr>
        <p:grpSpPr>
          <a:xfrm>
            <a:off x="-181287" y="1127327"/>
            <a:ext cx="658687" cy="655425"/>
            <a:chOff x="4636900" y="2064950"/>
            <a:chExt cx="179650" cy="178775"/>
          </a:xfrm>
        </p:grpSpPr>
        <p:sp>
          <p:nvSpPr>
            <p:cNvPr id="802" name="Google Shape;802;p3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3"/>
          <p:cNvGrpSpPr/>
          <p:nvPr/>
        </p:nvGrpSpPr>
        <p:grpSpPr>
          <a:xfrm rot="1867210">
            <a:off x="1322325" y="-125742"/>
            <a:ext cx="502362" cy="679910"/>
            <a:chOff x="5408700" y="2855000"/>
            <a:chExt cx="121525" cy="164475"/>
          </a:xfrm>
        </p:grpSpPr>
        <p:sp>
          <p:nvSpPr>
            <p:cNvPr id="806" name="Google Shape;806;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3"/>
          <p:cNvGrpSpPr/>
          <p:nvPr/>
        </p:nvGrpSpPr>
        <p:grpSpPr>
          <a:xfrm rot="-6974189">
            <a:off x="8183672" y="3131513"/>
            <a:ext cx="723113" cy="978679"/>
            <a:chOff x="5408700" y="2855000"/>
            <a:chExt cx="121525" cy="164475"/>
          </a:xfrm>
        </p:grpSpPr>
        <p:sp>
          <p:nvSpPr>
            <p:cNvPr id="809" name="Google Shape;809;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3"/>
          <p:cNvGrpSpPr/>
          <p:nvPr/>
        </p:nvGrpSpPr>
        <p:grpSpPr>
          <a:xfrm rot="-1313786">
            <a:off x="7806397" y="4331489"/>
            <a:ext cx="1018985" cy="554162"/>
            <a:chOff x="1449934" y="4565833"/>
            <a:chExt cx="320467" cy="168684"/>
          </a:xfrm>
        </p:grpSpPr>
        <p:sp>
          <p:nvSpPr>
            <p:cNvPr id="812" name="Google Shape;812;p33"/>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715104" y="1212295"/>
            <a:ext cx="3669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flipH="1">
            <a:off x="4702629" y="1212295"/>
            <a:ext cx="3669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ubTitle" idx="1"/>
          </p:nvPr>
        </p:nvSpPr>
        <p:spPr>
          <a:xfrm>
            <a:off x="957400" y="1504025"/>
            <a:ext cx="3236700" cy="614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1700" b="1">
                <a:solidFill>
                  <a:schemeClr val="dk1"/>
                </a:solidFill>
                <a:latin typeface="Merriweather Sans"/>
                <a:ea typeface="Merriweather Sans"/>
                <a:cs typeface="Merriweather Sans"/>
                <a:sym typeface="Merriweather Sa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8" name="Google Shape;28;p5"/>
          <p:cNvSpPr txBox="1">
            <a:spLocks noGrp="1"/>
          </p:cNvSpPr>
          <p:nvPr>
            <p:ph type="subTitle" idx="2"/>
          </p:nvPr>
        </p:nvSpPr>
        <p:spPr>
          <a:xfrm>
            <a:off x="4944925" y="1504025"/>
            <a:ext cx="3236700" cy="6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17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9" name="Google Shape;29;p5"/>
          <p:cNvSpPr txBox="1">
            <a:spLocks noGrp="1"/>
          </p:cNvSpPr>
          <p:nvPr>
            <p:ph type="subTitle" idx="3"/>
          </p:nvPr>
        </p:nvSpPr>
        <p:spPr>
          <a:xfrm>
            <a:off x="957350" y="2118125"/>
            <a:ext cx="3236700" cy="16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4"/>
          </p:nvPr>
        </p:nvSpPr>
        <p:spPr>
          <a:xfrm>
            <a:off x="4944925" y="2118125"/>
            <a:ext cx="3236700" cy="16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0567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85001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200400" y="1976000"/>
            <a:ext cx="5687700" cy="1518300"/>
          </a:xfrm>
          <a:prstGeom prst="rect">
            <a:avLst/>
          </a:prstGeom>
        </p:spPr>
        <p:txBody>
          <a:bodyPr spcFirstLastPara="1" wrap="square" lIns="91425" tIns="91425" rIns="91425" bIns="91425" anchor="ctr" anchorCtr="0">
            <a:noAutofit/>
          </a:bodyPr>
          <a:lstStyle>
            <a:lvl1pPr lvl="0" rtl="0">
              <a:spcBef>
                <a:spcPts val="0"/>
              </a:spcBef>
              <a:spcAft>
                <a:spcPts val="0"/>
              </a:spcAft>
              <a:buSzPts val="5800"/>
              <a:buNone/>
              <a:defRPr sz="5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9" name="Google Shape;79;p3"/>
          <p:cNvSpPr txBox="1">
            <a:spLocks noGrp="1"/>
          </p:cNvSpPr>
          <p:nvPr>
            <p:ph type="title" idx="2" hasCustomPrompt="1"/>
          </p:nvPr>
        </p:nvSpPr>
        <p:spPr>
          <a:xfrm>
            <a:off x="3200400" y="796200"/>
            <a:ext cx="2492400" cy="775500"/>
          </a:xfrm>
          <a:prstGeom prst="rect">
            <a:avLst/>
          </a:prstGeom>
        </p:spPr>
        <p:txBody>
          <a:bodyPr spcFirstLastPara="1" wrap="square" lIns="91425" tIns="91425" rIns="91425" bIns="91425" anchor="ctr" anchorCtr="0">
            <a:noAutofit/>
          </a:bodyPr>
          <a:lstStyle>
            <a:lvl1pPr lvl="0" rtl="0">
              <a:spcBef>
                <a:spcPts val="0"/>
              </a:spcBef>
              <a:spcAft>
                <a:spcPts val="0"/>
              </a:spcAft>
              <a:buSzPts val="9100"/>
              <a:buFont typeface="Bad Script"/>
              <a:buNone/>
              <a:defRPr sz="9100">
                <a:latin typeface="Bad Script"/>
                <a:ea typeface="Bad Script"/>
                <a:cs typeface="Bad Script"/>
                <a:sym typeface="Bad Script"/>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80" name="Google Shape;80;p3"/>
          <p:cNvSpPr txBox="1">
            <a:spLocks noGrp="1"/>
          </p:cNvSpPr>
          <p:nvPr>
            <p:ph type="subTitle" idx="1"/>
          </p:nvPr>
        </p:nvSpPr>
        <p:spPr>
          <a:xfrm>
            <a:off x="3200400" y="3257075"/>
            <a:ext cx="3467100" cy="619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4" name="Google Shape;144;p6"/>
          <p:cNvGrpSpPr/>
          <p:nvPr/>
        </p:nvGrpSpPr>
        <p:grpSpPr>
          <a:xfrm rot="2836504">
            <a:off x="8300348" y="4374840"/>
            <a:ext cx="838616" cy="763331"/>
            <a:chOff x="4779800" y="3121700"/>
            <a:chExt cx="150800" cy="137250"/>
          </a:xfrm>
        </p:grpSpPr>
        <p:sp>
          <p:nvSpPr>
            <p:cNvPr id="145" name="Google Shape;145;p6"/>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6"/>
          <p:cNvGrpSpPr/>
          <p:nvPr/>
        </p:nvGrpSpPr>
        <p:grpSpPr>
          <a:xfrm>
            <a:off x="42324" y="-280065"/>
            <a:ext cx="1023323" cy="1094037"/>
            <a:chOff x="319900" y="315700"/>
            <a:chExt cx="342123" cy="365691"/>
          </a:xfrm>
        </p:grpSpPr>
        <p:sp>
          <p:nvSpPr>
            <p:cNvPr id="151" name="Google Shape;151;p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6"/>
          <p:cNvGrpSpPr/>
          <p:nvPr/>
        </p:nvGrpSpPr>
        <p:grpSpPr>
          <a:xfrm>
            <a:off x="42313" y="1058402"/>
            <a:ext cx="658687" cy="655425"/>
            <a:chOff x="4636900" y="2064950"/>
            <a:chExt cx="179650" cy="178775"/>
          </a:xfrm>
        </p:grpSpPr>
        <p:sp>
          <p:nvSpPr>
            <p:cNvPr id="157" name="Google Shape;157;p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rot="1867210">
            <a:off x="1322325" y="-125742"/>
            <a:ext cx="502362" cy="679910"/>
            <a:chOff x="5408700" y="2855000"/>
            <a:chExt cx="121525" cy="164475"/>
          </a:xfrm>
        </p:grpSpPr>
        <p:sp>
          <p:nvSpPr>
            <p:cNvPr id="161" name="Google Shape;161;p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721200" y="435550"/>
            <a:ext cx="3252000" cy="3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5" name="Google Shape;165;p7"/>
          <p:cNvSpPr txBox="1">
            <a:spLocks noGrp="1"/>
          </p:cNvSpPr>
          <p:nvPr>
            <p:ph type="subTitle" idx="1"/>
          </p:nvPr>
        </p:nvSpPr>
        <p:spPr>
          <a:xfrm>
            <a:off x="721200" y="1668000"/>
            <a:ext cx="3946800" cy="29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66" name="Google Shape;166;p7"/>
          <p:cNvGrpSpPr/>
          <p:nvPr/>
        </p:nvGrpSpPr>
        <p:grpSpPr>
          <a:xfrm flipH="1">
            <a:off x="8365627" y="944052"/>
            <a:ext cx="658687" cy="655425"/>
            <a:chOff x="4636900" y="2064950"/>
            <a:chExt cx="179650" cy="178775"/>
          </a:xfrm>
        </p:grpSpPr>
        <p:sp>
          <p:nvSpPr>
            <p:cNvPr id="167" name="Google Shape;167;p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7"/>
          <p:cNvGrpSpPr/>
          <p:nvPr/>
        </p:nvGrpSpPr>
        <p:grpSpPr>
          <a:xfrm rot="-1867223" flipH="1">
            <a:off x="6782847" y="-203325"/>
            <a:ext cx="730343" cy="988464"/>
            <a:chOff x="5408700" y="2855000"/>
            <a:chExt cx="121525" cy="164475"/>
          </a:xfrm>
        </p:grpSpPr>
        <p:sp>
          <p:nvSpPr>
            <p:cNvPr id="171" name="Google Shape;171;p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720000" y="720000"/>
            <a:ext cx="4908000" cy="3704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highlight>
                  <a:schemeClr val="accent1"/>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75" name="Google Shape;175;p8"/>
          <p:cNvGrpSpPr/>
          <p:nvPr/>
        </p:nvGrpSpPr>
        <p:grpSpPr>
          <a:xfrm flipH="1">
            <a:off x="7130380" y="953885"/>
            <a:ext cx="1023323" cy="1094037"/>
            <a:chOff x="319900" y="315700"/>
            <a:chExt cx="342123" cy="365691"/>
          </a:xfrm>
        </p:grpSpPr>
        <p:sp>
          <p:nvSpPr>
            <p:cNvPr id="176" name="Google Shape;176;p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8"/>
          <p:cNvGrpSpPr/>
          <p:nvPr/>
        </p:nvGrpSpPr>
        <p:grpSpPr>
          <a:xfrm rot="-1867210" flipH="1">
            <a:off x="6882690" y="-5817"/>
            <a:ext cx="502362" cy="679910"/>
            <a:chOff x="5408700" y="2855000"/>
            <a:chExt cx="121525" cy="164475"/>
          </a:xfrm>
        </p:grpSpPr>
        <p:sp>
          <p:nvSpPr>
            <p:cNvPr id="182" name="Google Shape;182;p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8"/>
          <p:cNvSpPr txBox="1">
            <a:spLocks noGrp="1"/>
          </p:cNvSpPr>
          <p:nvPr>
            <p:ph type="title" idx="2"/>
          </p:nvPr>
        </p:nvSpPr>
        <p:spPr>
          <a:xfrm>
            <a:off x="6072485" y="3739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1pPr>
            <a:lvl2pPr lvl="1"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2pPr>
            <a:lvl3pPr lvl="2"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3pPr>
            <a:lvl4pPr lvl="3"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4pPr>
            <a:lvl5pPr lvl="4"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5pPr>
            <a:lvl6pPr lvl="5"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6pPr>
            <a:lvl7pPr lvl="6"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7pPr>
            <a:lvl8pPr lvl="7"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8pPr>
            <a:lvl9pPr lvl="8"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9pPr>
          </a:lstStyle>
          <a:p>
            <a:endParaRPr/>
          </a:p>
        </p:txBody>
      </p:sp>
      <p:grpSp>
        <p:nvGrpSpPr>
          <p:cNvPr id="185" name="Google Shape;185;p8"/>
          <p:cNvGrpSpPr/>
          <p:nvPr/>
        </p:nvGrpSpPr>
        <p:grpSpPr>
          <a:xfrm>
            <a:off x="-371465" y="-266627"/>
            <a:ext cx="1781246" cy="1745553"/>
            <a:chOff x="894775" y="1489932"/>
            <a:chExt cx="1107120" cy="1084936"/>
          </a:xfrm>
        </p:grpSpPr>
        <p:sp>
          <p:nvSpPr>
            <p:cNvPr id="186" name="Google Shape;186;p8"/>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8"/>
          <p:cNvGrpSpPr/>
          <p:nvPr/>
        </p:nvGrpSpPr>
        <p:grpSpPr>
          <a:xfrm rot="3988040">
            <a:off x="45343" y="3535646"/>
            <a:ext cx="1538221" cy="1559912"/>
            <a:chOff x="6866604" y="3415321"/>
            <a:chExt cx="485470" cy="492267"/>
          </a:xfrm>
        </p:grpSpPr>
        <p:sp>
          <p:nvSpPr>
            <p:cNvPr id="193" name="Google Shape;193;p8"/>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8"/>
          <p:cNvGrpSpPr/>
          <p:nvPr/>
        </p:nvGrpSpPr>
        <p:grpSpPr>
          <a:xfrm flipH="1">
            <a:off x="8290027" y="953877"/>
            <a:ext cx="658687" cy="655425"/>
            <a:chOff x="4636900" y="2064950"/>
            <a:chExt cx="179650" cy="178775"/>
          </a:xfrm>
        </p:grpSpPr>
        <p:sp>
          <p:nvSpPr>
            <p:cNvPr id="198" name="Google Shape;198;p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8"/>
          <p:cNvGrpSpPr/>
          <p:nvPr/>
        </p:nvGrpSpPr>
        <p:grpSpPr>
          <a:xfrm rot="724545">
            <a:off x="4062518" y="3839667"/>
            <a:ext cx="1018978" cy="554140"/>
            <a:chOff x="1449934" y="4565833"/>
            <a:chExt cx="320467" cy="168684"/>
          </a:xfrm>
        </p:grpSpPr>
        <p:sp>
          <p:nvSpPr>
            <p:cNvPr id="202" name="Google Shape;202;p8"/>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rot="-811687">
            <a:off x="4472683" y="632753"/>
            <a:ext cx="877036" cy="672069"/>
            <a:chOff x="6467995" y="4541033"/>
            <a:chExt cx="413793" cy="317088"/>
          </a:xfrm>
        </p:grpSpPr>
        <p:sp>
          <p:nvSpPr>
            <p:cNvPr id="209" name="Google Shape;209;p8"/>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213"/>
        <p:cNvGrpSpPr/>
        <p:nvPr/>
      </p:nvGrpSpPr>
      <p:grpSpPr>
        <a:xfrm>
          <a:off x="0" y="0"/>
          <a:ext cx="0" cy="0"/>
          <a:chOff x="0" y="0"/>
          <a:chExt cx="0" cy="0"/>
        </a:xfrm>
      </p:grpSpPr>
      <p:sp>
        <p:nvSpPr>
          <p:cNvPr id="214" name="Google Shape;214;p9"/>
          <p:cNvSpPr/>
          <p:nvPr/>
        </p:nvSpPr>
        <p:spPr>
          <a:xfrm rot="2469326">
            <a:off x="376169" y="265894"/>
            <a:ext cx="4543481" cy="4473976"/>
          </a:xfrm>
          <a:custGeom>
            <a:avLst/>
            <a:gdLst/>
            <a:ahLst/>
            <a:cxnLst/>
            <a:rect l="l" t="t" r="r" b="b"/>
            <a:pathLst>
              <a:path w="201556" h="183330" extrusionOk="0">
                <a:moveTo>
                  <a:pt x="189944" y="21178"/>
                </a:moveTo>
                <a:cubicBezTo>
                  <a:pt x="184379" y="17203"/>
                  <a:pt x="176683" y="17809"/>
                  <a:pt x="170132" y="15844"/>
                </a:cubicBezTo>
                <a:cubicBezTo>
                  <a:pt x="162077" y="13427"/>
                  <a:pt x="153958" y="11191"/>
                  <a:pt x="145748" y="9367"/>
                </a:cubicBezTo>
                <a:cubicBezTo>
                  <a:pt x="126548" y="5100"/>
                  <a:pt x="107103" y="-670"/>
                  <a:pt x="87455" y="223"/>
                </a:cubicBezTo>
                <a:cubicBezTo>
                  <a:pt x="66696" y="1167"/>
                  <a:pt x="45245" y="9162"/>
                  <a:pt x="29162" y="22321"/>
                </a:cubicBezTo>
                <a:cubicBezTo>
                  <a:pt x="7025" y="40433"/>
                  <a:pt x="-1222" y="74527"/>
                  <a:pt x="206" y="103093"/>
                </a:cubicBezTo>
                <a:cubicBezTo>
                  <a:pt x="987" y="118723"/>
                  <a:pt x="1332" y="136409"/>
                  <a:pt x="10874" y="148813"/>
                </a:cubicBezTo>
                <a:cubicBezTo>
                  <a:pt x="25422" y="167726"/>
                  <a:pt x="50459" y="179255"/>
                  <a:pt x="74120" y="182341"/>
                </a:cubicBezTo>
                <a:cubicBezTo>
                  <a:pt x="108378" y="186809"/>
                  <a:pt x="147617" y="175100"/>
                  <a:pt x="173180" y="151861"/>
                </a:cubicBezTo>
                <a:cubicBezTo>
                  <a:pt x="207227" y="120909"/>
                  <a:pt x="212347" y="45533"/>
                  <a:pt x="178895" y="13939"/>
                </a:cubicBezTo>
              </a:path>
            </a:pathLst>
          </a:custGeom>
          <a:noFill/>
          <a:ln w="28575" cap="flat" cmpd="sng">
            <a:solidFill>
              <a:schemeClr val="accent4"/>
            </a:solidFill>
            <a:prstDash val="dash"/>
            <a:round/>
            <a:headEnd type="none" w="med" len="med"/>
            <a:tailEnd type="none" w="med" len="med"/>
          </a:ln>
        </p:spPr>
      </p:sp>
      <p:sp>
        <p:nvSpPr>
          <p:cNvPr id="215" name="Google Shape;215;p9"/>
          <p:cNvSpPr txBox="1">
            <a:spLocks noGrp="1"/>
          </p:cNvSpPr>
          <p:nvPr>
            <p:ph type="title"/>
          </p:nvPr>
        </p:nvSpPr>
        <p:spPr>
          <a:xfrm>
            <a:off x="713225" y="1382700"/>
            <a:ext cx="3679500" cy="101640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3600">
                <a:highlight>
                  <a:schemeClr val="accent1"/>
                </a:highlight>
              </a:defRPr>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216" name="Google Shape;216;p9"/>
          <p:cNvSpPr txBox="1">
            <a:spLocks noGrp="1"/>
          </p:cNvSpPr>
          <p:nvPr>
            <p:ph type="subTitle" idx="1"/>
          </p:nvPr>
        </p:nvSpPr>
        <p:spPr>
          <a:xfrm>
            <a:off x="721200" y="2422800"/>
            <a:ext cx="32421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17" name="Google Shape;217;p9"/>
          <p:cNvGrpSpPr/>
          <p:nvPr/>
        </p:nvGrpSpPr>
        <p:grpSpPr>
          <a:xfrm rot="-1204443">
            <a:off x="540481" y="68083"/>
            <a:ext cx="517419" cy="553028"/>
            <a:chOff x="319900" y="315700"/>
            <a:chExt cx="342123" cy="365691"/>
          </a:xfrm>
        </p:grpSpPr>
        <p:sp>
          <p:nvSpPr>
            <p:cNvPr id="218" name="Google Shape;218;p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9"/>
          <p:cNvGrpSpPr/>
          <p:nvPr/>
        </p:nvGrpSpPr>
        <p:grpSpPr>
          <a:xfrm rot="-1204442">
            <a:off x="72655" y="542386"/>
            <a:ext cx="517384" cy="514864"/>
            <a:chOff x="4636900" y="2064950"/>
            <a:chExt cx="179650" cy="178775"/>
          </a:xfrm>
        </p:grpSpPr>
        <p:sp>
          <p:nvSpPr>
            <p:cNvPr id="224" name="Google Shape;224;p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9"/>
          <p:cNvGrpSpPr/>
          <p:nvPr/>
        </p:nvGrpSpPr>
        <p:grpSpPr>
          <a:xfrm rot="10800000">
            <a:off x="7825630" y="4464315"/>
            <a:ext cx="582772" cy="622918"/>
            <a:chOff x="319900" y="315700"/>
            <a:chExt cx="342123" cy="365691"/>
          </a:xfrm>
        </p:grpSpPr>
        <p:sp>
          <p:nvSpPr>
            <p:cNvPr id="228" name="Google Shape;228;p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9"/>
          <p:cNvGrpSpPr/>
          <p:nvPr/>
        </p:nvGrpSpPr>
        <p:grpSpPr>
          <a:xfrm rot="10800000">
            <a:off x="8602085" y="3665304"/>
            <a:ext cx="625919" cy="622906"/>
            <a:chOff x="4636900" y="2064950"/>
            <a:chExt cx="179650" cy="178775"/>
          </a:xfrm>
        </p:grpSpPr>
        <p:sp>
          <p:nvSpPr>
            <p:cNvPr id="234" name="Google Shape;234;p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9"/>
          <p:cNvGrpSpPr/>
          <p:nvPr/>
        </p:nvGrpSpPr>
        <p:grpSpPr>
          <a:xfrm rot="-8932695">
            <a:off x="6735923" y="4645327"/>
            <a:ext cx="448214" cy="606624"/>
            <a:chOff x="5408700" y="2855000"/>
            <a:chExt cx="121525" cy="164475"/>
          </a:xfrm>
        </p:grpSpPr>
        <p:sp>
          <p:nvSpPr>
            <p:cNvPr id="238" name="Google Shape;238;p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9"/>
          <p:cNvSpPr/>
          <p:nvPr/>
        </p:nvSpPr>
        <p:spPr>
          <a:xfrm>
            <a:off x="3989075" y="-220975"/>
            <a:ext cx="5454775" cy="4923225"/>
          </a:xfrm>
          <a:custGeom>
            <a:avLst/>
            <a:gdLst/>
            <a:ahLst/>
            <a:cxnLst/>
            <a:rect l="l" t="t" r="r" b="b"/>
            <a:pathLst>
              <a:path w="218191" h="196929" extrusionOk="0">
                <a:moveTo>
                  <a:pt x="0" y="0"/>
                </a:moveTo>
                <a:cubicBezTo>
                  <a:pt x="4902" y="9805"/>
                  <a:pt x="21468" y="4723"/>
                  <a:pt x="32385" y="5715"/>
                </a:cubicBezTo>
                <a:cubicBezTo>
                  <a:pt x="47766" y="7113"/>
                  <a:pt x="66487" y="18046"/>
                  <a:pt x="69723" y="33147"/>
                </a:cubicBezTo>
                <a:cubicBezTo>
                  <a:pt x="70788" y="38117"/>
                  <a:pt x="70523" y="45186"/>
                  <a:pt x="66294" y="48006"/>
                </a:cubicBezTo>
                <a:cubicBezTo>
                  <a:pt x="61256" y="51365"/>
                  <a:pt x="54009" y="53303"/>
                  <a:pt x="48387" y="51054"/>
                </a:cubicBezTo>
                <a:cubicBezTo>
                  <a:pt x="42286" y="48614"/>
                  <a:pt x="37238" y="42513"/>
                  <a:pt x="35433" y="36195"/>
                </a:cubicBezTo>
                <a:cubicBezTo>
                  <a:pt x="33798" y="30471"/>
                  <a:pt x="39596" y="22902"/>
                  <a:pt x="45339" y="21336"/>
                </a:cubicBezTo>
                <a:cubicBezTo>
                  <a:pt x="53441" y="19126"/>
                  <a:pt x="62585" y="24633"/>
                  <a:pt x="68961" y="30099"/>
                </a:cubicBezTo>
                <a:cubicBezTo>
                  <a:pt x="76085" y="36205"/>
                  <a:pt x="84758" y="42674"/>
                  <a:pt x="86868" y="51816"/>
                </a:cubicBezTo>
                <a:cubicBezTo>
                  <a:pt x="88067" y="57013"/>
                  <a:pt x="88333" y="62689"/>
                  <a:pt x="86868" y="67818"/>
                </a:cubicBezTo>
                <a:cubicBezTo>
                  <a:pt x="85533" y="72492"/>
                  <a:pt x="80841" y="75568"/>
                  <a:pt x="78867" y="80010"/>
                </a:cubicBezTo>
                <a:cubicBezTo>
                  <a:pt x="76677" y="84936"/>
                  <a:pt x="78572" y="92641"/>
                  <a:pt x="83058" y="95631"/>
                </a:cubicBezTo>
                <a:cubicBezTo>
                  <a:pt x="88042" y="98954"/>
                  <a:pt x="94974" y="97155"/>
                  <a:pt x="100965" y="97155"/>
                </a:cubicBezTo>
                <a:cubicBezTo>
                  <a:pt x="115246" y="97155"/>
                  <a:pt x="129301" y="93331"/>
                  <a:pt x="143256" y="90297"/>
                </a:cubicBezTo>
                <a:cubicBezTo>
                  <a:pt x="151154" y="88580"/>
                  <a:pt x="162410" y="87260"/>
                  <a:pt x="167259" y="93726"/>
                </a:cubicBezTo>
                <a:cubicBezTo>
                  <a:pt x="172996" y="101375"/>
                  <a:pt x="174289" y="111693"/>
                  <a:pt x="175641" y="121158"/>
                </a:cubicBezTo>
                <a:cubicBezTo>
                  <a:pt x="177407" y="133520"/>
                  <a:pt x="179018" y="147788"/>
                  <a:pt x="172593" y="158496"/>
                </a:cubicBezTo>
                <a:cubicBezTo>
                  <a:pt x="168894" y="164661"/>
                  <a:pt x="161675" y="168237"/>
                  <a:pt x="155067" y="171069"/>
                </a:cubicBezTo>
                <a:cubicBezTo>
                  <a:pt x="150508" y="173023"/>
                  <a:pt x="144716" y="177249"/>
                  <a:pt x="140589" y="174498"/>
                </a:cubicBezTo>
                <a:cubicBezTo>
                  <a:pt x="134078" y="170158"/>
                  <a:pt x="130915" y="158149"/>
                  <a:pt x="135255" y="151638"/>
                </a:cubicBezTo>
                <a:cubicBezTo>
                  <a:pt x="141100" y="142870"/>
                  <a:pt x="159115" y="150620"/>
                  <a:pt x="166116" y="158496"/>
                </a:cubicBezTo>
                <a:cubicBezTo>
                  <a:pt x="174354" y="167764"/>
                  <a:pt x="175992" y="182860"/>
                  <a:pt x="186309" y="189738"/>
                </a:cubicBezTo>
                <a:cubicBezTo>
                  <a:pt x="193538" y="194557"/>
                  <a:pt x="202854" y="197825"/>
                  <a:pt x="211455" y="196596"/>
                </a:cubicBezTo>
                <a:cubicBezTo>
                  <a:pt x="214212" y="196202"/>
                  <a:pt x="220042" y="192127"/>
                  <a:pt x="217551" y="190881"/>
                </a:cubicBezTo>
              </a:path>
            </a:pathLst>
          </a:custGeom>
          <a:noFill/>
          <a:ln w="28575" cap="flat" cmpd="sng">
            <a:solidFill>
              <a:schemeClr val="accent4"/>
            </a:solidFill>
            <a:prstDash val="dash"/>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267"/>
        <p:cNvGrpSpPr/>
        <p:nvPr/>
      </p:nvGrpSpPr>
      <p:grpSpPr>
        <a:xfrm>
          <a:off x="0" y="0"/>
          <a:ext cx="0" cy="0"/>
          <a:chOff x="0" y="0"/>
          <a:chExt cx="0" cy="0"/>
        </a:xfrm>
      </p:grpSpPr>
      <p:sp>
        <p:nvSpPr>
          <p:cNvPr id="268" name="Google Shape;268;p13"/>
          <p:cNvSpPr txBox="1">
            <a:spLocks noGrp="1"/>
          </p:cNvSpPr>
          <p:nvPr>
            <p:ph type="subTitle" idx="1"/>
          </p:nvPr>
        </p:nvSpPr>
        <p:spPr>
          <a:xfrm>
            <a:off x="20883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69" name="Google Shape;269;p13"/>
          <p:cNvSpPr txBox="1">
            <a:spLocks noGrp="1"/>
          </p:cNvSpPr>
          <p:nvPr>
            <p:ph type="title" hasCustomPrompt="1"/>
          </p:nvPr>
        </p:nvSpPr>
        <p:spPr>
          <a:xfrm>
            <a:off x="85917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0" name="Google Shape;270;p13"/>
          <p:cNvSpPr txBox="1">
            <a:spLocks noGrp="1"/>
          </p:cNvSpPr>
          <p:nvPr>
            <p:ph type="subTitle" idx="2"/>
          </p:nvPr>
        </p:nvSpPr>
        <p:spPr>
          <a:xfrm>
            <a:off x="58578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71" name="Google Shape;271;p13"/>
          <p:cNvSpPr txBox="1">
            <a:spLocks noGrp="1"/>
          </p:cNvSpPr>
          <p:nvPr>
            <p:ph type="title" idx="3" hasCustomPrompt="1"/>
          </p:nvPr>
        </p:nvSpPr>
        <p:spPr>
          <a:xfrm>
            <a:off x="463112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2" name="Google Shape;272;p13"/>
          <p:cNvSpPr txBox="1">
            <a:spLocks noGrp="1"/>
          </p:cNvSpPr>
          <p:nvPr>
            <p:ph type="ctrTitle" idx="4"/>
          </p:nvPr>
        </p:nvSpPr>
        <p:spPr>
          <a:xfrm>
            <a:off x="2088365"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73" name="Google Shape;273;p13"/>
          <p:cNvSpPr txBox="1">
            <a:spLocks noGrp="1"/>
          </p:cNvSpPr>
          <p:nvPr>
            <p:ph type="subTitle" idx="5"/>
          </p:nvPr>
        </p:nvSpPr>
        <p:spPr>
          <a:xfrm>
            <a:off x="20883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74" name="Google Shape;274;p13"/>
          <p:cNvSpPr txBox="1">
            <a:spLocks noGrp="1"/>
          </p:cNvSpPr>
          <p:nvPr>
            <p:ph type="title" idx="6" hasCustomPrompt="1"/>
          </p:nvPr>
        </p:nvSpPr>
        <p:spPr>
          <a:xfrm>
            <a:off x="85917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5" name="Google Shape;275;p13"/>
          <p:cNvSpPr txBox="1">
            <a:spLocks noGrp="1"/>
          </p:cNvSpPr>
          <p:nvPr>
            <p:ph type="ctrTitle" idx="7"/>
          </p:nvPr>
        </p:nvSpPr>
        <p:spPr>
          <a:xfrm>
            <a:off x="5857821"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76" name="Google Shape;276;p13"/>
          <p:cNvSpPr txBox="1">
            <a:spLocks noGrp="1"/>
          </p:cNvSpPr>
          <p:nvPr>
            <p:ph type="subTitle" idx="8"/>
          </p:nvPr>
        </p:nvSpPr>
        <p:spPr>
          <a:xfrm>
            <a:off x="58578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277" name="Google Shape;277;p13"/>
          <p:cNvSpPr txBox="1">
            <a:spLocks noGrp="1"/>
          </p:cNvSpPr>
          <p:nvPr>
            <p:ph type="title" idx="9" hasCustomPrompt="1"/>
          </p:nvPr>
        </p:nvSpPr>
        <p:spPr>
          <a:xfrm>
            <a:off x="463112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8" name="Google Shape;278;p13"/>
          <p:cNvSpPr txBox="1">
            <a:spLocks noGrp="1"/>
          </p:cNvSpPr>
          <p:nvPr>
            <p:ph type="ctrTitle" idx="13"/>
          </p:nvPr>
        </p:nvSpPr>
        <p:spPr>
          <a:xfrm>
            <a:off x="2088365"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79" name="Google Shape;279;p13"/>
          <p:cNvSpPr txBox="1">
            <a:spLocks noGrp="1"/>
          </p:cNvSpPr>
          <p:nvPr>
            <p:ph type="ctrTitle" idx="14"/>
          </p:nvPr>
        </p:nvSpPr>
        <p:spPr>
          <a:xfrm>
            <a:off x="5857821"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80" name="Google Shape;280;p13"/>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1" name="Google Shape;281;p13"/>
          <p:cNvGrpSpPr/>
          <p:nvPr/>
        </p:nvGrpSpPr>
        <p:grpSpPr>
          <a:xfrm rot="-1706676">
            <a:off x="739860" y="195207"/>
            <a:ext cx="644225" cy="688604"/>
            <a:chOff x="319900" y="315700"/>
            <a:chExt cx="342123" cy="365691"/>
          </a:xfrm>
        </p:grpSpPr>
        <p:sp>
          <p:nvSpPr>
            <p:cNvPr id="282" name="Google Shape;282;p1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3"/>
          <p:cNvGrpSpPr/>
          <p:nvPr/>
        </p:nvGrpSpPr>
        <p:grpSpPr>
          <a:xfrm rot="-1706727">
            <a:off x="204772" y="776219"/>
            <a:ext cx="644191" cy="641053"/>
            <a:chOff x="4636900" y="2064950"/>
            <a:chExt cx="179650" cy="178775"/>
          </a:xfrm>
        </p:grpSpPr>
        <p:sp>
          <p:nvSpPr>
            <p:cNvPr id="288" name="Google Shape;288;p1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3"/>
          <p:cNvGrpSpPr/>
          <p:nvPr/>
        </p:nvGrpSpPr>
        <p:grpSpPr>
          <a:xfrm rot="9512781">
            <a:off x="8372642" y="3832021"/>
            <a:ext cx="607890" cy="604913"/>
            <a:chOff x="4636900" y="2064950"/>
            <a:chExt cx="179650" cy="178775"/>
          </a:xfrm>
        </p:grpSpPr>
        <p:sp>
          <p:nvSpPr>
            <p:cNvPr id="292" name="Google Shape;292;p1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3"/>
          <p:cNvGrpSpPr/>
          <p:nvPr/>
        </p:nvGrpSpPr>
        <p:grpSpPr>
          <a:xfrm rot="-6464289">
            <a:off x="8110450" y="4439120"/>
            <a:ext cx="561221" cy="759571"/>
            <a:chOff x="5408700" y="2855000"/>
            <a:chExt cx="121525" cy="164475"/>
          </a:xfrm>
        </p:grpSpPr>
        <p:sp>
          <p:nvSpPr>
            <p:cNvPr id="296" name="Google Shape;296;p1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2">
  <p:cSld name="CUSTOM_3_3_1">
    <p:bg>
      <p:bgPr>
        <a:solidFill>
          <a:schemeClr val="dk2"/>
        </a:solidFill>
        <a:effectLst/>
      </p:bgPr>
    </p:bg>
    <p:spTree>
      <p:nvGrpSpPr>
        <p:cNvPr id="1" name="Shape 484"/>
        <p:cNvGrpSpPr/>
        <p:nvPr/>
      </p:nvGrpSpPr>
      <p:grpSpPr>
        <a:xfrm>
          <a:off x="0" y="0"/>
          <a:ext cx="0" cy="0"/>
          <a:chOff x="0" y="0"/>
          <a:chExt cx="0" cy="0"/>
        </a:xfrm>
      </p:grpSpPr>
      <p:sp>
        <p:nvSpPr>
          <p:cNvPr id="485" name="Google Shape;485;p20"/>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209552" y="316317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209552" y="1897185"/>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rot="-145334">
            <a:off x="4055962" y="808601"/>
            <a:ext cx="4003477" cy="4800673"/>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rot="348634">
            <a:off x="4392087" y="594874"/>
            <a:ext cx="4003369" cy="4800694"/>
          </a:xfrm>
          <a:prstGeom prst="rect">
            <a:avLst/>
          </a:prstGeom>
          <a:solidFill>
            <a:schemeClr val="lt2"/>
          </a:solidFill>
          <a:ln w="19050" cap="flat" cmpd="sng">
            <a:solidFill>
              <a:schemeClr val="dk1"/>
            </a:solidFill>
            <a:prstDash val="solid"/>
            <a:round/>
            <a:headEnd type="none" w="sm" len="sm"/>
            <a:tailEnd type="none" w="sm" len="sm"/>
          </a:ln>
          <a:effectLst>
            <a:outerShdw dist="76200" dir="9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txBox="1">
            <a:spLocks noGrp="1"/>
          </p:cNvSpPr>
          <p:nvPr>
            <p:ph type="subTitle" idx="1"/>
          </p:nvPr>
        </p:nvSpPr>
        <p:spPr>
          <a:xfrm rot="348788">
            <a:off x="4656464" y="2830591"/>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5" name="Google Shape;495;p20"/>
          <p:cNvSpPr txBox="1">
            <a:spLocks noGrp="1"/>
          </p:cNvSpPr>
          <p:nvPr>
            <p:ph type="subTitle" idx="2"/>
          </p:nvPr>
        </p:nvSpPr>
        <p:spPr>
          <a:xfrm rot="348788">
            <a:off x="4532237" y="4050963"/>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6" name="Google Shape;496;p20"/>
          <p:cNvSpPr txBox="1">
            <a:spLocks noGrp="1"/>
          </p:cNvSpPr>
          <p:nvPr>
            <p:ph type="subTitle" idx="3"/>
          </p:nvPr>
        </p:nvSpPr>
        <p:spPr>
          <a:xfrm rot="348788">
            <a:off x="4780605" y="1611051"/>
            <a:ext cx="3619513" cy="50239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7" name="Google Shape;497;p20"/>
          <p:cNvSpPr txBox="1">
            <a:spLocks noGrp="1"/>
          </p:cNvSpPr>
          <p:nvPr>
            <p:ph type="title"/>
          </p:nvPr>
        </p:nvSpPr>
        <p:spPr>
          <a:xfrm>
            <a:off x="720000" y="387100"/>
            <a:ext cx="3293400" cy="375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8" name="Google Shape;498;p20"/>
          <p:cNvSpPr txBox="1">
            <a:spLocks noGrp="1"/>
          </p:cNvSpPr>
          <p:nvPr>
            <p:ph type="title" idx="4" hasCustomPrompt="1"/>
          </p:nvPr>
        </p:nvSpPr>
        <p:spPr>
          <a:xfrm rot="348706">
            <a:off x="4716502" y="2007887"/>
            <a:ext cx="3398167" cy="804549"/>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
        <p:nvSpPr>
          <p:cNvPr id="499" name="Google Shape;499;p20"/>
          <p:cNvSpPr txBox="1">
            <a:spLocks noGrp="1"/>
          </p:cNvSpPr>
          <p:nvPr>
            <p:ph type="title" idx="5" hasCustomPrompt="1"/>
          </p:nvPr>
        </p:nvSpPr>
        <p:spPr>
          <a:xfrm rot="348706">
            <a:off x="4840794" y="788361"/>
            <a:ext cx="3398167" cy="80362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
        <p:nvSpPr>
          <p:cNvPr id="500" name="Google Shape;500;p20"/>
          <p:cNvSpPr txBox="1">
            <a:spLocks noGrp="1"/>
          </p:cNvSpPr>
          <p:nvPr>
            <p:ph type="title" idx="6" hasCustomPrompt="1"/>
          </p:nvPr>
        </p:nvSpPr>
        <p:spPr>
          <a:xfrm rot="348583">
            <a:off x="4592429" y="3228272"/>
            <a:ext cx="3399361" cy="80362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000"/>
              <a:buFont typeface="Bad Script"/>
              <a:buNone/>
              <a:defRPr sz="4000" b="1">
                <a:latin typeface="Bad Script"/>
                <a:ea typeface="Bad Script"/>
                <a:cs typeface="Bad Script"/>
                <a:sym typeface="Bad Script"/>
              </a:defRPr>
            </a:lvl1pPr>
            <a:lvl2pPr lvl="1" rtl="0">
              <a:spcBef>
                <a:spcPts val="0"/>
              </a:spcBef>
              <a:spcAft>
                <a:spcPts val="0"/>
              </a:spcAft>
              <a:buSzPts val="4000"/>
              <a:buFont typeface="Bad Script"/>
              <a:buNone/>
              <a:defRPr sz="4000" b="1">
                <a:latin typeface="Bad Script"/>
                <a:ea typeface="Bad Script"/>
                <a:cs typeface="Bad Script"/>
                <a:sym typeface="Bad Script"/>
              </a:defRPr>
            </a:lvl2pPr>
            <a:lvl3pPr lvl="2" rtl="0">
              <a:spcBef>
                <a:spcPts val="0"/>
              </a:spcBef>
              <a:spcAft>
                <a:spcPts val="0"/>
              </a:spcAft>
              <a:buSzPts val="4000"/>
              <a:buFont typeface="Bad Script"/>
              <a:buNone/>
              <a:defRPr sz="4000" b="1">
                <a:latin typeface="Bad Script"/>
                <a:ea typeface="Bad Script"/>
                <a:cs typeface="Bad Script"/>
                <a:sym typeface="Bad Script"/>
              </a:defRPr>
            </a:lvl3pPr>
            <a:lvl4pPr lvl="3" rtl="0">
              <a:spcBef>
                <a:spcPts val="0"/>
              </a:spcBef>
              <a:spcAft>
                <a:spcPts val="0"/>
              </a:spcAft>
              <a:buSzPts val="4000"/>
              <a:buFont typeface="Bad Script"/>
              <a:buNone/>
              <a:defRPr sz="4000" b="1">
                <a:latin typeface="Bad Script"/>
                <a:ea typeface="Bad Script"/>
                <a:cs typeface="Bad Script"/>
                <a:sym typeface="Bad Script"/>
              </a:defRPr>
            </a:lvl4pPr>
            <a:lvl5pPr lvl="4" rtl="0">
              <a:spcBef>
                <a:spcPts val="0"/>
              </a:spcBef>
              <a:spcAft>
                <a:spcPts val="0"/>
              </a:spcAft>
              <a:buSzPts val="4000"/>
              <a:buFont typeface="Bad Script"/>
              <a:buNone/>
              <a:defRPr sz="4000" b="1">
                <a:latin typeface="Bad Script"/>
                <a:ea typeface="Bad Script"/>
                <a:cs typeface="Bad Script"/>
                <a:sym typeface="Bad Script"/>
              </a:defRPr>
            </a:lvl5pPr>
            <a:lvl6pPr lvl="5" rtl="0">
              <a:spcBef>
                <a:spcPts val="0"/>
              </a:spcBef>
              <a:spcAft>
                <a:spcPts val="0"/>
              </a:spcAft>
              <a:buSzPts val="4000"/>
              <a:buFont typeface="Bad Script"/>
              <a:buNone/>
              <a:defRPr sz="4000" b="1">
                <a:latin typeface="Bad Script"/>
                <a:ea typeface="Bad Script"/>
                <a:cs typeface="Bad Script"/>
                <a:sym typeface="Bad Script"/>
              </a:defRPr>
            </a:lvl6pPr>
            <a:lvl7pPr lvl="6" rtl="0">
              <a:spcBef>
                <a:spcPts val="0"/>
              </a:spcBef>
              <a:spcAft>
                <a:spcPts val="0"/>
              </a:spcAft>
              <a:buSzPts val="4000"/>
              <a:buFont typeface="Bad Script"/>
              <a:buNone/>
              <a:defRPr sz="4000" b="1">
                <a:latin typeface="Bad Script"/>
                <a:ea typeface="Bad Script"/>
                <a:cs typeface="Bad Script"/>
                <a:sym typeface="Bad Script"/>
              </a:defRPr>
            </a:lvl7pPr>
            <a:lvl8pPr lvl="7" rtl="0">
              <a:spcBef>
                <a:spcPts val="0"/>
              </a:spcBef>
              <a:spcAft>
                <a:spcPts val="0"/>
              </a:spcAft>
              <a:buSzPts val="4000"/>
              <a:buFont typeface="Bad Script"/>
              <a:buNone/>
              <a:defRPr sz="4000" b="1">
                <a:latin typeface="Bad Script"/>
                <a:ea typeface="Bad Script"/>
                <a:cs typeface="Bad Script"/>
                <a:sym typeface="Bad Script"/>
              </a:defRPr>
            </a:lvl8pPr>
            <a:lvl9pPr lvl="8" rtl="0">
              <a:spcBef>
                <a:spcPts val="0"/>
              </a:spcBef>
              <a:spcAft>
                <a:spcPts val="0"/>
              </a:spcAft>
              <a:buSzPts val="4000"/>
              <a:buFont typeface="Bad Script"/>
              <a:buNone/>
              <a:defRPr sz="4000" b="1">
                <a:latin typeface="Bad Script"/>
                <a:ea typeface="Bad Script"/>
                <a:cs typeface="Bad Script"/>
                <a:sym typeface="Bad Script"/>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CUSTOM_3_2_1">
    <p:bg>
      <p:bgPr>
        <a:solidFill>
          <a:schemeClr val="dk2"/>
        </a:solidFill>
        <a:effectLst/>
      </p:bgPr>
    </p:bg>
    <p:spTree>
      <p:nvGrpSpPr>
        <p:cNvPr id="1" name="Shape 526"/>
        <p:cNvGrpSpPr/>
        <p:nvPr/>
      </p:nvGrpSpPr>
      <p:grpSpPr>
        <a:xfrm>
          <a:off x="0" y="0"/>
          <a:ext cx="0" cy="0"/>
          <a:chOff x="0" y="0"/>
          <a:chExt cx="0" cy="0"/>
        </a:xfrm>
      </p:grpSpPr>
      <p:sp>
        <p:nvSpPr>
          <p:cNvPr id="527" name="Google Shape;527;p22"/>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49802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5670054"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6843113"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8015143"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rot="-320029">
            <a:off x="326286" y="-40262"/>
            <a:ext cx="8493540" cy="5236483"/>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rot="-320029">
            <a:off x="331105" y="-54635"/>
            <a:ext cx="8483800" cy="5265145"/>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rot="-320029">
            <a:off x="355756" y="-54589"/>
            <a:ext cx="8438349" cy="5026946"/>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rot="-320029">
            <a:off x="349271" y="-68150"/>
            <a:ext cx="8449759" cy="5054309"/>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rot="-320029">
            <a:off x="1673029" y="120560"/>
            <a:ext cx="43874" cy="460629"/>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rot="-320029">
            <a:off x="1659973" y="106069"/>
            <a:ext cx="17902" cy="175217"/>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rot="-320029">
            <a:off x="1668385" y="281624"/>
            <a:ext cx="93" cy="5009"/>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rot="-320029">
            <a:off x="1654462" y="314889"/>
            <a:ext cx="26065" cy="267603"/>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rot="-320029">
            <a:off x="1666655" y="286621"/>
            <a:ext cx="3339" cy="27641"/>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rot="-320029">
            <a:off x="597849" y="430061"/>
            <a:ext cx="4172286" cy="4105965"/>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rot="-320029">
            <a:off x="586461" y="415537"/>
            <a:ext cx="4198165" cy="4133328"/>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rot="-320029">
            <a:off x="4416285" y="441528"/>
            <a:ext cx="4175533" cy="4109119"/>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rot="-320029">
            <a:off x="4401652" y="427121"/>
            <a:ext cx="4201412" cy="4136575"/>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rot="-320029">
            <a:off x="607636" y="429605"/>
            <a:ext cx="4152807" cy="3898376"/>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rot="-320029">
            <a:off x="597821" y="415007"/>
            <a:ext cx="4177110" cy="3925739"/>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rot="-320029">
            <a:off x="4426077" y="441072"/>
            <a:ext cx="4156054" cy="3901622"/>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rot="-320029">
            <a:off x="4413146" y="427884"/>
            <a:ext cx="4180356" cy="3929264"/>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rot="-320029">
            <a:off x="4435778" y="508112"/>
            <a:ext cx="4047436" cy="3770836"/>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rot="-320029">
            <a:off x="4427708" y="493921"/>
            <a:ext cx="4063575" cy="3799219"/>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rot="-320029">
            <a:off x="6936632" y="338634"/>
            <a:ext cx="776744" cy="308138"/>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rot="-320029">
            <a:off x="6947515" y="572113"/>
            <a:ext cx="765428" cy="74669"/>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rot="-320029">
            <a:off x="6946382" y="599787"/>
            <a:ext cx="768767" cy="100641"/>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rot="-320029">
            <a:off x="6947130" y="572131"/>
            <a:ext cx="767097" cy="102218"/>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320029">
            <a:off x="6939334" y="653864"/>
            <a:ext cx="797893" cy="572494"/>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320029">
            <a:off x="6947304" y="625867"/>
            <a:ext cx="767097" cy="102218"/>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320029">
            <a:off x="6909678" y="314301"/>
            <a:ext cx="830357" cy="335686"/>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rot="-320029">
            <a:off x="7052111" y="311280"/>
            <a:ext cx="561178" cy="56860"/>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rot="-320029">
            <a:off x="6921541" y="568795"/>
            <a:ext cx="818948" cy="81162"/>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rot="-320029">
            <a:off x="6920504" y="596542"/>
            <a:ext cx="820525" cy="107134"/>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rot="-320029">
            <a:off x="6919509" y="568889"/>
            <a:ext cx="822195" cy="107134"/>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rot="-320029">
            <a:off x="6914586" y="650562"/>
            <a:ext cx="849744" cy="60328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2"/>
          <p:cNvSpPr/>
          <p:nvPr/>
        </p:nvSpPr>
        <p:spPr>
          <a:xfrm rot="-320029">
            <a:off x="6919757" y="622621"/>
            <a:ext cx="822195" cy="108711"/>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p:nvPr/>
        </p:nvSpPr>
        <p:spPr>
          <a:xfrm rot="-320029">
            <a:off x="6857624" y="269652"/>
            <a:ext cx="856237" cy="913189"/>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rot="-320029">
            <a:off x="6851113" y="255814"/>
            <a:ext cx="867646" cy="940552"/>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rot="-320029">
            <a:off x="784071" y="486483"/>
            <a:ext cx="3966367" cy="3771207"/>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rot="-320029">
            <a:off x="772823" y="474032"/>
            <a:ext cx="3987422" cy="3797642"/>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rot="-320029">
            <a:off x="1962782" y="610500"/>
            <a:ext cx="4916" cy="176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rot="-320029">
            <a:off x="1974846" y="582850"/>
            <a:ext cx="16325" cy="1670"/>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rot="-320029">
            <a:off x="1991179" y="583363"/>
            <a:ext cx="6586" cy="176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rot="-320029">
            <a:off x="761324" y="3836378"/>
            <a:ext cx="7642312" cy="770529"/>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320029">
            <a:off x="768863" y="3917093"/>
            <a:ext cx="7642312" cy="770529"/>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rot="-320029">
            <a:off x="4296789" y="4646730"/>
            <a:ext cx="603289" cy="348579"/>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320029">
            <a:off x="4295228" y="4629088"/>
            <a:ext cx="622768" cy="383456"/>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txBox="1">
            <a:spLocks noGrp="1"/>
          </p:cNvSpPr>
          <p:nvPr>
            <p:ph type="title"/>
          </p:nvPr>
        </p:nvSpPr>
        <p:spPr>
          <a:xfrm>
            <a:off x="1523600" y="2144631"/>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82" name="Google Shape;582;p22"/>
          <p:cNvSpPr txBox="1">
            <a:spLocks noGrp="1"/>
          </p:cNvSpPr>
          <p:nvPr>
            <p:ph type="subTitle" idx="1"/>
          </p:nvPr>
        </p:nvSpPr>
        <p:spPr>
          <a:xfrm>
            <a:off x="1588850" y="2504625"/>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2"/>
          <p:cNvSpPr txBox="1">
            <a:spLocks noGrp="1"/>
          </p:cNvSpPr>
          <p:nvPr>
            <p:ph type="title" idx="2"/>
          </p:nvPr>
        </p:nvSpPr>
        <p:spPr>
          <a:xfrm>
            <a:off x="5343708" y="2144629"/>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84" name="Google Shape;584;p22"/>
          <p:cNvSpPr txBox="1">
            <a:spLocks noGrp="1"/>
          </p:cNvSpPr>
          <p:nvPr>
            <p:ph type="subTitle" idx="3"/>
          </p:nvPr>
        </p:nvSpPr>
        <p:spPr>
          <a:xfrm>
            <a:off x="5407366" y="2504613"/>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22"/>
          <p:cNvSpPr/>
          <p:nvPr/>
        </p:nvSpPr>
        <p:spPr>
          <a:xfrm rot="-320029">
            <a:off x="975413" y="3247464"/>
            <a:ext cx="799469" cy="896771"/>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rot="-320029">
            <a:off x="962775" y="3232208"/>
            <a:ext cx="840004" cy="934059"/>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rot="-320029">
            <a:off x="1026717" y="3436360"/>
            <a:ext cx="447644" cy="762181"/>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rot="-320029">
            <a:off x="894834" y="3225487"/>
            <a:ext cx="815702" cy="957991"/>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rot="-320029">
            <a:off x="881862" y="3212808"/>
            <a:ext cx="827111" cy="984333"/>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aleway Thin"/>
              <a:buChar char="●"/>
              <a:defRPr sz="1800">
                <a:solidFill>
                  <a:schemeClr val="dk1"/>
                </a:solidFill>
                <a:latin typeface="Raleway Thin"/>
                <a:ea typeface="Raleway Thin"/>
                <a:cs typeface="Raleway Thin"/>
                <a:sym typeface="Raleway Thin"/>
              </a:defRPr>
            </a:lvl1pPr>
            <a:lvl2pPr marL="914400" lvl="1"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2pPr>
            <a:lvl3pPr marL="1371600" lvl="2"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3pPr>
            <a:lvl4pPr marL="1828800" lvl="3"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4pPr>
            <a:lvl5pPr marL="2286000" lvl="4"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5pPr>
            <a:lvl6pPr marL="2743200" lvl="5"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6pPr>
            <a:lvl7pPr marL="3200400" lvl="6"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7pPr>
            <a:lvl8pPr marL="3657600" lvl="7" indent="-317500" rtl="0">
              <a:lnSpc>
                <a:spcPct val="115000"/>
              </a:lnSpc>
              <a:spcBef>
                <a:spcPts val="1600"/>
              </a:spcBef>
              <a:spcAft>
                <a:spcPts val="0"/>
              </a:spcAft>
              <a:buClr>
                <a:schemeClr val="dk1"/>
              </a:buClr>
              <a:buSzPts val="1400"/>
              <a:buFont typeface="Raleway Thin"/>
              <a:buChar char="○"/>
              <a:defRPr>
                <a:solidFill>
                  <a:schemeClr val="dk1"/>
                </a:solidFill>
                <a:latin typeface="Raleway Thin"/>
                <a:ea typeface="Raleway Thin"/>
                <a:cs typeface="Raleway Thin"/>
                <a:sym typeface="Raleway Thin"/>
              </a:defRPr>
            </a:lvl8pPr>
            <a:lvl9pPr marL="4114800" lvl="8" indent="-317500" rtl="0">
              <a:lnSpc>
                <a:spcPct val="115000"/>
              </a:lnSpc>
              <a:spcBef>
                <a:spcPts val="1600"/>
              </a:spcBef>
              <a:spcAft>
                <a:spcPts val="1600"/>
              </a:spcAft>
              <a:buClr>
                <a:schemeClr val="dk1"/>
              </a:buClr>
              <a:buSzPts val="1400"/>
              <a:buFont typeface="Raleway Thin"/>
              <a:buChar char="■"/>
              <a:defRPr>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9" r:id="rId7"/>
    <p:sldLayoutId id="2147483666" r:id="rId8"/>
    <p:sldLayoutId id="2147483668" r:id="rId9"/>
    <p:sldLayoutId id="2147483671" r:id="rId10"/>
    <p:sldLayoutId id="2147483673" r:id="rId11"/>
    <p:sldLayoutId id="2147483677" r:id="rId12"/>
    <p:sldLayoutId id="2147483678" r:id="rId13"/>
    <p:sldLayoutId id="2147483679"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1.jpeg"/><Relationship Id="rId7"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6.png"/><Relationship Id="rId7"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36"/>
          <p:cNvSpPr txBox="1">
            <a:spLocks noGrp="1"/>
          </p:cNvSpPr>
          <p:nvPr>
            <p:ph type="ctrTitle"/>
          </p:nvPr>
        </p:nvSpPr>
        <p:spPr>
          <a:xfrm>
            <a:off x="-10696" y="784232"/>
            <a:ext cx="47520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t>Tiết 14+15 – Bài 8: </a:t>
            </a:r>
            <a:br>
              <a:rPr lang="en" sz="5400" dirty="0" smtClean="0"/>
            </a:br>
            <a:r>
              <a:rPr lang="en" sz="5400" dirty="0" smtClean="0">
                <a:solidFill>
                  <a:schemeClr val="accent3"/>
                </a:solidFill>
                <a:highlight>
                  <a:schemeClr val="accent1"/>
                </a:highlight>
              </a:rPr>
              <a:t>ĐO NHIỆT ĐỘ</a:t>
            </a:r>
            <a:endParaRPr sz="5400" dirty="0">
              <a:solidFill>
                <a:schemeClr val="accent3"/>
              </a:solidFill>
              <a:highlight>
                <a:schemeClr val="accent1"/>
              </a:highlight>
            </a:endParaRPr>
          </a:p>
        </p:txBody>
      </p:sp>
      <p:sp>
        <p:nvSpPr>
          <p:cNvPr id="827" name="Google Shape;827;p36"/>
          <p:cNvSpPr txBox="1">
            <a:spLocks noGrp="1"/>
          </p:cNvSpPr>
          <p:nvPr>
            <p:ph type="subTitle" idx="1"/>
          </p:nvPr>
        </p:nvSpPr>
        <p:spPr>
          <a:xfrm>
            <a:off x="1024800" y="3519925"/>
            <a:ext cx="37800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Ms. </a:t>
            </a:r>
            <a:r>
              <a:rPr lang="en-US" dirty="0" err="1" smtClean="0"/>
              <a:t>Ngan</a:t>
            </a:r>
            <a:endParaRPr dirty="0"/>
          </a:p>
          <a:p>
            <a:pPr marL="0" lvl="0" indent="0" algn="l" rtl="0">
              <a:spcBef>
                <a:spcPts val="0"/>
              </a:spcBef>
              <a:spcAft>
                <a:spcPts val="0"/>
              </a:spcAft>
              <a:buNone/>
            </a:pPr>
            <a:endParaRPr dirty="0"/>
          </a:p>
        </p:txBody>
      </p:sp>
      <p:sp>
        <p:nvSpPr>
          <p:cNvPr id="829" name="Google Shape;829;p36"/>
          <p:cNvSpPr/>
          <p:nvPr/>
        </p:nvSpPr>
        <p:spPr>
          <a:xfrm rot="10392037" flipH="1">
            <a:off x="470717" y="3119877"/>
            <a:ext cx="2690511" cy="1334120"/>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918" name="Google Shape;918;p36"/>
          <p:cNvGrpSpPr/>
          <p:nvPr/>
        </p:nvGrpSpPr>
        <p:grpSpPr>
          <a:xfrm rot="253399">
            <a:off x="4505190" y="1105867"/>
            <a:ext cx="4652479" cy="3693267"/>
            <a:chOff x="5009338" y="1123137"/>
            <a:chExt cx="3623041" cy="2628476"/>
          </a:xfrm>
        </p:grpSpPr>
        <p:sp>
          <p:nvSpPr>
            <p:cNvPr id="919" name="Google Shape;919;p36"/>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6"/>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6"/>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6"/>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6"/>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6"/>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6"/>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6"/>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6"/>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6"/>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 name="Picture 273" descr="celsius_fac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0216">
            <a:off x="5028654" y="1665268"/>
            <a:ext cx="1866030" cy="186768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57" name="Picture 4" descr="Hình ảnh Biểu Tượng Nhiệt Kế Nóng Và Mát, Nhiệt Kế, Biểu Tượng Mát Mẻ, Biểu  Tượng Nhiệt Kế Vector và PNG với nền trong suốt để tải xuống miễn phí">
            <a:extLst>
              <a:ext uri="{FF2B5EF4-FFF2-40B4-BE49-F238E27FC236}">
                <a16:creationId xmlns:a16="http://schemas.microsoft.com/office/drawing/2014/main" id="{16873C68-AC35-4B3D-B36E-0A916180C817}"/>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9500" l="0" r="99750">
                        <a14:foregroundMark x1="38833" y1="49500" x2="38833" y2="72000"/>
                        <a14:foregroundMark x1="87000" y1="48667" x2="83500" y2="76417"/>
                        <a14:foregroundMark x1="91750" y1="49500" x2="91750" y2="65833"/>
                        <a14:foregroundMark x1="36417" y1="67583" x2="32917" y2="72583"/>
                        <a14:foregroundMark x1="28417" y1="31750" x2="21917" y2="41250"/>
                        <a14:foregroundMark x1="22833" y1="29417" x2="19583" y2="30333"/>
                        <a14:foregroundMark x1="13667" y1="32917" x2="11583" y2="34750"/>
                        <a14:foregroundMark x1="10417" y1="40917" x2="9500" y2="43000"/>
                        <a14:foregroundMark x1="11917" y1="48667" x2="13917" y2="53083"/>
                        <a14:foregroundMark x1="17500" y1="53083" x2="20500" y2="54250"/>
                        <a14:foregroundMark x1="28417" y1="51917" x2="32333" y2="51333"/>
                        <a14:foregroundMark x1="32917" y1="40333" x2="36167" y2="45083"/>
                      </a14:backgroundRemoval>
                    </a14:imgEffect>
                  </a14:imgLayer>
                </a14:imgProps>
              </a:ext>
              <a:ext uri="{28A0092B-C50C-407E-A947-70E740481C1C}">
                <a14:useLocalDpi xmlns:a14="http://schemas.microsoft.com/office/drawing/2010/main" val="0"/>
              </a:ext>
            </a:extLst>
          </a:blip>
          <a:srcRect/>
          <a:stretch>
            <a:fillRect/>
          </a:stretch>
        </p:blipFill>
        <p:spPr bwMode="auto">
          <a:xfrm>
            <a:off x="2440758" y="2821526"/>
            <a:ext cx="2925335" cy="2925335"/>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44538" flipH="1">
            <a:off x="7752309" y="-11282"/>
            <a:ext cx="1197996" cy="2013438"/>
          </a:xfrm>
          <a:prstGeom prst="rect">
            <a:avLst/>
          </a:prstGeom>
        </p:spPr>
      </p:pic>
      <p:pic>
        <p:nvPicPr>
          <p:cNvPr id="25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80717">
            <a:off x="6871868" y="2325042"/>
            <a:ext cx="1761848" cy="18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0" name="Google Shape;1216;p31"/>
          <p:cNvGrpSpPr/>
          <p:nvPr/>
        </p:nvGrpSpPr>
        <p:grpSpPr>
          <a:xfrm rot="18812440">
            <a:off x="6641764" y="-195858"/>
            <a:ext cx="322256" cy="2359945"/>
            <a:chOff x="8002557" y="409599"/>
            <a:chExt cx="684275" cy="4316051"/>
          </a:xfrm>
        </p:grpSpPr>
        <p:sp>
          <p:nvSpPr>
            <p:cNvPr id="261" name="Google Shape;1217;p31"/>
            <p:cNvSpPr/>
            <p:nvPr/>
          </p:nvSpPr>
          <p:spPr>
            <a:xfrm>
              <a:off x="8002557" y="409599"/>
              <a:ext cx="684275" cy="4316051"/>
            </a:xfrm>
            <a:custGeom>
              <a:avLst/>
              <a:gdLst/>
              <a:ahLst/>
              <a:cxnLst/>
              <a:rect l="l" t="t" r="r" b="b"/>
              <a:pathLst>
                <a:path w="16754" h="105585" extrusionOk="0">
                  <a:moveTo>
                    <a:pt x="8107" y="0"/>
                  </a:moveTo>
                  <a:cubicBezTo>
                    <a:pt x="3610" y="32"/>
                    <a:pt x="0" y="3642"/>
                    <a:pt x="0" y="8139"/>
                  </a:cubicBezTo>
                  <a:lnTo>
                    <a:pt x="317" y="69925"/>
                  </a:lnTo>
                  <a:cubicBezTo>
                    <a:pt x="317" y="71509"/>
                    <a:pt x="824" y="73060"/>
                    <a:pt x="1774" y="74327"/>
                  </a:cubicBezTo>
                  <a:lnTo>
                    <a:pt x="4751" y="78381"/>
                  </a:lnTo>
                  <a:lnTo>
                    <a:pt x="4719" y="89401"/>
                  </a:lnTo>
                  <a:cubicBezTo>
                    <a:pt x="4719" y="89465"/>
                    <a:pt x="4719" y="89496"/>
                    <a:pt x="4719" y="89560"/>
                  </a:cubicBezTo>
                  <a:lnTo>
                    <a:pt x="4719" y="102354"/>
                  </a:lnTo>
                  <a:cubicBezTo>
                    <a:pt x="4719" y="104120"/>
                    <a:pt x="6478" y="105572"/>
                    <a:pt x="8619" y="105584"/>
                  </a:cubicBezTo>
                  <a:lnTo>
                    <a:pt x="8619" y="105584"/>
                  </a:lnTo>
                  <a:cubicBezTo>
                    <a:pt x="10770" y="105550"/>
                    <a:pt x="12541" y="104126"/>
                    <a:pt x="12541" y="102354"/>
                  </a:cubicBezTo>
                  <a:lnTo>
                    <a:pt x="12478" y="89401"/>
                  </a:lnTo>
                  <a:cubicBezTo>
                    <a:pt x="12478" y="89338"/>
                    <a:pt x="12478" y="89306"/>
                    <a:pt x="12478" y="89243"/>
                  </a:cubicBezTo>
                  <a:lnTo>
                    <a:pt x="12541" y="78096"/>
                  </a:lnTo>
                  <a:lnTo>
                    <a:pt x="15296" y="74295"/>
                  </a:lnTo>
                  <a:cubicBezTo>
                    <a:pt x="16246" y="73029"/>
                    <a:pt x="16753" y="71477"/>
                    <a:pt x="16753" y="69893"/>
                  </a:cubicBezTo>
                  <a:lnTo>
                    <a:pt x="16436" y="8107"/>
                  </a:lnTo>
                  <a:cubicBezTo>
                    <a:pt x="16436" y="3610"/>
                    <a:pt x="12795" y="0"/>
                    <a:pt x="8329" y="0"/>
                  </a:cubicBezTo>
                  <a:close/>
                  <a:moveTo>
                    <a:pt x="8619" y="105584"/>
                  </a:moveTo>
                  <a:cubicBezTo>
                    <a:pt x="8617" y="105584"/>
                    <a:pt x="8616" y="105584"/>
                    <a:pt x="8614" y="105584"/>
                  </a:cubicBezTo>
                  <a:lnTo>
                    <a:pt x="8646" y="105584"/>
                  </a:lnTo>
                  <a:cubicBezTo>
                    <a:pt x="8637" y="105584"/>
                    <a:pt x="8628" y="105584"/>
                    <a:pt x="8619" y="105584"/>
                  </a:cubicBezTo>
                  <a:close/>
                </a:path>
              </a:pathLst>
            </a:custGeom>
            <a:solidFill>
              <a:srgbClr val="F13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218;p31"/>
            <p:cNvSpPr/>
            <p:nvPr/>
          </p:nvSpPr>
          <p:spPr>
            <a:xfrm>
              <a:off x="8042624" y="451008"/>
              <a:ext cx="602794" cy="3182027"/>
            </a:xfrm>
            <a:custGeom>
              <a:avLst/>
              <a:gdLst/>
              <a:ahLst/>
              <a:cxnLst/>
              <a:rect l="l" t="t" r="r" b="b"/>
              <a:pathLst>
                <a:path w="14759" h="77843" extrusionOk="0">
                  <a:moveTo>
                    <a:pt x="7126" y="0"/>
                  </a:moveTo>
                  <a:cubicBezTo>
                    <a:pt x="3200" y="0"/>
                    <a:pt x="1" y="3199"/>
                    <a:pt x="33" y="7126"/>
                  </a:cubicBezTo>
                  <a:lnTo>
                    <a:pt x="318" y="68912"/>
                  </a:lnTo>
                  <a:cubicBezTo>
                    <a:pt x="318" y="70274"/>
                    <a:pt x="761" y="71636"/>
                    <a:pt x="1584" y="72744"/>
                  </a:cubicBezTo>
                  <a:lnTo>
                    <a:pt x="5321" y="77843"/>
                  </a:lnTo>
                  <a:lnTo>
                    <a:pt x="9787" y="77843"/>
                  </a:lnTo>
                  <a:lnTo>
                    <a:pt x="13524" y="72712"/>
                  </a:lnTo>
                  <a:cubicBezTo>
                    <a:pt x="14347" y="71604"/>
                    <a:pt x="14759" y="70274"/>
                    <a:pt x="14759" y="68880"/>
                  </a:cubicBezTo>
                  <a:lnTo>
                    <a:pt x="14474" y="7094"/>
                  </a:lnTo>
                  <a:cubicBezTo>
                    <a:pt x="14442" y="3167"/>
                    <a:pt x="11275" y="0"/>
                    <a:pt x="7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219;p31"/>
            <p:cNvSpPr/>
            <p:nvPr/>
          </p:nvSpPr>
          <p:spPr>
            <a:xfrm>
              <a:off x="8118958" y="528676"/>
              <a:ext cx="143602" cy="123164"/>
            </a:xfrm>
            <a:custGeom>
              <a:avLst/>
              <a:gdLst/>
              <a:ahLst/>
              <a:cxnLst/>
              <a:rect l="l" t="t" r="r" b="b"/>
              <a:pathLst>
                <a:path w="3516" h="3013" extrusionOk="0">
                  <a:moveTo>
                    <a:pt x="1996" y="1"/>
                  </a:moveTo>
                  <a:cubicBezTo>
                    <a:pt x="665" y="1"/>
                    <a:pt x="0" y="1616"/>
                    <a:pt x="950" y="2566"/>
                  </a:cubicBezTo>
                  <a:cubicBezTo>
                    <a:pt x="1259" y="2875"/>
                    <a:pt x="1639" y="3013"/>
                    <a:pt x="2010" y="3013"/>
                  </a:cubicBezTo>
                  <a:cubicBezTo>
                    <a:pt x="2780" y="3013"/>
                    <a:pt x="3516" y="2418"/>
                    <a:pt x="3516" y="1521"/>
                  </a:cubicBezTo>
                  <a:cubicBezTo>
                    <a:pt x="3516" y="666"/>
                    <a:pt x="2851" y="1"/>
                    <a:pt x="1996" y="1"/>
                  </a:cubicBezTo>
                  <a:close/>
                </a:path>
              </a:pathLst>
            </a:custGeom>
            <a:solidFill>
              <a:srgbClr val="FF6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220;p31"/>
            <p:cNvSpPr/>
            <p:nvPr/>
          </p:nvSpPr>
          <p:spPr>
            <a:xfrm>
              <a:off x="8252004" y="659443"/>
              <a:ext cx="195350" cy="4024758"/>
            </a:xfrm>
            <a:custGeom>
              <a:avLst/>
              <a:gdLst/>
              <a:ahLst/>
              <a:cxnLst/>
              <a:rect l="l" t="t" r="r" b="b"/>
              <a:pathLst>
                <a:path w="4783" h="98459" extrusionOk="0">
                  <a:moveTo>
                    <a:pt x="2217" y="0"/>
                  </a:moveTo>
                  <a:cubicBezTo>
                    <a:pt x="982" y="0"/>
                    <a:pt x="0" y="982"/>
                    <a:pt x="0" y="2217"/>
                  </a:cubicBezTo>
                  <a:lnTo>
                    <a:pt x="317" y="96242"/>
                  </a:lnTo>
                  <a:cubicBezTo>
                    <a:pt x="317" y="97477"/>
                    <a:pt x="1330" y="98459"/>
                    <a:pt x="2566" y="98459"/>
                  </a:cubicBezTo>
                  <a:cubicBezTo>
                    <a:pt x="3801" y="98459"/>
                    <a:pt x="4782" y="97445"/>
                    <a:pt x="4782" y="96242"/>
                  </a:cubicBezTo>
                  <a:lnTo>
                    <a:pt x="4466" y="2217"/>
                  </a:lnTo>
                  <a:cubicBezTo>
                    <a:pt x="4466" y="982"/>
                    <a:pt x="3452" y="0"/>
                    <a:pt x="2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1221;p31"/>
            <p:cNvGrpSpPr/>
            <p:nvPr/>
          </p:nvGrpSpPr>
          <p:grpSpPr>
            <a:xfrm>
              <a:off x="8135785" y="812202"/>
              <a:ext cx="428152" cy="2541232"/>
              <a:chOff x="8135785" y="812202"/>
              <a:chExt cx="428152" cy="2541232"/>
            </a:xfrm>
          </p:grpSpPr>
          <p:sp>
            <p:nvSpPr>
              <p:cNvPr id="268" name="Google Shape;1222;p31"/>
              <p:cNvSpPr/>
              <p:nvPr/>
            </p:nvSpPr>
            <p:spPr>
              <a:xfrm>
                <a:off x="8135785" y="3353393"/>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223;p31"/>
              <p:cNvSpPr/>
              <p:nvPr/>
            </p:nvSpPr>
            <p:spPr>
              <a:xfrm>
                <a:off x="8177159" y="3319710"/>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224;p31"/>
              <p:cNvSpPr/>
              <p:nvPr/>
            </p:nvSpPr>
            <p:spPr>
              <a:xfrm>
                <a:off x="8177159" y="3286067"/>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225;p31"/>
              <p:cNvSpPr/>
              <p:nvPr/>
            </p:nvSpPr>
            <p:spPr>
              <a:xfrm>
                <a:off x="8177159" y="3252425"/>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226;p31"/>
              <p:cNvSpPr/>
              <p:nvPr/>
            </p:nvSpPr>
            <p:spPr>
              <a:xfrm>
                <a:off x="8177159" y="3218742"/>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227;p31"/>
              <p:cNvSpPr/>
              <p:nvPr/>
            </p:nvSpPr>
            <p:spPr>
              <a:xfrm>
                <a:off x="8135785" y="3185100"/>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228;p31"/>
              <p:cNvSpPr/>
              <p:nvPr/>
            </p:nvSpPr>
            <p:spPr>
              <a:xfrm>
                <a:off x="8177159" y="3150150"/>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229;p31"/>
              <p:cNvSpPr/>
              <p:nvPr/>
            </p:nvSpPr>
            <p:spPr>
              <a:xfrm>
                <a:off x="8177159" y="3116467"/>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230;p31"/>
              <p:cNvSpPr/>
              <p:nvPr/>
            </p:nvSpPr>
            <p:spPr>
              <a:xfrm>
                <a:off x="8177159" y="3082824"/>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231;p31"/>
              <p:cNvSpPr/>
              <p:nvPr/>
            </p:nvSpPr>
            <p:spPr>
              <a:xfrm>
                <a:off x="8177159" y="3049182"/>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232;p31"/>
              <p:cNvSpPr/>
              <p:nvPr/>
            </p:nvSpPr>
            <p:spPr>
              <a:xfrm>
                <a:off x="8135785" y="3015499"/>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233;p31"/>
              <p:cNvSpPr/>
              <p:nvPr/>
            </p:nvSpPr>
            <p:spPr>
              <a:xfrm>
                <a:off x="8177159" y="2980549"/>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234;p31"/>
              <p:cNvSpPr/>
              <p:nvPr/>
            </p:nvSpPr>
            <p:spPr>
              <a:xfrm>
                <a:off x="8177159" y="2946907"/>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235;p31"/>
              <p:cNvSpPr/>
              <p:nvPr/>
            </p:nvSpPr>
            <p:spPr>
              <a:xfrm>
                <a:off x="8177159" y="2913224"/>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236;p31"/>
              <p:cNvSpPr/>
              <p:nvPr/>
            </p:nvSpPr>
            <p:spPr>
              <a:xfrm>
                <a:off x="8177159" y="2879582"/>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237;p31"/>
              <p:cNvSpPr/>
              <p:nvPr/>
            </p:nvSpPr>
            <p:spPr>
              <a:xfrm>
                <a:off x="8135785" y="2847207"/>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238;p31"/>
              <p:cNvSpPr/>
              <p:nvPr/>
            </p:nvSpPr>
            <p:spPr>
              <a:xfrm>
                <a:off x="8177159" y="2810948"/>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239;p31"/>
              <p:cNvSpPr/>
              <p:nvPr/>
            </p:nvSpPr>
            <p:spPr>
              <a:xfrm>
                <a:off x="8177159" y="2777306"/>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240;p31"/>
              <p:cNvSpPr/>
              <p:nvPr/>
            </p:nvSpPr>
            <p:spPr>
              <a:xfrm>
                <a:off x="8177159" y="2743664"/>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241;p31"/>
              <p:cNvSpPr/>
              <p:nvPr/>
            </p:nvSpPr>
            <p:spPr>
              <a:xfrm>
                <a:off x="8177159" y="2709981"/>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242;p31"/>
              <p:cNvSpPr/>
              <p:nvPr/>
            </p:nvSpPr>
            <p:spPr>
              <a:xfrm>
                <a:off x="8135785" y="2677647"/>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243;p31"/>
              <p:cNvSpPr/>
              <p:nvPr/>
            </p:nvSpPr>
            <p:spPr>
              <a:xfrm>
                <a:off x="8177159" y="2641388"/>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244;p31"/>
              <p:cNvSpPr/>
              <p:nvPr/>
            </p:nvSpPr>
            <p:spPr>
              <a:xfrm>
                <a:off x="8177159" y="2607705"/>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245;p31"/>
              <p:cNvSpPr/>
              <p:nvPr/>
            </p:nvSpPr>
            <p:spPr>
              <a:xfrm>
                <a:off x="8177159" y="2574063"/>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246;p31"/>
              <p:cNvSpPr/>
              <p:nvPr/>
            </p:nvSpPr>
            <p:spPr>
              <a:xfrm>
                <a:off x="8177159" y="2540421"/>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247;p31"/>
              <p:cNvSpPr/>
              <p:nvPr/>
            </p:nvSpPr>
            <p:spPr>
              <a:xfrm>
                <a:off x="8135785" y="2506738"/>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248;p31"/>
              <p:cNvSpPr/>
              <p:nvPr/>
            </p:nvSpPr>
            <p:spPr>
              <a:xfrm>
                <a:off x="8177159" y="2471788"/>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249;p31"/>
              <p:cNvSpPr/>
              <p:nvPr/>
            </p:nvSpPr>
            <p:spPr>
              <a:xfrm>
                <a:off x="8177159" y="2438145"/>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250;p31"/>
              <p:cNvSpPr/>
              <p:nvPr/>
            </p:nvSpPr>
            <p:spPr>
              <a:xfrm>
                <a:off x="8177159" y="2404462"/>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251;p31"/>
              <p:cNvSpPr/>
              <p:nvPr/>
            </p:nvSpPr>
            <p:spPr>
              <a:xfrm>
                <a:off x="8177159" y="2370820"/>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252;p31"/>
              <p:cNvSpPr/>
              <p:nvPr/>
            </p:nvSpPr>
            <p:spPr>
              <a:xfrm>
                <a:off x="8135785" y="2337178"/>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253;p31"/>
              <p:cNvSpPr/>
              <p:nvPr/>
            </p:nvSpPr>
            <p:spPr>
              <a:xfrm>
                <a:off x="8177159" y="2302228"/>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254;p31"/>
              <p:cNvSpPr/>
              <p:nvPr/>
            </p:nvSpPr>
            <p:spPr>
              <a:xfrm>
                <a:off x="8177159" y="2268545"/>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255;p31"/>
              <p:cNvSpPr/>
              <p:nvPr/>
            </p:nvSpPr>
            <p:spPr>
              <a:xfrm>
                <a:off x="8177159" y="2234902"/>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256;p31"/>
              <p:cNvSpPr/>
              <p:nvPr/>
            </p:nvSpPr>
            <p:spPr>
              <a:xfrm>
                <a:off x="8177159" y="2201219"/>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57;p31"/>
              <p:cNvSpPr/>
              <p:nvPr/>
            </p:nvSpPr>
            <p:spPr>
              <a:xfrm>
                <a:off x="8135785" y="2166269"/>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58;p31"/>
              <p:cNvSpPr/>
              <p:nvPr/>
            </p:nvSpPr>
            <p:spPr>
              <a:xfrm>
                <a:off x="8177159" y="2132627"/>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59;p31"/>
              <p:cNvSpPr/>
              <p:nvPr/>
            </p:nvSpPr>
            <p:spPr>
              <a:xfrm>
                <a:off x="8177159" y="2098985"/>
                <a:ext cx="46601" cy="0"/>
              </a:xfrm>
              <a:custGeom>
                <a:avLst/>
                <a:gdLst/>
                <a:ahLst/>
                <a:cxnLst/>
                <a:rect l="l" t="t" r="r" b="b"/>
                <a:pathLst>
                  <a:path w="114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60;p31"/>
              <p:cNvSpPr/>
              <p:nvPr/>
            </p:nvSpPr>
            <p:spPr>
              <a:xfrm>
                <a:off x="8177159" y="2065302"/>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61;p31"/>
              <p:cNvSpPr/>
              <p:nvPr/>
            </p:nvSpPr>
            <p:spPr>
              <a:xfrm>
                <a:off x="8177159" y="2031660"/>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62;p31"/>
              <p:cNvSpPr/>
              <p:nvPr/>
            </p:nvSpPr>
            <p:spPr>
              <a:xfrm>
                <a:off x="8135785" y="1999285"/>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63;p31"/>
              <p:cNvSpPr/>
              <p:nvPr/>
            </p:nvSpPr>
            <p:spPr>
              <a:xfrm>
                <a:off x="8177159" y="1963026"/>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64;p31"/>
              <p:cNvSpPr/>
              <p:nvPr/>
            </p:nvSpPr>
            <p:spPr>
              <a:xfrm>
                <a:off x="8177159" y="1929384"/>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65;p31"/>
              <p:cNvSpPr/>
              <p:nvPr/>
            </p:nvSpPr>
            <p:spPr>
              <a:xfrm>
                <a:off x="8177159" y="1895701"/>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66;p31"/>
              <p:cNvSpPr/>
              <p:nvPr/>
            </p:nvSpPr>
            <p:spPr>
              <a:xfrm>
                <a:off x="8177159" y="1862059"/>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67;p31"/>
              <p:cNvSpPr/>
              <p:nvPr/>
            </p:nvSpPr>
            <p:spPr>
              <a:xfrm>
                <a:off x="8135785" y="1828417"/>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68;p31"/>
              <p:cNvSpPr/>
              <p:nvPr/>
            </p:nvSpPr>
            <p:spPr>
              <a:xfrm>
                <a:off x="8177159" y="1793466"/>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69;p31"/>
              <p:cNvSpPr/>
              <p:nvPr/>
            </p:nvSpPr>
            <p:spPr>
              <a:xfrm>
                <a:off x="8177159" y="1759783"/>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70;p31"/>
              <p:cNvSpPr/>
              <p:nvPr/>
            </p:nvSpPr>
            <p:spPr>
              <a:xfrm>
                <a:off x="8177159" y="1726141"/>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71;p31"/>
              <p:cNvSpPr/>
              <p:nvPr/>
            </p:nvSpPr>
            <p:spPr>
              <a:xfrm>
                <a:off x="8177159" y="1692458"/>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72;p31"/>
              <p:cNvSpPr/>
              <p:nvPr/>
            </p:nvSpPr>
            <p:spPr>
              <a:xfrm>
                <a:off x="8135785" y="1660124"/>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73;p31"/>
              <p:cNvSpPr/>
              <p:nvPr/>
            </p:nvSpPr>
            <p:spPr>
              <a:xfrm>
                <a:off x="8177159" y="1623866"/>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74;p31"/>
              <p:cNvSpPr/>
              <p:nvPr/>
            </p:nvSpPr>
            <p:spPr>
              <a:xfrm>
                <a:off x="8177159" y="1590223"/>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75;p31"/>
              <p:cNvSpPr/>
              <p:nvPr/>
            </p:nvSpPr>
            <p:spPr>
              <a:xfrm>
                <a:off x="8177159" y="1556540"/>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76;p31"/>
              <p:cNvSpPr/>
              <p:nvPr/>
            </p:nvSpPr>
            <p:spPr>
              <a:xfrm>
                <a:off x="8177159" y="1522898"/>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77;p31"/>
              <p:cNvSpPr/>
              <p:nvPr/>
            </p:nvSpPr>
            <p:spPr>
              <a:xfrm>
                <a:off x="8135785" y="1489215"/>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78;p31"/>
              <p:cNvSpPr/>
              <p:nvPr/>
            </p:nvSpPr>
            <p:spPr>
              <a:xfrm>
                <a:off x="8177159" y="1454265"/>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279;p31"/>
              <p:cNvSpPr/>
              <p:nvPr/>
            </p:nvSpPr>
            <p:spPr>
              <a:xfrm>
                <a:off x="8177159" y="1420623"/>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280;p31"/>
              <p:cNvSpPr/>
              <p:nvPr/>
            </p:nvSpPr>
            <p:spPr>
              <a:xfrm>
                <a:off x="8177159" y="1386980"/>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281;p31"/>
              <p:cNvSpPr/>
              <p:nvPr/>
            </p:nvSpPr>
            <p:spPr>
              <a:xfrm>
                <a:off x="8177159" y="1353297"/>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282;p31"/>
              <p:cNvSpPr/>
              <p:nvPr/>
            </p:nvSpPr>
            <p:spPr>
              <a:xfrm>
                <a:off x="8135785" y="1318347"/>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283;p31"/>
              <p:cNvSpPr/>
              <p:nvPr/>
            </p:nvSpPr>
            <p:spPr>
              <a:xfrm>
                <a:off x="8177159" y="1284705"/>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284;p31"/>
              <p:cNvSpPr/>
              <p:nvPr/>
            </p:nvSpPr>
            <p:spPr>
              <a:xfrm>
                <a:off x="8177159" y="1251022"/>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285;p31"/>
              <p:cNvSpPr/>
              <p:nvPr/>
            </p:nvSpPr>
            <p:spPr>
              <a:xfrm>
                <a:off x="8177159" y="1217380"/>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286;p31"/>
              <p:cNvSpPr/>
              <p:nvPr/>
            </p:nvSpPr>
            <p:spPr>
              <a:xfrm>
                <a:off x="8177159" y="1183738"/>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287;p31"/>
              <p:cNvSpPr/>
              <p:nvPr/>
            </p:nvSpPr>
            <p:spPr>
              <a:xfrm>
                <a:off x="8135785" y="1150054"/>
                <a:ext cx="87975" cy="41"/>
              </a:xfrm>
              <a:custGeom>
                <a:avLst/>
                <a:gdLst/>
                <a:ahLst/>
                <a:cxnLst/>
                <a:rect l="l" t="t" r="r" b="b"/>
                <a:pathLst>
                  <a:path w="2154" h="1" fill="none" extrusionOk="0">
                    <a:moveTo>
                      <a:pt x="0" y="1"/>
                    </a:moveTo>
                    <a:lnTo>
                      <a:pt x="2154"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288;p31"/>
              <p:cNvSpPr/>
              <p:nvPr/>
            </p:nvSpPr>
            <p:spPr>
              <a:xfrm>
                <a:off x="8177159" y="1115104"/>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289;p31"/>
              <p:cNvSpPr/>
              <p:nvPr/>
            </p:nvSpPr>
            <p:spPr>
              <a:xfrm>
                <a:off x="8177159" y="1081462"/>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290;p31"/>
              <p:cNvSpPr/>
              <p:nvPr/>
            </p:nvSpPr>
            <p:spPr>
              <a:xfrm>
                <a:off x="8177159" y="1047779"/>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291;p31"/>
              <p:cNvSpPr/>
              <p:nvPr/>
            </p:nvSpPr>
            <p:spPr>
              <a:xfrm>
                <a:off x="8177159" y="1014137"/>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292;p31"/>
              <p:cNvSpPr/>
              <p:nvPr/>
            </p:nvSpPr>
            <p:spPr>
              <a:xfrm>
                <a:off x="8135785" y="980495"/>
                <a:ext cx="87975" cy="41"/>
              </a:xfrm>
              <a:custGeom>
                <a:avLst/>
                <a:gdLst/>
                <a:ahLst/>
                <a:cxnLst/>
                <a:rect l="l" t="t" r="r" b="b"/>
                <a:pathLst>
                  <a:path w="2154" h="1" fill="none" extrusionOk="0">
                    <a:moveTo>
                      <a:pt x="0" y="0"/>
                    </a:moveTo>
                    <a:lnTo>
                      <a:pt x="2154"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93;p31"/>
              <p:cNvSpPr/>
              <p:nvPr/>
            </p:nvSpPr>
            <p:spPr>
              <a:xfrm>
                <a:off x="8177159" y="945503"/>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294;p31"/>
              <p:cNvSpPr/>
              <p:nvPr/>
            </p:nvSpPr>
            <p:spPr>
              <a:xfrm>
                <a:off x="8177159" y="911861"/>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295;p31"/>
              <p:cNvSpPr/>
              <p:nvPr/>
            </p:nvSpPr>
            <p:spPr>
              <a:xfrm>
                <a:off x="8177159" y="878219"/>
                <a:ext cx="46601" cy="41"/>
              </a:xfrm>
              <a:custGeom>
                <a:avLst/>
                <a:gdLst/>
                <a:ahLst/>
                <a:cxnLst/>
                <a:rect l="l" t="t" r="r" b="b"/>
                <a:pathLst>
                  <a:path w="1141" h="1" fill="none" extrusionOk="0">
                    <a:moveTo>
                      <a:pt x="1" y="0"/>
                    </a:moveTo>
                    <a:lnTo>
                      <a:pt x="1141"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296;p31"/>
              <p:cNvSpPr/>
              <p:nvPr/>
            </p:nvSpPr>
            <p:spPr>
              <a:xfrm>
                <a:off x="8177159" y="844536"/>
                <a:ext cx="46601" cy="41"/>
              </a:xfrm>
              <a:custGeom>
                <a:avLst/>
                <a:gdLst/>
                <a:ahLst/>
                <a:cxnLst/>
                <a:rect l="l" t="t" r="r" b="b"/>
                <a:pathLst>
                  <a:path w="1141" h="1" fill="none" extrusionOk="0">
                    <a:moveTo>
                      <a:pt x="1" y="1"/>
                    </a:moveTo>
                    <a:lnTo>
                      <a:pt x="1141"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97;p31"/>
              <p:cNvSpPr/>
              <p:nvPr/>
            </p:nvSpPr>
            <p:spPr>
              <a:xfrm>
                <a:off x="8157759" y="812202"/>
                <a:ext cx="66001" cy="41"/>
              </a:xfrm>
              <a:custGeom>
                <a:avLst/>
                <a:gdLst/>
                <a:ahLst/>
                <a:cxnLst/>
                <a:rect l="l" t="t" r="r" b="b"/>
                <a:pathLst>
                  <a:path w="1616" h="1" fill="none" extrusionOk="0">
                    <a:moveTo>
                      <a:pt x="0" y="0"/>
                    </a:moveTo>
                    <a:lnTo>
                      <a:pt x="1616"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298;p31"/>
              <p:cNvSpPr/>
              <p:nvPr/>
            </p:nvSpPr>
            <p:spPr>
              <a:xfrm>
                <a:off x="8475963" y="3353393"/>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299;p31"/>
              <p:cNvSpPr/>
              <p:nvPr/>
            </p:nvSpPr>
            <p:spPr>
              <a:xfrm>
                <a:off x="8475963" y="3319710"/>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300;p31"/>
              <p:cNvSpPr/>
              <p:nvPr/>
            </p:nvSpPr>
            <p:spPr>
              <a:xfrm>
                <a:off x="8475963" y="3286067"/>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301;p31"/>
              <p:cNvSpPr/>
              <p:nvPr/>
            </p:nvSpPr>
            <p:spPr>
              <a:xfrm>
                <a:off x="8475963" y="3252425"/>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302;p31"/>
              <p:cNvSpPr/>
              <p:nvPr/>
            </p:nvSpPr>
            <p:spPr>
              <a:xfrm>
                <a:off x="8475963" y="3218742"/>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303;p31"/>
              <p:cNvSpPr/>
              <p:nvPr/>
            </p:nvSpPr>
            <p:spPr>
              <a:xfrm>
                <a:off x="8475963" y="3185100"/>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304;p31"/>
              <p:cNvSpPr/>
              <p:nvPr/>
            </p:nvSpPr>
            <p:spPr>
              <a:xfrm>
                <a:off x="8475963" y="3150150"/>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305;p31"/>
              <p:cNvSpPr/>
              <p:nvPr/>
            </p:nvSpPr>
            <p:spPr>
              <a:xfrm>
                <a:off x="8475963" y="3116467"/>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306;p31"/>
              <p:cNvSpPr/>
              <p:nvPr/>
            </p:nvSpPr>
            <p:spPr>
              <a:xfrm>
                <a:off x="8475963" y="3082824"/>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307;p31"/>
              <p:cNvSpPr/>
              <p:nvPr/>
            </p:nvSpPr>
            <p:spPr>
              <a:xfrm>
                <a:off x="8475963" y="3049182"/>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308;p31"/>
              <p:cNvSpPr/>
              <p:nvPr/>
            </p:nvSpPr>
            <p:spPr>
              <a:xfrm>
                <a:off x="8475963" y="3015499"/>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309;p31"/>
              <p:cNvSpPr/>
              <p:nvPr/>
            </p:nvSpPr>
            <p:spPr>
              <a:xfrm>
                <a:off x="8475963" y="2980549"/>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310;p31"/>
              <p:cNvSpPr/>
              <p:nvPr/>
            </p:nvSpPr>
            <p:spPr>
              <a:xfrm>
                <a:off x="8475963" y="2946907"/>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311;p31"/>
              <p:cNvSpPr/>
              <p:nvPr/>
            </p:nvSpPr>
            <p:spPr>
              <a:xfrm>
                <a:off x="8475963" y="2913224"/>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312;p31"/>
              <p:cNvSpPr/>
              <p:nvPr/>
            </p:nvSpPr>
            <p:spPr>
              <a:xfrm>
                <a:off x="8475963" y="2879582"/>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313;p31"/>
              <p:cNvSpPr/>
              <p:nvPr/>
            </p:nvSpPr>
            <p:spPr>
              <a:xfrm>
                <a:off x="8475963" y="2847207"/>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314;p31"/>
              <p:cNvSpPr/>
              <p:nvPr/>
            </p:nvSpPr>
            <p:spPr>
              <a:xfrm>
                <a:off x="8475963" y="2810948"/>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315;p31"/>
              <p:cNvSpPr/>
              <p:nvPr/>
            </p:nvSpPr>
            <p:spPr>
              <a:xfrm>
                <a:off x="8475963" y="2777306"/>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316;p31"/>
              <p:cNvSpPr/>
              <p:nvPr/>
            </p:nvSpPr>
            <p:spPr>
              <a:xfrm>
                <a:off x="8475963" y="2743664"/>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317;p31"/>
              <p:cNvSpPr/>
              <p:nvPr/>
            </p:nvSpPr>
            <p:spPr>
              <a:xfrm>
                <a:off x="8475963" y="2709981"/>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318;p31"/>
              <p:cNvSpPr/>
              <p:nvPr/>
            </p:nvSpPr>
            <p:spPr>
              <a:xfrm>
                <a:off x="8475963" y="2677647"/>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319;p31"/>
              <p:cNvSpPr/>
              <p:nvPr/>
            </p:nvSpPr>
            <p:spPr>
              <a:xfrm>
                <a:off x="8475963" y="2641388"/>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320;p31"/>
              <p:cNvSpPr/>
              <p:nvPr/>
            </p:nvSpPr>
            <p:spPr>
              <a:xfrm>
                <a:off x="8475963" y="2607705"/>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321;p31"/>
              <p:cNvSpPr/>
              <p:nvPr/>
            </p:nvSpPr>
            <p:spPr>
              <a:xfrm>
                <a:off x="8475963" y="2574063"/>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322;p31"/>
              <p:cNvSpPr/>
              <p:nvPr/>
            </p:nvSpPr>
            <p:spPr>
              <a:xfrm>
                <a:off x="8475963" y="2540421"/>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323;p31"/>
              <p:cNvSpPr/>
              <p:nvPr/>
            </p:nvSpPr>
            <p:spPr>
              <a:xfrm>
                <a:off x="8475963" y="2506738"/>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324;p31"/>
              <p:cNvSpPr/>
              <p:nvPr/>
            </p:nvSpPr>
            <p:spPr>
              <a:xfrm>
                <a:off x="8475963" y="2471788"/>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325;p31"/>
              <p:cNvSpPr/>
              <p:nvPr/>
            </p:nvSpPr>
            <p:spPr>
              <a:xfrm>
                <a:off x="8475963" y="2438145"/>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326;p31"/>
              <p:cNvSpPr/>
              <p:nvPr/>
            </p:nvSpPr>
            <p:spPr>
              <a:xfrm>
                <a:off x="8475963" y="2404462"/>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327;p31"/>
              <p:cNvSpPr/>
              <p:nvPr/>
            </p:nvSpPr>
            <p:spPr>
              <a:xfrm>
                <a:off x="8475963" y="2370820"/>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328;p31"/>
              <p:cNvSpPr/>
              <p:nvPr/>
            </p:nvSpPr>
            <p:spPr>
              <a:xfrm>
                <a:off x="8475963" y="2337178"/>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329;p31"/>
              <p:cNvSpPr/>
              <p:nvPr/>
            </p:nvSpPr>
            <p:spPr>
              <a:xfrm>
                <a:off x="8475963" y="2302228"/>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330;p31"/>
              <p:cNvSpPr/>
              <p:nvPr/>
            </p:nvSpPr>
            <p:spPr>
              <a:xfrm>
                <a:off x="8475963" y="2268545"/>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331;p31"/>
              <p:cNvSpPr/>
              <p:nvPr/>
            </p:nvSpPr>
            <p:spPr>
              <a:xfrm>
                <a:off x="8475963" y="2234902"/>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332;p31"/>
              <p:cNvSpPr/>
              <p:nvPr/>
            </p:nvSpPr>
            <p:spPr>
              <a:xfrm>
                <a:off x="8475963" y="2201219"/>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333;p31"/>
              <p:cNvSpPr/>
              <p:nvPr/>
            </p:nvSpPr>
            <p:spPr>
              <a:xfrm>
                <a:off x="8475963" y="2166269"/>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334;p31"/>
              <p:cNvSpPr/>
              <p:nvPr/>
            </p:nvSpPr>
            <p:spPr>
              <a:xfrm>
                <a:off x="8475963" y="2132627"/>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335;p31"/>
              <p:cNvSpPr/>
              <p:nvPr/>
            </p:nvSpPr>
            <p:spPr>
              <a:xfrm>
                <a:off x="8475963" y="2098985"/>
                <a:ext cx="46601" cy="0"/>
              </a:xfrm>
              <a:custGeom>
                <a:avLst/>
                <a:gdLst/>
                <a:ahLst/>
                <a:cxnLst/>
                <a:rect l="l" t="t" r="r" b="b"/>
                <a:pathLst>
                  <a:path w="114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336;p31"/>
              <p:cNvSpPr/>
              <p:nvPr/>
            </p:nvSpPr>
            <p:spPr>
              <a:xfrm>
                <a:off x="8475963" y="2065302"/>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337;p31"/>
              <p:cNvSpPr/>
              <p:nvPr/>
            </p:nvSpPr>
            <p:spPr>
              <a:xfrm>
                <a:off x="8475963" y="2031660"/>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338;p31"/>
              <p:cNvSpPr/>
              <p:nvPr/>
            </p:nvSpPr>
            <p:spPr>
              <a:xfrm>
                <a:off x="8475963" y="1999285"/>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339;p31"/>
              <p:cNvSpPr/>
              <p:nvPr/>
            </p:nvSpPr>
            <p:spPr>
              <a:xfrm>
                <a:off x="8475963" y="1963026"/>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340;p31"/>
              <p:cNvSpPr/>
              <p:nvPr/>
            </p:nvSpPr>
            <p:spPr>
              <a:xfrm>
                <a:off x="8475963" y="1929384"/>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341;p31"/>
              <p:cNvSpPr/>
              <p:nvPr/>
            </p:nvSpPr>
            <p:spPr>
              <a:xfrm>
                <a:off x="8475963" y="1895701"/>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342;p31"/>
              <p:cNvSpPr/>
              <p:nvPr/>
            </p:nvSpPr>
            <p:spPr>
              <a:xfrm>
                <a:off x="8475963" y="1862059"/>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343;p31"/>
              <p:cNvSpPr/>
              <p:nvPr/>
            </p:nvSpPr>
            <p:spPr>
              <a:xfrm>
                <a:off x="8475963" y="1828417"/>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344;p31"/>
              <p:cNvSpPr/>
              <p:nvPr/>
            </p:nvSpPr>
            <p:spPr>
              <a:xfrm>
                <a:off x="8475963" y="1793466"/>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345;p31"/>
              <p:cNvSpPr/>
              <p:nvPr/>
            </p:nvSpPr>
            <p:spPr>
              <a:xfrm>
                <a:off x="8475963" y="1759783"/>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346;p31"/>
              <p:cNvSpPr/>
              <p:nvPr/>
            </p:nvSpPr>
            <p:spPr>
              <a:xfrm>
                <a:off x="8475963" y="1726141"/>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347;p31"/>
              <p:cNvSpPr/>
              <p:nvPr/>
            </p:nvSpPr>
            <p:spPr>
              <a:xfrm>
                <a:off x="8475963" y="1692458"/>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348;p31"/>
              <p:cNvSpPr/>
              <p:nvPr/>
            </p:nvSpPr>
            <p:spPr>
              <a:xfrm>
                <a:off x="8475963" y="1660124"/>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349;p31"/>
              <p:cNvSpPr/>
              <p:nvPr/>
            </p:nvSpPr>
            <p:spPr>
              <a:xfrm>
                <a:off x="8475963" y="1623866"/>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350;p31"/>
              <p:cNvSpPr/>
              <p:nvPr/>
            </p:nvSpPr>
            <p:spPr>
              <a:xfrm>
                <a:off x="8475963" y="1590223"/>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351;p31"/>
              <p:cNvSpPr/>
              <p:nvPr/>
            </p:nvSpPr>
            <p:spPr>
              <a:xfrm>
                <a:off x="8475963" y="1556540"/>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352;p31"/>
              <p:cNvSpPr/>
              <p:nvPr/>
            </p:nvSpPr>
            <p:spPr>
              <a:xfrm>
                <a:off x="8475963" y="1522898"/>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353;p31"/>
              <p:cNvSpPr/>
              <p:nvPr/>
            </p:nvSpPr>
            <p:spPr>
              <a:xfrm>
                <a:off x="8475963" y="1489215"/>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354;p31"/>
              <p:cNvSpPr/>
              <p:nvPr/>
            </p:nvSpPr>
            <p:spPr>
              <a:xfrm>
                <a:off x="8475963" y="1454265"/>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355;p31"/>
              <p:cNvSpPr/>
              <p:nvPr/>
            </p:nvSpPr>
            <p:spPr>
              <a:xfrm>
                <a:off x="8475963" y="1420623"/>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356;p31"/>
              <p:cNvSpPr/>
              <p:nvPr/>
            </p:nvSpPr>
            <p:spPr>
              <a:xfrm>
                <a:off x="8475963" y="1386980"/>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357;p31"/>
              <p:cNvSpPr/>
              <p:nvPr/>
            </p:nvSpPr>
            <p:spPr>
              <a:xfrm>
                <a:off x="8475963" y="1353297"/>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358;p31"/>
              <p:cNvSpPr/>
              <p:nvPr/>
            </p:nvSpPr>
            <p:spPr>
              <a:xfrm>
                <a:off x="8475963" y="1318347"/>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359;p31"/>
              <p:cNvSpPr/>
              <p:nvPr/>
            </p:nvSpPr>
            <p:spPr>
              <a:xfrm>
                <a:off x="8475963" y="1284705"/>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360;p31"/>
              <p:cNvSpPr/>
              <p:nvPr/>
            </p:nvSpPr>
            <p:spPr>
              <a:xfrm>
                <a:off x="8475963" y="1251022"/>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361;p31"/>
              <p:cNvSpPr/>
              <p:nvPr/>
            </p:nvSpPr>
            <p:spPr>
              <a:xfrm>
                <a:off x="8475963" y="1217380"/>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362;p31"/>
              <p:cNvSpPr/>
              <p:nvPr/>
            </p:nvSpPr>
            <p:spPr>
              <a:xfrm>
                <a:off x="8475963" y="1183738"/>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363;p31"/>
              <p:cNvSpPr/>
              <p:nvPr/>
            </p:nvSpPr>
            <p:spPr>
              <a:xfrm>
                <a:off x="8475963" y="1150054"/>
                <a:ext cx="87975" cy="41"/>
              </a:xfrm>
              <a:custGeom>
                <a:avLst/>
                <a:gdLst/>
                <a:ahLst/>
                <a:cxnLst/>
                <a:rect l="l" t="t" r="r" b="b"/>
                <a:pathLst>
                  <a:path w="2154" h="1" fill="none" extrusionOk="0">
                    <a:moveTo>
                      <a:pt x="2154"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364;p31"/>
              <p:cNvSpPr/>
              <p:nvPr/>
            </p:nvSpPr>
            <p:spPr>
              <a:xfrm>
                <a:off x="8475963" y="1115104"/>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365;p31"/>
              <p:cNvSpPr/>
              <p:nvPr/>
            </p:nvSpPr>
            <p:spPr>
              <a:xfrm>
                <a:off x="8475963" y="1081462"/>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366;p31"/>
              <p:cNvSpPr/>
              <p:nvPr/>
            </p:nvSpPr>
            <p:spPr>
              <a:xfrm>
                <a:off x="8475963" y="1047779"/>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367;p31"/>
              <p:cNvSpPr/>
              <p:nvPr/>
            </p:nvSpPr>
            <p:spPr>
              <a:xfrm>
                <a:off x="8475963" y="1014137"/>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368;p31"/>
              <p:cNvSpPr/>
              <p:nvPr/>
            </p:nvSpPr>
            <p:spPr>
              <a:xfrm>
                <a:off x="8475963" y="980495"/>
                <a:ext cx="87975" cy="41"/>
              </a:xfrm>
              <a:custGeom>
                <a:avLst/>
                <a:gdLst/>
                <a:ahLst/>
                <a:cxnLst/>
                <a:rect l="l" t="t" r="r" b="b"/>
                <a:pathLst>
                  <a:path w="2154" h="1" fill="none" extrusionOk="0">
                    <a:moveTo>
                      <a:pt x="2154"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369;p31"/>
              <p:cNvSpPr/>
              <p:nvPr/>
            </p:nvSpPr>
            <p:spPr>
              <a:xfrm>
                <a:off x="8475963" y="945503"/>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370;p31"/>
              <p:cNvSpPr/>
              <p:nvPr/>
            </p:nvSpPr>
            <p:spPr>
              <a:xfrm>
                <a:off x="8475963" y="911861"/>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371;p31"/>
              <p:cNvSpPr/>
              <p:nvPr/>
            </p:nvSpPr>
            <p:spPr>
              <a:xfrm>
                <a:off x="8475963" y="878219"/>
                <a:ext cx="46601" cy="41"/>
              </a:xfrm>
              <a:custGeom>
                <a:avLst/>
                <a:gdLst/>
                <a:ahLst/>
                <a:cxnLst/>
                <a:rect l="l" t="t" r="r" b="b"/>
                <a:pathLst>
                  <a:path w="1141" h="1" fill="none" extrusionOk="0">
                    <a:moveTo>
                      <a:pt x="1140"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372;p31"/>
              <p:cNvSpPr/>
              <p:nvPr/>
            </p:nvSpPr>
            <p:spPr>
              <a:xfrm>
                <a:off x="8475963" y="844536"/>
                <a:ext cx="46601" cy="41"/>
              </a:xfrm>
              <a:custGeom>
                <a:avLst/>
                <a:gdLst/>
                <a:ahLst/>
                <a:cxnLst/>
                <a:rect l="l" t="t" r="r" b="b"/>
                <a:pathLst>
                  <a:path w="1141" h="1" fill="none" extrusionOk="0">
                    <a:moveTo>
                      <a:pt x="1140" y="1"/>
                    </a:moveTo>
                    <a:lnTo>
                      <a:pt x="0" y="1"/>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373;p31"/>
              <p:cNvSpPr/>
              <p:nvPr/>
            </p:nvSpPr>
            <p:spPr>
              <a:xfrm>
                <a:off x="8475963" y="812202"/>
                <a:ext cx="66001" cy="41"/>
              </a:xfrm>
              <a:custGeom>
                <a:avLst/>
                <a:gdLst/>
                <a:ahLst/>
                <a:cxnLst/>
                <a:rect l="l" t="t" r="r" b="b"/>
                <a:pathLst>
                  <a:path w="1616" h="1" fill="none" extrusionOk="0">
                    <a:moveTo>
                      <a:pt x="1615" y="0"/>
                    </a:moveTo>
                    <a:lnTo>
                      <a:pt x="0" y="0"/>
                    </a:lnTo>
                  </a:path>
                </a:pathLst>
              </a:custGeom>
              <a:solidFill>
                <a:schemeClr val="lt1"/>
              </a:solid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6" name="Google Shape;1374;p31"/>
            <p:cNvCxnSpPr/>
            <p:nvPr/>
          </p:nvCxnSpPr>
          <p:spPr>
            <a:xfrm>
              <a:off x="8349679" y="1925338"/>
              <a:ext cx="0" cy="2382300"/>
            </a:xfrm>
            <a:prstGeom prst="straightConnector1">
              <a:avLst/>
            </a:prstGeom>
            <a:noFill/>
            <a:ln w="19050" cap="rnd" cmpd="sng">
              <a:solidFill>
                <a:schemeClr val="dk2"/>
              </a:solidFill>
              <a:prstDash val="solid"/>
              <a:round/>
              <a:headEnd type="oval" w="sm" len="sm"/>
              <a:tailEnd type="none" w="sm" len="sm"/>
            </a:ln>
          </p:spPr>
        </p:cxnSp>
        <p:sp>
          <p:nvSpPr>
            <p:cNvPr id="267" name="Google Shape;1375;p31"/>
            <p:cNvSpPr/>
            <p:nvPr/>
          </p:nvSpPr>
          <p:spPr>
            <a:xfrm>
              <a:off x="8234994" y="4064089"/>
              <a:ext cx="239337" cy="620112"/>
            </a:xfrm>
            <a:custGeom>
              <a:avLst/>
              <a:gdLst/>
              <a:ahLst/>
              <a:cxnLst/>
              <a:rect l="l" t="t" r="r" b="b"/>
              <a:pathLst>
                <a:path w="5860" h="15170" extrusionOk="0">
                  <a:moveTo>
                    <a:pt x="1" y="0"/>
                  </a:moveTo>
                  <a:lnTo>
                    <a:pt x="32" y="12953"/>
                  </a:lnTo>
                  <a:cubicBezTo>
                    <a:pt x="32" y="14188"/>
                    <a:pt x="1331" y="15170"/>
                    <a:pt x="2946" y="15170"/>
                  </a:cubicBezTo>
                  <a:cubicBezTo>
                    <a:pt x="4561" y="15170"/>
                    <a:pt x="5859" y="14156"/>
                    <a:pt x="5859" y="12921"/>
                  </a:cubicBezTo>
                  <a:lnTo>
                    <a:pt x="5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diamond(in)">
                                      <p:cBhvr>
                                        <p:cTn id="7" dur="2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659" name="Google Shape;1659;p47"/>
              <p:cNvGraphicFramePr/>
              <p:nvPr>
                <p:extLst>
                  <p:ext uri="{D42A27DB-BD31-4B8C-83A1-F6EECF244321}">
                    <p14:modId xmlns:p14="http://schemas.microsoft.com/office/powerpoint/2010/main" val="1829711167"/>
                  </p:ext>
                </p:extLst>
              </p:nvPr>
            </p:nvGraphicFramePr>
            <p:xfrm>
              <a:off x="527053" y="399289"/>
              <a:ext cx="8080113" cy="4197878"/>
            </p:xfrm>
            <a:graphic>
              <a:graphicData uri="http://schemas.openxmlformats.org/drawingml/2006/table">
                <a:tbl>
                  <a:tblPr>
                    <a:noFill/>
                    <a:tableStyleId>{B7E99470-C433-4CAF-8687-7745E61DB5F5}</a:tableStyleId>
                  </a:tblPr>
                  <a:tblGrid>
                    <a:gridCol w="2693371">
                      <a:extLst>
                        <a:ext uri="{9D8B030D-6E8A-4147-A177-3AD203B41FA5}">
                          <a16:colId xmlns:a16="http://schemas.microsoft.com/office/drawing/2014/main" val="20000"/>
                        </a:ext>
                      </a:extLst>
                    </a:gridCol>
                    <a:gridCol w="2693371">
                      <a:extLst>
                        <a:ext uri="{9D8B030D-6E8A-4147-A177-3AD203B41FA5}">
                          <a16:colId xmlns:a16="http://schemas.microsoft.com/office/drawing/2014/main" val="20001"/>
                        </a:ext>
                      </a:extLst>
                    </a:gridCol>
                    <a:gridCol w="2693371">
                      <a:extLst>
                        <a:ext uri="{9D8B030D-6E8A-4147-A177-3AD203B41FA5}">
                          <a16:colId xmlns:a16="http://schemas.microsoft.com/office/drawing/2014/main" val="20002"/>
                        </a:ext>
                      </a:extLst>
                    </a:gridCol>
                  </a:tblGrid>
                  <a:tr h="1059387">
                    <a:tc>
                      <a:txBody>
                        <a:bodyPr/>
                        <a:lstStyle/>
                        <a:p>
                          <a:pPr marL="0" lvl="0" indent="0" algn="r" rtl="0">
                            <a:spcBef>
                              <a:spcPts val="0"/>
                            </a:spcBef>
                            <a:spcAft>
                              <a:spcPts val="0"/>
                            </a:spcAft>
                            <a:buNone/>
                          </a:pPr>
                          <a:r>
                            <a:rPr lang="en-US" sz="2800" b="1" dirty="0" err="1" smtClean="0">
                              <a:solidFill>
                                <a:schemeClr val="lt1"/>
                              </a:solidFill>
                              <a:latin typeface="Bahnschrift SemiBold SemiConden" panose="020B0502040204020203" pitchFamily="34" charset="0"/>
                              <a:ea typeface="Bad Script"/>
                              <a:cs typeface="Bad Script"/>
                              <a:sym typeface="Bad Script"/>
                            </a:rPr>
                            <a:t>Nhiệt</a:t>
                          </a:r>
                          <a:r>
                            <a:rPr lang="en-US" sz="2800" b="1" baseline="0" dirty="0" smtClean="0">
                              <a:solidFill>
                                <a:schemeClr val="lt1"/>
                              </a:solidFill>
                              <a:latin typeface="Bahnschrift SemiBold SemiConden" panose="020B0502040204020203" pitchFamily="34" charset="0"/>
                              <a:ea typeface="Bad Script"/>
                              <a:cs typeface="Bad Script"/>
                              <a:sym typeface="Bad Script"/>
                            </a:rPr>
                            <a:t> </a:t>
                          </a:r>
                          <a:r>
                            <a:rPr lang="en-US" sz="2800" b="1" baseline="0" dirty="0" err="1" smtClean="0">
                              <a:solidFill>
                                <a:schemeClr val="lt1"/>
                              </a:solidFill>
                              <a:latin typeface="Bahnschrift SemiBold SemiConden" panose="020B0502040204020203" pitchFamily="34" charset="0"/>
                              <a:ea typeface="Bad Script"/>
                              <a:cs typeface="Bad Script"/>
                              <a:sym typeface="Bad Script"/>
                            </a:rPr>
                            <a:t>giai</a:t>
                          </a:r>
                          <a:endParaRPr lang="en-US" sz="2800" b="1" baseline="0" dirty="0" smtClean="0">
                            <a:solidFill>
                              <a:schemeClr val="lt1"/>
                            </a:solidFill>
                            <a:latin typeface="Bahnschrift SemiBold SemiConden" panose="020B0502040204020203" pitchFamily="34" charset="0"/>
                            <a:ea typeface="Bad Script"/>
                            <a:cs typeface="Bad Script"/>
                            <a:sym typeface="Bad Script"/>
                          </a:endParaRPr>
                        </a:p>
                        <a:p>
                          <a:pPr marL="0" lvl="0" indent="0" algn="l" rtl="0">
                            <a:spcBef>
                              <a:spcPts val="0"/>
                            </a:spcBef>
                            <a:spcAft>
                              <a:spcPts val="0"/>
                            </a:spcAft>
                            <a:buNone/>
                          </a:pPr>
                          <a:r>
                            <a:rPr lang="en-US" sz="2800" b="1" baseline="0" dirty="0" err="1" smtClean="0">
                              <a:solidFill>
                                <a:schemeClr val="lt1"/>
                              </a:solidFill>
                              <a:latin typeface="Bahnschrift SemiBold SemiConden" panose="020B0502040204020203" pitchFamily="34" charset="0"/>
                              <a:ea typeface="Bad Script"/>
                              <a:cs typeface="Bad Script"/>
                              <a:sym typeface="Bad Script"/>
                            </a:rPr>
                            <a:t>Nhiệt</a:t>
                          </a:r>
                          <a:r>
                            <a:rPr lang="en-US" sz="2800" b="1" baseline="0" dirty="0" smtClean="0">
                              <a:solidFill>
                                <a:schemeClr val="lt1"/>
                              </a:solidFill>
                              <a:latin typeface="Bahnschrift SemiBold SemiConden" panose="020B0502040204020203" pitchFamily="34" charset="0"/>
                              <a:ea typeface="Bad Script"/>
                              <a:cs typeface="Bad Script"/>
                              <a:sym typeface="Bad Script"/>
                            </a:rPr>
                            <a:t> </a:t>
                          </a:r>
                          <a:r>
                            <a:rPr lang="en-US" sz="2800" b="1" baseline="0" dirty="0" err="1" smtClean="0">
                              <a:solidFill>
                                <a:schemeClr val="lt1"/>
                              </a:solidFill>
                              <a:latin typeface="Bahnschrift SemiBold SemiConden" panose="020B0502040204020203" pitchFamily="34" charset="0"/>
                              <a:ea typeface="Bad Script"/>
                              <a:cs typeface="Bad Script"/>
                              <a:sym typeface="Bad Script"/>
                            </a:rPr>
                            <a:t>độ</a:t>
                          </a:r>
                          <a:endParaRPr sz="2800" b="1" dirty="0">
                            <a:solidFill>
                              <a:schemeClr val="lt1"/>
                            </a:solidFill>
                            <a:latin typeface="Bahnschrift SemiBold SemiConden" panose="020B0502040204020203" pitchFamily="34" charset="0"/>
                            <a:ea typeface="Bad Script"/>
                            <a:cs typeface="Bad Script"/>
                            <a:sym typeface="Bad Script"/>
                          </a:endParaRPr>
                        </a:p>
                      </a:txBody>
                      <a:tcPr marL="198000" marR="198000" marT="91425" marB="91425" anchor="ctr">
                        <a:lnL w="19050" cap="flat" cmpd="sng">
                          <a:solidFill>
                            <a:schemeClr val="dk1"/>
                          </a:solidFill>
                          <a:prstDash val="solid"/>
                          <a:round/>
                          <a:headEnd type="none" w="sm" len="sm"/>
                          <a:tailEnd type="none" w="sm" len="sm"/>
                        </a:lnL>
                        <a:lnR w="19050" cap="flat" cmpd="sng">
                          <a:solidFill>
                            <a:schemeClr val="lt1"/>
                          </a:solidFill>
                          <a:prstDash val="lg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lt1"/>
                          </a:solidFill>
                          <a:prstDash val="lgDash"/>
                          <a:round/>
                          <a:headEnd type="none" w="sm" len="sm"/>
                          <a:tailEnd type="none" w="sm" len="sm"/>
                        </a:lnB>
                        <a:lnTlToBr w="12700" cap="flat" cmpd="sng" algn="ctr">
                          <a:solidFill>
                            <a:schemeClr val="bg1"/>
                          </a:solidFill>
                          <a:prstDash val="dash"/>
                          <a:round/>
                          <a:headEnd type="none" w="med" len="med"/>
                          <a:tailEnd type="none" w="med" len="med"/>
                        </a:lnTlToBr>
                        <a:solidFill>
                          <a:schemeClr val="accent3"/>
                        </a:solidFill>
                      </a:tcPr>
                    </a:tc>
                    <a:tc>
                      <a:txBody>
                        <a:bodyPr/>
                        <a:lstStyle/>
                        <a:p>
                          <a:pPr marL="0" lvl="0" indent="0" algn="ctr" rtl="0">
                            <a:spcBef>
                              <a:spcPts val="0"/>
                            </a:spcBef>
                            <a:spcAft>
                              <a:spcPts val="0"/>
                            </a:spcAft>
                            <a:buNone/>
                          </a:pPr>
                          <a:r>
                            <a:rPr lang="en" sz="2800" b="1" dirty="0" smtClean="0">
                              <a:solidFill>
                                <a:schemeClr val="lt1"/>
                              </a:solidFill>
                              <a:latin typeface="Bad Script"/>
                              <a:ea typeface="Bad Script"/>
                              <a:cs typeface="Bad Script"/>
                              <a:sym typeface="Bad Script"/>
                            </a:rPr>
                            <a:t>Celsius</a:t>
                          </a:r>
                          <a:r>
                            <a:rPr lang="en" sz="2800" b="1" baseline="0" dirty="0" smtClean="0">
                              <a:solidFill>
                                <a:schemeClr val="lt1"/>
                              </a:solidFill>
                              <a:latin typeface="Bad Script"/>
                              <a:ea typeface="Bad Script"/>
                              <a:cs typeface="Bad Script"/>
                              <a:sym typeface="Bad Script"/>
                            </a:rPr>
                            <a:t> (</a:t>
                          </a:r>
                          <a14:m>
                            <m:oMath xmlns:m="http://schemas.openxmlformats.org/officeDocument/2006/math">
                              <m:r>
                                <a:rPr lang="en" sz="2800" b="1" i="1" baseline="0" smtClean="0">
                                  <a:solidFill>
                                    <a:schemeClr val="lt1"/>
                                  </a:solidFill>
                                  <a:latin typeface="Cambria Math" panose="02040503050406030204" pitchFamily="18" charset="0"/>
                                  <a:ea typeface="Cambria Math" panose="02040503050406030204" pitchFamily="18" charset="0"/>
                                  <a:cs typeface="Bad Script"/>
                                  <a:sym typeface="Bad Script"/>
                                </a:rPr>
                                <m:t>℃</m:t>
                              </m:r>
                            </m:oMath>
                          </a14:m>
                          <a:r>
                            <a:rPr lang="en-US" sz="2800" b="1" dirty="0" smtClean="0">
                              <a:solidFill>
                                <a:schemeClr val="lt1"/>
                              </a:solidFill>
                              <a:latin typeface="Bad Script"/>
                              <a:ea typeface="Bad Script"/>
                              <a:cs typeface="Bad Script"/>
                              <a:sym typeface="Bad Script"/>
                            </a:rPr>
                            <a:t>)</a:t>
                          </a:r>
                          <a:endParaRPr sz="2800" b="1" dirty="0">
                            <a:solidFill>
                              <a:schemeClr val="lt1"/>
                            </a:solidFill>
                            <a:latin typeface="Bad Script"/>
                            <a:ea typeface="Bad Script"/>
                            <a:cs typeface="Bad Script"/>
                            <a:sym typeface="Bad Script"/>
                          </a:endParaRPr>
                        </a:p>
                      </a:txBody>
                      <a:tcPr marL="198000" marR="198000" marT="91425" marB="91425"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lt1"/>
                          </a:solidFill>
                          <a:prstDash val="lgDash"/>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2800" b="1" dirty="0" smtClean="0">
                              <a:solidFill>
                                <a:schemeClr val="lt1"/>
                              </a:solidFill>
                              <a:latin typeface="Bad Script"/>
                              <a:ea typeface="Bad Script"/>
                              <a:cs typeface="Bad Script"/>
                              <a:sym typeface="Bad Script"/>
                            </a:rPr>
                            <a:t>Farenhai</a:t>
                          </a:r>
                          <a:r>
                            <a:rPr lang="en" sz="2800" b="1" baseline="0" dirty="0" smtClean="0">
                              <a:solidFill>
                                <a:schemeClr val="lt1"/>
                              </a:solidFill>
                              <a:latin typeface="Bad Script"/>
                              <a:ea typeface="Bad Script"/>
                              <a:cs typeface="Bad Script"/>
                              <a:sym typeface="Bad Script"/>
                            </a:rPr>
                            <a:t> (</a:t>
                          </a:r>
                          <a14:m>
                            <m:oMath xmlns:m="http://schemas.openxmlformats.org/officeDocument/2006/math">
                              <m:r>
                                <a:rPr lang="en" sz="2800" b="1" i="1" baseline="0" smtClean="0">
                                  <a:solidFill>
                                    <a:schemeClr val="lt1"/>
                                  </a:solidFill>
                                  <a:latin typeface="Cambria Math" panose="02040503050406030204" pitchFamily="18" charset="0"/>
                                  <a:ea typeface="Cambria Math" panose="02040503050406030204" pitchFamily="18" charset="0"/>
                                  <a:cs typeface="Bad Script"/>
                                  <a:sym typeface="Bad Script"/>
                                </a:rPr>
                                <m:t>℉</m:t>
                              </m:r>
                            </m:oMath>
                          </a14:m>
                          <a:r>
                            <a:rPr lang="en-US" sz="2800" b="1" dirty="0" smtClean="0">
                              <a:solidFill>
                                <a:schemeClr val="lt1"/>
                              </a:solidFill>
                              <a:latin typeface="Bad Script"/>
                              <a:ea typeface="Bad Script"/>
                              <a:cs typeface="Bad Script"/>
                              <a:sym typeface="Bad Script"/>
                            </a:rPr>
                            <a:t>)</a:t>
                          </a:r>
                          <a:endParaRPr sz="2800" b="1" dirty="0">
                            <a:solidFill>
                              <a:schemeClr val="lt1"/>
                            </a:solidFill>
                            <a:latin typeface="Bad Script"/>
                            <a:ea typeface="Bad Script"/>
                            <a:cs typeface="Bad Script"/>
                            <a:sym typeface="Bad Script"/>
                          </a:endParaRPr>
                        </a:p>
                      </a:txBody>
                      <a:tcPr marL="198000" marR="198000" marT="91425" marB="91425"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lt1"/>
                          </a:solidFill>
                          <a:prstDash val="lgDash"/>
                          <a:round/>
                          <a:headEnd type="none" w="sm" len="sm"/>
                          <a:tailEnd type="none" w="sm" len="sm"/>
                        </a:lnB>
                        <a:solidFill>
                          <a:schemeClr val="accent3"/>
                        </a:solidFill>
                      </a:tcPr>
                    </a:tc>
                    <a:extLst>
                      <a:ext uri="{0D108BD9-81ED-4DB2-BD59-A6C34878D82A}">
                        <a16:rowId xmlns:a16="http://schemas.microsoft.com/office/drawing/2014/main" val="10000"/>
                      </a:ext>
                    </a:extLst>
                  </a:tr>
                  <a:tr h="829227">
                    <a:tc>
                      <a:txBody>
                        <a:bodyPr/>
                        <a:lstStyle/>
                        <a:p>
                          <a:pPr marL="0" lvl="0" indent="0" algn="ctr" rtl="0">
                            <a:spcBef>
                              <a:spcPts val="0"/>
                            </a:spcBef>
                            <a:spcAft>
                              <a:spcPts val="0"/>
                            </a:spcAft>
                            <a:buNone/>
                          </a:pPr>
                          <a:r>
                            <a:rPr lang="en" sz="2000" b="1" dirty="0" smtClean="0">
                              <a:solidFill>
                                <a:schemeClr val="bg1"/>
                              </a:solidFill>
                              <a:latin typeface="Raleway"/>
                              <a:ea typeface="Raleway"/>
                              <a:cs typeface="Raleway"/>
                              <a:sym typeface="Raleway"/>
                            </a:rPr>
                            <a:t>Nước</a:t>
                          </a:r>
                          <a:r>
                            <a:rPr lang="en" sz="2000" b="1" baseline="0" dirty="0" smtClean="0">
                              <a:solidFill>
                                <a:schemeClr val="bg1"/>
                              </a:solidFill>
                              <a:latin typeface="Raleway"/>
                              <a:ea typeface="Raleway"/>
                              <a:cs typeface="Raleway"/>
                              <a:sym typeface="Raleway"/>
                            </a:rPr>
                            <a:t> đá đang tan</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solidFill>
                            <a:schemeClr val="lt1"/>
                          </a:solidFill>
                          <a:prstDash val="lgDash"/>
                          <a:round/>
                          <a:headEnd type="none" w="sm" len="sm"/>
                          <a:tailEnd type="none" w="sm" len="sm"/>
                        </a:lnB>
                        <a:solidFill>
                          <a:schemeClr val="dk2"/>
                        </a:solidFill>
                      </a:tcPr>
                    </a:tc>
                    <a:tc>
                      <a:txBody>
                        <a:bodyPr/>
                        <a:lstStyle/>
                        <a:p>
                          <a:endParaRPr lang="en-US" dirty="0"/>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solidFill>
                            <a:schemeClr val="lt1"/>
                          </a:solidFill>
                          <a:prstDash val="lgDash"/>
                          <a:round/>
                          <a:headEnd type="none" w="sm" len="sm"/>
                          <a:tailEnd type="none" w="sm" len="sm"/>
                        </a:lnB>
                        <a:solidFill>
                          <a:schemeClr val="dk2"/>
                        </a:solidFill>
                      </a:tcPr>
                    </a:tc>
                    <a:tc>
                      <a:txBody>
                        <a:bodyPr/>
                        <a:lstStyle/>
                        <a:p>
                          <a:endParaRPr lang="en-US"/>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solidFill>
                            <a:schemeClr val="lt1"/>
                          </a:solidFill>
                          <a:prstDash val="lgDash"/>
                          <a:round/>
                          <a:headEnd type="none" w="sm" len="sm"/>
                          <a:tailEnd type="none" w="sm" len="sm"/>
                        </a:lnB>
                        <a:solidFill>
                          <a:schemeClr val="dk2"/>
                        </a:solidFill>
                      </a:tcPr>
                    </a:tc>
                    <a:extLst>
                      <a:ext uri="{0D108BD9-81ED-4DB2-BD59-A6C34878D82A}">
                        <a16:rowId xmlns:a16="http://schemas.microsoft.com/office/drawing/2014/main" val="10001"/>
                      </a:ext>
                    </a:extLst>
                  </a:tr>
                  <a:tr h="814905">
                    <a:tc>
                      <a:txBody>
                        <a:bodyPr/>
                        <a:lstStyle/>
                        <a:p>
                          <a:pPr marL="0" lvl="0" indent="0" algn="ctr" rtl="0">
                            <a:spcBef>
                              <a:spcPts val="0"/>
                            </a:spcBef>
                            <a:spcAft>
                              <a:spcPts val="0"/>
                            </a:spcAft>
                            <a:buNone/>
                          </a:pPr>
                          <a:r>
                            <a:rPr lang="en" sz="2000" b="1" dirty="0" smtClean="0">
                              <a:solidFill>
                                <a:schemeClr val="bg1"/>
                              </a:solidFill>
                              <a:latin typeface="Raleway"/>
                              <a:ea typeface="Raleway"/>
                              <a:cs typeface="Raleway"/>
                              <a:sym typeface="Raleway"/>
                            </a:rPr>
                            <a:t>Hơi</a:t>
                          </a:r>
                          <a:r>
                            <a:rPr lang="en" sz="2000" b="1" baseline="0" dirty="0" smtClean="0">
                              <a:solidFill>
                                <a:schemeClr val="bg1"/>
                              </a:solidFill>
                              <a:latin typeface="Raleway"/>
                              <a:ea typeface="Raleway"/>
                              <a:cs typeface="Raleway"/>
                              <a:sym typeface="Raleway"/>
                            </a:rPr>
                            <a:t> nước đang sôi</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extLst>
                      <a:ext uri="{0D108BD9-81ED-4DB2-BD59-A6C34878D82A}">
                        <a16:rowId xmlns:a16="http://schemas.microsoft.com/office/drawing/2014/main" val="10002"/>
                      </a:ext>
                    </a:extLst>
                  </a:tr>
                  <a:tr h="833676">
                    <a:tc>
                      <a:txBody>
                        <a:bodyPr/>
                        <a:lstStyle/>
                        <a:p>
                          <a:pPr marL="0" lvl="0" indent="0" algn="ctr" rtl="0">
                            <a:spcBef>
                              <a:spcPts val="0"/>
                            </a:spcBef>
                            <a:spcAft>
                              <a:spcPts val="0"/>
                            </a:spcAft>
                            <a:buNone/>
                          </a:pPr>
                          <a:r>
                            <a:rPr lang="en-US" sz="2000" b="1" dirty="0" smtClean="0">
                              <a:solidFill>
                                <a:schemeClr val="bg1"/>
                              </a:solidFill>
                              <a:latin typeface="Raleway"/>
                              <a:ea typeface="Raleway"/>
                              <a:cs typeface="Raleway"/>
                              <a:sym typeface="Raleway"/>
                            </a:rPr>
                            <a:t>Thang </a:t>
                          </a:r>
                          <a:r>
                            <a:rPr lang="en-US" sz="2000" b="1" dirty="0" err="1" smtClean="0">
                              <a:solidFill>
                                <a:schemeClr val="bg1"/>
                              </a:solidFill>
                              <a:latin typeface="Raleway"/>
                              <a:ea typeface="Raleway"/>
                              <a:cs typeface="Raleway"/>
                              <a:sym typeface="Raleway"/>
                            </a:rPr>
                            <a:t>nhiệt</a:t>
                          </a:r>
                          <a:r>
                            <a:rPr lang="en-US" sz="2000" b="1" baseline="0" dirty="0" smtClean="0">
                              <a:solidFill>
                                <a:schemeClr val="bg1"/>
                              </a:solidFill>
                              <a:latin typeface="Raleway"/>
                              <a:ea typeface="Raleway"/>
                              <a:cs typeface="Raleway"/>
                              <a:sym typeface="Raleway"/>
                            </a:rPr>
                            <a:t> </a:t>
                          </a:r>
                          <a:r>
                            <a:rPr lang="en-US" sz="2000" b="1" baseline="0" dirty="0" err="1" smtClean="0">
                              <a:solidFill>
                                <a:schemeClr val="bg1"/>
                              </a:solidFill>
                              <a:latin typeface="Raleway"/>
                              <a:ea typeface="Raleway"/>
                              <a:cs typeface="Raleway"/>
                              <a:sym typeface="Raleway"/>
                            </a:rPr>
                            <a:t>độ</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bg2"/>
                        </a:solidFill>
                      </a:tcPr>
                    </a:tc>
                    <a:tc>
                      <a:txBody>
                        <a:bodyPr/>
                        <a:lstStyle/>
                        <a:p>
                          <a:endParaRPr lang="en-US"/>
                        </a:p>
                      </a:txBody>
                      <a:tcPr marT="45711" marB="45711" anchor="ctr">
                        <a:lnL w="19050" cap="flat" cmpd="sng" algn="ctr">
                          <a:solidFill>
                            <a:schemeClr val="lt1"/>
                          </a:solidFill>
                          <a:prstDash val="lgDash"/>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bg2"/>
                        </a:solidFill>
                      </a:tcPr>
                    </a:tc>
                    <a:tc>
                      <a:txBody>
                        <a:bodyPr/>
                        <a:lstStyle/>
                        <a:p>
                          <a:endParaRPr lang="en-US"/>
                        </a:p>
                      </a:txBody>
                      <a:tcPr marT="45711" marB="45711" anchor="ctr">
                        <a:lnL w="19050" cap="flat" cmpd="sng" algn="ctr">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bg2"/>
                        </a:solidFill>
                      </a:tcPr>
                    </a:tc>
                    <a:extLst>
                      <a:ext uri="{0D108BD9-81ED-4DB2-BD59-A6C34878D82A}">
                        <a16:rowId xmlns:a16="http://schemas.microsoft.com/office/drawing/2014/main" val="342091715"/>
                      </a:ext>
                    </a:extLst>
                  </a:tr>
                  <a:tr h="660683">
                    <a:tc>
                      <a:txBody>
                        <a:bodyPr/>
                        <a:lstStyle/>
                        <a:p>
                          <a:pPr marL="0" lvl="0" indent="0" algn="ctr" rtl="0">
                            <a:spcBef>
                              <a:spcPts val="0"/>
                            </a:spcBef>
                            <a:spcAft>
                              <a:spcPts val="0"/>
                            </a:spcAft>
                            <a:buNone/>
                          </a:pPr>
                          <a:r>
                            <a:rPr lang="en-US" sz="2000" b="1" dirty="0" smtClean="0">
                              <a:solidFill>
                                <a:schemeClr val="bg1"/>
                              </a:solidFill>
                              <a:latin typeface="Raleway"/>
                              <a:ea typeface="Raleway"/>
                              <a:cs typeface="Raleway"/>
                              <a:sym typeface="Raleway"/>
                            </a:rPr>
                            <a:t>ĐCNN</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a:p>
                      </a:txBody>
                      <a:tcPr marT="45711" marB="45711" anchor="ctr">
                        <a:lnL w="19050" cap="flat" cmpd="sng" algn="ctr">
                          <a:solidFill>
                            <a:schemeClr val="lt1"/>
                          </a:solidFill>
                          <a:prstDash val="lgDash"/>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dirty="0"/>
                        </a:p>
                      </a:txBody>
                      <a:tcPr marT="45711" marB="45711" anchor="ctr">
                        <a:lnL w="19050" cap="flat" cmpd="sng" algn="ctr">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extLst>
                      <a:ext uri="{0D108BD9-81ED-4DB2-BD59-A6C34878D82A}">
                        <a16:rowId xmlns:a16="http://schemas.microsoft.com/office/drawing/2014/main" val="1001639391"/>
                      </a:ext>
                    </a:extLst>
                  </a:tr>
                </a:tbl>
              </a:graphicData>
            </a:graphic>
          </p:graphicFrame>
        </mc:Choice>
        <mc:Fallback xmlns="">
          <p:graphicFrame>
            <p:nvGraphicFramePr>
              <p:cNvPr id="1659" name="Google Shape;1659;p47"/>
              <p:cNvGraphicFramePr/>
              <p:nvPr>
                <p:extLst>
                  <p:ext uri="{D42A27DB-BD31-4B8C-83A1-F6EECF244321}">
                    <p14:modId xmlns:p14="http://schemas.microsoft.com/office/powerpoint/2010/main" val="1829711167"/>
                  </p:ext>
                </p:extLst>
              </p:nvPr>
            </p:nvGraphicFramePr>
            <p:xfrm>
              <a:off x="527053" y="399289"/>
              <a:ext cx="8080113" cy="4197878"/>
            </p:xfrm>
            <a:graphic>
              <a:graphicData uri="http://schemas.openxmlformats.org/drawingml/2006/table">
                <a:tbl>
                  <a:tblPr>
                    <a:noFill/>
                    <a:tableStyleId>{B7E99470-C433-4CAF-8687-7745E61DB5F5}</a:tableStyleId>
                  </a:tblPr>
                  <a:tblGrid>
                    <a:gridCol w="2693371">
                      <a:extLst>
                        <a:ext uri="{9D8B030D-6E8A-4147-A177-3AD203B41FA5}">
                          <a16:colId xmlns:a16="http://schemas.microsoft.com/office/drawing/2014/main" val="20000"/>
                        </a:ext>
                      </a:extLst>
                    </a:gridCol>
                    <a:gridCol w="2693371">
                      <a:extLst>
                        <a:ext uri="{9D8B030D-6E8A-4147-A177-3AD203B41FA5}">
                          <a16:colId xmlns:a16="http://schemas.microsoft.com/office/drawing/2014/main" val="20001"/>
                        </a:ext>
                      </a:extLst>
                    </a:gridCol>
                    <a:gridCol w="2693371">
                      <a:extLst>
                        <a:ext uri="{9D8B030D-6E8A-4147-A177-3AD203B41FA5}">
                          <a16:colId xmlns:a16="http://schemas.microsoft.com/office/drawing/2014/main" val="20002"/>
                        </a:ext>
                      </a:extLst>
                    </a:gridCol>
                  </a:tblGrid>
                  <a:tr h="1059387">
                    <a:tc>
                      <a:txBody>
                        <a:bodyPr/>
                        <a:lstStyle/>
                        <a:p>
                          <a:pPr marL="0" lvl="0" indent="0" algn="r" rtl="0">
                            <a:spcBef>
                              <a:spcPts val="0"/>
                            </a:spcBef>
                            <a:spcAft>
                              <a:spcPts val="0"/>
                            </a:spcAft>
                            <a:buNone/>
                          </a:pPr>
                          <a:r>
                            <a:rPr lang="en-US" sz="2800" b="1" dirty="0" err="1" smtClean="0">
                              <a:solidFill>
                                <a:schemeClr val="lt1"/>
                              </a:solidFill>
                              <a:latin typeface="Bahnschrift SemiBold SemiConden" panose="020B0502040204020203" pitchFamily="34" charset="0"/>
                              <a:ea typeface="Bad Script"/>
                              <a:cs typeface="Bad Script"/>
                              <a:sym typeface="Bad Script"/>
                            </a:rPr>
                            <a:t>Nhiệt</a:t>
                          </a:r>
                          <a:r>
                            <a:rPr lang="en-US" sz="2800" b="1" baseline="0" dirty="0" smtClean="0">
                              <a:solidFill>
                                <a:schemeClr val="lt1"/>
                              </a:solidFill>
                              <a:latin typeface="Bahnschrift SemiBold SemiConden" panose="020B0502040204020203" pitchFamily="34" charset="0"/>
                              <a:ea typeface="Bad Script"/>
                              <a:cs typeface="Bad Script"/>
                              <a:sym typeface="Bad Script"/>
                            </a:rPr>
                            <a:t> </a:t>
                          </a:r>
                          <a:r>
                            <a:rPr lang="en-US" sz="2800" b="1" baseline="0" dirty="0" err="1" smtClean="0">
                              <a:solidFill>
                                <a:schemeClr val="lt1"/>
                              </a:solidFill>
                              <a:latin typeface="Bahnschrift SemiBold SemiConden" panose="020B0502040204020203" pitchFamily="34" charset="0"/>
                              <a:ea typeface="Bad Script"/>
                              <a:cs typeface="Bad Script"/>
                              <a:sym typeface="Bad Script"/>
                            </a:rPr>
                            <a:t>giai</a:t>
                          </a:r>
                          <a:endParaRPr lang="en-US" sz="2800" b="1" baseline="0" dirty="0" smtClean="0">
                            <a:solidFill>
                              <a:schemeClr val="lt1"/>
                            </a:solidFill>
                            <a:latin typeface="Bahnschrift SemiBold SemiConden" panose="020B0502040204020203" pitchFamily="34" charset="0"/>
                            <a:ea typeface="Bad Script"/>
                            <a:cs typeface="Bad Script"/>
                            <a:sym typeface="Bad Script"/>
                          </a:endParaRPr>
                        </a:p>
                        <a:p>
                          <a:pPr marL="0" lvl="0" indent="0" algn="l" rtl="0">
                            <a:spcBef>
                              <a:spcPts val="0"/>
                            </a:spcBef>
                            <a:spcAft>
                              <a:spcPts val="0"/>
                            </a:spcAft>
                            <a:buNone/>
                          </a:pPr>
                          <a:r>
                            <a:rPr lang="en-US" sz="2800" b="1" baseline="0" dirty="0" err="1" smtClean="0">
                              <a:solidFill>
                                <a:schemeClr val="lt1"/>
                              </a:solidFill>
                              <a:latin typeface="Bahnschrift SemiBold SemiConden" panose="020B0502040204020203" pitchFamily="34" charset="0"/>
                              <a:ea typeface="Bad Script"/>
                              <a:cs typeface="Bad Script"/>
                              <a:sym typeface="Bad Script"/>
                            </a:rPr>
                            <a:t>Nhiệt</a:t>
                          </a:r>
                          <a:r>
                            <a:rPr lang="en-US" sz="2800" b="1" baseline="0" dirty="0" smtClean="0">
                              <a:solidFill>
                                <a:schemeClr val="lt1"/>
                              </a:solidFill>
                              <a:latin typeface="Bahnschrift SemiBold SemiConden" panose="020B0502040204020203" pitchFamily="34" charset="0"/>
                              <a:ea typeface="Bad Script"/>
                              <a:cs typeface="Bad Script"/>
                              <a:sym typeface="Bad Script"/>
                            </a:rPr>
                            <a:t> </a:t>
                          </a:r>
                          <a:r>
                            <a:rPr lang="en-US" sz="2800" b="1" baseline="0" dirty="0" err="1" smtClean="0">
                              <a:solidFill>
                                <a:schemeClr val="lt1"/>
                              </a:solidFill>
                              <a:latin typeface="Bahnschrift SemiBold SemiConden" panose="020B0502040204020203" pitchFamily="34" charset="0"/>
                              <a:ea typeface="Bad Script"/>
                              <a:cs typeface="Bad Script"/>
                              <a:sym typeface="Bad Script"/>
                            </a:rPr>
                            <a:t>độ</a:t>
                          </a:r>
                          <a:endParaRPr sz="2800" b="1" dirty="0">
                            <a:solidFill>
                              <a:schemeClr val="lt1"/>
                            </a:solidFill>
                            <a:latin typeface="Bahnschrift SemiBold SemiConden" panose="020B0502040204020203" pitchFamily="34" charset="0"/>
                            <a:ea typeface="Bad Script"/>
                            <a:cs typeface="Bad Script"/>
                            <a:sym typeface="Bad Script"/>
                          </a:endParaRPr>
                        </a:p>
                      </a:txBody>
                      <a:tcPr marL="198000" marR="198000" marT="91425" marB="91425" anchor="ctr">
                        <a:lnL w="19050" cap="flat" cmpd="sng">
                          <a:solidFill>
                            <a:schemeClr val="dk1"/>
                          </a:solidFill>
                          <a:prstDash val="solid"/>
                          <a:round/>
                          <a:headEnd type="none" w="sm" len="sm"/>
                          <a:tailEnd type="none" w="sm" len="sm"/>
                        </a:lnL>
                        <a:lnR w="19050" cap="flat" cmpd="sng">
                          <a:solidFill>
                            <a:schemeClr val="lt1"/>
                          </a:solidFill>
                          <a:prstDash val="lgDash"/>
                          <a:round/>
                          <a:headEnd type="none" w="sm" len="sm"/>
                          <a:tailEnd type="none" w="sm" len="sm"/>
                        </a:lnR>
                        <a:lnT w="19050" cap="flat" cmpd="sng">
                          <a:solidFill>
                            <a:schemeClr val="dk1"/>
                          </a:solidFill>
                          <a:prstDash val="solid"/>
                          <a:round/>
                          <a:headEnd type="none" w="sm" len="sm"/>
                          <a:tailEnd type="none" w="sm" len="sm"/>
                        </a:lnT>
                        <a:lnB w="19050" cap="flat" cmpd="sng">
                          <a:solidFill>
                            <a:schemeClr val="lt1"/>
                          </a:solidFill>
                          <a:prstDash val="lgDash"/>
                          <a:round/>
                          <a:headEnd type="none" w="sm" len="sm"/>
                          <a:tailEnd type="none" w="sm" len="sm"/>
                        </a:lnB>
                        <a:lnTlToBr w="12700" cap="flat" cmpd="sng" algn="ctr">
                          <a:solidFill>
                            <a:schemeClr val="bg1"/>
                          </a:solidFill>
                          <a:prstDash val="dash"/>
                          <a:round/>
                          <a:headEnd type="none" w="med" len="med"/>
                          <a:tailEnd type="none" w="med" len="med"/>
                        </a:lnTlToBr>
                        <a:solidFill>
                          <a:schemeClr val="accent3"/>
                        </a:solidFill>
                      </a:tcPr>
                    </a:tc>
                    <a:tc>
                      <a:txBody>
                        <a:bodyPr/>
                        <a:lstStyle/>
                        <a:p>
                          <a:endParaRPr lang="en-US"/>
                        </a:p>
                      </a:txBody>
                      <a:tcPr marL="198000" marR="198000" marT="91425" marB="91425"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lt1"/>
                          </a:solidFill>
                          <a:prstDash val="lgDash"/>
                          <a:round/>
                          <a:headEnd type="none" w="sm" len="sm"/>
                          <a:tailEnd type="none" w="sm" len="sm"/>
                        </a:lnB>
                        <a:blipFill>
                          <a:blip r:embed="rId3"/>
                          <a:stretch>
                            <a:fillRect l="-100452" t="-1149" r="-100905" b="-298276"/>
                          </a:stretch>
                        </a:blipFill>
                      </a:tcPr>
                    </a:tc>
                    <a:tc>
                      <a:txBody>
                        <a:bodyPr/>
                        <a:lstStyle/>
                        <a:p>
                          <a:endParaRPr lang="en-US"/>
                        </a:p>
                      </a:txBody>
                      <a:tcPr marL="198000" marR="198000" marT="91425" marB="91425"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lt1"/>
                          </a:solidFill>
                          <a:prstDash val="lgDash"/>
                          <a:round/>
                          <a:headEnd type="none" w="sm" len="sm"/>
                          <a:tailEnd type="none" w="sm" len="sm"/>
                        </a:lnB>
                        <a:blipFill>
                          <a:blip r:embed="rId3"/>
                          <a:stretch>
                            <a:fillRect l="-200452" t="-1149" r="-905" b="-298276"/>
                          </a:stretch>
                        </a:blipFill>
                      </a:tcPr>
                    </a:tc>
                    <a:extLst>
                      <a:ext uri="{0D108BD9-81ED-4DB2-BD59-A6C34878D82A}">
                        <a16:rowId xmlns:a16="http://schemas.microsoft.com/office/drawing/2014/main" val="10000"/>
                      </a:ext>
                    </a:extLst>
                  </a:tr>
                  <a:tr h="829227">
                    <a:tc>
                      <a:txBody>
                        <a:bodyPr/>
                        <a:lstStyle/>
                        <a:p>
                          <a:pPr marL="0" lvl="0" indent="0" algn="ctr" rtl="0">
                            <a:spcBef>
                              <a:spcPts val="0"/>
                            </a:spcBef>
                            <a:spcAft>
                              <a:spcPts val="0"/>
                            </a:spcAft>
                            <a:buNone/>
                          </a:pPr>
                          <a:r>
                            <a:rPr lang="en" sz="2000" b="1" dirty="0" smtClean="0">
                              <a:solidFill>
                                <a:schemeClr val="bg1"/>
                              </a:solidFill>
                              <a:latin typeface="Raleway"/>
                              <a:ea typeface="Raleway"/>
                              <a:cs typeface="Raleway"/>
                              <a:sym typeface="Raleway"/>
                            </a:rPr>
                            <a:t>Nước</a:t>
                          </a:r>
                          <a:r>
                            <a:rPr lang="en" sz="2000" b="1" baseline="0" dirty="0" smtClean="0">
                              <a:solidFill>
                                <a:schemeClr val="bg1"/>
                              </a:solidFill>
                              <a:latin typeface="Raleway"/>
                              <a:ea typeface="Raleway"/>
                              <a:cs typeface="Raleway"/>
                              <a:sym typeface="Raleway"/>
                            </a:rPr>
                            <a:t> đá đang tan</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solidFill>
                            <a:schemeClr val="lt1"/>
                          </a:solidFill>
                          <a:prstDash val="lgDash"/>
                          <a:round/>
                          <a:headEnd type="none" w="sm" len="sm"/>
                          <a:tailEnd type="none" w="sm" len="sm"/>
                        </a:lnB>
                        <a:solidFill>
                          <a:schemeClr val="dk2"/>
                        </a:solidFill>
                      </a:tcPr>
                    </a:tc>
                    <a:tc>
                      <a:txBody>
                        <a:bodyPr/>
                        <a:lstStyle/>
                        <a:p>
                          <a:endParaRPr lang="en-US" dirty="0"/>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solidFill>
                            <a:schemeClr val="lt1"/>
                          </a:solidFill>
                          <a:prstDash val="lgDash"/>
                          <a:round/>
                          <a:headEnd type="none" w="sm" len="sm"/>
                          <a:tailEnd type="none" w="sm" len="sm"/>
                        </a:lnB>
                        <a:solidFill>
                          <a:schemeClr val="dk2"/>
                        </a:solidFill>
                      </a:tcPr>
                    </a:tc>
                    <a:tc>
                      <a:txBody>
                        <a:bodyPr/>
                        <a:lstStyle/>
                        <a:p>
                          <a:endParaRPr lang="en-US"/>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solidFill>
                            <a:schemeClr val="lt1"/>
                          </a:solidFill>
                          <a:prstDash val="lgDash"/>
                          <a:round/>
                          <a:headEnd type="none" w="sm" len="sm"/>
                          <a:tailEnd type="none" w="sm" len="sm"/>
                        </a:lnB>
                        <a:solidFill>
                          <a:schemeClr val="dk2"/>
                        </a:solidFill>
                      </a:tcPr>
                    </a:tc>
                    <a:extLst>
                      <a:ext uri="{0D108BD9-81ED-4DB2-BD59-A6C34878D82A}">
                        <a16:rowId xmlns:a16="http://schemas.microsoft.com/office/drawing/2014/main" val="10001"/>
                      </a:ext>
                    </a:extLst>
                  </a:tr>
                  <a:tr h="814905">
                    <a:tc>
                      <a:txBody>
                        <a:bodyPr/>
                        <a:lstStyle/>
                        <a:p>
                          <a:pPr marL="0" lvl="0" indent="0" algn="ctr" rtl="0">
                            <a:spcBef>
                              <a:spcPts val="0"/>
                            </a:spcBef>
                            <a:spcAft>
                              <a:spcPts val="0"/>
                            </a:spcAft>
                            <a:buNone/>
                          </a:pPr>
                          <a:r>
                            <a:rPr lang="en" sz="2000" b="1" dirty="0" smtClean="0">
                              <a:solidFill>
                                <a:schemeClr val="bg1"/>
                              </a:solidFill>
                              <a:latin typeface="Raleway"/>
                              <a:ea typeface="Raleway"/>
                              <a:cs typeface="Raleway"/>
                              <a:sym typeface="Raleway"/>
                            </a:rPr>
                            <a:t>Hơi</a:t>
                          </a:r>
                          <a:r>
                            <a:rPr lang="en" sz="2000" b="1" baseline="0" dirty="0" smtClean="0">
                              <a:solidFill>
                                <a:schemeClr val="bg1"/>
                              </a:solidFill>
                              <a:latin typeface="Raleway"/>
                              <a:ea typeface="Raleway"/>
                              <a:cs typeface="Raleway"/>
                              <a:sym typeface="Raleway"/>
                            </a:rPr>
                            <a:t> nước đang sôi</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a:p>
                      </a:txBody>
                      <a:tcPr marT="45711" marB="45711" anchor="ctr">
                        <a:lnL w="19050" cap="flat" cmpd="sng">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extLst>
                      <a:ext uri="{0D108BD9-81ED-4DB2-BD59-A6C34878D82A}">
                        <a16:rowId xmlns:a16="http://schemas.microsoft.com/office/drawing/2014/main" val="10002"/>
                      </a:ext>
                    </a:extLst>
                  </a:tr>
                  <a:tr h="833676">
                    <a:tc>
                      <a:txBody>
                        <a:bodyPr/>
                        <a:lstStyle/>
                        <a:p>
                          <a:pPr marL="0" lvl="0" indent="0" algn="ctr" rtl="0">
                            <a:spcBef>
                              <a:spcPts val="0"/>
                            </a:spcBef>
                            <a:spcAft>
                              <a:spcPts val="0"/>
                            </a:spcAft>
                            <a:buNone/>
                          </a:pPr>
                          <a:r>
                            <a:rPr lang="en-US" sz="2000" b="1" dirty="0" smtClean="0">
                              <a:solidFill>
                                <a:schemeClr val="bg1"/>
                              </a:solidFill>
                              <a:latin typeface="Raleway"/>
                              <a:ea typeface="Raleway"/>
                              <a:cs typeface="Raleway"/>
                              <a:sym typeface="Raleway"/>
                            </a:rPr>
                            <a:t>Thang </a:t>
                          </a:r>
                          <a:r>
                            <a:rPr lang="en-US" sz="2000" b="1" dirty="0" err="1" smtClean="0">
                              <a:solidFill>
                                <a:schemeClr val="bg1"/>
                              </a:solidFill>
                              <a:latin typeface="Raleway"/>
                              <a:ea typeface="Raleway"/>
                              <a:cs typeface="Raleway"/>
                              <a:sym typeface="Raleway"/>
                            </a:rPr>
                            <a:t>nhiệt</a:t>
                          </a:r>
                          <a:r>
                            <a:rPr lang="en-US" sz="2000" b="1" baseline="0" dirty="0" smtClean="0">
                              <a:solidFill>
                                <a:schemeClr val="bg1"/>
                              </a:solidFill>
                              <a:latin typeface="Raleway"/>
                              <a:ea typeface="Raleway"/>
                              <a:cs typeface="Raleway"/>
                              <a:sym typeface="Raleway"/>
                            </a:rPr>
                            <a:t> </a:t>
                          </a:r>
                          <a:r>
                            <a:rPr lang="en-US" sz="2000" b="1" baseline="0" dirty="0" err="1" smtClean="0">
                              <a:solidFill>
                                <a:schemeClr val="bg1"/>
                              </a:solidFill>
                              <a:latin typeface="Raleway"/>
                              <a:ea typeface="Raleway"/>
                              <a:cs typeface="Raleway"/>
                              <a:sym typeface="Raleway"/>
                            </a:rPr>
                            <a:t>độ</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bg2"/>
                        </a:solidFill>
                      </a:tcPr>
                    </a:tc>
                    <a:tc>
                      <a:txBody>
                        <a:bodyPr/>
                        <a:lstStyle/>
                        <a:p>
                          <a:endParaRPr lang="en-US"/>
                        </a:p>
                      </a:txBody>
                      <a:tcPr marT="45711" marB="45711" anchor="ctr">
                        <a:lnL w="19050" cap="flat" cmpd="sng" algn="ctr">
                          <a:solidFill>
                            <a:schemeClr val="lt1"/>
                          </a:solidFill>
                          <a:prstDash val="lgDash"/>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bg2"/>
                        </a:solidFill>
                      </a:tcPr>
                    </a:tc>
                    <a:tc>
                      <a:txBody>
                        <a:bodyPr/>
                        <a:lstStyle/>
                        <a:p>
                          <a:endParaRPr lang="en-US"/>
                        </a:p>
                      </a:txBody>
                      <a:tcPr marT="45711" marB="45711" anchor="ctr">
                        <a:lnL w="19050" cap="flat" cmpd="sng" algn="ctr">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bg2"/>
                        </a:solidFill>
                      </a:tcPr>
                    </a:tc>
                    <a:extLst>
                      <a:ext uri="{0D108BD9-81ED-4DB2-BD59-A6C34878D82A}">
                        <a16:rowId xmlns:a16="http://schemas.microsoft.com/office/drawing/2014/main" val="342091715"/>
                      </a:ext>
                    </a:extLst>
                  </a:tr>
                  <a:tr h="660683">
                    <a:tc>
                      <a:txBody>
                        <a:bodyPr/>
                        <a:lstStyle/>
                        <a:p>
                          <a:pPr marL="0" lvl="0" indent="0" algn="ctr" rtl="0">
                            <a:spcBef>
                              <a:spcPts val="0"/>
                            </a:spcBef>
                            <a:spcAft>
                              <a:spcPts val="0"/>
                            </a:spcAft>
                            <a:buNone/>
                          </a:pPr>
                          <a:r>
                            <a:rPr lang="en-US" sz="2000" b="1" dirty="0" smtClean="0">
                              <a:solidFill>
                                <a:schemeClr val="bg1"/>
                              </a:solidFill>
                              <a:latin typeface="Raleway"/>
                              <a:ea typeface="Raleway"/>
                              <a:cs typeface="Raleway"/>
                              <a:sym typeface="Raleway"/>
                            </a:rPr>
                            <a:t>ĐCNN</a:t>
                          </a:r>
                          <a:endParaRPr sz="2000" b="1" dirty="0">
                            <a:solidFill>
                              <a:schemeClr val="bg1"/>
                            </a:solidFill>
                            <a:latin typeface="Raleway"/>
                            <a:ea typeface="Raleway"/>
                            <a:cs typeface="Raleway"/>
                            <a:sym typeface="Raleway"/>
                          </a:endParaRPr>
                        </a:p>
                      </a:txBody>
                      <a:tcPr marL="198000" marR="198000" marT="91425" marB="91425" anchor="ctr">
                        <a:lnL w="19050" cap="flat" cmpd="sng">
                          <a:solidFill>
                            <a:schemeClr val="dk1"/>
                          </a:solidFill>
                          <a:prstDash val="solid"/>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a:p>
                      </a:txBody>
                      <a:tcPr marT="45711" marB="45711" anchor="ctr">
                        <a:lnL w="19050" cap="flat" cmpd="sng" algn="ctr">
                          <a:solidFill>
                            <a:schemeClr val="lt1"/>
                          </a:solidFill>
                          <a:prstDash val="lgDash"/>
                          <a:round/>
                          <a:headEnd type="none" w="sm" len="sm"/>
                          <a:tailEnd type="none" w="sm" len="sm"/>
                        </a:lnL>
                        <a:lnR w="19050" cap="flat" cmpd="sng" algn="ctr">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tc>
                      <a:txBody>
                        <a:bodyPr/>
                        <a:lstStyle/>
                        <a:p>
                          <a:endParaRPr lang="en-US" dirty="0"/>
                        </a:p>
                      </a:txBody>
                      <a:tcPr marT="45711" marB="45711" anchor="ctr">
                        <a:lnL w="19050" cap="flat" cmpd="sng" algn="ctr">
                          <a:solidFill>
                            <a:schemeClr val="lt1"/>
                          </a:solidFill>
                          <a:prstDash val="lgDash"/>
                          <a:round/>
                          <a:headEnd type="none" w="sm" len="sm"/>
                          <a:tailEnd type="none" w="sm" len="sm"/>
                        </a:lnL>
                        <a:lnR w="19050" cap="flat" cmpd="sng">
                          <a:solidFill>
                            <a:schemeClr val="lt1"/>
                          </a:solidFill>
                          <a:prstDash val="lgDash"/>
                          <a:round/>
                          <a:headEnd type="none" w="sm" len="sm"/>
                          <a:tailEnd type="none" w="sm" len="sm"/>
                        </a:lnR>
                        <a:lnT w="19050" cap="flat" cmpd="sng">
                          <a:solidFill>
                            <a:schemeClr val="lt1"/>
                          </a:solidFill>
                          <a:prstDash val="lgDash"/>
                          <a:round/>
                          <a:headEnd type="none" w="sm" len="sm"/>
                          <a:tailEnd type="none" w="sm" len="sm"/>
                        </a:lnT>
                        <a:lnB w="19050" cap="flat" cmpd="sng" algn="ctr">
                          <a:solidFill>
                            <a:schemeClr val="lt1"/>
                          </a:solidFill>
                          <a:prstDash val="lgDash"/>
                          <a:round/>
                          <a:headEnd type="none" w="sm" len="sm"/>
                          <a:tailEnd type="none" w="sm" len="sm"/>
                        </a:lnB>
                        <a:solidFill>
                          <a:schemeClr val="accent2"/>
                        </a:solidFill>
                      </a:tcPr>
                    </a:tc>
                    <a:extLst>
                      <a:ext uri="{0D108BD9-81ED-4DB2-BD59-A6C34878D82A}">
                        <a16:rowId xmlns:a16="http://schemas.microsoft.com/office/drawing/2014/main" val="1001639391"/>
                      </a:ext>
                    </a:extLst>
                  </a:tr>
                </a:tbl>
              </a:graphicData>
            </a:graphic>
          </p:graphicFrame>
        </mc:Fallback>
      </mc:AlternateContent>
      <p:graphicFrame>
        <p:nvGraphicFramePr>
          <p:cNvPr id="6" name="Table 5">
            <a:extLst>
              <a:ext uri="{FF2B5EF4-FFF2-40B4-BE49-F238E27FC236}">
                <a16:creationId xmlns:a16="http://schemas.microsoft.com/office/drawing/2014/main" id="{131707F4-F9EB-4FE6-A87C-8E807A68F309}"/>
              </a:ext>
            </a:extLst>
          </p:cNvPr>
          <p:cNvGraphicFramePr>
            <a:graphicFrameLocks noGrp="1"/>
          </p:cNvGraphicFramePr>
          <p:nvPr>
            <p:extLst>
              <p:ext uri="{D42A27DB-BD31-4B8C-83A1-F6EECF244321}">
                <p14:modId xmlns:p14="http://schemas.microsoft.com/office/powerpoint/2010/main" val="2360624713"/>
              </p:ext>
            </p:extLst>
          </p:nvPr>
        </p:nvGraphicFramePr>
        <p:xfrm>
          <a:off x="3226279" y="436269"/>
          <a:ext cx="5380887" cy="4197410"/>
        </p:xfrm>
        <a:graphic>
          <a:graphicData uri="http://schemas.openxmlformats.org/drawingml/2006/table">
            <a:tbl>
              <a:tblPr/>
              <a:tblGrid>
                <a:gridCol w="2687516">
                  <a:extLst>
                    <a:ext uri="{9D8B030D-6E8A-4147-A177-3AD203B41FA5}">
                      <a16:colId xmlns:a16="http://schemas.microsoft.com/office/drawing/2014/main" val="20001"/>
                    </a:ext>
                  </a:extLst>
                </a:gridCol>
                <a:gridCol w="2693371">
                  <a:extLst>
                    <a:ext uri="{9D8B030D-6E8A-4147-A177-3AD203B41FA5}">
                      <a16:colId xmlns:a16="http://schemas.microsoft.com/office/drawing/2014/main" val="20002"/>
                    </a:ext>
                  </a:extLst>
                </a:gridCol>
              </a:tblGrid>
              <a:tr h="1007703">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endParaRPr lang="en-US" altLang="en-US" sz="2800" b="1" i="1" dirty="0">
                        <a:solidFill>
                          <a:srgbClr val="FFC000"/>
                        </a:solidFill>
                        <a:latin typeface="+mn-lt"/>
                      </a:endParaRPr>
                    </a:p>
                  </a:txBody>
                  <a:tcPr marT="45711" marB="45711" anchor="ctr">
                    <a:lnL w="12700" cap="flat" cmpd="sng">
                      <a:noFill/>
                      <a:prstDash val="solid"/>
                      <a:headEnd type="none" w="med" len="med"/>
                      <a:tailEnd type="none" w="med" len="med"/>
                    </a:lnL>
                    <a:lnR w="12700" cap="flat" cmpd="sng">
                      <a:noFill/>
                      <a:prstDash val="solid"/>
                      <a:headEnd type="none" w="med" len="med"/>
                      <a:tailEnd type="none" w="med" len="med"/>
                    </a:lnR>
                    <a:lnT w="28575"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endParaRPr lang="en-US" altLang="en-US" sz="2800" b="1" i="1" dirty="0">
                        <a:solidFill>
                          <a:srgbClr val="FFC000"/>
                        </a:solidFill>
                        <a:latin typeface="+mn-lt"/>
                      </a:endParaRPr>
                    </a:p>
                  </a:txBody>
                  <a:tcPr marT="45711" marB="45711" anchor="ctr">
                    <a:lnL w="12700" cap="flat" cmpd="sng">
                      <a:noFill/>
                      <a:prstDash val="solid"/>
                      <a:headEnd type="none" w="med" len="med"/>
                      <a:tailEnd type="none" w="med" len="med"/>
                    </a:lnL>
                    <a:lnR w="12700" cap="flat" cmpd="sng">
                      <a:noFill/>
                      <a:prstDash val="solid"/>
                      <a:headEnd type="none" w="med" len="med"/>
                      <a:tailEnd type="none" w="med" len="med"/>
                    </a:lnR>
                    <a:lnT w="28575" cap="flat" cmpd="sng">
                      <a:noFill/>
                      <a:prstDash val="soli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4775">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0</a:t>
                      </a:r>
                      <a:r>
                        <a:rPr lang="en-US" altLang="en-US" sz="2800" b="1" baseline="30000" dirty="0">
                          <a:solidFill>
                            <a:srgbClr val="FFFF00"/>
                          </a:solidFill>
                          <a:latin typeface="+mn-lt"/>
                        </a:rPr>
                        <a:t>o</a:t>
                      </a:r>
                      <a:r>
                        <a:rPr lang="en-US" altLang="en-US" sz="2800" b="1" baseline="0" dirty="0">
                          <a:solidFill>
                            <a:srgbClr val="FFFF00"/>
                          </a:solidFill>
                          <a:latin typeface="+mn-lt"/>
                        </a:rPr>
                        <a:t>C</a:t>
                      </a:r>
                      <a:endParaRPr lang="en-US" altLang="en-US" sz="2800" b="1" dirty="0">
                        <a:solidFill>
                          <a:srgbClr val="FFFF00"/>
                        </a:solidFill>
                        <a:latin typeface="+mn-lt"/>
                      </a:endParaRPr>
                    </a:p>
                  </a:txBody>
                  <a:tcPr marT="45711" marB="45711" anchor="ctr">
                    <a:lnL w="12700" cap="flat" cmpd="sng">
                      <a:noFill/>
                      <a:prstDash val="solid"/>
                      <a:headEnd type="none" w="med" len="med"/>
                      <a:tailEnd type="none" w="med" len="med"/>
                    </a:lnL>
                    <a:lnR w="12700" cap="flat" cmpd="sng" algn="ctr">
                      <a:noFill/>
                      <a:prstDash val="solid"/>
                      <a:roun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32</a:t>
                      </a:r>
                      <a:r>
                        <a:rPr lang="en-US" altLang="en-US" sz="2800" b="1" baseline="30000" dirty="0">
                          <a:solidFill>
                            <a:srgbClr val="FFFF00"/>
                          </a:solidFill>
                          <a:latin typeface="+mn-lt"/>
                        </a:rPr>
                        <a:t>o</a:t>
                      </a:r>
                      <a:r>
                        <a:rPr lang="en-US" altLang="en-US" sz="2800" b="1" baseline="0" dirty="0">
                          <a:solidFill>
                            <a:srgbClr val="FFFF00"/>
                          </a:solidFill>
                          <a:latin typeface="+mn-lt"/>
                        </a:rPr>
                        <a:t>F</a:t>
                      </a:r>
                      <a:endParaRPr lang="en-US" altLang="en-US" sz="2800" b="1" dirty="0">
                        <a:solidFill>
                          <a:srgbClr val="FFFF00"/>
                        </a:solidFill>
                        <a:latin typeface="+mn-lt"/>
                      </a:endParaRPr>
                    </a:p>
                  </a:txBody>
                  <a:tcPr marT="45711" marB="45711" anchor="ctr">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5919">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100</a:t>
                      </a:r>
                      <a:r>
                        <a:rPr lang="en-US" altLang="en-US" sz="2800" b="1" baseline="30000" dirty="0">
                          <a:solidFill>
                            <a:srgbClr val="FFFF00"/>
                          </a:solidFill>
                          <a:latin typeface="+mn-lt"/>
                        </a:rPr>
                        <a:t>o</a:t>
                      </a:r>
                      <a:r>
                        <a:rPr lang="en-US" altLang="en-US" sz="2800" b="1" baseline="0" dirty="0">
                          <a:solidFill>
                            <a:srgbClr val="FFFF00"/>
                          </a:solidFill>
                          <a:latin typeface="+mn-lt"/>
                        </a:rPr>
                        <a:t>C</a:t>
                      </a:r>
                      <a:endParaRPr lang="en-US" altLang="en-US" sz="2800" b="1" dirty="0">
                        <a:solidFill>
                          <a:srgbClr val="FFFF00"/>
                        </a:solidFill>
                        <a:latin typeface="+mn-lt"/>
                      </a:endParaRPr>
                    </a:p>
                  </a:txBody>
                  <a:tcPr marT="45711" marB="45711" anchor="ctr">
                    <a:lnL w="12700" cap="flat" cmpd="sng">
                      <a:noFill/>
                      <a:prstDash val="solid"/>
                      <a:headEnd type="none" w="med" len="med"/>
                      <a:tailEnd type="none" w="med" len="med"/>
                    </a:lnL>
                    <a:lnR w="12700" cap="flat" cmpd="sng" algn="ctr">
                      <a:noFill/>
                      <a:prstDash val="solid"/>
                      <a:roun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212</a:t>
                      </a:r>
                      <a:r>
                        <a:rPr lang="en-US" altLang="en-US" sz="2800" b="1" baseline="30000" dirty="0">
                          <a:solidFill>
                            <a:srgbClr val="FFFF00"/>
                          </a:solidFill>
                          <a:latin typeface="+mn-lt"/>
                        </a:rPr>
                        <a:t>o</a:t>
                      </a:r>
                      <a:r>
                        <a:rPr lang="en-US" altLang="en-US" sz="2800" b="1" baseline="0" dirty="0">
                          <a:solidFill>
                            <a:srgbClr val="FFFF00"/>
                          </a:solidFill>
                          <a:latin typeface="+mn-lt"/>
                        </a:rPr>
                        <a:t>F</a:t>
                      </a:r>
                      <a:endParaRPr lang="en-US" altLang="en-US" sz="2800" b="1" dirty="0">
                        <a:solidFill>
                          <a:srgbClr val="FFFF00"/>
                        </a:solidFill>
                        <a:latin typeface="+mn-lt"/>
                      </a:endParaRPr>
                    </a:p>
                  </a:txBody>
                  <a:tcPr marT="45711" marB="45711" anchor="ctr">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2257">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100</a:t>
                      </a:r>
                    </a:p>
                  </a:txBody>
                  <a:tcPr marT="45711" marB="45711" anchor="ctr">
                    <a:lnL w="12700" cap="flat" cmpd="sng">
                      <a:noFill/>
                      <a:prstDash val="solid"/>
                      <a:headEnd type="none" w="med" len="med"/>
                      <a:tailEnd type="none" w="med" len="med"/>
                    </a:lnL>
                    <a:lnR w="12700" cap="flat" cmpd="sng" algn="ctr">
                      <a:noFill/>
                      <a:prstDash val="solid"/>
                      <a:roun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180</a:t>
                      </a:r>
                    </a:p>
                  </a:txBody>
                  <a:tcPr marT="45711" marB="45711" anchor="ctr">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6756">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1</a:t>
                      </a:r>
                      <a:r>
                        <a:rPr lang="en-US" altLang="en-US" sz="2800" b="1" baseline="30000" dirty="0">
                          <a:solidFill>
                            <a:srgbClr val="FFFF00"/>
                          </a:solidFill>
                          <a:latin typeface="+mn-lt"/>
                        </a:rPr>
                        <a:t>o</a:t>
                      </a:r>
                      <a:r>
                        <a:rPr lang="en-US" altLang="en-US" sz="2800" b="1" baseline="0" dirty="0">
                          <a:solidFill>
                            <a:srgbClr val="FFFF00"/>
                          </a:solidFill>
                          <a:latin typeface="+mn-lt"/>
                        </a:rPr>
                        <a:t>C</a:t>
                      </a:r>
                      <a:endParaRPr lang="en-US" altLang="en-US" sz="2800" b="1" dirty="0">
                        <a:solidFill>
                          <a:srgbClr val="FFFF00"/>
                        </a:solidFill>
                        <a:latin typeface="+mn-lt"/>
                      </a:endParaRPr>
                    </a:p>
                  </a:txBody>
                  <a:tcPr marT="45711" marB="45711" anchor="ctr">
                    <a:lnL w="12700" cap="flat" cmpd="sng">
                      <a:noFill/>
                      <a:prstDash val="solid"/>
                      <a:headEnd type="none" w="med" len="med"/>
                      <a:tailEnd type="none" w="med" len="med"/>
                    </a:lnL>
                    <a:lnR w="12700" cap="flat" cmpd="sng" algn="ctr">
                      <a:noFill/>
                      <a:prstDash val="solid"/>
                      <a:round/>
                      <a:headEnd type="none" w="med" len="med"/>
                      <a:tailEnd type="none" w="med" len="med"/>
                    </a:lnR>
                    <a:lnT w="12700" cap="flat" cmpd="sng">
                      <a:noFill/>
                      <a:prstDash val="solid"/>
                      <a:headEnd type="none" w="med" len="med"/>
                      <a:tailEnd type="none" w="med" len="med"/>
                    </a:lnT>
                    <a:lnB w="28575" cap="flat" cmpd="sng">
                      <a:no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Times New Roman" panose="02020603050405020304" pitchFamily="18" charset="0"/>
                          <a:ea typeface="+mn-ea"/>
                          <a:cs typeface="+mn-cs"/>
                        </a:defRPr>
                      </a:lvl5pPr>
                    </a:lstStyle>
                    <a:p>
                      <a:pPr lvl="0" algn="ctr" eaLnBrk="1" hangingPunct="1">
                        <a:spcBef>
                          <a:spcPts val="0"/>
                        </a:spcBef>
                        <a:buNone/>
                      </a:pPr>
                      <a:r>
                        <a:rPr lang="en-US" altLang="en-US" sz="2800" b="1" dirty="0">
                          <a:solidFill>
                            <a:srgbClr val="FFFF00"/>
                          </a:solidFill>
                          <a:latin typeface="+mn-lt"/>
                        </a:rPr>
                        <a:t>1,8</a:t>
                      </a:r>
                      <a:r>
                        <a:rPr lang="en-US" altLang="en-US" sz="2800" b="1" baseline="30000" dirty="0">
                          <a:solidFill>
                            <a:srgbClr val="FFFF00"/>
                          </a:solidFill>
                          <a:latin typeface="+mn-lt"/>
                        </a:rPr>
                        <a:t>o</a:t>
                      </a:r>
                      <a:r>
                        <a:rPr lang="en-US" altLang="en-US" sz="2800" b="1" baseline="0" dirty="0">
                          <a:solidFill>
                            <a:srgbClr val="FFFF00"/>
                          </a:solidFill>
                          <a:latin typeface="+mn-lt"/>
                        </a:rPr>
                        <a:t>F</a:t>
                      </a:r>
                      <a:endParaRPr lang="en-US" altLang="en-US" sz="2800" b="1" dirty="0">
                        <a:solidFill>
                          <a:srgbClr val="FFFF00"/>
                        </a:solidFill>
                        <a:latin typeface="+mn-lt"/>
                      </a:endParaRPr>
                    </a:p>
                  </a:txBody>
                  <a:tcPr marT="45711" marB="45711" anchor="ctr">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28575"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1772" y="-92280"/>
            <a:ext cx="9486301" cy="574645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938DF6-59C0-4F7C-A22E-072D18581101}"/>
                  </a:ext>
                </a:extLst>
              </p:cNvPr>
              <p:cNvSpPr txBox="1"/>
              <p:nvPr/>
            </p:nvSpPr>
            <p:spPr>
              <a:xfrm>
                <a:off x="502180" y="581973"/>
                <a:ext cx="3929876" cy="923330"/>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1800" b="1" dirty="0">
                    <a:solidFill>
                      <a:srgbClr val="0070C0"/>
                    </a:solidFill>
                  </a:rPr>
                  <a:t>Cách </a:t>
                </a:r>
                <a:r>
                  <a:rPr lang="en-US" sz="1800" b="1" dirty="0" err="1">
                    <a:solidFill>
                      <a:srgbClr val="0070C0"/>
                    </a:solidFill>
                  </a:rPr>
                  <a:t>đổi</a:t>
                </a:r>
                <a:r>
                  <a:rPr lang="en-US" sz="1800" b="1" dirty="0">
                    <a:solidFill>
                      <a:srgbClr val="0070C0"/>
                    </a:solidFill>
                  </a:rPr>
                  <a:t> </a:t>
                </a:r>
                <a:r>
                  <a:rPr lang="en-US" sz="1800" b="1" dirty="0" err="1">
                    <a:solidFill>
                      <a:srgbClr val="0070C0"/>
                    </a:solidFill>
                  </a:rPr>
                  <a:t>từ</a:t>
                </a:r>
                <a:r>
                  <a:rPr lang="en-US" sz="1800" b="1" dirty="0">
                    <a:solidFill>
                      <a:srgbClr val="0070C0"/>
                    </a:solidFill>
                  </a:rPr>
                  <a:t> </a:t>
                </a:r>
                <a:r>
                  <a:rPr lang="en-US" sz="1800" b="1" baseline="30000" dirty="0" err="1">
                    <a:solidFill>
                      <a:srgbClr val="0070C0"/>
                    </a:solidFill>
                  </a:rPr>
                  <a:t>o</a:t>
                </a:r>
                <a:r>
                  <a:rPr lang="en-US" sz="1800" b="1" dirty="0" err="1">
                    <a:solidFill>
                      <a:srgbClr val="0070C0"/>
                    </a:solidFill>
                  </a:rPr>
                  <a:t>C</a:t>
                </a:r>
                <a:r>
                  <a:rPr lang="en-US" sz="1800" b="1" dirty="0">
                    <a:solidFill>
                      <a:srgbClr val="0070C0"/>
                    </a:solidFill>
                  </a:rPr>
                  <a:t> sang </a:t>
                </a:r>
                <a:r>
                  <a:rPr lang="en-US" sz="1800" b="1" dirty="0" err="1">
                    <a:solidFill>
                      <a:srgbClr val="0070C0"/>
                    </a:solidFill>
                  </a:rPr>
                  <a:t>độ</a:t>
                </a:r>
                <a:r>
                  <a:rPr lang="en-US" sz="1800" b="1" dirty="0">
                    <a:solidFill>
                      <a:srgbClr val="0070C0"/>
                    </a:solidFill>
                  </a:rPr>
                  <a:t> </a:t>
                </a:r>
                <a:r>
                  <a:rPr lang="en-US" sz="1800" b="1" baseline="30000" dirty="0" err="1">
                    <a:solidFill>
                      <a:srgbClr val="0070C0"/>
                    </a:solidFill>
                  </a:rPr>
                  <a:t>o</a:t>
                </a:r>
                <a:r>
                  <a:rPr lang="en-US" sz="1800" b="1" dirty="0" err="1">
                    <a:solidFill>
                      <a:srgbClr val="0070C0"/>
                    </a:solidFill>
                  </a:rPr>
                  <a:t>F</a:t>
                </a:r>
                <a:endParaRPr lang="en-US" sz="1800" b="1" dirty="0">
                  <a:solidFill>
                    <a:srgbClr val="0070C0"/>
                  </a:solidFill>
                </a:endParaRPr>
              </a:p>
              <a:p>
                <a:pPr algn="ctr">
                  <a:lnSpc>
                    <a:spcPct val="150000"/>
                  </a:lnSpc>
                </a:pPr>
                <a14:m>
                  <m:oMathPara xmlns:m="http://schemas.openxmlformats.org/officeDocument/2006/math">
                    <m:oMathParaPr>
                      <m:jc m:val="centerGroup"/>
                    </m:oMathParaPr>
                    <m:oMath xmlns:m="http://schemas.openxmlformats.org/officeDocument/2006/math">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m:t>
                      </m:r>
                      <m:d>
                        <m:dPr>
                          <m:ctrlP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e>
                      </m:d>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m:t>
                      </m:r>
                      <m:d>
                        <m:dPr>
                          <m:ctrlP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e>
                      </m:d>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𝟖</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𝟑𝟐</m:t>
                      </m:r>
                    </m:oMath>
                  </m:oMathPara>
                </a14:m>
                <a:endParaRPr lang="en-US" sz="1800" b="1" dirty="0">
                  <a:solidFill>
                    <a:srgbClr val="FF0000"/>
                  </a:solidFill>
                  <a:effectLst>
                    <a:outerShdw blurRad="38100" dist="38100" dir="2700000" algn="tl">
                      <a:srgbClr val="000000">
                        <a:alpha val="43137"/>
                      </a:srgbClr>
                    </a:outerShdw>
                  </a:effectLst>
                </a:endParaRPr>
              </a:p>
            </p:txBody>
          </p:sp>
        </mc:Choice>
        <mc:Fallback xmlns="">
          <p:sp>
            <p:nvSpPr>
              <p:cNvPr id="7" name="TextBox 6">
                <a:extLst>
                  <a:ext uri="{FF2B5EF4-FFF2-40B4-BE49-F238E27FC236}">
                    <a16:creationId xmlns:a16="http://schemas.microsoft.com/office/drawing/2014/main" id="{E7938DF6-59C0-4F7C-A22E-072D18581101}"/>
                  </a:ext>
                </a:extLst>
              </p:cNvPr>
              <p:cNvSpPr txBox="1">
                <a:spLocks noRot="1" noChangeAspect="1" noMove="1" noResize="1" noEditPoints="1" noAdjustHandles="1" noChangeArrowheads="1" noChangeShapeType="1" noTextEdit="1"/>
              </p:cNvSpPr>
              <p:nvPr/>
            </p:nvSpPr>
            <p:spPr>
              <a:xfrm>
                <a:off x="502180" y="581973"/>
                <a:ext cx="3929876" cy="923330"/>
              </a:xfrm>
              <a:prstGeom prst="rect">
                <a:avLst/>
              </a:prstGeom>
              <a:blipFill>
                <a:blip r:embed="rId3"/>
                <a:stretch>
                  <a:fillRect l="-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9C9C51-6960-423D-A9CB-0B801E1A14B4}"/>
                  </a:ext>
                </a:extLst>
              </p:cNvPr>
              <p:cNvSpPr txBox="1"/>
              <p:nvPr/>
            </p:nvSpPr>
            <p:spPr>
              <a:xfrm>
                <a:off x="502180" y="1572507"/>
                <a:ext cx="3871153" cy="923330"/>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1800" b="1" dirty="0">
                    <a:solidFill>
                      <a:srgbClr val="0070C0"/>
                    </a:solidFill>
                  </a:rPr>
                  <a:t>Cách </a:t>
                </a:r>
                <a:r>
                  <a:rPr lang="en-US" sz="1800" b="1" dirty="0" err="1">
                    <a:solidFill>
                      <a:srgbClr val="0070C0"/>
                    </a:solidFill>
                  </a:rPr>
                  <a:t>đổi</a:t>
                </a:r>
                <a:r>
                  <a:rPr lang="en-US" sz="1800" b="1" dirty="0">
                    <a:solidFill>
                      <a:srgbClr val="0070C0"/>
                    </a:solidFill>
                  </a:rPr>
                  <a:t> </a:t>
                </a:r>
                <a:r>
                  <a:rPr lang="en-US" sz="1800" b="1" dirty="0" err="1">
                    <a:solidFill>
                      <a:srgbClr val="0070C0"/>
                    </a:solidFill>
                  </a:rPr>
                  <a:t>từ</a:t>
                </a:r>
                <a:r>
                  <a:rPr lang="en-US" sz="1800" b="1" dirty="0">
                    <a:solidFill>
                      <a:srgbClr val="0070C0"/>
                    </a:solidFill>
                  </a:rPr>
                  <a:t> </a:t>
                </a:r>
                <a:r>
                  <a:rPr lang="en-US" sz="1800" b="1" baseline="30000" dirty="0" err="1">
                    <a:solidFill>
                      <a:srgbClr val="0070C0"/>
                    </a:solidFill>
                  </a:rPr>
                  <a:t>o</a:t>
                </a:r>
                <a:r>
                  <a:rPr lang="en-US" sz="1800" b="1" dirty="0" err="1">
                    <a:solidFill>
                      <a:srgbClr val="0070C0"/>
                    </a:solidFill>
                  </a:rPr>
                  <a:t>F</a:t>
                </a:r>
                <a:r>
                  <a:rPr lang="en-US" sz="1800" b="1" dirty="0">
                    <a:solidFill>
                      <a:srgbClr val="0070C0"/>
                    </a:solidFill>
                  </a:rPr>
                  <a:t> sang </a:t>
                </a:r>
                <a:r>
                  <a:rPr lang="en-US" sz="1800" b="1" dirty="0" err="1">
                    <a:solidFill>
                      <a:srgbClr val="0070C0"/>
                    </a:solidFill>
                  </a:rPr>
                  <a:t>độ</a:t>
                </a:r>
                <a:r>
                  <a:rPr lang="en-US" sz="1800" b="1" dirty="0">
                    <a:solidFill>
                      <a:srgbClr val="0070C0"/>
                    </a:solidFill>
                  </a:rPr>
                  <a:t> </a:t>
                </a:r>
                <a:r>
                  <a:rPr lang="en-US" sz="1800" b="1" baseline="30000" dirty="0" err="1">
                    <a:solidFill>
                      <a:srgbClr val="0070C0"/>
                    </a:solidFill>
                  </a:rPr>
                  <a:t>o</a:t>
                </a:r>
                <a:r>
                  <a:rPr lang="en-US" sz="1800" b="1" dirty="0" err="1">
                    <a:solidFill>
                      <a:srgbClr val="0070C0"/>
                    </a:solidFill>
                  </a:rPr>
                  <a:t>C</a:t>
                </a:r>
                <a:endParaRPr lang="en-US" sz="1800" b="1" dirty="0">
                  <a:solidFill>
                    <a:srgbClr val="0070C0"/>
                  </a:solidFill>
                </a:endParaRPr>
              </a:p>
              <a:p>
                <a:pPr algn="ctr">
                  <a:lnSpc>
                    <a:spcPct val="150000"/>
                  </a:lnSpc>
                </a:pPr>
                <a14:m>
                  <m:oMathPara xmlns:m="http://schemas.openxmlformats.org/officeDocument/2006/math">
                    <m:oMathParaPr>
                      <m:jc m:val="centerGroup"/>
                    </m:oMathParaPr>
                    <m:oMath xmlns:m="http://schemas.openxmlformats.org/officeDocument/2006/math">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m:t>
                      </m:r>
                      <m:d>
                        <m:dPr>
                          <m:ctrlP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e>
                      </m:d>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m:t>
                          </m:r>
                          <m:d>
                            <m:dPr>
                              <m:ctrlP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e>
                          </m:d>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𝟑𝟐</m:t>
                          </m:r>
                        </m:e>
                      </m:d>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𝟖</m:t>
                      </m:r>
                    </m:oMath>
                  </m:oMathPara>
                </a14:m>
                <a:endParaRPr lang="en-US" sz="1800" b="1" dirty="0">
                  <a:solidFill>
                    <a:srgbClr val="FF0000"/>
                  </a:solidFill>
                  <a:effectLst>
                    <a:outerShdw blurRad="38100" dist="38100" dir="2700000" algn="tl">
                      <a:srgbClr val="000000">
                        <a:alpha val="43137"/>
                      </a:srgbClr>
                    </a:outerShdw>
                  </a:effectLst>
                </a:endParaRPr>
              </a:p>
            </p:txBody>
          </p:sp>
        </mc:Choice>
        <mc:Fallback xmlns="">
          <p:sp>
            <p:nvSpPr>
              <p:cNvPr id="8" name="TextBox 7">
                <a:extLst>
                  <a:ext uri="{FF2B5EF4-FFF2-40B4-BE49-F238E27FC236}">
                    <a16:creationId xmlns:a16="http://schemas.microsoft.com/office/drawing/2014/main" id="{669C9C51-6960-423D-A9CB-0B801E1A14B4}"/>
                  </a:ext>
                </a:extLst>
              </p:cNvPr>
              <p:cNvSpPr txBox="1">
                <a:spLocks noRot="1" noChangeAspect="1" noMove="1" noResize="1" noEditPoints="1" noAdjustHandles="1" noChangeArrowheads="1" noChangeShapeType="1" noTextEdit="1"/>
              </p:cNvSpPr>
              <p:nvPr/>
            </p:nvSpPr>
            <p:spPr>
              <a:xfrm>
                <a:off x="502180" y="1572507"/>
                <a:ext cx="3871153" cy="923330"/>
              </a:xfrm>
              <a:prstGeom prst="rect">
                <a:avLst/>
              </a:prstGeom>
              <a:blipFill>
                <a:blip r:embed="rId4"/>
                <a:stretch>
                  <a:fillRect l="-94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3C048D0-C40B-47D7-9D78-584231D308E7}"/>
              </a:ext>
            </a:extLst>
          </p:cNvPr>
          <p:cNvPicPr>
            <a:picLocks noChangeAspect="1"/>
          </p:cNvPicPr>
          <p:nvPr/>
        </p:nvPicPr>
        <p:blipFill>
          <a:blip r:embed="rId5"/>
          <a:stretch>
            <a:fillRect/>
          </a:stretch>
        </p:blipFill>
        <p:spPr>
          <a:xfrm>
            <a:off x="4696431" y="650017"/>
            <a:ext cx="841707" cy="3691640"/>
          </a:xfrm>
          <a:prstGeom prst="rect">
            <a:avLst/>
          </a:prstGeom>
        </p:spPr>
      </p:pic>
      <p:pic>
        <p:nvPicPr>
          <p:cNvPr id="10" name="Picture 9"/>
          <p:cNvPicPr>
            <a:picLocks noChangeAspect="1"/>
          </p:cNvPicPr>
          <p:nvPr/>
        </p:nvPicPr>
        <p:blipFill>
          <a:blip r:embed="rId6"/>
          <a:stretch>
            <a:fillRect/>
          </a:stretch>
        </p:blipFill>
        <p:spPr>
          <a:xfrm>
            <a:off x="1342891" y="2631148"/>
            <a:ext cx="2606940" cy="1810747"/>
          </a:xfrm>
          <a:prstGeom prst="rect">
            <a:avLst/>
          </a:prstGeom>
        </p:spPr>
      </p:pic>
      <p:sp>
        <p:nvSpPr>
          <p:cNvPr id="19" name="Rounded Rectangular Callout 18"/>
          <p:cNvSpPr/>
          <p:nvPr/>
        </p:nvSpPr>
        <p:spPr>
          <a:xfrm>
            <a:off x="5694157" y="1179853"/>
            <a:ext cx="2949890" cy="2902590"/>
          </a:xfrm>
          <a:prstGeom prst="wedgeRoundRectCallout">
            <a:avLst>
              <a:gd name="adj1" fmla="val -30833"/>
              <a:gd name="adj2" fmla="val 59657"/>
              <a:gd name="adj3" fmla="val 16667"/>
            </a:avLst>
          </a:prstGeom>
          <a:solidFill>
            <a:srgbClr val="3DBD9A"/>
          </a:solidFill>
          <a:ln>
            <a:solidFill>
              <a:srgbClr val="3DB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-5</a:t>
            </a:r>
            <a:r>
              <a:rPr lang="en-US" sz="2400" b="1" baseline="30000" dirty="0">
                <a:solidFill>
                  <a:schemeClr val="bg1"/>
                </a:solidFill>
                <a:latin typeface="Times New Roman" panose="02020603050405020304" pitchFamily="18" charset="0"/>
                <a:cs typeface="Times New Roman" panose="02020603050405020304" pitchFamily="18" charset="0"/>
              </a:rPr>
              <a:t>o</a:t>
            </a:r>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baseline="30000" dirty="0" err="1" smtClean="0">
                <a:solidFill>
                  <a:schemeClr val="bg1"/>
                </a:solidFill>
                <a:latin typeface="Times New Roman" panose="02020603050405020304" pitchFamily="18" charset="0"/>
                <a:cs typeface="Times New Roman" panose="02020603050405020304" pitchFamily="18" charset="0"/>
              </a:rPr>
              <a:t>o</a:t>
            </a:r>
            <a:r>
              <a:rPr lang="en-US" sz="2400" b="1" dirty="0" err="1" smtClean="0">
                <a:solidFill>
                  <a:schemeClr val="bg1"/>
                </a:solidFill>
                <a:latin typeface="Times New Roman" panose="02020603050405020304" pitchFamily="18" charset="0"/>
                <a:cs typeface="Times New Roman" panose="02020603050405020304" pitchFamily="18" charset="0"/>
              </a:rPr>
              <a:t>F</a:t>
            </a:r>
            <a:r>
              <a:rPr lang="en-US" sz="2400" b="1" dirty="0" smtClean="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30</a:t>
            </a:r>
            <a:r>
              <a:rPr lang="en-US" sz="2400" b="1" baseline="30000" dirty="0">
                <a:solidFill>
                  <a:schemeClr val="bg1"/>
                </a:solidFill>
                <a:latin typeface="Times New Roman" panose="02020603050405020304" pitchFamily="18" charset="0"/>
                <a:cs typeface="Times New Roman" panose="02020603050405020304" pitchFamily="18" charset="0"/>
              </a:rPr>
              <a:t>o</a:t>
            </a:r>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baseline="30000" dirty="0" err="1" smtClean="0">
                <a:solidFill>
                  <a:schemeClr val="bg1"/>
                </a:solidFill>
                <a:latin typeface="Times New Roman" panose="02020603050405020304" pitchFamily="18" charset="0"/>
                <a:cs typeface="Times New Roman" panose="02020603050405020304" pitchFamily="18" charset="0"/>
              </a:rPr>
              <a:t>o</a:t>
            </a:r>
            <a:r>
              <a:rPr lang="en-US" sz="2400" b="1" dirty="0" err="1" smtClean="0">
                <a:solidFill>
                  <a:schemeClr val="bg1"/>
                </a:solidFill>
                <a:latin typeface="Times New Roman" panose="02020603050405020304" pitchFamily="18" charset="0"/>
                <a:cs typeface="Times New Roman" panose="02020603050405020304" pitchFamily="18" charset="0"/>
              </a:rPr>
              <a:t>F</a:t>
            </a:r>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80</a:t>
            </a:r>
            <a:r>
              <a:rPr lang="en-US" sz="2400" b="1" baseline="30000" dirty="0">
                <a:solidFill>
                  <a:schemeClr val="bg1"/>
                </a:solidFill>
                <a:latin typeface="Times New Roman" panose="02020603050405020304" pitchFamily="18" charset="0"/>
                <a:cs typeface="Times New Roman" panose="02020603050405020304" pitchFamily="18" charset="0"/>
              </a:rPr>
              <a:t>o</a:t>
            </a:r>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baseline="30000" dirty="0" err="1" smtClean="0">
                <a:solidFill>
                  <a:schemeClr val="bg1"/>
                </a:solidFill>
                <a:latin typeface="Times New Roman" panose="02020603050405020304" pitchFamily="18" charset="0"/>
                <a:cs typeface="Times New Roman" panose="02020603050405020304" pitchFamily="18" charset="0"/>
              </a:rPr>
              <a:t>o</a:t>
            </a:r>
            <a:r>
              <a:rPr lang="en-US" sz="2400" b="1" dirty="0" err="1" smtClean="0">
                <a:solidFill>
                  <a:schemeClr val="bg1"/>
                </a:solidFill>
                <a:latin typeface="Times New Roman" panose="02020603050405020304" pitchFamily="18" charset="0"/>
                <a:cs typeface="Times New Roman" panose="02020603050405020304" pitchFamily="18" charset="0"/>
              </a:rPr>
              <a:t>F</a:t>
            </a:r>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68</a:t>
            </a:r>
            <a:r>
              <a:rPr lang="en-US" sz="2400" b="1" baseline="30000" dirty="0">
                <a:solidFill>
                  <a:schemeClr val="bg1"/>
                </a:solidFill>
                <a:latin typeface="Times New Roman" panose="02020603050405020304" pitchFamily="18" charset="0"/>
                <a:cs typeface="Times New Roman" panose="02020603050405020304" pitchFamily="18" charset="0"/>
              </a:rPr>
              <a:t>o</a:t>
            </a:r>
            <a:r>
              <a:rPr lang="en-US" sz="2400" b="1" dirty="0">
                <a:solidFill>
                  <a:schemeClr val="bg1"/>
                </a:solidFill>
                <a:latin typeface="Times New Roman" panose="02020603050405020304" pitchFamily="18" charset="0"/>
                <a:cs typeface="Times New Roman" panose="02020603050405020304" pitchFamily="18" charset="0"/>
              </a:rPr>
              <a:t>F </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baseline="30000" dirty="0" err="1" smtClean="0">
                <a:solidFill>
                  <a:schemeClr val="bg1"/>
                </a:solidFill>
                <a:latin typeface="Times New Roman" panose="02020603050405020304" pitchFamily="18" charset="0"/>
                <a:cs typeface="Times New Roman" panose="02020603050405020304" pitchFamily="18" charset="0"/>
              </a:rPr>
              <a:t>o</a:t>
            </a:r>
            <a:r>
              <a:rPr lang="en-US" sz="2400" b="1" dirty="0" err="1" smtClean="0">
                <a:solidFill>
                  <a:schemeClr val="bg1"/>
                </a:solidFill>
                <a:latin typeface="Times New Roman" panose="02020603050405020304" pitchFamily="18" charset="0"/>
                <a:cs typeface="Times New Roman" panose="02020603050405020304" pitchFamily="18" charset="0"/>
              </a:rPr>
              <a:t>C</a:t>
            </a:r>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96,8</a:t>
            </a:r>
            <a:r>
              <a:rPr lang="en-US" sz="2400" b="1" baseline="30000" dirty="0">
                <a:solidFill>
                  <a:schemeClr val="bg1"/>
                </a:solidFill>
                <a:latin typeface="Times New Roman" panose="02020603050405020304" pitchFamily="18" charset="0"/>
                <a:cs typeface="Times New Roman" panose="02020603050405020304" pitchFamily="18" charset="0"/>
              </a:rPr>
              <a:t>o</a:t>
            </a:r>
            <a:r>
              <a:rPr lang="en-US" sz="2400" b="1" dirty="0">
                <a:solidFill>
                  <a:schemeClr val="bg1"/>
                </a:solidFill>
                <a:latin typeface="Times New Roman" panose="02020603050405020304" pitchFamily="18" charset="0"/>
                <a:cs typeface="Times New Roman" panose="02020603050405020304" pitchFamily="18" charset="0"/>
              </a:rPr>
              <a:t>F </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baseline="30000" dirty="0" err="1" smtClean="0">
                <a:solidFill>
                  <a:schemeClr val="bg1"/>
                </a:solidFill>
                <a:latin typeface="Times New Roman" panose="02020603050405020304" pitchFamily="18" charset="0"/>
                <a:cs typeface="Times New Roman" panose="02020603050405020304" pitchFamily="18" charset="0"/>
              </a:rPr>
              <a:t>o</a:t>
            </a:r>
            <a:r>
              <a:rPr lang="en-US" sz="2400" b="1" dirty="0" err="1" smtClean="0">
                <a:solidFill>
                  <a:schemeClr val="bg1"/>
                </a:solidFill>
                <a:latin typeface="Times New Roman" panose="02020603050405020304" pitchFamily="18" charset="0"/>
                <a:cs typeface="Times New Roman" panose="02020603050405020304" pitchFamily="18" charset="0"/>
              </a:rPr>
              <a:t>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066430" y="1179853"/>
            <a:ext cx="911499" cy="523220"/>
          </a:xfrm>
          <a:prstGeom prst="rect">
            <a:avLst/>
          </a:prstGeom>
          <a:noFill/>
        </p:spPr>
        <p:txBody>
          <a:bodyPr wrap="square" rtlCol="0">
            <a:spAutoFit/>
          </a:bodyPr>
          <a:lstStyle/>
          <a:p>
            <a:r>
              <a:rPr lang="en-US" sz="2800" b="1" dirty="0" smtClean="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23</a:t>
            </a:r>
            <a:endParaRPr 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endParaRPr>
          </a:p>
        </p:txBody>
      </p:sp>
      <p:sp>
        <p:nvSpPr>
          <p:cNvPr id="27" name="TextBox 26"/>
          <p:cNvSpPr txBox="1"/>
          <p:nvPr/>
        </p:nvSpPr>
        <p:spPr>
          <a:xfrm>
            <a:off x="7087374" y="1720889"/>
            <a:ext cx="911499" cy="523220"/>
          </a:xfrm>
          <a:prstGeom prst="rect">
            <a:avLst/>
          </a:prstGeom>
          <a:noFill/>
        </p:spPr>
        <p:txBody>
          <a:bodyPr wrap="square" rtlCol="0">
            <a:spAutoFit/>
          </a:bodyPr>
          <a:lstStyle/>
          <a:p>
            <a:r>
              <a:rPr lang="en-US" sz="2800" b="1" dirty="0" smtClean="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86</a:t>
            </a:r>
            <a:endParaRPr 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endParaRPr>
          </a:p>
        </p:txBody>
      </p:sp>
      <p:sp>
        <p:nvSpPr>
          <p:cNvPr id="28" name="TextBox 27"/>
          <p:cNvSpPr txBox="1"/>
          <p:nvPr/>
        </p:nvSpPr>
        <p:spPr>
          <a:xfrm>
            <a:off x="7112540" y="2261925"/>
            <a:ext cx="911499" cy="523220"/>
          </a:xfrm>
          <a:prstGeom prst="rect">
            <a:avLst/>
          </a:prstGeom>
          <a:noFill/>
        </p:spPr>
        <p:txBody>
          <a:bodyPr wrap="square" rtlCol="0">
            <a:spAutoFit/>
          </a:bodyPr>
          <a:lstStyle/>
          <a:p>
            <a:r>
              <a:rPr lang="en-US" sz="2800" b="1" dirty="0" smtClean="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176</a:t>
            </a:r>
            <a:endParaRPr 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endParaRPr>
          </a:p>
        </p:txBody>
      </p:sp>
      <p:sp>
        <p:nvSpPr>
          <p:cNvPr id="29" name="TextBox 28"/>
          <p:cNvSpPr txBox="1"/>
          <p:nvPr/>
        </p:nvSpPr>
        <p:spPr>
          <a:xfrm>
            <a:off x="7159825" y="2818701"/>
            <a:ext cx="911499" cy="523220"/>
          </a:xfrm>
          <a:prstGeom prst="rect">
            <a:avLst/>
          </a:prstGeom>
          <a:noFill/>
        </p:spPr>
        <p:txBody>
          <a:bodyPr wrap="square" rtlCol="0">
            <a:spAutoFit/>
          </a:bodyPr>
          <a:lstStyle/>
          <a:p>
            <a:r>
              <a:rPr lang="en-US" sz="2800" b="1" dirty="0" smtClean="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20</a:t>
            </a:r>
            <a:endParaRPr 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endParaRPr>
          </a:p>
        </p:txBody>
      </p:sp>
      <p:sp>
        <p:nvSpPr>
          <p:cNvPr id="30" name="TextBox 29"/>
          <p:cNvSpPr txBox="1"/>
          <p:nvPr/>
        </p:nvSpPr>
        <p:spPr>
          <a:xfrm>
            <a:off x="7188968" y="3374667"/>
            <a:ext cx="911499" cy="523220"/>
          </a:xfrm>
          <a:prstGeom prst="rect">
            <a:avLst/>
          </a:prstGeom>
          <a:noFill/>
        </p:spPr>
        <p:txBody>
          <a:bodyPr wrap="square" rtlCol="0">
            <a:spAutoFit/>
          </a:bodyPr>
          <a:lstStyle/>
          <a:p>
            <a:r>
              <a:rPr lang="en-US" sz="2800" b="1" dirty="0" smtClean="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rPr>
              <a:t>36</a:t>
            </a:r>
            <a:endParaRPr lang="en-US" sz="2800" b="1" dirty="0">
              <a:solidFill>
                <a:schemeClr val="bg1"/>
              </a:solidFill>
              <a:effectLst>
                <a:glow rad="101600">
                  <a:srgbClr val="FFFF00">
                    <a:alpha val="60000"/>
                  </a:srgb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96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animBg="1"/>
      <p:bldP spid="20"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39"/>
        <p:cNvGrpSpPr/>
        <p:nvPr/>
      </p:nvGrpSpPr>
      <p:grpSpPr>
        <a:xfrm>
          <a:off x="0" y="0"/>
          <a:ext cx="0" cy="0"/>
          <a:chOff x="0" y="0"/>
          <a:chExt cx="0" cy="0"/>
        </a:xfrm>
      </p:grpSpPr>
      <p:sp>
        <p:nvSpPr>
          <p:cNvPr id="1240" name="Google Shape;1240;p56"/>
          <p:cNvSpPr/>
          <p:nvPr/>
        </p:nvSpPr>
        <p:spPr>
          <a:xfrm rot="10800000" flipH="1">
            <a:off x="3073243" y="279376"/>
            <a:ext cx="2929086" cy="60131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56"/>
          <p:cNvGrpSpPr/>
          <p:nvPr/>
        </p:nvGrpSpPr>
        <p:grpSpPr>
          <a:xfrm rot="1224312">
            <a:off x="6562795" y="825728"/>
            <a:ext cx="2629528" cy="1415921"/>
            <a:chOff x="7110451" y="4123771"/>
            <a:chExt cx="2429676" cy="1216626"/>
          </a:xfrm>
        </p:grpSpPr>
        <p:sp>
          <p:nvSpPr>
            <p:cNvPr id="1242" name="Google Shape;1242;p56"/>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6"/>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56"/>
          <p:cNvSpPr/>
          <p:nvPr/>
        </p:nvSpPr>
        <p:spPr>
          <a:xfrm rot="-5400000" flipH="1">
            <a:off x="3384701" y="-1539089"/>
            <a:ext cx="1972000" cy="7043363"/>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bg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6"/>
          <p:cNvSpPr/>
          <p:nvPr/>
        </p:nvSpPr>
        <p:spPr>
          <a:xfrm rot="5400000" flipH="1">
            <a:off x="3818160" y="437073"/>
            <a:ext cx="1971274" cy="7064571"/>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bg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6"/>
          <p:cNvSpPr txBox="1">
            <a:spLocks noGrp="1"/>
          </p:cNvSpPr>
          <p:nvPr>
            <p:ph type="title"/>
          </p:nvPr>
        </p:nvSpPr>
        <p:spPr>
          <a:xfrm>
            <a:off x="1094397" y="188554"/>
            <a:ext cx="4662883" cy="807731"/>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200" dirty="0" smtClean="0"/>
              <a:t>Thí nghiệm</a:t>
            </a:r>
            <a:endParaRPr sz="3200" dirty="0"/>
          </a:p>
        </p:txBody>
      </p:sp>
      <p:grpSp>
        <p:nvGrpSpPr>
          <p:cNvPr id="1255" name="Google Shape;1255;p56"/>
          <p:cNvGrpSpPr/>
          <p:nvPr/>
        </p:nvGrpSpPr>
        <p:grpSpPr>
          <a:xfrm rot="-6197897" flipH="1">
            <a:off x="140241" y="-503494"/>
            <a:ext cx="1109609" cy="2575902"/>
            <a:chOff x="-751900" y="2850775"/>
            <a:chExt cx="516875" cy="1199900"/>
          </a:xfrm>
        </p:grpSpPr>
        <p:sp>
          <p:nvSpPr>
            <p:cNvPr id="1256" name="Google Shape;1256;p56"/>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6"/>
            <p:cNvGrpSpPr/>
            <p:nvPr/>
          </p:nvGrpSpPr>
          <p:grpSpPr>
            <a:xfrm>
              <a:off x="-751900" y="2916975"/>
              <a:ext cx="516875" cy="1126000"/>
              <a:chOff x="-751900" y="2916975"/>
              <a:chExt cx="516875" cy="1126000"/>
            </a:xfrm>
          </p:grpSpPr>
          <p:sp>
            <p:nvSpPr>
              <p:cNvPr id="1258" name="Google Shape;1258;p56"/>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6"/>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6"/>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6"/>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6"/>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6"/>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6"/>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6"/>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6"/>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6"/>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6"/>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6"/>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6"/>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6"/>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6"/>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6"/>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6"/>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6"/>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6"/>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1" name="Google Shape;1281;p56"/>
          <p:cNvSpPr/>
          <p:nvPr/>
        </p:nvSpPr>
        <p:spPr>
          <a:xfrm rot="-5400000">
            <a:off x="7859305" y="4464423"/>
            <a:ext cx="785679" cy="894371"/>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6"/>
          <p:cNvSpPr/>
          <p:nvPr/>
        </p:nvSpPr>
        <p:spPr>
          <a:xfrm rot="-892085" flipH="1">
            <a:off x="437192" y="2470124"/>
            <a:ext cx="1019360" cy="967084"/>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roup 45">
            <a:extLst>
              <a:ext uri="{FF2B5EF4-FFF2-40B4-BE49-F238E27FC236}">
                <a16:creationId xmlns:a16="http://schemas.microsoft.com/office/drawing/2014/main" id="{568665B5-3DCC-4CA2-8DB3-61874CFD5467}"/>
              </a:ext>
            </a:extLst>
          </p:cNvPr>
          <p:cNvGrpSpPr/>
          <p:nvPr/>
        </p:nvGrpSpPr>
        <p:grpSpPr>
          <a:xfrm>
            <a:off x="1271511" y="1746296"/>
            <a:ext cx="6366857" cy="1222296"/>
            <a:chOff x="538574" y="1767840"/>
            <a:chExt cx="9095382" cy="1841873"/>
          </a:xfrm>
        </p:grpSpPr>
        <p:pic>
          <p:nvPicPr>
            <p:cNvPr id="47" name="Picture 46">
              <a:extLst>
                <a:ext uri="{FF2B5EF4-FFF2-40B4-BE49-F238E27FC236}">
                  <a16:creationId xmlns:a16="http://schemas.microsoft.com/office/drawing/2014/main" id="{45D5058A-EB07-4DF5-BADB-BD0D4DE9A0BD}"/>
                </a:ext>
              </a:extLst>
            </p:cNvPr>
            <p:cNvPicPr>
              <a:picLocks noChangeAspect="1"/>
            </p:cNvPicPr>
            <p:nvPr/>
          </p:nvPicPr>
          <p:blipFill>
            <a:blip r:embed="rId3"/>
            <a:srcRect t="16667" r="72174" b="15073"/>
            <a:stretch>
              <a:fillRect/>
            </a:stretch>
          </p:blipFill>
          <p:spPr>
            <a:xfrm>
              <a:off x="838200" y="2014467"/>
              <a:ext cx="1524000" cy="1185933"/>
            </a:xfrm>
            <a:prstGeom prst="rect">
              <a:avLst/>
            </a:prstGeom>
            <a:noFill/>
            <a:ln w="9525">
              <a:noFill/>
            </a:ln>
          </p:spPr>
        </p:pic>
        <p:pic>
          <p:nvPicPr>
            <p:cNvPr id="48" name="Picture 47">
              <a:extLst>
                <a:ext uri="{FF2B5EF4-FFF2-40B4-BE49-F238E27FC236}">
                  <a16:creationId xmlns:a16="http://schemas.microsoft.com/office/drawing/2014/main" id="{4C83C7A3-33B4-42B8-87A4-2A2B7C1A4F3F}"/>
                </a:ext>
              </a:extLst>
            </p:cNvPr>
            <p:cNvPicPr>
              <a:picLocks noChangeAspect="1"/>
            </p:cNvPicPr>
            <p:nvPr/>
          </p:nvPicPr>
          <p:blipFill>
            <a:blip r:embed="rId3"/>
            <a:srcRect l="70940" b="13158"/>
            <a:stretch>
              <a:fillRect/>
            </a:stretch>
          </p:blipFill>
          <p:spPr>
            <a:xfrm>
              <a:off x="7620000" y="1767840"/>
              <a:ext cx="1600199" cy="1508760"/>
            </a:xfrm>
            <a:prstGeom prst="rect">
              <a:avLst/>
            </a:prstGeom>
            <a:noFill/>
            <a:ln w="9525">
              <a:noFill/>
            </a:ln>
          </p:spPr>
        </p:pic>
        <p:pic>
          <p:nvPicPr>
            <p:cNvPr id="49" name="Picture 48">
              <a:extLst>
                <a:ext uri="{FF2B5EF4-FFF2-40B4-BE49-F238E27FC236}">
                  <a16:creationId xmlns:a16="http://schemas.microsoft.com/office/drawing/2014/main" id="{5650C14E-E160-4CA0-A3AC-E00A44DB0F08}"/>
                </a:ext>
              </a:extLst>
            </p:cNvPr>
            <p:cNvPicPr>
              <a:picLocks noChangeAspect="1"/>
            </p:cNvPicPr>
            <p:nvPr/>
          </p:nvPicPr>
          <p:blipFill>
            <a:blip r:embed="rId3"/>
            <a:srcRect l="36522" t="20180" r="37392" b="13303"/>
            <a:stretch>
              <a:fillRect/>
            </a:stretch>
          </p:blipFill>
          <p:spPr>
            <a:xfrm>
              <a:off x="4267200" y="2159775"/>
              <a:ext cx="1447800" cy="1143000"/>
            </a:xfrm>
            <a:prstGeom prst="rect">
              <a:avLst/>
            </a:prstGeom>
            <a:noFill/>
            <a:ln w="9525">
              <a:noFill/>
            </a:ln>
          </p:spPr>
        </p:pic>
        <p:sp>
          <p:nvSpPr>
            <p:cNvPr id="50" name="Rectangle 49">
              <a:extLst>
                <a:ext uri="{FF2B5EF4-FFF2-40B4-BE49-F238E27FC236}">
                  <a16:creationId xmlns:a16="http://schemas.microsoft.com/office/drawing/2014/main" id="{1C415C36-03AE-4FBA-82DA-8961EBEF220E}"/>
                </a:ext>
              </a:extLst>
            </p:cNvPr>
            <p:cNvSpPr/>
            <p:nvPr/>
          </p:nvSpPr>
          <p:spPr>
            <a:xfrm>
              <a:off x="896938" y="3099547"/>
              <a:ext cx="1596569" cy="51016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1600" b="1" dirty="0" err="1">
                  <a:solidFill>
                    <a:srgbClr val="1C1C1C"/>
                  </a:solidFill>
                  <a:latin typeface="Times New Roman" panose="02020603050405020304" pitchFamily="18" charset="0"/>
                  <a:cs typeface="Times New Roman" panose="02020603050405020304" pitchFamily="18" charset="0"/>
                </a:rPr>
                <a:t>nước</a:t>
              </a:r>
              <a:r>
                <a:rPr lang="en-US" altLang="en-US" sz="1600" b="1" dirty="0">
                  <a:solidFill>
                    <a:srgbClr val="1C1C1C"/>
                  </a:solidFill>
                  <a:latin typeface="Times New Roman" panose="02020603050405020304" pitchFamily="18" charset="0"/>
                  <a:cs typeface="Times New Roman" panose="02020603050405020304" pitchFamily="18" charset="0"/>
                </a:rPr>
                <a:t> </a:t>
              </a:r>
              <a:r>
                <a:rPr lang="en-US" altLang="en-US" sz="1600" b="1" dirty="0" err="1">
                  <a:solidFill>
                    <a:srgbClr val="1C1C1C"/>
                  </a:solidFill>
                  <a:latin typeface="Times New Roman" panose="02020603050405020304" pitchFamily="18" charset="0"/>
                  <a:cs typeface="Times New Roman" panose="02020603050405020304" pitchFamily="18" charset="0"/>
                </a:rPr>
                <a:t>lạnh</a:t>
              </a:r>
              <a:r>
                <a:rPr lang="en-US" altLang="en-US" sz="1600" b="1" dirty="0">
                  <a:solidFill>
                    <a:srgbClr val="1C1C1C"/>
                  </a:solidFill>
                  <a:latin typeface="Times New Roman" panose="02020603050405020304" pitchFamily="18" charset="0"/>
                  <a:cs typeface="Times New Roman" panose="02020603050405020304" pitchFamily="18" charset="0"/>
                </a:rPr>
                <a:t> </a:t>
              </a:r>
              <a:endParaRPr lang="en-US" altLang="en-US" sz="1600" dirty="0">
                <a:solidFill>
                  <a:srgbClr val="1C1C1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6C536B54-20AF-4083-813B-52010001BBF9}"/>
                </a:ext>
              </a:extLst>
            </p:cNvPr>
            <p:cNvSpPr/>
            <p:nvPr/>
          </p:nvSpPr>
          <p:spPr>
            <a:xfrm>
              <a:off x="7781556" y="2656078"/>
              <a:ext cx="1852400" cy="51016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1600" b="1" dirty="0" err="1">
                  <a:solidFill>
                    <a:schemeClr val="bg1"/>
                  </a:solidFill>
                  <a:latin typeface="Times New Roman" panose="02020603050405020304" pitchFamily="18" charset="0"/>
                  <a:cs typeface="Times New Roman" panose="02020603050405020304" pitchFamily="18" charset="0"/>
                </a:rPr>
                <a:t>nước</a:t>
              </a:r>
              <a:r>
                <a:rPr lang="en-US" altLang="en-US" sz="1600" b="1" dirty="0">
                  <a:solidFill>
                    <a:schemeClr val="bg1"/>
                  </a:solidFill>
                  <a:latin typeface="Times New Roman" panose="02020603050405020304" pitchFamily="18" charset="0"/>
                  <a:cs typeface="Times New Roman" panose="02020603050405020304" pitchFamily="18" charset="0"/>
                </a:rPr>
                <a:t> </a:t>
              </a:r>
              <a:r>
                <a:rPr lang="en-US" altLang="en-US" sz="1600" b="1" dirty="0" err="1">
                  <a:solidFill>
                    <a:schemeClr val="bg1"/>
                  </a:solidFill>
                  <a:latin typeface="Times New Roman" panose="02020603050405020304" pitchFamily="18" charset="0"/>
                  <a:cs typeface="Times New Roman" panose="02020603050405020304" pitchFamily="18" charset="0"/>
                </a:rPr>
                <a:t>ấm</a:t>
              </a:r>
              <a:endParaRPr lang="en-US" alt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B480801F-9FA2-461D-A67F-011DF18F59C4}"/>
                </a:ext>
              </a:extLst>
            </p:cNvPr>
            <p:cNvSpPr/>
            <p:nvPr/>
          </p:nvSpPr>
          <p:spPr>
            <a:xfrm>
              <a:off x="538574" y="2694274"/>
              <a:ext cx="568372" cy="60292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2000" b="1" dirty="0">
                  <a:latin typeface="Times New Roman" panose="02020603050405020304" pitchFamily="18" charset="0"/>
                  <a:cs typeface="Times New Roman" panose="02020603050405020304" pitchFamily="18" charset="0"/>
                </a:rPr>
                <a:t>a)</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CDEA4F3E-E020-42A1-8DAF-C3B43B41BF8C}"/>
                </a:ext>
              </a:extLst>
            </p:cNvPr>
            <p:cNvSpPr/>
            <p:nvPr/>
          </p:nvSpPr>
          <p:spPr>
            <a:xfrm>
              <a:off x="7359255" y="2650876"/>
              <a:ext cx="547761" cy="60292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2000" b="1" dirty="0">
                  <a:latin typeface="Times New Roman" panose="02020603050405020304" pitchFamily="18" charset="0"/>
                  <a:cs typeface="Times New Roman" panose="02020603050405020304" pitchFamily="18" charset="0"/>
                </a:rPr>
                <a:t>c)</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B829C267-EAD7-4FF0-9509-6C5850CF55FF}"/>
                </a:ext>
              </a:extLst>
            </p:cNvPr>
            <p:cNvSpPr/>
            <p:nvPr/>
          </p:nvSpPr>
          <p:spPr>
            <a:xfrm>
              <a:off x="3920476" y="2706553"/>
              <a:ext cx="588980" cy="60292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2000" b="1" dirty="0">
                  <a:solidFill>
                    <a:srgbClr val="1C1C1C"/>
                  </a:solidFill>
                  <a:latin typeface="Times New Roman" panose="02020603050405020304" pitchFamily="18" charset="0"/>
                  <a:cs typeface="Times New Roman" panose="02020603050405020304" pitchFamily="18" charset="0"/>
                </a:rPr>
                <a:t>b)</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0988FA66-958C-4165-B0A9-DCFE28CD21C2}"/>
              </a:ext>
            </a:extLst>
          </p:cNvPr>
          <p:cNvGrpSpPr/>
          <p:nvPr/>
        </p:nvGrpSpPr>
        <p:grpSpPr>
          <a:xfrm>
            <a:off x="1825186" y="3783853"/>
            <a:ext cx="6373015" cy="1239731"/>
            <a:chOff x="538574" y="1767840"/>
            <a:chExt cx="9162088" cy="1868145"/>
          </a:xfrm>
        </p:grpSpPr>
        <p:pic>
          <p:nvPicPr>
            <p:cNvPr id="56" name="Picture 55">
              <a:extLst>
                <a:ext uri="{FF2B5EF4-FFF2-40B4-BE49-F238E27FC236}">
                  <a16:creationId xmlns:a16="http://schemas.microsoft.com/office/drawing/2014/main" id="{E9EB41BC-7B23-44CC-89F7-144206124F58}"/>
                </a:ext>
              </a:extLst>
            </p:cNvPr>
            <p:cNvPicPr>
              <a:picLocks noChangeAspect="1"/>
            </p:cNvPicPr>
            <p:nvPr/>
          </p:nvPicPr>
          <p:blipFill>
            <a:blip r:embed="rId3"/>
            <a:srcRect t="16667" r="72174" b="15073"/>
            <a:stretch>
              <a:fillRect/>
            </a:stretch>
          </p:blipFill>
          <p:spPr>
            <a:xfrm>
              <a:off x="821510" y="2064490"/>
              <a:ext cx="1524000" cy="1185933"/>
            </a:xfrm>
            <a:prstGeom prst="rect">
              <a:avLst/>
            </a:prstGeom>
            <a:noFill/>
            <a:ln w="9525">
              <a:noFill/>
            </a:ln>
          </p:spPr>
        </p:pic>
        <p:pic>
          <p:nvPicPr>
            <p:cNvPr id="57" name="Picture 56">
              <a:extLst>
                <a:ext uri="{FF2B5EF4-FFF2-40B4-BE49-F238E27FC236}">
                  <a16:creationId xmlns:a16="http://schemas.microsoft.com/office/drawing/2014/main" id="{4C7AC98F-E1D7-4D38-963F-FBF8FFB7F5B1}"/>
                </a:ext>
              </a:extLst>
            </p:cNvPr>
            <p:cNvPicPr>
              <a:picLocks noChangeAspect="1"/>
            </p:cNvPicPr>
            <p:nvPr/>
          </p:nvPicPr>
          <p:blipFill>
            <a:blip r:embed="rId3"/>
            <a:srcRect l="70940" b="13158"/>
            <a:stretch>
              <a:fillRect/>
            </a:stretch>
          </p:blipFill>
          <p:spPr>
            <a:xfrm>
              <a:off x="7620000" y="1767840"/>
              <a:ext cx="1600199" cy="1508760"/>
            </a:xfrm>
            <a:prstGeom prst="rect">
              <a:avLst/>
            </a:prstGeom>
            <a:noFill/>
            <a:ln w="9525">
              <a:noFill/>
            </a:ln>
          </p:spPr>
        </p:pic>
        <p:pic>
          <p:nvPicPr>
            <p:cNvPr id="58" name="Picture 57">
              <a:extLst>
                <a:ext uri="{FF2B5EF4-FFF2-40B4-BE49-F238E27FC236}">
                  <a16:creationId xmlns:a16="http://schemas.microsoft.com/office/drawing/2014/main" id="{1187C6F6-B9E3-4F7E-AA40-C67330301EDA}"/>
                </a:ext>
              </a:extLst>
            </p:cNvPr>
            <p:cNvPicPr>
              <a:picLocks noChangeAspect="1"/>
            </p:cNvPicPr>
            <p:nvPr/>
          </p:nvPicPr>
          <p:blipFill>
            <a:blip r:embed="rId3"/>
            <a:srcRect l="36522" t="20180" r="37392" b="13303"/>
            <a:stretch>
              <a:fillRect/>
            </a:stretch>
          </p:blipFill>
          <p:spPr>
            <a:xfrm>
              <a:off x="4292744" y="2359330"/>
              <a:ext cx="1447801" cy="1143000"/>
            </a:xfrm>
            <a:prstGeom prst="rect">
              <a:avLst/>
            </a:prstGeom>
            <a:noFill/>
            <a:ln w="9525">
              <a:noFill/>
            </a:ln>
          </p:spPr>
        </p:pic>
        <p:sp>
          <p:nvSpPr>
            <p:cNvPr id="59" name="Rectangle 58">
              <a:extLst>
                <a:ext uri="{FF2B5EF4-FFF2-40B4-BE49-F238E27FC236}">
                  <a16:creationId xmlns:a16="http://schemas.microsoft.com/office/drawing/2014/main" id="{CBE6C5F5-1812-41E8-9D85-56834DFC1EB2}"/>
                </a:ext>
              </a:extLst>
            </p:cNvPr>
            <p:cNvSpPr/>
            <p:nvPr/>
          </p:nvSpPr>
          <p:spPr>
            <a:xfrm>
              <a:off x="899267" y="3118672"/>
              <a:ext cx="1606724" cy="5101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1600" b="1" dirty="0" err="1">
                  <a:solidFill>
                    <a:srgbClr val="1C1C1C"/>
                  </a:solidFill>
                  <a:latin typeface="Times New Roman" panose="02020603050405020304" pitchFamily="18" charset="0"/>
                  <a:cs typeface="Times New Roman" panose="02020603050405020304" pitchFamily="18" charset="0"/>
                </a:rPr>
                <a:t>nước</a:t>
              </a:r>
              <a:r>
                <a:rPr lang="en-US" altLang="en-US" sz="1600" b="1" dirty="0">
                  <a:solidFill>
                    <a:srgbClr val="1C1C1C"/>
                  </a:solidFill>
                  <a:latin typeface="Times New Roman" panose="02020603050405020304" pitchFamily="18" charset="0"/>
                  <a:cs typeface="Times New Roman" panose="02020603050405020304" pitchFamily="18" charset="0"/>
                </a:rPr>
                <a:t> </a:t>
              </a:r>
              <a:r>
                <a:rPr lang="en-US" altLang="en-US" sz="1600" b="1" dirty="0" err="1">
                  <a:solidFill>
                    <a:srgbClr val="1C1C1C"/>
                  </a:solidFill>
                  <a:latin typeface="Times New Roman" panose="02020603050405020304" pitchFamily="18" charset="0"/>
                  <a:cs typeface="Times New Roman" panose="02020603050405020304" pitchFamily="18" charset="0"/>
                </a:rPr>
                <a:t>lạnh</a:t>
              </a:r>
              <a:r>
                <a:rPr lang="en-US" altLang="en-US" sz="1600" b="1" dirty="0">
                  <a:solidFill>
                    <a:srgbClr val="1C1C1C"/>
                  </a:solidFill>
                  <a:latin typeface="Times New Roman" panose="02020603050405020304" pitchFamily="18" charset="0"/>
                  <a:cs typeface="Times New Roman" panose="02020603050405020304" pitchFamily="18" charset="0"/>
                </a:rPr>
                <a:t> </a:t>
              </a:r>
              <a:endParaRPr lang="en-US" altLang="en-US" sz="1600" dirty="0">
                <a:solidFill>
                  <a:srgbClr val="1C1C1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5E47A26C-7CF7-4798-B7C0-6B455E18575B}"/>
                </a:ext>
              </a:extLst>
            </p:cNvPr>
            <p:cNvSpPr/>
            <p:nvPr/>
          </p:nvSpPr>
          <p:spPr>
            <a:xfrm>
              <a:off x="7848263" y="3125819"/>
              <a:ext cx="1852399" cy="51016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1600" b="1" dirty="0" err="1">
                  <a:solidFill>
                    <a:srgbClr val="1C1C1C"/>
                  </a:solidFill>
                  <a:latin typeface="Times New Roman" panose="02020603050405020304" pitchFamily="18" charset="0"/>
                  <a:cs typeface="Times New Roman" panose="02020603050405020304" pitchFamily="18" charset="0"/>
                </a:rPr>
                <a:t>nước</a:t>
              </a:r>
              <a:r>
                <a:rPr lang="en-US" altLang="en-US" sz="1600" b="1" dirty="0">
                  <a:solidFill>
                    <a:srgbClr val="1C1C1C"/>
                  </a:solidFill>
                  <a:latin typeface="Times New Roman" panose="02020603050405020304" pitchFamily="18" charset="0"/>
                  <a:cs typeface="Times New Roman" panose="02020603050405020304" pitchFamily="18" charset="0"/>
                </a:rPr>
                <a:t> </a:t>
              </a:r>
              <a:r>
                <a:rPr lang="en-US" altLang="en-US" sz="1600" b="1" dirty="0" err="1">
                  <a:solidFill>
                    <a:srgbClr val="1C1C1C"/>
                  </a:solidFill>
                  <a:latin typeface="Times New Roman" panose="02020603050405020304" pitchFamily="18" charset="0"/>
                  <a:cs typeface="Times New Roman" panose="02020603050405020304" pitchFamily="18" charset="0"/>
                </a:rPr>
                <a:t>ấm</a:t>
              </a:r>
              <a:endParaRPr lang="en-US" alt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D0251467-D129-4D4C-9287-BAEA98422044}"/>
                </a:ext>
              </a:extLst>
            </p:cNvPr>
            <p:cNvSpPr/>
            <p:nvPr/>
          </p:nvSpPr>
          <p:spPr>
            <a:xfrm>
              <a:off x="538574" y="2694274"/>
              <a:ext cx="571987" cy="60292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2000" b="1" dirty="0">
                  <a:latin typeface="Times New Roman" panose="02020603050405020304" pitchFamily="18" charset="0"/>
                  <a:cs typeface="Times New Roman" panose="02020603050405020304" pitchFamily="18" charset="0"/>
                </a:rPr>
                <a:t>a)</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64A1FB27-B1DF-4CCF-9017-683EDE8D97E7}"/>
                </a:ext>
              </a:extLst>
            </p:cNvPr>
            <p:cNvSpPr/>
            <p:nvPr/>
          </p:nvSpPr>
          <p:spPr>
            <a:xfrm>
              <a:off x="7359255" y="2650877"/>
              <a:ext cx="551245" cy="60292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2000" b="1" dirty="0">
                  <a:latin typeface="Times New Roman" panose="02020603050405020304" pitchFamily="18" charset="0"/>
                  <a:cs typeface="Times New Roman" panose="02020603050405020304" pitchFamily="18" charset="0"/>
                </a:rPr>
                <a:t>c)</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C5BC2671-5C58-4DC5-9F8A-76CBB81A03AA}"/>
                </a:ext>
              </a:extLst>
            </p:cNvPr>
            <p:cNvSpPr/>
            <p:nvPr/>
          </p:nvSpPr>
          <p:spPr>
            <a:xfrm>
              <a:off x="3860499" y="2891762"/>
              <a:ext cx="592727" cy="60292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panose="020B0604020202020204" pitchFamily="34" charset="0"/>
                  <a:cs typeface="+mn-cs"/>
                </a:defRPr>
              </a:lvl5pPr>
            </a:lstStyle>
            <a:p>
              <a:pPr marL="0" lvl="0" indent="0" eaLnBrk="1" hangingPunct="1">
                <a:spcBef>
                  <a:spcPct val="0"/>
                </a:spcBef>
                <a:buNone/>
              </a:pPr>
              <a:r>
                <a:rPr lang="en-US" altLang="en-US" sz="2000" b="1" dirty="0">
                  <a:solidFill>
                    <a:srgbClr val="1C1C1C"/>
                  </a:solidFill>
                  <a:latin typeface="Times New Roman" panose="02020603050405020304" pitchFamily="18" charset="0"/>
                  <a:cs typeface="Times New Roman" panose="02020603050405020304" pitchFamily="18" charset="0"/>
                </a:rPr>
                <a:t>b)</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64" name="Picture 2" descr="Hình ảnh Ngón Tay Hành động Bàn Tay Finger, Ngón Tay, Hoạt động, Tay miễn  phí tải tập tin PNG PSDComment và Vector">
            <a:extLst>
              <a:ext uri="{FF2B5EF4-FFF2-40B4-BE49-F238E27FC236}">
                <a16:creationId xmlns:a16="http://schemas.microsoft.com/office/drawing/2014/main" id="{9B255F35-4274-43C7-97EE-A34BC5A454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969170">
            <a:off x="1754292" y="1519345"/>
            <a:ext cx="486338" cy="68771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ình ảnh Ngón Tay Hành động Bàn Tay Finger, Ngón Tay, Hoạt động, Tay miễn  phí tải tập tin PNG PSDComment và Vector">
            <a:extLst>
              <a:ext uri="{FF2B5EF4-FFF2-40B4-BE49-F238E27FC236}">
                <a16:creationId xmlns:a16="http://schemas.microsoft.com/office/drawing/2014/main" id="{99D8F5A9-E2AD-4734-85EC-39F4A6EB458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630830" flipH="1">
            <a:off x="6545487" y="1538501"/>
            <a:ext cx="486338" cy="68771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ình ảnh Ngón Tay Hành động Bàn Tay Finger, Ngón Tay, Hoạt động, Tay miễn  phí tải tập tin PNG PSDComment và Vector">
            <a:extLst>
              <a:ext uri="{FF2B5EF4-FFF2-40B4-BE49-F238E27FC236}">
                <a16:creationId xmlns:a16="http://schemas.microsoft.com/office/drawing/2014/main" id="{4F3D5F3F-C1BD-426F-876A-7F3EDDDF50B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969170">
            <a:off x="4808139" y="3763593"/>
            <a:ext cx="486338" cy="68771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ình ảnh Ngón Tay Hành động Bàn Tay Finger, Ngón Tay, Hoạt động, Tay miễn  phí tải tập tin PNG PSDComment và Vector">
            <a:extLst>
              <a:ext uri="{FF2B5EF4-FFF2-40B4-BE49-F238E27FC236}">
                <a16:creationId xmlns:a16="http://schemas.microsoft.com/office/drawing/2014/main" id="{0714FAC3-0AB9-46DB-A9C8-E8EFF8AFA7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630830" flipH="1">
            <a:off x="4532143" y="3753806"/>
            <a:ext cx="486338" cy="687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52688" y="1063583"/>
            <a:ext cx="6296610" cy="584775"/>
          </a:xfrm>
          <a:prstGeom prst="rect">
            <a:avLst/>
          </a:prstGeom>
        </p:spPr>
        <p:txBody>
          <a:bodyPr wrap="square">
            <a:spAutoFit/>
          </a:bodyPr>
          <a:lstStyle/>
          <a:p>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cs typeface="Times New Roman" panose="02020603050405020304" pitchFamily="18" charset="0"/>
              </a:rPr>
              <a:t>Nhúng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cốc</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cốc</a:t>
            </a:r>
            <a:r>
              <a:rPr lang="en-US" sz="1600" dirty="0">
                <a:latin typeface="Times New Roman" panose="02020603050405020304" pitchFamily="18" charset="0"/>
                <a:cs typeface="Times New Roman" panose="02020603050405020304" pitchFamily="18" charset="0"/>
              </a:rPr>
              <a:t> b)</a:t>
            </a:r>
          </a:p>
          <a:p>
            <a:pPr algn="ct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giác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2 </a:t>
            </a:r>
            <a:r>
              <a:rPr lang="en-US" sz="1600" b="1" dirty="0" err="1">
                <a:solidFill>
                  <a:srgbClr val="FF0000"/>
                </a:solidFill>
                <a:latin typeface="Times New Roman" panose="02020603050405020304" pitchFamily="18" charset="0"/>
                <a:cs typeface="Times New Roman" panose="02020603050405020304" pitchFamily="18" charset="0"/>
              </a:rPr>
              <a:t>ngón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trỏ</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như</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thế</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081178" y="3161908"/>
            <a:ext cx="6981400" cy="584775"/>
          </a:xfrm>
          <a:prstGeom prst="rect">
            <a:avLst/>
          </a:prstGeom>
        </p:spPr>
        <p:txBody>
          <a:bodyPr wrap="square">
            <a:spAutoFit/>
          </a:bodyPr>
          <a:lstStyle/>
          <a:p>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cs typeface="Times New Roman" panose="02020603050405020304" pitchFamily="18" charset="0"/>
              </a:rPr>
              <a:t>phút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rút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a:t>
            </a:r>
            <a:r>
              <a:rPr lang="en-US" sz="1600" dirty="0">
                <a:latin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cs typeface="Times New Roman" panose="02020603050405020304" pitchFamily="18" charset="0"/>
              </a:rPr>
              <a:t>ngón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a:t>
            </a:r>
            <a:r>
              <a:rPr lang="en-US" sz="1600" dirty="0">
                <a:latin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cs typeface="Times New Roman" panose="02020603050405020304" pitchFamily="18" charset="0"/>
              </a:rPr>
              <a:t>ngón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cốc</a:t>
            </a:r>
            <a:r>
              <a:rPr lang="en-US" sz="1600" dirty="0">
                <a:latin typeface="Times New Roman" panose="02020603050405020304" pitchFamily="18" charset="0"/>
                <a:cs typeface="Times New Roman" panose="02020603050405020304" pitchFamily="18" charset="0"/>
              </a:rPr>
              <a:t> b)</a:t>
            </a:r>
          </a:p>
          <a:p>
            <a:pPr algn="ct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giác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2 </a:t>
            </a:r>
            <a:r>
              <a:rPr lang="en-US" sz="1600" b="1" dirty="0" err="1">
                <a:solidFill>
                  <a:srgbClr val="FF0000"/>
                </a:solidFill>
                <a:latin typeface="Times New Roman" panose="02020603050405020304" pitchFamily="18" charset="0"/>
                <a:cs typeface="Times New Roman" panose="02020603050405020304" pitchFamily="18" charset="0"/>
              </a:rPr>
              <a:t>ngón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trỏ</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như</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thế</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099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anim calcmode="lin" valueType="num">
                                      <p:cBhvr>
                                        <p:cTn id="30" dur="1000" fill="hold"/>
                                        <p:tgtEl>
                                          <p:spTgt spid="67"/>
                                        </p:tgtEl>
                                        <p:attrNameLst>
                                          <p:attrName>ppt_x</p:attrName>
                                        </p:attrNameLst>
                                      </p:cBhvr>
                                      <p:tavLst>
                                        <p:tav tm="0">
                                          <p:val>
                                            <p:strVal val="#ppt_x"/>
                                          </p:val>
                                        </p:tav>
                                        <p:tav tm="100000">
                                          <p:val>
                                            <p:strVal val="#ppt_x"/>
                                          </p:val>
                                        </p:tav>
                                      </p:tavLst>
                                    </p:anim>
                                    <p:anim calcmode="lin" valueType="num">
                                      <p:cBhvr>
                                        <p:cTn id="31" dur="1000" fill="hold"/>
                                        <p:tgtEl>
                                          <p:spTgt spid="67"/>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1000"/>
                                        <p:tgtEl>
                                          <p:spTgt spid="66"/>
                                        </p:tgtEl>
                                      </p:cBhvr>
                                    </p:animEffect>
                                    <p:anim calcmode="lin" valueType="num">
                                      <p:cBhvr>
                                        <p:cTn id="35" dur="1000" fill="hold"/>
                                        <p:tgtEl>
                                          <p:spTgt spid="66"/>
                                        </p:tgtEl>
                                        <p:attrNameLst>
                                          <p:attrName>ppt_x</p:attrName>
                                        </p:attrNameLst>
                                      </p:cBhvr>
                                      <p:tavLst>
                                        <p:tav tm="0">
                                          <p:val>
                                            <p:strVal val="#ppt_x"/>
                                          </p:val>
                                        </p:tav>
                                        <p:tav tm="100000">
                                          <p:val>
                                            <p:strVal val="#ppt_x"/>
                                          </p:val>
                                        </p:tav>
                                      </p:tavLst>
                                    </p:anim>
                                    <p:anim calcmode="lin" valueType="num">
                                      <p:cBhvr>
                                        <p:cTn id="3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42"/>
          <p:cNvSpPr txBox="1">
            <a:spLocks noGrp="1"/>
          </p:cNvSpPr>
          <p:nvPr>
            <p:ph type="title"/>
          </p:nvPr>
        </p:nvSpPr>
        <p:spPr>
          <a:xfrm>
            <a:off x="3414626" y="1114253"/>
            <a:ext cx="5687700" cy="1249626"/>
          </a:xfrm>
          <a:prstGeom prst="rect">
            <a:avLst/>
          </a:prstGeom>
        </p:spPr>
        <p:txBody>
          <a:bodyPr spcFirstLastPara="1" wrap="square" lIns="91425" tIns="91425" rIns="91425" bIns="91425" anchor="ctr" anchorCtr="0">
            <a:noAutofit/>
          </a:bodyPr>
          <a:lstStyle/>
          <a:p>
            <a:pPr marL="0" lvl="0" indent="0" algn="ctr" rtl="0">
              <a:lnSpc>
                <a:spcPct val="114000"/>
              </a:lnSpc>
              <a:spcBef>
                <a:spcPts val="0"/>
              </a:spcBef>
              <a:spcAft>
                <a:spcPts val="0"/>
              </a:spcAft>
              <a:buNone/>
            </a:pPr>
            <a:r>
              <a:rPr lang="en-US" sz="5400" dirty="0" smtClean="0">
                <a:highlight>
                  <a:schemeClr val="accent1"/>
                </a:highlight>
                <a:latin typeface="Segoe UI Black" panose="020B0A02040204020203" pitchFamily="34" charset="0"/>
                <a:ea typeface="Segoe UI Black" panose="020B0A02040204020203" pitchFamily="34" charset="0"/>
              </a:rPr>
              <a:t>D</a:t>
            </a:r>
            <a:r>
              <a:rPr lang="en" sz="5400" dirty="0" smtClean="0">
                <a:highlight>
                  <a:schemeClr val="accent1"/>
                </a:highlight>
                <a:latin typeface="Segoe UI Black" panose="020B0A02040204020203" pitchFamily="34" charset="0"/>
                <a:ea typeface="Segoe UI Black" panose="020B0A02040204020203" pitchFamily="34" charset="0"/>
              </a:rPr>
              <a:t>ụng cụ đo</a:t>
            </a:r>
            <a:br>
              <a:rPr lang="en" sz="5400" dirty="0" smtClean="0">
                <a:highlight>
                  <a:schemeClr val="accent1"/>
                </a:highlight>
                <a:latin typeface="Segoe UI Black" panose="020B0A02040204020203" pitchFamily="34" charset="0"/>
                <a:ea typeface="Segoe UI Black" panose="020B0A02040204020203" pitchFamily="34" charset="0"/>
              </a:rPr>
            </a:br>
            <a:r>
              <a:rPr lang="en" sz="5400" dirty="0" smtClean="0">
                <a:highlight>
                  <a:schemeClr val="accent1"/>
                </a:highlight>
                <a:latin typeface="Segoe UI Black" panose="020B0A02040204020203" pitchFamily="34" charset="0"/>
                <a:ea typeface="Segoe UI Black" panose="020B0A02040204020203" pitchFamily="34" charset="0"/>
              </a:rPr>
              <a:t>nhiệt độ</a:t>
            </a:r>
            <a:endParaRPr sz="5400" dirty="0">
              <a:highlight>
                <a:schemeClr val="accent1"/>
              </a:highlight>
              <a:latin typeface="Segoe UI Black" panose="020B0A02040204020203" pitchFamily="34" charset="0"/>
              <a:ea typeface="Segoe UI Black" panose="020B0A02040204020203" pitchFamily="34" charset="0"/>
            </a:endParaRPr>
          </a:p>
        </p:txBody>
      </p:sp>
      <p:sp>
        <p:nvSpPr>
          <p:cNvPr id="1401" name="Google Shape;1401;p42"/>
          <p:cNvSpPr/>
          <p:nvPr/>
        </p:nvSpPr>
        <p:spPr>
          <a:xfrm>
            <a:off x="1252568" y="1564525"/>
            <a:ext cx="498659" cy="316500"/>
          </a:xfrm>
          <a:custGeom>
            <a:avLst/>
            <a:gdLst/>
            <a:ahLst/>
            <a:cxnLst/>
            <a:rect l="l" t="t" r="r" b="b"/>
            <a:pathLst>
              <a:path w="4826" h="3063" extrusionOk="0">
                <a:moveTo>
                  <a:pt x="156" y="0"/>
                </a:moveTo>
                <a:cubicBezTo>
                  <a:pt x="146" y="0"/>
                  <a:pt x="135" y="1"/>
                  <a:pt x="123" y="4"/>
                </a:cubicBezTo>
                <a:cubicBezTo>
                  <a:pt x="53" y="4"/>
                  <a:pt x="1" y="91"/>
                  <a:pt x="18" y="161"/>
                </a:cubicBezTo>
                <a:lnTo>
                  <a:pt x="351" y="2329"/>
                </a:lnTo>
                <a:cubicBezTo>
                  <a:pt x="368" y="2381"/>
                  <a:pt x="403" y="2434"/>
                  <a:pt x="473" y="2434"/>
                </a:cubicBezTo>
                <a:cubicBezTo>
                  <a:pt x="486" y="2438"/>
                  <a:pt x="499" y="2440"/>
                  <a:pt x="512" y="2440"/>
                </a:cubicBezTo>
                <a:cubicBezTo>
                  <a:pt x="551" y="2440"/>
                  <a:pt x="587" y="2420"/>
                  <a:pt x="613" y="2381"/>
                </a:cubicBezTo>
                <a:lnTo>
                  <a:pt x="1627" y="1122"/>
                </a:lnTo>
                <a:lnTo>
                  <a:pt x="2011" y="2678"/>
                </a:lnTo>
                <a:cubicBezTo>
                  <a:pt x="2029" y="2731"/>
                  <a:pt x="2081" y="2783"/>
                  <a:pt x="2134" y="2783"/>
                </a:cubicBezTo>
                <a:cubicBezTo>
                  <a:pt x="2147" y="2788"/>
                  <a:pt x="2160" y="2790"/>
                  <a:pt x="2173" y="2790"/>
                </a:cubicBezTo>
                <a:cubicBezTo>
                  <a:pt x="2211" y="2790"/>
                  <a:pt x="2247" y="2770"/>
                  <a:pt x="2274" y="2731"/>
                </a:cubicBezTo>
                <a:lnTo>
                  <a:pt x="3165" y="1490"/>
                </a:lnTo>
                <a:lnTo>
                  <a:pt x="3515" y="2941"/>
                </a:lnTo>
                <a:cubicBezTo>
                  <a:pt x="3532" y="3010"/>
                  <a:pt x="3567" y="3045"/>
                  <a:pt x="3637" y="3063"/>
                </a:cubicBezTo>
                <a:cubicBezTo>
                  <a:pt x="3690" y="3063"/>
                  <a:pt x="3742" y="3045"/>
                  <a:pt x="3777" y="2993"/>
                </a:cubicBezTo>
                <a:lnTo>
                  <a:pt x="4773" y="1490"/>
                </a:lnTo>
                <a:cubicBezTo>
                  <a:pt x="4826" y="1420"/>
                  <a:pt x="4808" y="1332"/>
                  <a:pt x="4738" y="1297"/>
                </a:cubicBezTo>
                <a:cubicBezTo>
                  <a:pt x="4711" y="1277"/>
                  <a:pt x="4681" y="1267"/>
                  <a:pt x="4652" y="1267"/>
                </a:cubicBezTo>
                <a:cubicBezTo>
                  <a:pt x="4608" y="1267"/>
                  <a:pt x="4567" y="1290"/>
                  <a:pt x="4546" y="1332"/>
                </a:cubicBezTo>
                <a:lnTo>
                  <a:pt x="3725" y="2556"/>
                </a:lnTo>
                <a:lnTo>
                  <a:pt x="3375" y="1105"/>
                </a:lnTo>
                <a:cubicBezTo>
                  <a:pt x="3357" y="1053"/>
                  <a:pt x="3322" y="1018"/>
                  <a:pt x="3270" y="1000"/>
                </a:cubicBezTo>
                <a:cubicBezTo>
                  <a:pt x="3257" y="997"/>
                  <a:pt x="3245" y="995"/>
                  <a:pt x="3233" y="995"/>
                </a:cubicBezTo>
                <a:cubicBezTo>
                  <a:pt x="3181" y="995"/>
                  <a:pt x="3141" y="1024"/>
                  <a:pt x="3113" y="1053"/>
                </a:cubicBezTo>
                <a:lnTo>
                  <a:pt x="2221" y="2311"/>
                </a:lnTo>
                <a:lnTo>
                  <a:pt x="1837" y="755"/>
                </a:lnTo>
                <a:cubicBezTo>
                  <a:pt x="1819" y="703"/>
                  <a:pt x="1784" y="668"/>
                  <a:pt x="1732" y="650"/>
                </a:cubicBezTo>
                <a:cubicBezTo>
                  <a:pt x="1679" y="650"/>
                  <a:pt x="1609" y="668"/>
                  <a:pt x="1574" y="703"/>
                </a:cubicBezTo>
                <a:lnTo>
                  <a:pt x="595" y="1944"/>
                </a:lnTo>
                <a:lnTo>
                  <a:pt x="298" y="126"/>
                </a:lnTo>
                <a:cubicBezTo>
                  <a:pt x="283" y="50"/>
                  <a:pt x="228"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txBox="1">
            <a:spLocks noGrp="1"/>
          </p:cNvSpPr>
          <p:nvPr>
            <p:ph type="title" idx="2"/>
          </p:nvPr>
        </p:nvSpPr>
        <p:spPr>
          <a:xfrm>
            <a:off x="2934880" y="665757"/>
            <a:ext cx="2492400" cy="77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II.</a:t>
            </a:r>
            <a:endParaRPr b="1" dirty="0"/>
          </a:p>
        </p:txBody>
      </p:sp>
      <p:sp>
        <p:nvSpPr>
          <p:cNvPr id="1418" name="Google Shape;1418;p42"/>
          <p:cNvSpPr/>
          <p:nvPr/>
        </p:nvSpPr>
        <p:spPr>
          <a:xfrm>
            <a:off x="3903029" y="1950135"/>
            <a:ext cx="847725" cy="146825"/>
          </a:xfrm>
          <a:custGeom>
            <a:avLst/>
            <a:gdLst/>
            <a:ahLst/>
            <a:cxnLst/>
            <a:rect l="l" t="t" r="r" b="b"/>
            <a:pathLst>
              <a:path w="33909" h="5873" extrusionOk="0">
                <a:moveTo>
                  <a:pt x="0" y="5873"/>
                </a:moveTo>
                <a:cubicBezTo>
                  <a:pt x="10624" y="1624"/>
                  <a:pt x="22582" y="-1079"/>
                  <a:pt x="33909" y="539"/>
                </a:cubicBezTo>
              </a:path>
            </a:pathLst>
          </a:custGeom>
          <a:noFill/>
          <a:ln w="19050" cap="flat" cmpd="sng">
            <a:solidFill>
              <a:schemeClr val="accent4"/>
            </a:solidFill>
            <a:prstDash val="dash"/>
            <a:round/>
            <a:headEnd type="none" w="med" len="med"/>
            <a:tailEnd type="none" w="med" len="med"/>
          </a:ln>
        </p:spPr>
      </p:sp>
      <p:sp>
        <p:nvSpPr>
          <p:cNvPr id="1419" name="Google Shape;1419;p42"/>
          <p:cNvSpPr/>
          <p:nvPr/>
        </p:nvSpPr>
        <p:spPr>
          <a:xfrm>
            <a:off x="4045904" y="2024360"/>
            <a:ext cx="847725" cy="146825"/>
          </a:xfrm>
          <a:custGeom>
            <a:avLst/>
            <a:gdLst/>
            <a:ahLst/>
            <a:cxnLst/>
            <a:rect l="l" t="t" r="r" b="b"/>
            <a:pathLst>
              <a:path w="33909" h="5873" extrusionOk="0">
                <a:moveTo>
                  <a:pt x="0" y="5873"/>
                </a:moveTo>
                <a:cubicBezTo>
                  <a:pt x="10624" y="1624"/>
                  <a:pt x="22582" y="-1079"/>
                  <a:pt x="33909" y="539"/>
                </a:cubicBezTo>
              </a:path>
            </a:pathLst>
          </a:custGeom>
          <a:noFill/>
          <a:ln w="19050" cap="flat" cmpd="sng">
            <a:solidFill>
              <a:schemeClr val="accent4"/>
            </a:solidFill>
            <a:prstDash val="dash"/>
            <a:round/>
            <a:headEnd type="none" w="med" len="med"/>
            <a:tailEnd type="none" w="med" len="med"/>
          </a:ln>
        </p:spPr>
      </p:sp>
      <p:grpSp>
        <p:nvGrpSpPr>
          <p:cNvPr id="1420" name="Google Shape;1420;p42"/>
          <p:cNvGrpSpPr/>
          <p:nvPr/>
        </p:nvGrpSpPr>
        <p:grpSpPr>
          <a:xfrm>
            <a:off x="6895482" y="3432576"/>
            <a:ext cx="1250766" cy="1268375"/>
            <a:chOff x="6866604" y="3415321"/>
            <a:chExt cx="485470" cy="492267"/>
          </a:xfrm>
        </p:grpSpPr>
        <p:sp>
          <p:nvSpPr>
            <p:cNvPr id="1421" name="Google Shape;1421;p42"/>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42"/>
          <p:cNvGrpSpPr/>
          <p:nvPr/>
        </p:nvGrpSpPr>
        <p:grpSpPr>
          <a:xfrm>
            <a:off x="3152330" y="173197"/>
            <a:ext cx="5659587" cy="2392200"/>
            <a:chOff x="4050400" y="864870"/>
            <a:chExt cx="3759000" cy="2392200"/>
          </a:xfrm>
        </p:grpSpPr>
        <p:sp>
          <p:nvSpPr>
            <p:cNvPr id="1426" name="Google Shape;1426;p42"/>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427" name="Google Shape;1427;p42"/>
            <p:cNvSpPr/>
            <p:nvPr/>
          </p:nvSpPr>
          <p:spPr>
            <a:xfrm>
              <a:off x="4050400" y="864870"/>
              <a:ext cx="3759000" cy="2392200"/>
            </a:xfrm>
            <a:prstGeom prst="arc">
              <a:avLst>
                <a:gd name="adj1" fmla="val 12973513"/>
                <a:gd name="adj2" fmla="val 1738532"/>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637" t="4337" r="10000" b="11300"/>
          <a:stretch/>
        </p:blipFill>
        <p:spPr bwMode="auto">
          <a:xfrm>
            <a:off x="1700459" y="1322216"/>
            <a:ext cx="1784090" cy="181037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2082" r="40758"/>
          <a:stretch/>
        </p:blipFill>
        <p:spPr>
          <a:xfrm>
            <a:off x="466148" y="-86008"/>
            <a:ext cx="1259299" cy="5219934"/>
          </a:xfrm>
          <a:prstGeom prst="rect">
            <a:avLst/>
          </a:prstGeom>
        </p:spPr>
      </p:pic>
      <p:sp>
        <p:nvSpPr>
          <p:cNvPr id="266" name="Oval 11"/>
          <p:cNvSpPr>
            <a:spLocks noChangeArrowheads="1"/>
          </p:cNvSpPr>
          <p:nvPr/>
        </p:nvSpPr>
        <p:spPr bwMode="auto">
          <a:xfrm>
            <a:off x="785860" y="3616474"/>
            <a:ext cx="574690" cy="578467"/>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vi-VN" altLang="en-US" sz="2800">
              <a:solidFill>
                <a:schemeClr val="accent2"/>
              </a:solidFill>
              <a:latin typeface="VNI-Times"/>
            </a:endParaRPr>
          </a:p>
        </p:txBody>
      </p:sp>
      <p:cxnSp>
        <p:nvCxnSpPr>
          <p:cNvPr id="5" name="Straight Arrow Connector 4"/>
          <p:cNvCxnSpPr>
            <a:stCxn id="266" idx="6"/>
          </p:cNvCxnSpPr>
          <p:nvPr/>
        </p:nvCxnSpPr>
        <p:spPr>
          <a:xfrm flipV="1">
            <a:off x="1360550" y="2171185"/>
            <a:ext cx="1095249" cy="17345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3"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08536" y="2625860"/>
            <a:ext cx="1044575" cy="2398713"/>
          </a:xfrm>
          <a:prstGeom prst="rect">
            <a:avLst/>
          </a:prstGeom>
          <a:noFill/>
          <a:ln w="9525">
            <a:noFill/>
            <a:miter lim="800000"/>
            <a:headEnd/>
            <a:tailEnd/>
          </a:ln>
        </p:spPr>
      </p:pic>
      <p:sp>
        <p:nvSpPr>
          <p:cNvPr id="274" name="Freeform 10"/>
          <p:cNvSpPr>
            <a:spLocks/>
          </p:cNvSpPr>
          <p:nvPr/>
        </p:nvSpPr>
        <p:spPr bwMode="auto">
          <a:xfrm>
            <a:off x="5060886" y="4486410"/>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a:noFill/>
            <a:round/>
            <a:headEnd/>
            <a:tailEnd/>
          </a:ln>
        </p:spPr>
        <p:txBody>
          <a:bodyPr wrap="none" anchor="ctr"/>
          <a:lstStyle/>
          <a:p>
            <a:endParaRPr lang="en-US"/>
          </a:p>
        </p:txBody>
      </p:sp>
      <p:sp>
        <p:nvSpPr>
          <p:cNvPr id="275" name="Freeform 11"/>
          <p:cNvSpPr>
            <a:spLocks/>
          </p:cNvSpPr>
          <p:nvPr/>
        </p:nvSpPr>
        <p:spPr bwMode="auto">
          <a:xfrm>
            <a:off x="5040248" y="4281623"/>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a:noFill/>
            <a:round/>
            <a:headEnd/>
            <a:tailEnd/>
          </a:ln>
        </p:spPr>
        <p:txBody>
          <a:bodyPr wrap="none" anchor="ctr"/>
          <a:lstStyle/>
          <a:p>
            <a:endParaRPr lang="en-US"/>
          </a:p>
        </p:txBody>
      </p:sp>
      <p:pic>
        <p:nvPicPr>
          <p:cNvPr id="276"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824348" y="3749810"/>
            <a:ext cx="2057400" cy="1295400"/>
          </a:xfrm>
          <a:prstGeom prst="rect">
            <a:avLst/>
          </a:prstGeom>
          <a:noFill/>
          <a:ln w="9525">
            <a:noFill/>
            <a:miter lim="800000"/>
            <a:headEnd/>
            <a:tailEnd/>
          </a:ln>
        </p:spPr>
      </p:pic>
      <p:sp>
        <p:nvSpPr>
          <p:cNvPr id="277" name="Line 13"/>
          <p:cNvSpPr>
            <a:spLocks noChangeShapeType="1"/>
          </p:cNvSpPr>
          <p:nvPr/>
        </p:nvSpPr>
        <p:spPr bwMode="auto">
          <a:xfrm>
            <a:off x="5853048" y="3025910"/>
            <a:ext cx="0" cy="914400"/>
          </a:xfrm>
          <a:prstGeom prst="line">
            <a:avLst/>
          </a:prstGeom>
          <a:noFill/>
          <a:ln w="38100">
            <a:solidFill>
              <a:srgbClr val="0000FF"/>
            </a:solidFill>
            <a:round/>
            <a:headEnd/>
            <a:tailEnd/>
          </a:ln>
        </p:spPr>
        <p:txBody>
          <a:bodyPr/>
          <a:lstStyle/>
          <a:p>
            <a:endParaRPr lang="en-US"/>
          </a:p>
        </p:txBody>
      </p:sp>
      <p:sp>
        <p:nvSpPr>
          <p:cNvPr id="278" name="Freeform 14"/>
          <p:cNvSpPr>
            <a:spLocks/>
          </p:cNvSpPr>
          <p:nvPr/>
        </p:nvSpPr>
        <p:spPr bwMode="auto">
          <a:xfrm>
            <a:off x="5205348" y="384506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279" name="Freeform 15"/>
          <p:cNvSpPr>
            <a:spLocks/>
          </p:cNvSpPr>
          <p:nvPr/>
        </p:nvSpPr>
        <p:spPr bwMode="auto">
          <a:xfrm>
            <a:off x="5433948" y="384506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280" name="Freeform 16"/>
          <p:cNvSpPr>
            <a:spLocks/>
          </p:cNvSpPr>
          <p:nvPr/>
        </p:nvSpPr>
        <p:spPr bwMode="auto">
          <a:xfrm>
            <a:off x="6424548" y="384506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281" name="Freeform 17"/>
          <p:cNvSpPr>
            <a:spLocks/>
          </p:cNvSpPr>
          <p:nvPr/>
        </p:nvSpPr>
        <p:spPr bwMode="auto">
          <a:xfrm>
            <a:off x="6119748" y="384506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pic>
        <p:nvPicPr>
          <p:cNvPr id="282" name="Picture 2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84436" y="2625860"/>
            <a:ext cx="1044575" cy="2398713"/>
          </a:xfrm>
          <a:prstGeom prst="rect">
            <a:avLst/>
          </a:prstGeom>
          <a:noFill/>
          <a:ln w="9525">
            <a:noFill/>
            <a:miter lim="800000"/>
            <a:headEnd/>
            <a:tailEnd/>
          </a:ln>
        </p:spPr>
      </p:pic>
      <p:sp>
        <p:nvSpPr>
          <p:cNvPr id="283" name="Freeform 24"/>
          <p:cNvSpPr>
            <a:spLocks/>
          </p:cNvSpPr>
          <p:nvPr/>
        </p:nvSpPr>
        <p:spPr bwMode="auto">
          <a:xfrm>
            <a:off x="3871848" y="3311660"/>
            <a:ext cx="1752600" cy="762000"/>
          </a:xfrm>
          <a:custGeom>
            <a:avLst/>
            <a:gdLst>
              <a:gd name="T0" fmla="*/ 0 w 1488"/>
              <a:gd name="T1" fmla="*/ 2147483647 h 384"/>
              <a:gd name="T2" fmla="*/ 2147483647 w 1488"/>
              <a:gd name="T3" fmla="*/ 0 h 384"/>
              <a:gd name="T4" fmla="*/ 2147483647 w 1488"/>
              <a:gd name="T5" fmla="*/ 2147483647 h 384"/>
              <a:gd name="T6" fmla="*/ 0 60000 65536"/>
              <a:gd name="T7" fmla="*/ 0 60000 65536"/>
              <a:gd name="T8" fmla="*/ 0 60000 65536"/>
              <a:gd name="T9" fmla="*/ 0 w 1488"/>
              <a:gd name="T10" fmla="*/ 0 h 384"/>
              <a:gd name="T11" fmla="*/ 1488 w 1488"/>
              <a:gd name="T12" fmla="*/ 384 h 384"/>
            </a:gdLst>
            <a:ahLst/>
            <a:cxnLst>
              <a:cxn ang="T6">
                <a:pos x="T0" y="T1"/>
              </a:cxn>
              <a:cxn ang="T7">
                <a:pos x="T2" y="T3"/>
              </a:cxn>
              <a:cxn ang="T8">
                <a:pos x="T4" y="T5"/>
              </a:cxn>
            </a:cxnLst>
            <a:rect l="T9" t="T10" r="T11" b="T12"/>
            <a:pathLst>
              <a:path w="1488" h="384">
                <a:moveTo>
                  <a:pt x="0" y="384"/>
                </a:moveTo>
                <a:cubicBezTo>
                  <a:pt x="212" y="192"/>
                  <a:pt x="424" y="0"/>
                  <a:pt x="672" y="0"/>
                </a:cubicBezTo>
                <a:cubicBezTo>
                  <a:pt x="920" y="0"/>
                  <a:pt x="1204" y="192"/>
                  <a:pt x="1488" y="384"/>
                </a:cubicBezTo>
              </a:path>
            </a:pathLst>
          </a:custGeom>
          <a:noFill/>
          <a:ln w="9525">
            <a:solidFill>
              <a:schemeClr val="tx1"/>
            </a:solidFill>
            <a:prstDash val="dash"/>
            <a:round/>
            <a:headEnd/>
            <a:tailEnd type="triangle" w="med" len="med"/>
          </a:ln>
        </p:spPr>
        <p:txBody>
          <a:bodyPr/>
          <a:lstStyle/>
          <a:p>
            <a:endParaRPr lang="en-US"/>
          </a:p>
        </p:txBody>
      </p:sp>
      <p:pic>
        <p:nvPicPr>
          <p:cNvPr id="284" name="Picture 2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556436" y="2625860"/>
            <a:ext cx="1044575" cy="2398713"/>
          </a:xfrm>
          <a:prstGeom prst="rect">
            <a:avLst/>
          </a:prstGeom>
          <a:noFill/>
          <a:ln w="9525">
            <a:noFill/>
            <a:miter lim="800000"/>
            <a:headEnd/>
            <a:tailEnd/>
          </a:ln>
        </p:spPr>
      </p:pic>
      <p:sp>
        <p:nvSpPr>
          <p:cNvPr id="285" name="Freeform 29"/>
          <p:cNvSpPr>
            <a:spLocks/>
          </p:cNvSpPr>
          <p:nvPr/>
        </p:nvSpPr>
        <p:spPr bwMode="auto">
          <a:xfrm>
            <a:off x="6157848" y="3311660"/>
            <a:ext cx="1752600" cy="762000"/>
          </a:xfrm>
          <a:custGeom>
            <a:avLst/>
            <a:gdLst>
              <a:gd name="T0" fmla="*/ 0 w 1488"/>
              <a:gd name="T1" fmla="*/ 2147483647 h 384"/>
              <a:gd name="T2" fmla="*/ 2147483647 w 1488"/>
              <a:gd name="T3" fmla="*/ 0 h 384"/>
              <a:gd name="T4" fmla="*/ 2147483647 w 1488"/>
              <a:gd name="T5" fmla="*/ 2147483647 h 384"/>
              <a:gd name="T6" fmla="*/ 0 60000 65536"/>
              <a:gd name="T7" fmla="*/ 0 60000 65536"/>
              <a:gd name="T8" fmla="*/ 0 60000 65536"/>
              <a:gd name="T9" fmla="*/ 0 w 1488"/>
              <a:gd name="T10" fmla="*/ 0 h 384"/>
              <a:gd name="T11" fmla="*/ 1488 w 1488"/>
              <a:gd name="T12" fmla="*/ 384 h 384"/>
            </a:gdLst>
            <a:ahLst/>
            <a:cxnLst>
              <a:cxn ang="T6">
                <a:pos x="T0" y="T1"/>
              </a:cxn>
              <a:cxn ang="T7">
                <a:pos x="T2" y="T3"/>
              </a:cxn>
              <a:cxn ang="T8">
                <a:pos x="T4" y="T5"/>
              </a:cxn>
            </a:cxnLst>
            <a:rect l="T9" t="T10" r="T11" b="T12"/>
            <a:pathLst>
              <a:path w="1488" h="384">
                <a:moveTo>
                  <a:pt x="0" y="384"/>
                </a:moveTo>
                <a:cubicBezTo>
                  <a:pt x="212" y="192"/>
                  <a:pt x="424" y="0"/>
                  <a:pt x="672" y="0"/>
                </a:cubicBezTo>
                <a:cubicBezTo>
                  <a:pt x="920" y="0"/>
                  <a:pt x="1204" y="192"/>
                  <a:pt x="1488" y="384"/>
                </a:cubicBezTo>
              </a:path>
            </a:pathLst>
          </a:custGeom>
          <a:noFill/>
          <a:ln w="9525">
            <a:solidFill>
              <a:schemeClr val="tx1"/>
            </a:solidFill>
            <a:prstDash val="dash"/>
            <a:round/>
            <a:headEnd/>
            <a:tailEnd type="triangle" w="med" len="med"/>
          </a:ln>
        </p:spPr>
        <p:txBody>
          <a:bodyPr/>
          <a:lstStyle/>
          <a:p>
            <a:endParaRPr lang="en-US"/>
          </a:p>
        </p:txBody>
      </p:sp>
      <p:sp>
        <p:nvSpPr>
          <p:cNvPr id="286" name="Line 30"/>
          <p:cNvSpPr>
            <a:spLocks noChangeShapeType="1"/>
          </p:cNvSpPr>
          <p:nvPr/>
        </p:nvSpPr>
        <p:spPr bwMode="auto">
          <a:xfrm>
            <a:off x="8100948" y="3044960"/>
            <a:ext cx="0" cy="914400"/>
          </a:xfrm>
          <a:prstGeom prst="line">
            <a:avLst/>
          </a:prstGeom>
          <a:noFill/>
          <a:ln w="38100">
            <a:solidFill>
              <a:srgbClr val="0000FF"/>
            </a:solidFill>
            <a:round/>
            <a:headEnd/>
            <a:tailEnd/>
          </a:ln>
        </p:spPr>
        <p:txBody>
          <a:bodyPr/>
          <a:lstStyle/>
          <a:p>
            <a:endParaRPr lang="en-US"/>
          </a:p>
        </p:txBody>
      </p:sp>
      <p:sp>
        <p:nvSpPr>
          <p:cNvPr id="287" name="Freeform 38"/>
          <p:cNvSpPr>
            <a:spLocks/>
          </p:cNvSpPr>
          <p:nvPr/>
        </p:nvSpPr>
        <p:spPr bwMode="auto">
          <a:xfrm>
            <a:off x="7308786" y="4505460"/>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a:noFill/>
            <a:round/>
            <a:headEnd/>
            <a:tailEnd/>
          </a:ln>
        </p:spPr>
        <p:txBody>
          <a:bodyPr wrap="none" anchor="ctr"/>
          <a:lstStyle/>
          <a:p>
            <a:endParaRPr lang="en-US"/>
          </a:p>
        </p:txBody>
      </p:sp>
      <p:sp>
        <p:nvSpPr>
          <p:cNvPr id="288" name="Freeform 39"/>
          <p:cNvSpPr>
            <a:spLocks/>
          </p:cNvSpPr>
          <p:nvPr/>
        </p:nvSpPr>
        <p:spPr bwMode="auto">
          <a:xfrm>
            <a:off x="7288148" y="4300673"/>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a:noFill/>
            <a:round/>
            <a:headEnd/>
            <a:tailEnd/>
          </a:ln>
        </p:spPr>
        <p:txBody>
          <a:bodyPr wrap="none" anchor="ctr"/>
          <a:lstStyle/>
          <a:p>
            <a:endParaRPr lang="en-US"/>
          </a:p>
        </p:txBody>
      </p:sp>
      <p:pic>
        <p:nvPicPr>
          <p:cNvPr id="289" name="Picture 4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72248" y="3768860"/>
            <a:ext cx="2057400" cy="1295400"/>
          </a:xfrm>
          <a:prstGeom prst="rect">
            <a:avLst/>
          </a:prstGeom>
          <a:noFill/>
          <a:ln w="9525">
            <a:noFill/>
            <a:miter lim="800000"/>
            <a:headEnd/>
            <a:tailEnd/>
          </a:ln>
        </p:spPr>
      </p:pic>
      <p:sp>
        <p:nvSpPr>
          <p:cNvPr id="290" name="Text Box 46"/>
          <p:cNvSpPr txBox="1">
            <a:spLocks noChangeArrowheads="1"/>
          </p:cNvSpPr>
          <p:nvPr/>
        </p:nvSpPr>
        <p:spPr bwMode="auto">
          <a:xfrm>
            <a:off x="4405248" y="4302260"/>
            <a:ext cx="762000" cy="517525"/>
          </a:xfrm>
          <a:prstGeom prst="rect">
            <a:avLst/>
          </a:prstGeom>
          <a:noFill/>
          <a:ln w="9525">
            <a:noFill/>
            <a:miter lim="800000"/>
            <a:headEnd/>
            <a:tailEnd/>
          </a:ln>
        </p:spPr>
        <p:txBody>
          <a:bodyPr>
            <a:spAutoFit/>
          </a:bodyPr>
          <a:lstStyle/>
          <a:p>
            <a:pPr>
              <a:spcBef>
                <a:spcPct val="50000"/>
              </a:spcBef>
            </a:pPr>
            <a:r>
              <a:rPr lang="en-US" sz="1400"/>
              <a:t>Nước nóng</a:t>
            </a:r>
          </a:p>
        </p:txBody>
      </p:sp>
      <p:sp>
        <p:nvSpPr>
          <p:cNvPr id="291" name="Text Box 47"/>
          <p:cNvSpPr txBox="1">
            <a:spLocks noChangeArrowheads="1"/>
          </p:cNvSpPr>
          <p:nvPr/>
        </p:nvSpPr>
        <p:spPr bwMode="auto">
          <a:xfrm>
            <a:off x="6691248" y="4302260"/>
            <a:ext cx="762000" cy="517525"/>
          </a:xfrm>
          <a:prstGeom prst="rect">
            <a:avLst/>
          </a:prstGeom>
          <a:noFill/>
          <a:ln w="9525">
            <a:noFill/>
            <a:miter lim="800000"/>
            <a:headEnd/>
            <a:tailEnd/>
          </a:ln>
        </p:spPr>
        <p:txBody>
          <a:bodyPr>
            <a:spAutoFit/>
          </a:bodyPr>
          <a:lstStyle/>
          <a:p>
            <a:pPr>
              <a:spcBef>
                <a:spcPct val="50000"/>
              </a:spcBef>
            </a:pPr>
            <a:r>
              <a:rPr lang="en-US" sz="1400"/>
              <a:t>Nước lạnh</a:t>
            </a:r>
          </a:p>
        </p:txBody>
      </p:sp>
      <p:sp>
        <p:nvSpPr>
          <p:cNvPr id="292" name="Line 48"/>
          <p:cNvSpPr>
            <a:spLocks noChangeShapeType="1"/>
          </p:cNvSpPr>
          <p:nvPr/>
        </p:nvSpPr>
        <p:spPr bwMode="auto">
          <a:xfrm>
            <a:off x="4938648" y="4607060"/>
            <a:ext cx="381000" cy="76200"/>
          </a:xfrm>
          <a:prstGeom prst="line">
            <a:avLst/>
          </a:prstGeom>
          <a:noFill/>
          <a:ln w="9525">
            <a:solidFill>
              <a:schemeClr val="tx1"/>
            </a:solidFill>
            <a:round/>
            <a:headEnd/>
            <a:tailEnd type="triangle" w="med" len="med"/>
          </a:ln>
        </p:spPr>
        <p:txBody>
          <a:bodyPr/>
          <a:lstStyle/>
          <a:p>
            <a:endParaRPr lang="en-US"/>
          </a:p>
        </p:txBody>
      </p:sp>
      <p:sp>
        <p:nvSpPr>
          <p:cNvPr id="293" name="Line 49"/>
          <p:cNvSpPr>
            <a:spLocks noChangeShapeType="1"/>
          </p:cNvSpPr>
          <p:nvPr/>
        </p:nvSpPr>
        <p:spPr bwMode="auto">
          <a:xfrm>
            <a:off x="7224648" y="4607060"/>
            <a:ext cx="381000" cy="76200"/>
          </a:xfrm>
          <a:prstGeom prst="line">
            <a:avLst/>
          </a:prstGeom>
          <a:noFill/>
          <a:ln w="9525">
            <a:solidFill>
              <a:schemeClr val="tx1"/>
            </a:solidFill>
            <a:round/>
            <a:headEnd/>
            <a:tailEnd type="triangle" w="med" len="med"/>
          </a:ln>
        </p:spPr>
        <p:txBody>
          <a:bodyPr/>
          <a:lstStyle/>
          <a:p>
            <a:endParaRPr lang="en-US"/>
          </a:p>
        </p:txBody>
      </p:sp>
      <p:sp>
        <p:nvSpPr>
          <p:cNvPr id="294" name="Rectangle 22" descr="Oak"/>
          <p:cNvSpPr>
            <a:spLocks noChangeArrowheads="1"/>
          </p:cNvSpPr>
          <p:nvPr/>
        </p:nvSpPr>
        <p:spPr bwMode="auto">
          <a:xfrm>
            <a:off x="2576448" y="496901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endParaRPr lang="vi-VN" sz="2400"/>
          </a:p>
        </p:txBody>
      </p:sp>
      <p:sp>
        <p:nvSpPr>
          <p:cNvPr id="295" name="Rectangle 9" descr="Oak"/>
          <p:cNvSpPr>
            <a:spLocks noChangeArrowheads="1"/>
          </p:cNvSpPr>
          <p:nvPr/>
        </p:nvSpPr>
        <p:spPr bwMode="auto">
          <a:xfrm>
            <a:off x="4900548" y="496901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endParaRPr lang="vi-VN" sz="2400"/>
          </a:p>
        </p:txBody>
      </p:sp>
      <p:sp>
        <p:nvSpPr>
          <p:cNvPr id="296" name="Rectangle 27" descr="Oak"/>
          <p:cNvSpPr>
            <a:spLocks noChangeArrowheads="1"/>
          </p:cNvSpPr>
          <p:nvPr/>
        </p:nvSpPr>
        <p:spPr bwMode="auto">
          <a:xfrm>
            <a:off x="7148448" y="496901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endParaRPr lang="vi-V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box(in)">
                                      <p:cBhvr>
                                        <p:cTn id="7" dur="500"/>
                                        <p:tgtEl>
                                          <p:spTgt spid="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box(in)">
                                      <p:cBhvr>
                                        <p:cTn id="10" dur="500"/>
                                        <p:tgtEl>
                                          <p:spTgt spid="294"/>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83"/>
                                        </p:tgtEl>
                                        <p:attrNameLst>
                                          <p:attrName>style.visibility</p:attrName>
                                        </p:attrNameLst>
                                      </p:cBhvr>
                                      <p:to>
                                        <p:strVal val="visible"/>
                                      </p:to>
                                    </p:set>
                                    <p:animEffect transition="in" filter="strips(downRight)">
                                      <p:cBhvr>
                                        <p:cTn id="13" dur="500"/>
                                        <p:tgtEl>
                                          <p:spTgt spid="283"/>
                                        </p:tgtEl>
                                      </p:cBhvr>
                                    </p:animEffect>
                                  </p:childTnLst>
                                </p:cTn>
                              </p:par>
                              <p:par>
                                <p:cTn id="14" presetID="4" presetClass="entr" presetSubtype="16" fill="hold" nodeType="withEffect">
                                  <p:stCondLst>
                                    <p:cond delay="0"/>
                                  </p:stCondLst>
                                  <p:childTnLst>
                                    <p:set>
                                      <p:cBhvr>
                                        <p:cTn id="15" dur="1" fill="hold">
                                          <p:stCondLst>
                                            <p:cond delay="0"/>
                                          </p:stCondLst>
                                        </p:cTn>
                                        <p:tgtEl>
                                          <p:spTgt spid="273"/>
                                        </p:tgtEl>
                                        <p:attrNameLst>
                                          <p:attrName>style.visibility</p:attrName>
                                        </p:attrNameLst>
                                      </p:cBhvr>
                                      <p:to>
                                        <p:strVal val="visible"/>
                                      </p:to>
                                    </p:set>
                                    <p:animEffect transition="in" filter="box(in)">
                                      <p:cBhvr>
                                        <p:cTn id="16" dur="500"/>
                                        <p:tgtEl>
                                          <p:spTgt spid="27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95"/>
                                        </p:tgtEl>
                                        <p:attrNameLst>
                                          <p:attrName>style.visibility</p:attrName>
                                        </p:attrNameLst>
                                      </p:cBhvr>
                                      <p:to>
                                        <p:strVal val="visible"/>
                                      </p:to>
                                    </p:set>
                                    <p:animEffect transition="in" filter="box(in)">
                                      <p:cBhvr>
                                        <p:cTn id="19" dur="500"/>
                                        <p:tgtEl>
                                          <p:spTgt spid="2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box(in)">
                                      <p:cBhvr>
                                        <p:cTn id="22" dur="500"/>
                                        <p:tgtEl>
                                          <p:spTgt spid="27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box(in)">
                                      <p:cBhvr>
                                        <p:cTn id="25" dur="500"/>
                                        <p:tgtEl>
                                          <p:spTgt spid="275"/>
                                        </p:tgtEl>
                                      </p:cBhvr>
                                    </p:animEffect>
                                  </p:childTnLst>
                                </p:cTn>
                              </p:par>
                              <p:par>
                                <p:cTn id="26" presetID="4" presetClass="entr" presetSubtype="16" fill="hold" nodeType="with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box(in)">
                                      <p:cBhvr>
                                        <p:cTn id="28" dur="500"/>
                                        <p:tgtEl>
                                          <p:spTgt spid="27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92"/>
                                        </p:tgtEl>
                                        <p:attrNameLst>
                                          <p:attrName>style.visibility</p:attrName>
                                        </p:attrNameLst>
                                      </p:cBhvr>
                                      <p:to>
                                        <p:strVal val="visible"/>
                                      </p:to>
                                    </p:set>
                                    <p:animEffect transition="in" filter="box(in)">
                                      <p:cBhvr>
                                        <p:cTn id="31" dur="500"/>
                                        <p:tgtEl>
                                          <p:spTgt spid="29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90"/>
                                        </p:tgtEl>
                                        <p:attrNameLst>
                                          <p:attrName>style.visibility</p:attrName>
                                        </p:attrNameLst>
                                      </p:cBhvr>
                                      <p:to>
                                        <p:strVal val="visible"/>
                                      </p:to>
                                    </p:set>
                                    <p:animEffect transition="in" filter="box(in)">
                                      <p:cBhvr>
                                        <p:cTn id="34" dur="500"/>
                                        <p:tgtEl>
                                          <p:spTgt spid="290"/>
                                        </p:tgtEl>
                                      </p:cBhvr>
                                    </p:animEffect>
                                  </p:childTnLst>
                                </p:cTn>
                              </p:par>
                              <p:par>
                                <p:cTn id="35" presetID="18" presetClass="entr" presetSubtype="3" fill="hold" grpId="0" nodeType="withEffect">
                                  <p:stCondLst>
                                    <p:cond delay="0"/>
                                  </p:stCondLst>
                                  <p:childTnLst>
                                    <p:set>
                                      <p:cBhvr>
                                        <p:cTn id="36" dur="1" fill="hold">
                                          <p:stCondLst>
                                            <p:cond delay="0"/>
                                          </p:stCondLst>
                                        </p:cTn>
                                        <p:tgtEl>
                                          <p:spTgt spid="277"/>
                                        </p:tgtEl>
                                        <p:attrNameLst>
                                          <p:attrName>style.visibility</p:attrName>
                                        </p:attrNameLst>
                                      </p:cBhvr>
                                      <p:to>
                                        <p:strVal val="visible"/>
                                      </p:to>
                                    </p:set>
                                    <p:animEffect transition="in" filter="strips(upRight)">
                                      <p:cBhvr>
                                        <p:cTn id="37" dur="5000"/>
                                        <p:tgtEl>
                                          <p:spTgt spid="277"/>
                                        </p:tgtEl>
                                      </p:cBhvr>
                                    </p:animEffect>
                                  </p:childTnLst>
                                </p:cTn>
                              </p:par>
                              <p:par>
                                <p:cTn id="38" presetID="5" presetClass="entr" presetSubtype="10" repeatCount="indefinite" fill="hold" grpId="0" nodeType="withEffect">
                                  <p:stCondLst>
                                    <p:cond delay="0"/>
                                  </p:stCondLst>
                                  <p:childTnLst>
                                    <p:set>
                                      <p:cBhvr>
                                        <p:cTn id="39" dur="1" fill="hold">
                                          <p:stCondLst>
                                            <p:cond delay="0"/>
                                          </p:stCondLst>
                                        </p:cTn>
                                        <p:tgtEl>
                                          <p:spTgt spid="278"/>
                                        </p:tgtEl>
                                        <p:attrNameLst>
                                          <p:attrName>style.visibility</p:attrName>
                                        </p:attrNameLst>
                                      </p:cBhvr>
                                      <p:to>
                                        <p:strVal val="visible"/>
                                      </p:to>
                                    </p:set>
                                    <p:animEffect transition="in" filter="checkerboard(across)">
                                      <p:cBhvr>
                                        <p:cTn id="40" dur="500"/>
                                        <p:tgtEl>
                                          <p:spTgt spid="278"/>
                                        </p:tgtEl>
                                      </p:cBhvr>
                                    </p:animEffect>
                                  </p:childTnLst>
                                </p:cTn>
                              </p:par>
                              <p:par>
                                <p:cTn id="41" presetID="5" presetClass="entr" presetSubtype="10" repeatCount="indefinite" fill="hold" grpId="0" nodeType="withEffect">
                                  <p:stCondLst>
                                    <p:cond delay="0"/>
                                  </p:stCondLst>
                                  <p:childTnLst>
                                    <p:set>
                                      <p:cBhvr>
                                        <p:cTn id="42" dur="1" fill="hold">
                                          <p:stCondLst>
                                            <p:cond delay="0"/>
                                          </p:stCondLst>
                                        </p:cTn>
                                        <p:tgtEl>
                                          <p:spTgt spid="279"/>
                                        </p:tgtEl>
                                        <p:attrNameLst>
                                          <p:attrName>style.visibility</p:attrName>
                                        </p:attrNameLst>
                                      </p:cBhvr>
                                      <p:to>
                                        <p:strVal val="visible"/>
                                      </p:to>
                                    </p:set>
                                    <p:animEffect transition="in" filter="checkerboard(across)">
                                      <p:cBhvr>
                                        <p:cTn id="43" dur="500"/>
                                        <p:tgtEl>
                                          <p:spTgt spid="279"/>
                                        </p:tgtEl>
                                      </p:cBhvr>
                                    </p:animEffect>
                                  </p:childTnLst>
                                </p:cTn>
                              </p:par>
                              <p:par>
                                <p:cTn id="44" presetID="5" presetClass="entr" presetSubtype="10" repeatCount="indefinite" fill="hold" grpId="0" nodeType="withEffect">
                                  <p:stCondLst>
                                    <p:cond delay="0"/>
                                  </p:stCondLst>
                                  <p:childTnLst>
                                    <p:set>
                                      <p:cBhvr>
                                        <p:cTn id="45" dur="1" fill="hold">
                                          <p:stCondLst>
                                            <p:cond delay="0"/>
                                          </p:stCondLst>
                                        </p:cTn>
                                        <p:tgtEl>
                                          <p:spTgt spid="281"/>
                                        </p:tgtEl>
                                        <p:attrNameLst>
                                          <p:attrName>style.visibility</p:attrName>
                                        </p:attrNameLst>
                                      </p:cBhvr>
                                      <p:to>
                                        <p:strVal val="visible"/>
                                      </p:to>
                                    </p:set>
                                    <p:animEffect transition="in" filter="checkerboard(across)">
                                      <p:cBhvr>
                                        <p:cTn id="46" dur="500"/>
                                        <p:tgtEl>
                                          <p:spTgt spid="281"/>
                                        </p:tgtEl>
                                      </p:cBhvr>
                                    </p:animEffect>
                                  </p:childTnLst>
                                </p:cTn>
                              </p:par>
                              <p:par>
                                <p:cTn id="47" presetID="5" presetClass="entr" presetSubtype="10" repeatCount="indefinite" fill="hold" grpId="0" nodeType="withEffect">
                                  <p:stCondLst>
                                    <p:cond delay="0"/>
                                  </p:stCondLst>
                                  <p:childTnLst>
                                    <p:set>
                                      <p:cBhvr>
                                        <p:cTn id="48" dur="1" fill="hold">
                                          <p:stCondLst>
                                            <p:cond delay="0"/>
                                          </p:stCondLst>
                                        </p:cTn>
                                        <p:tgtEl>
                                          <p:spTgt spid="280"/>
                                        </p:tgtEl>
                                        <p:attrNameLst>
                                          <p:attrName>style.visibility</p:attrName>
                                        </p:attrNameLst>
                                      </p:cBhvr>
                                      <p:to>
                                        <p:strVal val="visible"/>
                                      </p:to>
                                    </p:set>
                                    <p:animEffect transition="in" filter="checkerboard(across)">
                                      <p:cBhvr>
                                        <p:cTn id="49" dur="500"/>
                                        <p:tgtEl>
                                          <p:spTgt spid="280"/>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285"/>
                                        </p:tgtEl>
                                        <p:attrNameLst>
                                          <p:attrName>style.visibility</p:attrName>
                                        </p:attrNameLst>
                                      </p:cBhvr>
                                      <p:to>
                                        <p:strVal val="visible"/>
                                      </p:to>
                                    </p:set>
                                    <p:animEffect transition="in" filter="strips(downRight)">
                                      <p:cBhvr>
                                        <p:cTn id="52" dur="500"/>
                                        <p:tgtEl>
                                          <p:spTgt spid="28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96"/>
                                        </p:tgtEl>
                                        <p:attrNameLst>
                                          <p:attrName>style.visibility</p:attrName>
                                        </p:attrNameLst>
                                      </p:cBhvr>
                                      <p:to>
                                        <p:strVal val="visible"/>
                                      </p:to>
                                    </p:set>
                                    <p:animEffect transition="in" filter="box(in)">
                                      <p:cBhvr>
                                        <p:cTn id="55" dur="500"/>
                                        <p:tgtEl>
                                          <p:spTgt spid="29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87"/>
                                        </p:tgtEl>
                                        <p:attrNameLst>
                                          <p:attrName>style.visibility</p:attrName>
                                        </p:attrNameLst>
                                      </p:cBhvr>
                                      <p:to>
                                        <p:strVal val="visible"/>
                                      </p:to>
                                    </p:set>
                                    <p:animEffect transition="in" filter="box(in)">
                                      <p:cBhvr>
                                        <p:cTn id="58" dur="500"/>
                                        <p:tgtEl>
                                          <p:spTgt spid="28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88"/>
                                        </p:tgtEl>
                                        <p:attrNameLst>
                                          <p:attrName>style.visibility</p:attrName>
                                        </p:attrNameLst>
                                      </p:cBhvr>
                                      <p:to>
                                        <p:strVal val="visible"/>
                                      </p:to>
                                    </p:set>
                                    <p:animEffect transition="in" filter="box(in)">
                                      <p:cBhvr>
                                        <p:cTn id="61" dur="500"/>
                                        <p:tgtEl>
                                          <p:spTgt spid="288"/>
                                        </p:tgtEl>
                                      </p:cBhvr>
                                    </p:animEffect>
                                  </p:childTnLst>
                                </p:cTn>
                              </p:par>
                              <p:par>
                                <p:cTn id="62" presetID="4" presetClass="entr" presetSubtype="16" fill="hold" nodeType="withEffect">
                                  <p:stCondLst>
                                    <p:cond delay="0"/>
                                  </p:stCondLst>
                                  <p:childTnLst>
                                    <p:set>
                                      <p:cBhvr>
                                        <p:cTn id="63" dur="1" fill="hold">
                                          <p:stCondLst>
                                            <p:cond delay="0"/>
                                          </p:stCondLst>
                                        </p:cTn>
                                        <p:tgtEl>
                                          <p:spTgt spid="289"/>
                                        </p:tgtEl>
                                        <p:attrNameLst>
                                          <p:attrName>style.visibility</p:attrName>
                                        </p:attrNameLst>
                                      </p:cBhvr>
                                      <p:to>
                                        <p:strVal val="visible"/>
                                      </p:to>
                                    </p:set>
                                    <p:animEffect transition="in" filter="box(in)">
                                      <p:cBhvr>
                                        <p:cTn id="64" dur="500"/>
                                        <p:tgtEl>
                                          <p:spTgt spid="289"/>
                                        </p:tgtEl>
                                      </p:cBhvr>
                                    </p:animEffect>
                                  </p:childTnLst>
                                </p:cTn>
                              </p:par>
                              <p:par>
                                <p:cTn id="65" presetID="4" presetClass="entr" presetSubtype="16" fill="hold" nodeType="withEffect">
                                  <p:stCondLst>
                                    <p:cond delay="0"/>
                                  </p:stCondLst>
                                  <p:childTnLst>
                                    <p:set>
                                      <p:cBhvr>
                                        <p:cTn id="66" dur="1" fill="hold">
                                          <p:stCondLst>
                                            <p:cond delay="0"/>
                                          </p:stCondLst>
                                        </p:cTn>
                                        <p:tgtEl>
                                          <p:spTgt spid="291"/>
                                        </p:tgtEl>
                                        <p:attrNameLst>
                                          <p:attrName>style.visibility</p:attrName>
                                        </p:attrNameLst>
                                      </p:cBhvr>
                                      <p:to>
                                        <p:strVal val="visible"/>
                                      </p:to>
                                    </p:set>
                                    <p:animEffect transition="in" filter="box(in)">
                                      <p:cBhvr>
                                        <p:cTn id="67" dur="500"/>
                                        <p:tgtEl>
                                          <p:spTgt spid="291"/>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93"/>
                                        </p:tgtEl>
                                        <p:attrNameLst>
                                          <p:attrName>style.visibility</p:attrName>
                                        </p:attrNameLst>
                                      </p:cBhvr>
                                      <p:to>
                                        <p:strVal val="visible"/>
                                      </p:to>
                                    </p:set>
                                    <p:animEffect transition="in" filter="box(in)">
                                      <p:cBhvr>
                                        <p:cTn id="70" dur="500"/>
                                        <p:tgtEl>
                                          <p:spTgt spid="293"/>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286"/>
                                        </p:tgtEl>
                                        <p:attrNameLst>
                                          <p:attrName>style.visibility</p:attrName>
                                        </p:attrNameLst>
                                      </p:cBhvr>
                                      <p:to>
                                        <p:strVal val="visible"/>
                                      </p:to>
                                    </p:set>
                                    <p:animEffect transition="in" filter="box(in)">
                                      <p:cBhvr>
                                        <p:cTn id="73" dur="500"/>
                                        <p:tgtEl>
                                          <p:spTgt spid="286"/>
                                        </p:tgtEl>
                                      </p:cBhvr>
                                    </p:animEffect>
                                  </p:childTnLst>
                                </p:cTn>
                              </p:par>
                              <p:par>
                                <p:cTn id="74" presetID="18" presetClass="exit" presetSubtype="3" fill="hold" grpId="1" nodeType="withEffect">
                                  <p:stCondLst>
                                    <p:cond delay="0"/>
                                  </p:stCondLst>
                                  <p:childTnLst>
                                    <p:animEffect transition="out" filter="strips(upRight)">
                                      <p:cBhvr>
                                        <p:cTn id="75" dur="5000"/>
                                        <p:tgtEl>
                                          <p:spTgt spid="286"/>
                                        </p:tgtEl>
                                      </p:cBhvr>
                                    </p:animEffect>
                                    <p:set>
                                      <p:cBhvr>
                                        <p:cTn id="76" dur="1" fill="hold">
                                          <p:stCondLst>
                                            <p:cond delay="4999"/>
                                          </p:stCondLst>
                                        </p:cTn>
                                        <p:tgtEl>
                                          <p:spTgt spid="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animBg="1"/>
      <p:bldP spid="277" grpId="0" animBg="1"/>
      <p:bldP spid="278" grpId="0" animBg="1"/>
      <p:bldP spid="279" grpId="0" animBg="1"/>
      <p:bldP spid="280" grpId="0" animBg="1"/>
      <p:bldP spid="281" grpId="0" animBg="1"/>
      <p:bldP spid="283" grpId="0" animBg="1"/>
      <p:bldP spid="285" grpId="0" animBg="1"/>
      <p:bldP spid="286" grpId="0" animBg="1"/>
      <p:bldP spid="286" grpId="1" animBg="1"/>
      <p:bldP spid="287" grpId="0" animBg="1"/>
      <p:bldP spid="288" grpId="0" animBg="1"/>
      <p:bldP spid="290" grpId="0"/>
      <p:bldP spid="292" grpId="0" animBg="1"/>
      <p:bldP spid="293" grpId="0" animBg="1"/>
      <p:bldP spid="294" grpId="0" animBg="1"/>
      <p:bldP spid="295" grpId="0" animBg="1"/>
      <p:bldP spid="2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26"/>
        <p:cNvGrpSpPr/>
        <p:nvPr/>
      </p:nvGrpSpPr>
      <p:grpSpPr>
        <a:xfrm>
          <a:off x="0" y="0"/>
          <a:ext cx="0" cy="0"/>
          <a:chOff x="0" y="0"/>
          <a:chExt cx="0" cy="0"/>
        </a:xfrm>
      </p:grpSpPr>
      <p:pic>
        <p:nvPicPr>
          <p:cNvPr id="61" name="Picture 60"/>
          <p:cNvPicPr>
            <a:picLocks noChangeAspect="1"/>
          </p:cNvPicPr>
          <p:nvPr/>
        </p:nvPicPr>
        <p:blipFill>
          <a:blip r:embed="rId3"/>
          <a:stretch>
            <a:fillRect/>
          </a:stretch>
        </p:blipFill>
        <p:spPr>
          <a:xfrm>
            <a:off x="499626" y="296042"/>
            <a:ext cx="8156960" cy="4665478"/>
          </a:xfrm>
          <a:prstGeom prst="rect">
            <a:avLst/>
          </a:prstGeom>
        </p:spPr>
      </p:pic>
      <p:pic>
        <p:nvPicPr>
          <p:cNvPr id="36"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58813" y="2150219"/>
            <a:ext cx="1044575" cy="2398713"/>
          </a:xfrm>
          <a:prstGeom prst="rect">
            <a:avLst/>
          </a:prstGeom>
          <a:noFill/>
          <a:ln w="9525">
            <a:noFill/>
            <a:miter lim="800000"/>
            <a:headEnd/>
            <a:tailEnd/>
          </a:ln>
        </p:spPr>
      </p:pic>
      <p:sp>
        <p:nvSpPr>
          <p:cNvPr id="37" name="Freeform 10"/>
          <p:cNvSpPr>
            <a:spLocks/>
          </p:cNvSpPr>
          <p:nvPr/>
        </p:nvSpPr>
        <p:spPr bwMode="auto">
          <a:xfrm>
            <a:off x="3911163" y="4010769"/>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a:noFill/>
            <a:round/>
            <a:headEnd/>
            <a:tailEnd/>
          </a:ln>
        </p:spPr>
        <p:txBody>
          <a:bodyPr wrap="none" anchor="ctr"/>
          <a:lstStyle/>
          <a:p>
            <a:endParaRPr lang="en-US"/>
          </a:p>
        </p:txBody>
      </p:sp>
      <p:sp>
        <p:nvSpPr>
          <p:cNvPr id="38" name="Freeform 11"/>
          <p:cNvSpPr>
            <a:spLocks/>
          </p:cNvSpPr>
          <p:nvPr/>
        </p:nvSpPr>
        <p:spPr bwMode="auto">
          <a:xfrm>
            <a:off x="3890525" y="3805982"/>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a:noFill/>
            <a:round/>
            <a:headEnd/>
            <a:tailEnd/>
          </a:ln>
        </p:spPr>
        <p:txBody>
          <a:bodyPr wrap="none" anchor="ctr"/>
          <a:lstStyle/>
          <a:p>
            <a:endParaRPr lang="en-US"/>
          </a:p>
        </p:txBody>
      </p:sp>
      <p:pic>
        <p:nvPicPr>
          <p:cNvPr id="39"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74625" y="3274169"/>
            <a:ext cx="2057400" cy="1295400"/>
          </a:xfrm>
          <a:prstGeom prst="rect">
            <a:avLst/>
          </a:prstGeom>
          <a:noFill/>
          <a:ln w="9525">
            <a:noFill/>
            <a:miter lim="800000"/>
            <a:headEnd/>
            <a:tailEnd/>
          </a:ln>
        </p:spPr>
      </p:pic>
      <p:sp>
        <p:nvSpPr>
          <p:cNvPr id="40" name="Line 13"/>
          <p:cNvSpPr>
            <a:spLocks noChangeShapeType="1"/>
          </p:cNvSpPr>
          <p:nvPr/>
        </p:nvSpPr>
        <p:spPr bwMode="auto">
          <a:xfrm>
            <a:off x="4703325" y="2550269"/>
            <a:ext cx="0" cy="914400"/>
          </a:xfrm>
          <a:prstGeom prst="line">
            <a:avLst/>
          </a:prstGeom>
          <a:noFill/>
          <a:ln w="38100">
            <a:solidFill>
              <a:srgbClr val="0000FF"/>
            </a:solidFill>
            <a:round/>
            <a:headEnd/>
            <a:tailEnd/>
          </a:ln>
        </p:spPr>
        <p:txBody>
          <a:bodyPr/>
          <a:lstStyle/>
          <a:p>
            <a:endParaRPr lang="en-US"/>
          </a:p>
        </p:txBody>
      </p:sp>
      <p:sp>
        <p:nvSpPr>
          <p:cNvPr id="41" name="Freeform 14"/>
          <p:cNvSpPr>
            <a:spLocks/>
          </p:cNvSpPr>
          <p:nvPr/>
        </p:nvSpPr>
        <p:spPr bwMode="auto">
          <a:xfrm>
            <a:off x="4055625" y="3369419"/>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42" name="Freeform 15"/>
          <p:cNvSpPr>
            <a:spLocks/>
          </p:cNvSpPr>
          <p:nvPr/>
        </p:nvSpPr>
        <p:spPr bwMode="auto">
          <a:xfrm>
            <a:off x="4284225" y="3369419"/>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43" name="Freeform 16"/>
          <p:cNvSpPr>
            <a:spLocks/>
          </p:cNvSpPr>
          <p:nvPr/>
        </p:nvSpPr>
        <p:spPr bwMode="auto">
          <a:xfrm>
            <a:off x="5274825" y="3369419"/>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44" name="Freeform 17"/>
          <p:cNvSpPr>
            <a:spLocks/>
          </p:cNvSpPr>
          <p:nvPr/>
        </p:nvSpPr>
        <p:spPr bwMode="auto">
          <a:xfrm>
            <a:off x="4970025" y="3369419"/>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pic>
        <p:nvPicPr>
          <p:cNvPr id="45" name="Picture 2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34713" y="2150219"/>
            <a:ext cx="1044575" cy="2398713"/>
          </a:xfrm>
          <a:prstGeom prst="rect">
            <a:avLst/>
          </a:prstGeom>
          <a:noFill/>
          <a:ln w="9525">
            <a:noFill/>
            <a:miter lim="800000"/>
            <a:headEnd/>
            <a:tailEnd/>
          </a:ln>
        </p:spPr>
      </p:pic>
      <p:sp>
        <p:nvSpPr>
          <p:cNvPr id="47" name="Freeform 24"/>
          <p:cNvSpPr>
            <a:spLocks/>
          </p:cNvSpPr>
          <p:nvPr/>
        </p:nvSpPr>
        <p:spPr bwMode="auto">
          <a:xfrm>
            <a:off x="2722125" y="2836019"/>
            <a:ext cx="1752600" cy="762000"/>
          </a:xfrm>
          <a:custGeom>
            <a:avLst/>
            <a:gdLst>
              <a:gd name="T0" fmla="*/ 0 w 1488"/>
              <a:gd name="T1" fmla="*/ 2147483647 h 384"/>
              <a:gd name="T2" fmla="*/ 2147483647 w 1488"/>
              <a:gd name="T3" fmla="*/ 0 h 384"/>
              <a:gd name="T4" fmla="*/ 2147483647 w 1488"/>
              <a:gd name="T5" fmla="*/ 2147483647 h 384"/>
              <a:gd name="T6" fmla="*/ 0 60000 65536"/>
              <a:gd name="T7" fmla="*/ 0 60000 65536"/>
              <a:gd name="T8" fmla="*/ 0 60000 65536"/>
              <a:gd name="T9" fmla="*/ 0 w 1488"/>
              <a:gd name="T10" fmla="*/ 0 h 384"/>
              <a:gd name="T11" fmla="*/ 1488 w 1488"/>
              <a:gd name="T12" fmla="*/ 384 h 384"/>
            </a:gdLst>
            <a:ahLst/>
            <a:cxnLst>
              <a:cxn ang="T6">
                <a:pos x="T0" y="T1"/>
              </a:cxn>
              <a:cxn ang="T7">
                <a:pos x="T2" y="T3"/>
              </a:cxn>
              <a:cxn ang="T8">
                <a:pos x="T4" y="T5"/>
              </a:cxn>
            </a:cxnLst>
            <a:rect l="T9" t="T10" r="T11" b="T12"/>
            <a:pathLst>
              <a:path w="1488" h="384">
                <a:moveTo>
                  <a:pt x="0" y="384"/>
                </a:moveTo>
                <a:cubicBezTo>
                  <a:pt x="212" y="192"/>
                  <a:pt x="424" y="0"/>
                  <a:pt x="672" y="0"/>
                </a:cubicBezTo>
                <a:cubicBezTo>
                  <a:pt x="920" y="0"/>
                  <a:pt x="1204" y="192"/>
                  <a:pt x="1488" y="384"/>
                </a:cubicBezTo>
              </a:path>
            </a:pathLst>
          </a:custGeom>
          <a:noFill/>
          <a:ln w="9525">
            <a:solidFill>
              <a:schemeClr val="tx1"/>
            </a:solidFill>
            <a:prstDash val="dash"/>
            <a:round/>
            <a:headEnd/>
            <a:tailEnd type="triangle" w="med" len="med"/>
          </a:ln>
        </p:spPr>
        <p:txBody>
          <a:bodyPr/>
          <a:lstStyle/>
          <a:p>
            <a:endParaRPr lang="en-US"/>
          </a:p>
        </p:txBody>
      </p:sp>
      <p:pic>
        <p:nvPicPr>
          <p:cNvPr id="48"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06713" y="2150219"/>
            <a:ext cx="1044575" cy="2398713"/>
          </a:xfrm>
          <a:prstGeom prst="rect">
            <a:avLst/>
          </a:prstGeom>
          <a:noFill/>
          <a:ln w="9525">
            <a:noFill/>
            <a:miter lim="800000"/>
            <a:headEnd/>
            <a:tailEnd/>
          </a:ln>
        </p:spPr>
      </p:pic>
      <p:sp>
        <p:nvSpPr>
          <p:cNvPr id="49" name="Freeform 29"/>
          <p:cNvSpPr>
            <a:spLocks/>
          </p:cNvSpPr>
          <p:nvPr/>
        </p:nvSpPr>
        <p:spPr bwMode="auto">
          <a:xfrm>
            <a:off x="5008125" y="2836019"/>
            <a:ext cx="1752600" cy="762000"/>
          </a:xfrm>
          <a:custGeom>
            <a:avLst/>
            <a:gdLst>
              <a:gd name="T0" fmla="*/ 0 w 1488"/>
              <a:gd name="T1" fmla="*/ 2147483647 h 384"/>
              <a:gd name="T2" fmla="*/ 2147483647 w 1488"/>
              <a:gd name="T3" fmla="*/ 0 h 384"/>
              <a:gd name="T4" fmla="*/ 2147483647 w 1488"/>
              <a:gd name="T5" fmla="*/ 2147483647 h 384"/>
              <a:gd name="T6" fmla="*/ 0 60000 65536"/>
              <a:gd name="T7" fmla="*/ 0 60000 65536"/>
              <a:gd name="T8" fmla="*/ 0 60000 65536"/>
              <a:gd name="T9" fmla="*/ 0 w 1488"/>
              <a:gd name="T10" fmla="*/ 0 h 384"/>
              <a:gd name="T11" fmla="*/ 1488 w 1488"/>
              <a:gd name="T12" fmla="*/ 384 h 384"/>
            </a:gdLst>
            <a:ahLst/>
            <a:cxnLst>
              <a:cxn ang="T6">
                <a:pos x="T0" y="T1"/>
              </a:cxn>
              <a:cxn ang="T7">
                <a:pos x="T2" y="T3"/>
              </a:cxn>
              <a:cxn ang="T8">
                <a:pos x="T4" y="T5"/>
              </a:cxn>
            </a:cxnLst>
            <a:rect l="T9" t="T10" r="T11" b="T12"/>
            <a:pathLst>
              <a:path w="1488" h="384">
                <a:moveTo>
                  <a:pt x="0" y="384"/>
                </a:moveTo>
                <a:cubicBezTo>
                  <a:pt x="212" y="192"/>
                  <a:pt x="424" y="0"/>
                  <a:pt x="672" y="0"/>
                </a:cubicBezTo>
                <a:cubicBezTo>
                  <a:pt x="920" y="0"/>
                  <a:pt x="1204" y="192"/>
                  <a:pt x="1488" y="384"/>
                </a:cubicBezTo>
              </a:path>
            </a:pathLst>
          </a:custGeom>
          <a:noFill/>
          <a:ln w="9525">
            <a:solidFill>
              <a:schemeClr val="tx1"/>
            </a:solidFill>
            <a:prstDash val="dash"/>
            <a:round/>
            <a:headEnd/>
            <a:tailEnd type="triangle" w="med" len="med"/>
          </a:ln>
        </p:spPr>
        <p:txBody>
          <a:bodyPr/>
          <a:lstStyle/>
          <a:p>
            <a:endParaRPr lang="en-US"/>
          </a:p>
        </p:txBody>
      </p:sp>
      <p:sp>
        <p:nvSpPr>
          <p:cNvPr id="50" name="Line 30"/>
          <p:cNvSpPr>
            <a:spLocks noChangeShapeType="1"/>
          </p:cNvSpPr>
          <p:nvPr/>
        </p:nvSpPr>
        <p:spPr bwMode="auto">
          <a:xfrm>
            <a:off x="6951225" y="2569319"/>
            <a:ext cx="0" cy="914400"/>
          </a:xfrm>
          <a:prstGeom prst="line">
            <a:avLst/>
          </a:prstGeom>
          <a:noFill/>
          <a:ln w="38100">
            <a:solidFill>
              <a:srgbClr val="0000FF"/>
            </a:solidFill>
            <a:round/>
            <a:headEnd/>
            <a:tailEnd/>
          </a:ln>
        </p:spPr>
        <p:txBody>
          <a:bodyPr/>
          <a:lstStyle/>
          <a:p>
            <a:endParaRPr lang="en-US"/>
          </a:p>
        </p:txBody>
      </p:sp>
      <p:sp>
        <p:nvSpPr>
          <p:cNvPr id="51" name="Freeform 38"/>
          <p:cNvSpPr>
            <a:spLocks/>
          </p:cNvSpPr>
          <p:nvPr/>
        </p:nvSpPr>
        <p:spPr bwMode="auto">
          <a:xfrm>
            <a:off x="6159063" y="4029819"/>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a:noFill/>
            <a:round/>
            <a:headEnd/>
            <a:tailEnd/>
          </a:ln>
        </p:spPr>
        <p:txBody>
          <a:bodyPr wrap="none" anchor="ctr"/>
          <a:lstStyle/>
          <a:p>
            <a:endParaRPr lang="en-US"/>
          </a:p>
        </p:txBody>
      </p:sp>
      <p:sp>
        <p:nvSpPr>
          <p:cNvPr id="52" name="Freeform 39"/>
          <p:cNvSpPr>
            <a:spLocks/>
          </p:cNvSpPr>
          <p:nvPr/>
        </p:nvSpPr>
        <p:spPr bwMode="auto">
          <a:xfrm>
            <a:off x="6138425" y="3825032"/>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a:noFill/>
            <a:round/>
            <a:headEnd/>
            <a:tailEnd/>
          </a:ln>
        </p:spPr>
        <p:txBody>
          <a:bodyPr wrap="none" anchor="ctr"/>
          <a:lstStyle/>
          <a:p>
            <a:endParaRPr lang="en-US"/>
          </a:p>
        </p:txBody>
      </p:sp>
      <p:pic>
        <p:nvPicPr>
          <p:cNvPr id="53" name="Picture 4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22525" y="3293219"/>
            <a:ext cx="2057400" cy="1295400"/>
          </a:xfrm>
          <a:prstGeom prst="rect">
            <a:avLst/>
          </a:prstGeom>
          <a:noFill/>
          <a:ln w="9525">
            <a:noFill/>
            <a:miter lim="800000"/>
            <a:headEnd/>
            <a:tailEnd/>
          </a:ln>
        </p:spPr>
      </p:pic>
      <p:sp>
        <p:nvSpPr>
          <p:cNvPr id="54" name="Text Box 46"/>
          <p:cNvSpPr txBox="1">
            <a:spLocks noChangeArrowheads="1"/>
          </p:cNvSpPr>
          <p:nvPr/>
        </p:nvSpPr>
        <p:spPr bwMode="auto">
          <a:xfrm>
            <a:off x="3255525" y="3826619"/>
            <a:ext cx="762000" cy="517525"/>
          </a:xfrm>
          <a:prstGeom prst="rect">
            <a:avLst/>
          </a:prstGeom>
          <a:noFill/>
          <a:ln w="9525">
            <a:noFill/>
            <a:miter lim="800000"/>
            <a:headEnd/>
            <a:tailEnd/>
          </a:ln>
        </p:spPr>
        <p:txBody>
          <a:bodyPr>
            <a:spAutoFit/>
          </a:bodyPr>
          <a:lstStyle/>
          <a:p>
            <a:pPr>
              <a:spcBef>
                <a:spcPct val="50000"/>
              </a:spcBef>
            </a:pPr>
            <a:r>
              <a:rPr lang="en-US" sz="1400"/>
              <a:t>Nước nóng</a:t>
            </a:r>
          </a:p>
        </p:txBody>
      </p:sp>
      <p:sp>
        <p:nvSpPr>
          <p:cNvPr id="55" name="Text Box 47"/>
          <p:cNvSpPr txBox="1">
            <a:spLocks noChangeArrowheads="1"/>
          </p:cNvSpPr>
          <p:nvPr/>
        </p:nvSpPr>
        <p:spPr bwMode="auto">
          <a:xfrm>
            <a:off x="5541525" y="3826619"/>
            <a:ext cx="762000" cy="517525"/>
          </a:xfrm>
          <a:prstGeom prst="rect">
            <a:avLst/>
          </a:prstGeom>
          <a:noFill/>
          <a:ln w="9525">
            <a:noFill/>
            <a:miter lim="800000"/>
            <a:headEnd/>
            <a:tailEnd/>
          </a:ln>
        </p:spPr>
        <p:txBody>
          <a:bodyPr>
            <a:spAutoFit/>
          </a:bodyPr>
          <a:lstStyle/>
          <a:p>
            <a:pPr>
              <a:spcBef>
                <a:spcPct val="50000"/>
              </a:spcBef>
            </a:pPr>
            <a:r>
              <a:rPr lang="en-US" sz="1400"/>
              <a:t>Nước lạnh</a:t>
            </a:r>
          </a:p>
        </p:txBody>
      </p:sp>
      <p:sp>
        <p:nvSpPr>
          <p:cNvPr id="56" name="Line 48"/>
          <p:cNvSpPr>
            <a:spLocks noChangeShapeType="1"/>
          </p:cNvSpPr>
          <p:nvPr/>
        </p:nvSpPr>
        <p:spPr bwMode="auto">
          <a:xfrm>
            <a:off x="3788925" y="4131419"/>
            <a:ext cx="381000" cy="76200"/>
          </a:xfrm>
          <a:prstGeom prst="line">
            <a:avLst/>
          </a:prstGeom>
          <a:noFill/>
          <a:ln w="9525">
            <a:solidFill>
              <a:schemeClr val="tx1"/>
            </a:solidFill>
            <a:round/>
            <a:headEnd/>
            <a:tailEnd type="triangle" w="med" len="med"/>
          </a:ln>
        </p:spPr>
        <p:txBody>
          <a:bodyPr/>
          <a:lstStyle/>
          <a:p>
            <a:endParaRPr lang="en-US"/>
          </a:p>
        </p:txBody>
      </p:sp>
      <p:sp>
        <p:nvSpPr>
          <p:cNvPr id="57" name="Line 49"/>
          <p:cNvSpPr>
            <a:spLocks noChangeShapeType="1"/>
          </p:cNvSpPr>
          <p:nvPr/>
        </p:nvSpPr>
        <p:spPr bwMode="auto">
          <a:xfrm>
            <a:off x="6074925" y="4131419"/>
            <a:ext cx="381000" cy="76200"/>
          </a:xfrm>
          <a:prstGeom prst="line">
            <a:avLst/>
          </a:prstGeom>
          <a:noFill/>
          <a:ln w="9525">
            <a:solidFill>
              <a:schemeClr val="tx1"/>
            </a:solidFill>
            <a:round/>
            <a:headEnd/>
            <a:tailEnd type="triangle" w="med" len="med"/>
          </a:ln>
        </p:spPr>
        <p:txBody>
          <a:bodyPr/>
          <a:lstStyle/>
          <a:p>
            <a:endParaRPr lang="en-US"/>
          </a:p>
        </p:txBody>
      </p:sp>
      <p:sp>
        <p:nvSpPr>
          <p:cNvPr id="58" name="Rectangle 22" descr="Oak"/>
          <p:cNvSpPr>
            <a:spLocks noChangeArrowheads="1"/>
          </p:cNvSpPr>
          <p:nvPr/>
        </p:nvSpPr>
        <p:spPr bwMode="auto">
          <a:xfrm>
            <a:off x="1426725" y="4493369"/>
            <a:ext cx="1905000" cy="190500"/>
          </a:xfrm>
          <a:prstGeom prst="rect">
            <a:avLst/>
          </a:prstGeom>
          <a:blipFill dpi="0" rotWithShape="1">
            <a:blip r:embed="rId6"/>
            <a:srcRect/>
            <a:tile tx="0" ty="0" sx="100000" sy="100000" flip="none" algn="tl"/>
          </a:blipFill>
          <a:ln w="9525" algn="ctr">
            <a:noFill/>
            <a:miter lim="800000"/>
            <a:headEnd/>
            <a:tailEnd/>
          </a:ln>
        </p:spPr>
        <p:txBody>
          <a:bodyPr wrap="none" anchor="ctr"/>
          <a:lstStyle/>
          <a:p>
            <a:endParaRPr lang="vi-VN" sz="2400"/>
          </a:p>
        </p:txBody>
      </p:sp>
      <p:sp>
        <p:nvSpPr>
          <p:cNvPr id="59" name="Rectangle 9" descr="Oak"/>
          <p:cNvSpPr>
            <a:spLocks noChangeArrowheads="1"/>
          </p:cNvSpPr>
          <p:nvPr/>
        </p:nvSpPr>
        <p:spPr bwMode="auto">
          <a:xfrm>
            <a:off x="3750825" y="4493369"/>
            <a:ext cx="1905000" cy="190500"/>
          </a:xfrm>
          <a:prstGeom prst="rect">
            <a:avLst/>
          </a:prstGeom>
          <a:blipFill dpi="0" rotWithShape="1">
            <a:blip r:embed="rId6"/>
            <a:srcRect/>
            <a:tile tx="0" ty="0" sx="100000" sy="100000" flip="none" algn="tl"/>
          </a:blipFill>
          <a:ln w="9525" algn="ctr">
            <a:noFill/>
            <a:miter lim="800000"/>
            <a:headEnd/>
            <a:tailEnd/>
          </a:ln>
        </p:spPr>
        <p:txBody>
          <a:bodyPr wrap="none" anchor="ctr"/>
          <a:lstStyle/>
          <a:p>
            <a:endParaRPr lang="vi-VN" sz="2400"/>
          </a:p>
        </p:txBody>
      </p:sp>
      <p:sp>
        <p:nvSpPr>
          <p:cNvPr id="60" name="Rectangle 27" descr="Oak"/>
          <p:cNvSpPr>
            <a:spLocks noChangeArrowheads="1"/>
          </p:cNvSpPr>
          <p:nvPr/>
        </p:nvSpPr>
        <p:spPr bwMode="auto">
          <a:xfrm>
            <a:off x="5998725" y="4493369"/>
            <a:ext cx="1905000" cy="190500"/>
          </a:xfrm>
          <a:prstGeom prst="rect">
            <a:avLst/>
          </a:prstGeom>
          <a:blipFill dpi="0" rotWithShape="1">
            <a:blip r:embed="rId6"/>
            <a:srcRect/>
            <a:tile tx="0" ty="0" sx="100000" sy="100000" flip="none" algn="tl"/>
          </a:blipFill>
          <a:ln w="9525" algn="ctr">
            <a:noFill/>
            <a:miter lim="800000"/>
            <a:headEnd/>
            <a:tailEnd/>
          </a:ln>
        </p:spPr>
        <p:txBody>
          <a:bodyPr wrap="none" anchor="ctr"/>
          <a:lstStyle/>
          <a:p>
            <a:endParaRPr lang="vi-VN" sz="2400"/>
          </a:p>
        </p:txBody>
      </p:sp>
      <p:pic>
        <p:nvPicPr>
          <p:cNvPr id="32" name="Picture 31"/>
          <p:cNvPicPr>
            <a:picLocks noChangeAspect="1"/>
          </p:cNvPicPr>
          <p:nvPr/>
        </p:nvPicPr>
        <p:blipFill>
          <a:blip r:embed="rId7"/>
          <a:stretch>
            <a:fillRect/>
          </a:stretch>
        </p:blipFill>
        <p:spPr>
          <a:xfrm>
            <a:off x="2135542" y="4684308"/>
            <a:ext cx="5043453" cy="459192"/>
          </a:xfrm>
          <a:prstGeom prst="rect">
            <a:avLst/>
          </a:prstGeom>
        </p:spPr>
      </p:pic>
      <p:sp>
        <p:nvSpPr>
          <p:cNvPr id="67" name="Subtitle 2"/>
          <p:cNvSpPr>
            <a:spLocks noGrp="1"/>
          </p:cNvSpPr>
          <p:nvPr>
            <p:ph type="subTitle" idx="4294967295"/>
          </p:nvPr>
        </p:nvSpPr>
        <p:spPr>
          <a:xfrm>
            <a:off x="499625" y="420650"/>
            <a:ext cx="6197600" cy="611187"/>
          </a:xfrm>
        </p:spPr>
        <p:txBody>
          <a:bodyPr/>
          <a:lstStyle/>
          <a:p>
            <a:pPr marL="114300" indent="0">
              <a:buNone/>
            </a:pPr>
            <a:r>
              <a:rPr lang="en-US" sz="2400" dirty="0" smtClean="0">
                <a:latin typeface="Segoe UI Black" panose="020B0A02040204020203" pitchFamily="34" charset="0"/>
                <a:ea typeface="Segoe UI Black" panose="020B0A02040204020203" pitchFamily="34" charset="0"/>
              </a:rPr>
              <a:t>1. </a:t>
            </a:r>
            <a:r>
              <a:rPr lang="en-US" sz="2400" dirty="0" err="1" smtClean="0">
                <a:latin typeface="Segoe UI Black" panose="020B0A02040204020203" pitchFamily="34" charset="0"/>
                <a:ea typeface="Segoe UI Black" panose="020B0A02040204020203" pitchFamily="34" charset="0"/>
              </a:rPr>
              <a:t>Sự</a:t>
            </a:r>
            <a:r>
              <a:rPr lang="en-US" sz="2400" dirty="0" smtClean="0">
                <a:latin typeface="Segoe UI Black" panose="020B0A02040204020203" pitchFamily="34" charset="0"/>
                <a:ea typeface="Segoe UI Black" panose="020B0A02040204020203" pitchFamily="34" charset="0"/>
              </a:rPr>
              <a:t> </a:t>
            </a:r>
            <a:r>
              <a:rPr lang="en-US" sz="2400" dirty="0" err="1" smtClean="0">
                <a:latin typeface="Segoe UI Black" panose="020B0A02040204020203" pitchFamily="34" charset="0"/>
                <a:ea typeface="Segoe UI Black" panose="020B0A02040204020203" pitchFamily="34" charset="0"/>
              </a:rPr>
              <a:t>nở</a:t>
            </a:r>
            <a:r>
              <a:rPr lang="en-US" sz="2400" dirty="0" smtClean="0">
                <a:latin typeface="Segoe UI Black" panose="020B0A02040204020203" pitchFamily="34" charset="0"/>
                <a:ea typeface="Segoe UI Black" panose="020B0A02040204020203" pitchFamily="34" charset="0"/>
              </a:rPr>
              <a:t> </a:t>
            </a:r>
            <a:r>
              <a:rPr lang="en-US" sz="2400" dirty="0" err="1" smtClean="0">
                <a:latin typeface="Segoe UI Black" panose="020B0A02040204020203" pitchFamily="34" charset="0"/>
                <a:ea typeface="Segoe UI Black" panose="020B0A02040204020203" pitchFamily="34" charset="0"/>
              </a:rPr>
              <a:t>vì</a:t>
            </a:r>
            <a:r>
              <a:rPr lang="en-US" sz="2400" dirty="0" smtClean="0">
                <a:latin typeface="Segoe UI Black" panose="020B0A02040204020203" pitchFamily="34" charset="0"/>
                <a:ea typeface="Segoe UI Black" panose="020B0A02040204020203" pitchFamily="34" charset="0"/>
              </a:rPr>
              <a:t> </a:t>
            </a:r>
            <a:r>
              <a:rPr lang="en-US" sz="2400" dirty="0" err="1" smtClean="0">
                <a:latin typeface="Segoe UI Black" panose="020B0A02040204020203" pitchFamily="34" charset="0"/>
                <a:ea typeface="Segoe UI Black" panose="020B0A02040204020203" pitchFamily="34" charset="0"/>
              </a:rPr>
              <a:t>nhiệt</a:t>
            </a:r>
            <a:r>
              <a:rPr lang="en-US" sz="2400" dirty="0" smtClean="0">
                <a:latin typeface="Segoe UI Black" panose="020B0A02040204020203" pitchFamily="34" charset="0"/>
                <a:ea typeface="Segoe UI Black" panose="020B0A02040204020203" pitchFamily="34" charset="0"/>
              </a:rPr>
              <a:t> </a:t>
            </a:r>
            <a:r>
              <a:rPr lang="en-US" sz="2400" dirty="0" err="1" smtClean="0">
                <a:latin typeface="Segoe UI Black" panose="020B0A02040204020203" pitchFamily="34" charset="0"/>
                <a:ea typeface="Segoe UI Black" panose="020B0A02040204020203" pitchFamily="34" charset="0"/>
              </a:rPr>
              <a:t>của</a:t>
            </a:r>
            <a:r>
              <a:rPr lang="en-US" sz="2400" dirty="0" smtClean="0">
                <a:latin typeface="Segoe UI Black" panose="020B0A02040204020203" pitchFamily="34" charset="0"/>
                <a:ea typeface="Segoe UI Black" panose="020B0A02040204020203" pitchFamily="34" charset="0"/>
              </a:rPr>
              <a:t> </a:t>
            </a:r>
            <a:r>
              <a:rPr lang="en-US" sz="2400" dirty="0" err="1" smtClean="0">
                <a:latin typeface="Segoe UI Black" panose="020B0A02040204020203" pitchFamily="34" charset="0"/>
                <a:ea typeface="Segoe UI Black" panose="020B0A02040204020203" pitchFamily="34" charset="0"/>
              </a:rPr>
              <a:t>chất</a:t>
            </a:r>
            <a:r>
              <a:rPr lang="en-US" sz="2400" dirty="0" smtClean="0">
                <a:latin typeface="Segoe UI Black" panose="020B0A02040204020203" pitchFamily="34" charset="0"/>
                <a:ea typeface="Segoe UI Black" panose="020B0A02040204020203" pitchFamily="34" charset="0"/>
              </a:rPr>
              <a:t> </a:t>
            </a:r>
            <a:r>
              <a:rPr lang="en-US" sz="2400" dirty="0" err="1" smtClean="0">
                <a:latin typeface="Segoe UI Black" panose="020B0A02040204020203" pitchFamily="34" charset="0"/>
                <a:ea typeface="Segoe UI Black" panose="020B0A02040204020203" pitchFamily="34" charset="0"/>
              </a:rPr>
              <a:t>lỏng</a:t>
            </a:r>
            <a:endParaRPr lang="en-US" sz="2400" dirty="0">
              <a:latin typeface="Segoe UI Black" panose="020B0A02040204020203" pitchFamily="34" charset="0"/>
              <a:ea typeface="Segoe UI Black" panose="020B0A02040204020203" pitchFamily="34" charset="0"/>
            </a:endParaRPr>
          </a:p>
        </p:txBody>
      </p:sp>
      <p:sp>
        <p:nvSpPr>
          <p:cNvPr id="69" name="TextBox 68">
            <a:extLst>
              <a:ext uri="{FF2B5EF4-FFF2-40B4-BE49-F238E27FC236}">
                <a16:creationId xmlns:a16="http://schemas.microsoft.com/office/drawing/2014/main" id="{D516302C-6C5E-4618-AE21-96770B78F595}"/>
              </a:ext>
            </a:extLst>
          </p:cNvPr>
          <p:cNvSpPr txBox="1"/>
          <p:nvPr/>
        </p:nvSpPr>
        <p:spPr>
          <a:xfrm>
            <a:off x="440398" y="902075"/>
            <a:ext cx="8216187" cy="1421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lỏng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nở</a:t>
            </a:r>
            <a:r>
              <a:rPr lang="en-US" sz="2000" dirty="0">
                <a:solidFill>
                  <a:srgbClr val="FF0000"/>
                </a:solidFill>
                <a:latin typeface="Times New Roman" panose="02020603050405020304" pitchFamily="18" charset="0"/>
                <a:cs typeface="Times New Roman" panose="02020603050405020304" pitchFamily="18" charset="0"/>
              </a:rPr>
              <a:t> ra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càng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lỏng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nở</a:t>
            </a:r>
            <a:r>
              <a:rPr lang="en-US" sz="2000" dirty="0">
                <a:solidFill>
                  <a:srgbClr val="FF0000"/>
                </a:solidFill>
                <a:latin typeface="Times New Roman" panose="02020603050405020304" pitchFamily="18" charset="0"/>
                <a:cs typeface="Times New Roman" panose="02020603050405020304" pitchFamily="18" charset="0"/>
              </a:rPr>
              <a:t> ra </a:t>
            </a:r>
            <a:r>
              <a:rPr lang="en-US" sz="2000" dirty="0" err="1">
                <a:solidFill>
                  <a:srgbClr val="FF0000"/>
                </a:solidFill>
                <a:latin typeface="Times New Roman" panose="02020603050405020304" pitchFamily="18" charset="0"/>
                <a:cs typeface="Times New Roman" panose="02020603050405020304" pitchFamily="18" charset="0"/>
              </a:rPr>
              <a:t>càng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tưởng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lỏng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a:t>
            </a:r>
            <a:endParaRPr lang="en-US" sz="2000" dirty="0">
              <a:solidFill>
                <a:srgbClr val="FF0000"/>
              </a:solidFill>
              <a:latin typeface="Times New Roman" panose="02020603050405020304" pitchFamily="18" charset="0"/>
              <a:cs typeface="Times New Roman" panose="02020603050405020304" pitchFamily="18" charset="0"/>
            </a:endParaRPr>
          </a:p>
        </p:txBody>
      </p:sp>
      <p:grpSp>
        <p:nvGrpSpPr>
          <p:cNvPr id="70" name="Google Shape;1989;p33"/>
          <p:cNvGrpSpPr/>
          <p:nvPr/>
        </p:nvGrpSpPr>
        <p:grpSpPr>
          <a:xfrm flipH="1">
            <a:off x="522908" y="4287256"/>
            <a:ext cx="832902" cy="887270"/>
            <a:chOff x="2293493" y="3811393"/>
            <a:chExt cx="832902" cy="887270"/>
          </a:xfrm>
        </p:grpSpPr>
        <p:sp>
          <p:nvSpPr>
            <p:cNvPr id="71" name="Google Shape;1990;p33"/>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91;p33"/>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2;p33"/>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3;p33"/>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94;p33"/>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95;p33"/>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96;p33"/>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023;p33"/>
          <p:cNvGrpSpPr/>
          <p:nvPr/>
        </p:nvGrpSpPr>
        <p:grpSpPr>
          <a:xfrm flipH="1">
            <a:off x="43476" y="3744115"/>
            <a:ext cx="736065" cy="1326494"/>
            <a:chOff x="1672423" y="3253452"/>
            <a:chExt cx="736065" cy="1326494"/>
          </a:xfrm>
        </p:grpSpPr>
        <p:sp>
          <p:nvSpPr>
            <p:cNvPr id="79" name="Google Shape;2024;p33"/>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25;p33"/>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26;p33"/>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27;p33"/>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28;p33"/>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29;p33"/>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30;p33"/>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31;p33"/>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32;p33"/>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4316;p65"/>
          <p:cNvGrpSpPr/>
          <p:nvPr/>
        </p:nvGrpSpPr>
        <p:grpSpPr>
          <a:xfrm rot="1268860">
            <a:off x="8277591" y="4219327"/>
            <a:ext cx="729353" cy="827467"/>
            <a:chOff x="1633538" y="1762400"/>
            <a:chExt cx="729353" cy="827467"/>
          </a:xfrm>
        </p:grpSpPr>
        <p:sp>
          <p:nvSpPr>
            <p:cNvPr id="107" name="Google Shape;4317;p65"/>
            <p:cNvSpPr/>
            <p:nvPr/>
          </p:nvSpPr>
          <p:spPr>
            <a:xfrm>
              <a:off x="1748857" y="1762400"/>
              <a:ext cx="614034" cy="827467"/>
            </a:xfrm>
            <a:custGeom>
              <a:avLst/>
              <a:gdLst/>
              <a:ahLst/>
              <a:cxnLst/>
              <a:rect l="l" t="t" r="r" b="b"/>
              <a:pathLst>
                <a:path w="41566" h="56014" extrusionOk="0">
                  <a:moveTo>
                    <a:pt x="1895" y="1"/>
                  </a:moveTo>
                  <a:cubicBezTo>
                    <a:pt x="868" y="92"/>
                    <a:pt x="0" y="959"/>
                    <a:pt x="0" y="2009"/>
                  </a:cubicBezTo>
                  <a:lnTo>
                    <a:pt x="0" y="30632"/>
                  </a:lnTo>
                  <a:lnTo>
                    <a:pt x="0" y="51357"/>
                  </a:lnTo>
                  <a:lnTo>
                    <a:pt x="0" y="54028"/>
                  </a:lnTo>
                  <a:cubicBezTo>
                    <a:pt x="0" y="55078"/>
                    <a:pt x="868" y="56014"/>
                    <a:pt x="2009" y="56014"/>
                  </a:cubicBezTo>
                  <a:lnTo>
                    <a:pt x="39465" y="56014"/>
                  </a:lnTo>
                  <a:cubicBezTo>
                    <a:pt x="40607" y="56014"/>
                    <a:pt x="41565" y="55169"/>
                    <a:pt x="41565" y="54028"/>
                  </a:cubicBezTo>
                  <a:lnTo>
                    <a:pt x="41565" y="52795"/>
                  </a:lnTo>
                  <a:lnTo>
                    <a:pt x="41474" y="2009"/>
                  </a:lnTo>
                  <a:cubicBezTo>
                    <a:pt x="41565" y="959"/>
                    <a:pt x="40607" y="1"/>
                    <a:pt x="39465" y="1"/>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318;p65"/>
            <p:cNvSpPr/>
            <p:nvPr/>
          </p:nvSpPr>
          <p:spPr>
            <a:xfrm>
              <a:off x="1761665" y="1787691"/>
              <a:ext cx="577280" cy="776886"/>
            </a:xfrm>
            <a:custGeom>
              <a:avLst/>
              <a:gdLst/>
              <a:ahLst/>
              <a:cxnLst/>
              <a:rect l="l" t="t" r="r" b="b"/>
              <a:pathLst>
                <a:path w="39078" h="52590" extrusionOk="0">
                  <a:moveTo>
                    <a:pt x="1895" y="0"/>
                  </a:moveTo>
                  <a:cubicBezTo>
                    <a:pt x="845" y="0"/>
                    <a:pt x="1" y="868"/>
                    <a:pt x="1" y="1895"/>
                  </a:cubicBezTo>
                  <a:lnTo>
                    <a:pt x="1" y="50787"/>
                  </a:lnTo>
                  <a:cubicBezTo>
                    <a:pt x="1" y="51745"/>
                    <a:pt x="845" y="52590"/>
                    <a:pt x="1895" y="52590"/>
                  </a:cubicBezTo>
                  <a:lnTo>
                    <a:pt x="37183" y="52590"/>
                  </a:lnTo>
                  <a:cubicBezTo>
                    <a:pt x="38233" y="52590"/>
                    <a:pt x="39078" y="51745"/>
                    <a:pt x="39078" y="50787"/>
                  </a:cubicBezTo>
                  <a:lnTo>
                    <a:pt x="39078" y="1895"/>
                  </a:lnTo>
                  <a:cubicBezTo>
                    <a:pt x="39078" y="868"/>
                    <a:pt x="38233" y="0"/>
                    <a:pt x="37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319;p65"/>
            <p:cNvSpPr/>
            <p:nvPr/>
          </p:nvSpPr>
          <p:spPr>
            <a:xfrm>
              <a:off x="1754589" y="1787691"/>
              <a:ext cx="575935" cy="776886"/>
            </a:xfrm>
            <a:custGeom>
              <a:avLst/>
              <a:gdLst/>
              <a:ahLst/>
              <a:cxnLst/>
              <a:rect l="l" t="t" r="r" b="b"/>
              <a:pathLst>
                <a:path w="38987" h="52590" extrusionOk="0">
                  <a:moveTo>
                    <a:pt x="1895" y="0"/>
                  </a:moveTo>
                  <a:cubicBezTo>
                    <a:pt x="845" y="0"/>
                    <a:pt x="1" y="868"/>
                    <a:pt x="1" y="1895"/>
                  </a:cubicBezTo>
                  <a:lnTo>
                    <a:pt x="1" y="50787"/>
                  </a:lnTo>
                  <a:cubicBezTo>
                    <a:pt x="1" y="51745"/>
                    <a:pt x="845" y="52590"/>
                    <a:pt x="1895" y="52590"/>
                  </a:cubicBezTo>
                  <a:lnTo>
                    <a:pt x="37092" y="52590"/>
                  </a:lnTo>
                  <a:cubicBezTo>
                    <a:pt x="38142" y="52590"/>
                    <a:pt x="38986" y="51745"/>
                    <a:pt x="38986" y="50787"/>
                  </a:cubicBezTo>
                  <a:lnTo>
                    <a:pt x="38986" y="1895"/>
                  </a:lnTo>
                  <a:cubicBezTo>
                    <a:pt x="38986" y="868"/>
                    <a:pt x="38142" y="0"/>
                    <a:pt x="3709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320;p65"/>
            <p:cNvSpPr/>
            <p:nvPr/>
          </p:nvSpPr>
          <p:spPr>
            <a:xfrm>
              <a:off x="1746153" y="1787691"/>
              <a:ext cx="577280" cy="776886"/>
            </a:xfrm>
            <a:custGeom>
              <a:avLst/>
              <a:gdLst/>
              <a:ahLst/>
              <a:cxnLst/>
              <a:rect l="l" t="t" r="r" b="b"/>
              <a:pathLst>
                <a:path w="39078" h="52590" extrusionOk="0">
                  <a:moveTo>
                    <a:pt x="1895" y="0"/>
                  </a:moveTo>
                  <a:cubicBezTo>
                    <a:pt x="845" y="0"/>
                    <a:pt x="1" y="868"/>
                    <a:pt x="1" y="1895"/>
                  </a:cubicBezTo>
                  <a:lnTo>
                    <a:pt x="1" y="50787"/>
                  </a:lnTo>
                  <a:cubicBezTo>
                    <a:pt x="1" y="51745"/>
                    <a:pt x="845" y="52590"/>
                    <a:pt x="1895" y="52590"/>
                  </a:cubicBezTo>
                  <a:lnTo>
                    <a:pt x="37183" y="52590"/>
                  </a:lnTo>
                  <a:cubicBezTo>
                    <a:pt x="38233" y="52590"/>
                    <a:pt x="39078" y="51745"/>
                    <a:pt x="39078" y="50787"/>
                  </a:cubicBezTo>
                  <a:lnTo>
                    <a:pt x="39078" y="1895"/>
                  </a:lnTo>
                  <a:cubicBezTo>
                    <a:pt x="39078" y="868"/>
                    <a:pt x="38233" y="0"/>
                    <a:pt x="37183"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321;p65"/>
            <p:cNvSpPr/>
            <p:nvPr/>
          </p:nvSpPr>
          <p:spPr>
            <a:xfrm>
              <a:off x="1739077" y="1787691"/>
              <a:ext cx="575935" cy="776886"/>
            </a:xfrm>
            <a:custGeom>
              <a:avLst/>
              <a:gdLst/>
              <a:ahLst/>
              <a:cxnLst/>
              <a:rect l="l" t="t" r="r" b="b"/>
              <a:pathLst>
                <a:path w="38987" h="52590" extrusionOk="0">
                  <a:moveTo>
                    <a:pt x="1895" y="0"/>
                  </a:moveTo>
                  <a:cubicBezTo>
                    <a:pt x="845" y="0"/>
                    <a:pt x="1" y="868"/>
                    <a:pt x="1" y="1895"/>
                  </a:cubicBezTo>
                  <a:lnTo>
                    <a:pt x="1" y="50787"/>
                  </a:lnTo>
                  <a:cubicBezTo>
                    <a:pt x="1" y="51745"/>
                    <a:pt x="845" y="52590"/>
                    <a:pt x="1895" y="52590"/>
                  </a:cubicBezTo>
                  <a:lnTo>
                    <a:pt x="37092" y="52590"/>
                  </a:lnTo>
                  <a:cubicBezTo>
                    <a:pt x="38142" y="52590"/>
                    <a:pt x="38986" y="51745"/>
                    <a:pt x="38986" y="50787"/>
                  </a:cubicBezTo>
                  <a:lnTo>
                    <a:pt x="38986" y="1895"/>
                  </a:lnTo>
                  <a:cubicBezTo>
                    <a:pt x="38986" y="868"/>
                    <a:pt x="38142" y="0"/>
                    <a:pt x="370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322;p65"/>
            <p:cNvSpPr/>
            <p:nvPr/>
          </p:nvSpPr>
          <p:spPr>
            <a:xfrm>
              <a:off x="1715130" y="1787691"/>
              <a:ext cx="577620" cy="776886"/>
            </a:xfrm>
            <a:custGeom>
              <a:avLst/>
              <a:gdLst/>
              <a:ahLst/>
              <a:cxnLst/>
              <a:rect l="l" t="t" r="r" b="b"/>
              <a:pathLst>
                <a:path w="39101" h="52590" extrusionOk="0">
                  <a:moveTo>
                    <a:pt x="1895" y="0"/>
                  </a:moveTo>
                  <a:cubicBezTo>
                    <a:pt x="868" y="0"/>
                    <a:pt x="1" y="868"/>
                    <a:pt x="1" y="1895"/>
                  </a:cubicBezTo>
                  <a:lnTo>
                    <a:pt x="1" y="50787"/>
                  </a:lnTo>
                  <a:cubicBezTo>
                    <a:pt x="1" y="51745"/>
                    <a:pt x="868" y="52590"/>
                    <a:pt x="1895" y="52590"/>
                  </a:cubicBezTo>
                  <a:lnTo>
                    <a:pt x="37183" y="52590"/>
                  </a:lnTo>
                  <a:cubicBezTo>
                    <a:pt x="38233" y="52590"/>
                    <a:pt x="39101" y="51745"/>
                    <a:pt x="39101" y="50787"/>
                  </a:cubicBezTo>
                  <a:lnTo>
                    <a:pt x="39101" y="1895"/>
                  </a:lnTo>
                  <a:cubicBezTo>
                    <a:pt x="39101" y="868"/>
                    <a:pt x="38233" y="0"/>
                    <a:pt x="37183"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323;p65"/>
            <p:cNvSpPr/>
            <p:nvPr/>
          </p:nvSpPr>
          <p:spPr>
            <a:xfrm>
              <a:off x="1670293" y="1762400"/>
              <a:ext cx="614034" cy="827467"/>
            </a:xfrm>
            <a:custGeom>
              <a:avLst/>
              <a:gdLst/>
              <a:ahLst/>
              <a:cxnLst/>
              <a:rect l="l" t="t" r="r" b="b"/>
              <a:pathLst>
                <a:path w="41566" h="56014" extrusionOk="0">
                  <a:moveTo>
                    <a:pt x="2077" y="1"/>
                  </a:moveTo>
                  <a:cubicBezTo>
                    <a:pt x="936" y="1"/>
                    <a:pt x="0" y="959"/>
                    <a:pt x="0" y="2009"/>
                  </a:cubicBezTo>
                  <a:lnTo>
                    <a:pt x="0" y="27870"/>
                  </a:lnTo>
                  <a:lnTo>
                    <a:pt x="0" y="46039"/>
                  </a:lnTo>
                  <a:lnTo>
                    <a:pt x="0" y="54028"/>
                  </a:lnTo>
                  <a:cubicBezTo>
                    <a:pt x="0" y="55169"/>
                    <a:pt x="936" y="56014"/>
                    <a:pt x="2077" y="56014"/>
                  </a:cubicBezTo>
                  <a:lnTo>
                    <a:pt x="39556" y="56014"/>
                  </a:lnTo>
                  <a:cubicBezTo>
                    <a:pt x="40606" y="56014"/>
                    <a:pt x="41565" y="55169"/>
                    <a:pt x="41565" y="54028"/>
                  </a:cubicBezTo>
                  <a:lnTo>
                    <a:pt x="41565" y="49942"/>
                  </a:lnTo>
                  <a:lnTo>
                    <a:pt x="41565" y="2009"/>
                  </a:lnTo>
                  <a:cubicBezTo>
                    <a:pt x="41565" y="959"/>
                    <a:pt x="40698" y="92"/>
                    <a:pt x="395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324;p65"/>
            <p:cNvSpPr/>
            <p:nvPr/>
          </p:nvSpPr>
          <p:spPr>
            <a:xfrm>
              <a:off x="1670293" y="1762400"/>
              <a:ext cx="91383" cy="827467"/>
            </a:xfrm>
            <a:custGeom>
              <a:avLst/>
              <a:gdLst/>
              <a:ahLst/>
              <a:cxnLst/>
              <a:rect l="l" t="t" r="r" b="b"/>
              <a:pathLst>
                <a:path w="6186" h="56014" extrusionOk="0">
                  <a:moveTo>
                    <a:pt x="2077" y="1"/>
                  </a:moveTo>
                  <a:cubicBezTo>
                    <a:pt x="936" y="1"/>
                    <a:pt x="0" y="959"/>
                    <a:pt x="0" y="2009"/>
                  </a:cubicBezTo>
                  <a:lnTo>
                    <a:pt x="0" y="54028"/>
                  </a:lnTo>
                  <a:cubicBezTo>
                    <a:pt x="0" y="55169"/>
                    <a:pt x="936" y="56014"/>
                    <a:pt x="2077" y="56014"/>
                  </a:cubicBezTo>
                  <a:lnTo>
                    <a:pt x="6186" y="56014"/>
                  </a:lnTo>
                  <a:lnTo>
                    <a:pt x="6186" y="1"/>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325;p65"/>
            <p:cNvSpPr/>
            <p:nvPr/>
          </p:nvSpPr>
          <p:spPr>
            <a:xfrm>
              <a:off x="1694226" y="2462082"/>
              <a:ext cx="36429" cy="36444"/>
            </a:xfrm>
            <a:custGeom>
              <a:avLst/>
              <a:gdLst/>
              <a:ahLst/>
              <a:cxnLst/>
              <a:rect l="l" t="t" r="r" b="b"/>
              <a:pathLst>
                <a:path w="2466" h="2467" extrusionOk="0">
                  <a:moveTo>
                    <a:pt x="1233" y="1"/>
                  </a:moveTo>
                  <a:cubicBezTo>
                    <a:pt x="571" y="1"/>
                    <a:pt x="1" y="572"/>
                    <a:pt x="1" y="1234"/>
                  </a:cubicBezTo>
                  <a:cubicBezTo>
                    <a:pt x="1" y="1895"/>
                    <a:pt x="571" y="2466"/>
                    <a:pt x="1233" y="2466"/>
                  </a:cubicBezTo>
                  <a:cubicBezTo>
                    <a:pt x="1987" y="2466"/>
                    <a:pt x="2466" y="1895"/>
                    <a:pt x="2466" y="1234"/>
                  </a:cubicBezTo>
                  <a:cubicBezTo>
                    <a:pt x="2466" y="572"/>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326;p65"/>
            <p:cNvSpPr/>
            <p:nvPr/>
          </p:nvSpPr>
          <p:spPr>
            <a:xfrm>
              <a:off x="1694226" y="2509977"/>
              <a:ext cx="36429" cy="35070"/>
            </a:xfrm>
            <a:custGeom>
              <a:avLst/>
              <a:gdLst/>
              <a:ahLst/>
              <a:cxnLst/>
              <a:rect l="l" t="t" r="r" b="b"/>
              <a:pathLst>
                <a:path w="2466" h="2374" extrusionOk="0">
                  <a:moveTo>
                    <a:pt x="1233" y="0"/>
                  </a:moveTo>
                  <a:cubicBezTo>
                    <a:pt x="571" y="0"/>
                    <a:pt x="1" y="479"/>
                    <a:pt x="1" y="1233"/>
                  </a:cubicBezTo>
                  <a:cubicBezTo>
                    <a:pt x="1" y="1895"/>
                    <a:pt x="571" y="2374"/>
                    <a:pt x="1233" y="2374"/>
                  </a:cubicBezTo>
                  <a:cubicBezTo>
                    <a:pt x="1987" y="2374"/>
                    <a:pt x="2466" y="1895"/>
                    <a:pt x="2466" y="1233"/>
                  </a:cubicBezTo>
                  <a:cubicBezTo>
                    <a:pt x="2466" y="479"/>
                    <a:pt x="1987"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327;p65"/>
            <p:cNvSpPr/>
            <p:nvPr/>
          </p:nvSpPr>
          <p:spPr>
            <a:xfrm>
              <a:off x="1694226" y="1808935"/>
              <a:ext cx="36429" cy="36429"/>
            </a:xfrm>
            <a:custGeom>
              <a:avLst/>
              <a:gdLst/>
              <a:ahLst/>
              <a:cxnLst/>
              <a:rect l="l" t="t" r="r" b="b"/>
              <a:pathLst>
                <a:path w="2466" h="2466" extrusionOk="0">
                  <a:moveTo>
                    <a:pt x="1233" y="0"/>
                  </a:moveTo>
                  <a:cubicBezTo>
                    <a:pt x="571" y="0"/>
                    <a:pt x="1" y="457"/>
                    <a:pt x="1" y="1233"/>
                  </a:cubicBezTo>
                  <a:cubicBezTo>
                    <a:pt x="1" y="1895"/>
                    <a:pt x="571" y="2466"/>
                    <a:pt x="1233" y="2466"/>
                  </a:cubicBezTo>
                  <a:cubicBezTo>
                    <a:pt x="1987" y="2466"/>
                    <a:pt x="2466" y="1895"/>
                    <a:pt x="2466" y="1233"/>
                  </a:cubicBezTo>
                  <a:cubicBezTo>
                    <a:pt x="2466" y="457"/>
                    <a:pt x="1987"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328;p65"/>
            <p:cNvSpPr/>
            <p:nvPr/>
          </p:nvSpPr>
          <p:spPr>
            <a:xfrm>
              <a:off x="1694226" y="1855130"/>
              <a:ext cx="36429" cy="36429"/>
            </a:xfrm>
            <a:custGeom>
              <a:avLst/>
              <a:gdLst/>
              <a:ahLst/>
              <a:cxnLst/>
              <a:rect l="l" t="t" r="r" b="b"/>
              <a:pathLst>
                <a:path w="2466" h="2466" extrusionOk="0">
                  <a:moveTo>
                    <a:pt x="1233" y="0"/>
                  </a:moveTo>
                  <a:cubicBezTo>
                    <a:pt x="571" y="0"/>
                    <a:pt x="1" y="571"/>
                    <a:pt x="1" y="1233"/>
                  </a:cubicBezTo>
                  <a:cubicBezTo>
                    <a:pt x="1" y="1895"/>
                    <a:pt x="571" y="2466"/>
                    <a:pt x="1233" y="2466"/>
                  </a:cubicBezTo>
                  <a:cubicBezTo>
                    <a:pt x="1987" y="2466"/>
                    <a:pt x="2466" y="1895"/>
                    <a:pt x="2466" y="1233"/>
                  </a:cubicBezTo>
                  <a:cubicBezTo>
                    <a:pt x="2466" y="571"/>
                    <a:pt x="1987"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29;p65"/>
            <p:cNvSpPr/>
            <p:nvPr/>
          </p:nvSpPr>
          <p:spPr>
            <a:xfrm>
              <a:off x="1694226" y="1901666"/>
              <a:ext cx="36429" cy="36429"/>
            </a:xfrm>
            <a:custGeom>
              <a:avLst/>
              <a:gdLst/>
              <a:ahLst/>
              <a:cxnLst/>
              <a:rect l="l" t="t" r="r" b="b"/>
              <a:pathLst>
                <a:path w="2466" h="2466" extrusionOk="0">
                  <a:moveTo>
                    <a:pt x="1233" y="0"/>
                  </a:moveTo>
                  <a:cubicBezTo>
                    <a:pt x="571" y="0"/>
                    <a:pt x="1" y="571"/>
                    <a:pt x="1" y="1233"/>
                  </a:cubicBezTo>
                  <a:cubicBezTo>
                    <a:pt x="1" y="1895"/>
                    <a:pt x="571" y="2465"/>
                    <a:pt x="1233" y="2465"/>
                  </a:cubicBezTo>
                  <a:cubicBezTo>
                    <a:pt x="1987" y="2465"/>
                    <a:pt x="2466" y="1895"/>
                    <a:pt x="2466" y="1233"/>
                  </a:cubicBezTo>
                  <a:cubicBezTo>
                    <a:pt x="2466" y="571"/>
                    <a:pt x="1987"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330;p65"/>
            <p:cNvSpPr/>
            <p:nvPr/>
          </p:nvSpPr>
          <p:spPr>
            <a:xfrm>
              <a:off x="1694226" y="1947861"/>
              <a:ext cx="36429" cy="36429"/>
            </a:xfrm>
            <a:custGeom>
              <a:avLst/>
              <a:gdLst/>
              <a:ahLst/>
              <a:cxnLst/>
              <a:rect l="l" t="t" r="r" b="b"/>
              <a:pathLst>
                <a:path w="2466" h="2466" extrusionOk="0">
                  <a:moveTo>
                    <a:pt x="1233" y="0"/>
                  </a:moveTo>
                  <a:cubicBezTo>
                    <a:pt x="571" y="0"/>
                    <a:pt x="1" y="571"/>
                    <a:pt x="1" y="1233"/>
                  </a:cubicBezTo>
                  <a:cubicBezTo>
                    <a:pt x="1" y="2009"/>
                    <a:pt x="571" y="2466"/>
                    <a:pt x="1233" y="2466"/>
                  </a:cubicBezTo>
                  <a:cubicBezTo>
                    <a:pt x="1987" y="2466"/>
                    <a:pt x="2466" y="2009"/>
                    <a:pt x="2466" y="1233"/>
                  </a:cubicBezTo>
                  <a:cubicBezTo>
                    <a:pt x="2466" y="571"/>
                    <a:pt x="1987"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331;p65"/>
            <p:cNvSpPr/>
            <p:nvPr/>
          </p:nvSpPr>
          <p:spPr>
            <a:xfrm>
              <a:off x="1694226" y="1995741"/>
              <a:ext cx="36429" cy="36429"/>
            </a:xfrm>
            <a:custGeom>
              <a:avLst/>
              <a:gdLst/>
              <a:ahLst/>
              <a:cxnLst/>
              <a:rect l="l" t="t" r="r" b="b"/>
              <a:pathLst>
                <a:path w="2466" h="2466" extrusionOk="0">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332;p65"/>
            <p:cNvSpPr/>
            <p:nvPr/>
          </p:nvSpPr>
          <p:spPr>
            <a:xfrm>
              <a:off x="1694226" y="2041936"/>
              <a:ext cx="36429" cy="36769"/>
            </a:xfrm>
            <a:custGeom>
              <a:avLst/>
              <a:gdLst/>
              <a:ahLst/>
              <a:cxnLst/>
              <a:rect l="l" t="t" r="r" b="b"/>
              <a:pathLst>
                <a:path w="2466" h="2489" extrusionOk="0">
                  <a:moveTo>
                    <a:pt x="1233" y="1"/>
                  </a:moveTo>
                  <a:cubicBezTo>
                    <a:pt x="571" y="1"/>
                    <a:pt x="1" y="571"/>
                    <a:pt x="1" y="1233"/>
                  </a:cubicBezTo>
                  <a:cubicBezTo>
                    <a:pt x="1" y="1918"/>
                    <a:pt x="571" y="2489"/>
                    <a:pt x="1233" y="2489"/>
                  </a:cubicBezTo>
                  <a:cubicBezTo>
                    <a:pt x="1987" y="2489"/>
                    <a:pt x="2466" y="1918"/>
                    <a:pt x="2466" y="1233"/>
                  </a:cubicBezTo>
                  <a:cubicBezTo>
                    <a:pt x="2466" y="571"/>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333;p65"/>
            <p:cNvSpPr/>
            <p:nvPr/>
          </p:nvSpPr>
          <p:spPr>
            <a:xfrm>
              <a:off x="1694226" y="2088471"/>
              <a:ext cx="36429" cy="36429"/>
            </a:xfrm>
            <a:custGeom>
              <a:avLst/>
              <a:gdLst/>
              <a:ahLst/>
              <a:cxnLst/>
              <a:rect l="l" t="t" r="r" b="b"/>
              <a:pathLst>
                <a:path w="2466" h="2466" extrusionOk="0">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334;p65"/>
            <p:cNvSpPr/>
            <p:nvPr/>
          </p:nvSpPr>
          <p:spPr>
            <a:xfrm>
              <a:off x="1694226" y="2136011"/>
              <a:ext cx="36429" cy="35424"/>
            </a:xfrm>
            <a:custGeom>
              <a:avLst/>
              <a:gdLst/>
              <a:ahLst/>
              <a:cxnLst/>
              <a:rect l="l" t="t" r="r" b="b"/>
              <a:pathLst>
                <a:path w="2466" h="2398" extrusionOk="0">
                  <a:moveTo>
                    <a:pt x="1233" y="1"/>
                  </a:moveTo>
                  <a:cubicBezTo>
                    <a:pt x="571" y="1"/>
                    <a:pt x="1" y="480"/>
                    <a:pt x="1" y="1142"/>
                  </a:cubicBezTo>
                  <a:cubicBezTo>
                    <a:pt x="1" y="1918"/>
                    <a:pt x="571" y="2398"/>
                    <a:pt x="1233" y="2398"/>
                  </a:cubicBezTo>
                  <a:cubicBezTo>
                    <a:pt x="1987" y="2398"/>
                    <a:pt x="2466" y="1918"/>
                    <a:pt x="2466" y="1142"/>
                  </a:cubicBezTo>
                  <a:cubicBezTo>
                    <a:pt x="2466" y="480"/>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335;p65"/>
            <p:cNvSpPr/>
            <p:nvPr/>
          </p:nvSpPr>
          <p:spPr>
            <a:xfrm>
              <a:off x="1694226" y="2182546"/>
              <a:ext cx="36429" cy="36429"/>
            </a:xfrm>
            <a:custGeom>
              <a:avLst/>
              <a:gdLst/>
              <a:ahLst/>
              <a:cxnLst/>
              <a:rect l="l" t="t" r="r" b="b"/>
              <a:pathLst>
                <a:path w="2466" h="2466" extrusionOk="0">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336;p65"/>
            <p:cNvSpPr/>
            <p:nvPr/>
          </p:nvSpPr>
          <p:spPr>
            <a:xfrm>
              <a:off x="1694226" y="2228742"/>
              <a:ext cx="36429" cy="36769"/>
            </a:xfrm>
            <a:custGeom>
              <a:avLst/>
              <a:gdLst/>
              <a:ahLst/>
              <a:cxnLst/>
              <a:rect l="l" t="t" r="r" b="b"/>
              <a:pathLst>
                <a:path w="2466" h="2489" extrusionOk="0">
                  <a:moveTo>
                    <a:pt x="1233" y="1"/>
                  </a:moveTo>
                  <a:cubicBezTo>
                    <a:pt x="571" y="1"/>
                    <a:pt x="1" y="571"/>
                    <a:pt x="1" y="1256"/>
                  </a:cubicBezTo>
                  <a:cubicBezTo>
                    <a:pt x="1" y="1918"/>
                    <a:pt x="571" y="2489"/>
                    <a:pt x="1233" y="2489"/>
                  </a:cubicBezTo>
                  <a:cubicBezTo>
                    <a:pt x="1987" y="2489"/>
                    <a:pt x="2466" y="1918"/>
                    <a:pt x="2466" y="1256"/>
                  </a:cubicBezTo>
                  <a:cubicBezTo>
                    <a:pt x="2466" y="571"/>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337;p65"/>
            <p:cNvSpPr/>
            <p:nvPr/>
          </p:nvSpPr>
          <p:spPr>
            <a:xfrm>
              <a:off x="1694226" y="2275277"/>
              <a:ext cx="36429" cy="36429"/>
            </a:xfrm>
            <a:custGeom>
              <a:avLst/>
              <a:gdLst/>
              <a:ahLst/>
              <a:cxnLst/>
              <a:rect l="l" t="t" r="r" b="b"/>
              <a:pathLst>
                <a:path w="2466" h="2466" extrusionOk="0">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338;p65"/>
            <p:cNvSpPr/>
            <p:nvPr/>
          </p:nvSpPr>
          <p:spPr>
            <a:xfrm>
              <a:off x="1694226" y="2323156"/>
              <a:ext cx="36429" cy="35085"/>
            </a:xfrm>
            <a:custGeom>
              <a:avLst/>
              <a:gdLst/>
              <a:ahLst/>
              <a:cxnLst/>
              <a:rect l="l" t="t" r="r" b="b"/>
              <a:pathLst>
                <a:path w="2466" h="2375" extrusionOk="0">
                  <a:moveTo>
                    <a:pt x="1233" y="1"/>
                  </a:moveTo>
                  <a:cubicBezTo>
                    <a:pt x="571" y="1"/>
                    <a:pt x="1" y="457"/>
                    <a:pt x="1" y="1142"/>
                  </a:cubicBezTo>
                  <a:cubicBezTo>
                    <a:pt x="1" y="1895"/>
                    <a:pt x="571" y="2375"/>
                    <a:pt x="1233" y="2375"/>
                  </a:cubicBezTo>
                  <a:cubicBezTo>
                    <a:pt x="1987" y="2375"/>
                    <a:pt x="2466" y="1895"/>
                    <a:pt x="2466" y="1142"/>
                  </a:cubicBezTo>
                  <a:cubicBezTo>
                    <a:pt x="2466" y="457"/>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339;p65"/>
            <p:cNvSpPr/>
            <p:nvPr/>
          </p:nvSpPr>
          <p:spPr>
            <a:xfrm>
              <a:off x="1694226" y="2369352"/>
              <a:ext cx="36429" cy="36444"/>
            </a:xfrm>
            <a:custGeom>
              <a:avLst/>
              <a:gdLst/>
              <a:ahLst/>
              <a:cxnLst/>
              <a:rect l="l" t="t" r="r" b="b"/>
              <a:pathLst>
                <a:path w="2466" h="2467" extrusionOk="0">
                  <a:moveTo>
                    <a:pt x="1233" y="1"/>
                  </a:moveTo>
                  <a:cubicBezTo>
                    <a:pt x="571" y="1"/>
                    <a:pt x="1" y="572"/>
                    <a:pt x="1" y="1234"/>
                  </a:cubicBezTo>
                  <a:cubicBezTo>
                    <a:pt x="1" y="1895"/>
                    <a:pt x="571" y="2466"/>
                    <a:pt x="1233" y="2466"/>
                  </a:cubicBezTo>
                  <a:cubicBezTo>
                    <a:pt x="1987" y="2466"/>
                    <a:pt x="2466" y="1895"/>
                    <a:pt x="2466" y="1234"/>
                  </a:cubicBezTo>
                  <a:cubicBezTo>
                    <a:pt x="2466" y="572"/>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340;p65"/>
            <p:cNvSpPr/>
            <p:nvPr/>
          </p:nvSpPr>
          <p:spPr>
            <a:xfrm>
              <a:off x="1694226" y="2415887"/>
              <a:ext cx="36429" cy="36444"/>
            </a:xfrm>
            <a:custGeom>
              <a:avLst/>
              <a:gdLst/>
              <a:ahLst/>
              <a:cxnLst/>
              <a:rect l="l" t="t" r="r" b="b"/>
              <a:pathLst>
                <a:path w="2466" h="2467" extrusionOk="0">
                  <a:moveTo>
                    <a:pt x="1233" y="1"/>
                  </a:moveTo>
                  <a:cubicBezTo>
                    <a:pt x="571" y="1"/>
                    <a:pt x="1" y="572"/>
                    <a:pt x="1" y="1233"/>
                  </a:cubicBezTo>
                  <a:cubicBezTo>
                    <a:pt x="1" y="1895"/>
                    <a:pt x="571" y="2466"/>
                    <a:pt x="1233" y="2466"/>
                  </a:cubicBezTo>
                  <a:cubicBezTo>
                    <a:pt x="1987" y="2466"/>
                    <a:pt x="2466" y="1895"/>
                    <a:pt x="2466" y="1233"/>
                  </a:cubicBezTo>
                  <a:cubicBezTo>
                    <a:pt x="2466" y="572"/>
                    <a:pt x="1987"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341;p65"/>
            <p:cNvSpPr/>
            <p:nvPr/>
          </p:nvSpPr>
          <p:spPr>
            <a:xfrm>
              <a:off x="1633538" y="2470518"/>
              <a:ext cx="90038" cy="21258"/>
            </a:xfrm>
            <a:custGeom>
              <a:avLst/>
              <a:gdLst/>
              <a:ahLst/>
              <a:cxnLst/>
              <a:rect l="l" t="t" r="r" b="b"/>
              <a:pathLst>
                <a:path w="6095" h="1439" extrusionOk="0">
                  <a:moveTo>
                    <a:pt x="685" y="1"/>
                  </a:moveTo>
                  <a:cubicBezTo>
                    <a:pt x="297" y="1"/>
                    <a:pt x="0" y="297"/>
                    <a:pt x="0" y="663"/>
                  </a:cubicBezTo>
                  <a:cubicBezTo>
                    <a:pt x="0" y="1051"/>
                    <a:pt x="297" y="1439"/>
                    <a:pt x="685" y="1439"/>
                  </a:cubicBezTo>
                  <a:lnTo>
                    <a:pt x="5341" y="1439"/>
                  </a:lnTo>
                  <a:cubicBezTo>
                    <a:pt x="5821" y="1439"/>
                    <a:pt x="6095" y="1051"/>
                    <a:pt x="6095" y="663"/>
                  </a:cubicBezTo>
                  <a:cubicBezTo>
                    <a:pt x="6095" y="297"/>
                    <a:pt x="5821" y="1"/>
                    <a:pt x="5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342;p65"/>
            <p:cNvSpPr/>
            <p:nvPr/>
          </p:nvSpPr>
          <p:spPr>
            <a:xfrm>
              <a:off x="1633538" y="2517053"/>
              <a:ext cx="90038" cy="20918"/>
            </a:xfrm>
            <a:custGeom>
              <a:avLst/>
              <a:gdLst/>
              <a:ahLst/>
              <a:cxnLst/>
              <a:rect l="l" t="t" r="r" b="b"/>
              <a:pathLst>
                <a:path w="6095" h="1416" extrusionOk="0">
                  <a:moveTo>
                    <a:pt x="685" y="0"/>
                  </a:moveTo>
                  <a:cubicBezTo>
                    <a:pt x="297" y="0"/>
                    <a:pt x="0" y="274"/>
                    <a:pt x="0" y="754"/>
                  </a:cubicBezTo>
                  <a:cubicBezTo>
                    <a:pt x="0" y="1142"/>
                    <a:pt x="297" y="1416"/>
                    <a:pt x="685" y="1416"/>
                  </a:cubicBezTo>
                  <a:lnTo>
                    <a:pt x="5341" y="1416"/>
                  </a:lnTo>
                  <a:cubicBezTo>
                    <a:pt x="5821" y="1416"/>
                    <a:pt x="6095" y="1142"/>
                    <a:pt x="6095" y="754"/>
                  </a:cubicBezTo>
                  <a:cubicBezTo>
                    <a:pt x="6095" y="274"/>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343;p65"/>
            <p:cNvSpPr/>
            <p:nvPr/>
          </p:nvSpPr>
          <p:spPr>
            <a:xfrm>
              <a:off x="1633538" y="1815672"/>
              <a:ext cx="90038" cy="21258"/>
            </a:xfrm>
            <a:custGeom>
              <a:avLst/>
              <a:gdLst/>
              <a:ahLst/>
              <a:cxnLst/>
              <a:rect l="l" t="t" r="r" b="b"/>
              <a:pathLst>
                <a:path w="6095" h="1439" extrusionOk="0">
                  <a:moveTo>
                    <a:pt x="685" y="1"/>
                  </a:moveTo>
                  <a:cubicBezTo>
                    <a:pt x="297" y="1"/>
                    <a:pt x="0" y="389"/>
                    <a:pt x="0" y="777"/>
                  </a:cubicBezTo>
                  <a:cubicBezTo>
                    <a:pt x="0" y="1142"/>
                    <a:pt x="297" y="1439"/>
                    <a:pt x="685" y="1439"/>
                  </a:cubicBezTo>
                  <a:lnTo>
                    <a:pt x="5341" y="1439"/>
                  </a:lnTo>
                  <a:cubicBezTo>
                    <a:pt x="5821" y="1439"/>
                    <a:pt x="6095" y="1142"/>
                    <a:pt x="6095" y="777"/>
                  </a:cubicBezTo>
                  <a:cubicBezTo>
                    <a:pt x="6095" y="389"/>
                    <a:pt x="5821" y="1"/>
                    <a:pt x="5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344;p65"/>
            <p:cNvSpPr/>
            <p:nvPr/>
          </p:nvSpPr>
          <p:spPr>
            <a:xfrm>
              <a:off x="1633538" y="1862207"/>
              <a:ext cx="90038" cy="20918"/>
            </a:xfrm>
            <a:custGeom>
              <a:avLst/>
              <a:gdLst/>
              <a:ahLst/>
              <a:cxnLst/>
              <a:rect l="l" t="t" r="r" b="b"/>
              <a:pathLst>
                <a:path w="6095" h="1416" extrusionOk="0">
                  <a:moveTo>
                    <a:pt x="685" y="1"/>
                  </a:moveTo>
                  <a:cubicBezTo>
                    <a:pt x="297" y="1"/>
                    <a:pt x="0" y="389"/>
                    <a:pt x="0" y="754"/>
                  </a:cubicBezTo>
                  <a:cubicBezTo>
                    <a:pt x="0" y="1142"/>
                    <a:pt x="297" y="1416"/>
                    <a:pt x="685" y="1416"/>
                  </a:cubicBezTo>
                  <a:lnTo>
                    <a:pt x="5341" y="1416"/>
                  </a:lnTo>
                  <a:cubicBezTo>
                    <a:pt x="5821" y="1416"/>
                    <a:pt x="6095" y="1142"/>
                    <a:pt x="6095" y="754"/>
                  </a:cubicBezTo>
                  <a:cubicBezTo>
                    <a:pt x="6095" y="389"/>
                    <a:pt x="5821" y="1"/>
                    <a:pt x="5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345;p65"/>
            <p:cNvSpPr/>
            <p:nvPr/>
          </p:nvSpPr>
          <p:spPr>
            <a:xfrm>
              <a:off x="1633538" y="1910086"/>
              <a:ext cx="90038" cy="20933"/>
            </a:xfrm>
            <a:custGeom>
              <a:avLst/>
              <a:gdLst/>
              <a:ahLst/>
              <a:cxnLst/>
              <a:rect l="l" t="t" r="r" b="b"/>
              <a:pathLst>
                <a:path w="6095" h="1417" extrusionOk="0">
                  <a:moveTo>
                    <a:pt x="685" y="1"/>
                  </a:moveTo>
                  <a:cubicBezTo>
                    <a:pt x="297" y="1"/>
                    <a:pt x="0" y="275"/>
                    <a:pt x="0" y="663"/>
                  </a:cubicBezTo>
                  <a:cubicBezTo>
                    <a:pt x="0" y="1028"/>
                    <a:pt x="297" y="1416"/>
                    <a:pt x="685" y="1416"/>
                  </a:cubicBezTo>
                  <a:lnTo>
                    <a:pt x="5341" y="1416"/>
                  </a:lnTo>
                  <a:cubicBezTo>
                    <a:pt x="5821" y="1416"/>
                    <a:pt x="6095" y="1028"/>
                    <a:pt x="6095" y="663"/>
                  </a:cubicBezTo>
                  <a:cubicBezTo>
                    <a:pt x="6095" y="275"/>
                    <a:pt x="5821" y="1"/>
                    <a:pt x="5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346;p65"/>
            <p:cNvSpPr/>
            <p:nvPr/>
          </p:nvSpPr>
          <p:spPr>
            <a:xfrm>
              <a:off x="1633538" y="1956297"/>
              <a:ext cx="90038" cy="21258"/>
            </a:xfrm>
            <a:custGeom>
              <a:avLst/>
              <a:gdLst/>
              <a:ahLst/>
              <a:cxnLst/>
              <a:rect l="l" t="t" r="r" b="b"/>
              <a:pathLst>
                <a:path w="6095" h="1439" extrusionOk="0">
                  <a:moveTo>
                    <a:pt x="685" y="0"/>
                  </a:moveTo>
                  <a:cubicBezTo>
                    <a:pt x="297" y="0"/>
                    <a:pt x="0" y="297"/>
                    <a:pt x="0" y="662"/>
                  </a:cubicBezTo>
                  <a:cubicBezTo>
                    <a:pt x="0" y="1141"/>
                    <a:pt x="297" y="1438"/>
                    <a:pt x="685" y="1438"/>
                  </a:cubicBezTo>
                  <a:lnTo>
                    <a:pt x="5341" y="1438"/>
                  </a:lnTo>
                  <a:cubicBezTo>
                    <a:pt x="5821" y="1438"/>
                    <a:pt x="6095" y="1141"/>
                    <a:pt x="6095" y="662"/>
                  </a:cubicBezTo>
                  <a:cubicBezTo>
                    <a:pt x="6095" y="297"/>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347;p65"/>
            <p:cNvSpPr/>
            <p:nvPr/>
          </p:nvSpPr>
          <p:spPr>
            <a:xfrm>
              <a:off x="1633538" y="2002817"/>
              <a:ext cx="90038" cy="20933"/>
            </a:xfrm>
            <a:custGeom>
              <a:avLst/>
              <a:gdLst/>
              <a:ahLst/>
              <a:cxnLst/>
              <a:rect l="l" t="t" r="r" b="b"/>
              <a:pathLst>
                <a:path w="6095" h="1417" extrusionOk="0">
                  <a:moveTo>
                    <a:pt x="685" y="1"/>
                  </a:moveTo>
                  <a:cubicBezTo>
                    <a:pt x="297" y="1"/>
                    <a:pt x="0" y="366"/>
                    <a:pt x="0" y="754"/>
                  </a:cubicBezTo>
                  <a:cubicBezTo>
                    <a:pt x="0" y="1142"/>
                    <a:pt x="297" y="1416"/>
                    <a:pt x="685" y="1416"/>
                  </a:cubicBezTo>
                  <a:lnTo>
                    <a:pt x="5341" y="1416"/>
                  </a:lnTo>
                  <a:cubicBezTo>
                    <a:pt x="5821" y="1416"/>
                    <a:pt x="6095" y="1142"/>
                    <a:pt x="6095" y="754"/>
                  </a:cubicBezTo>
                  <a:cubicBezTo>
                    <a:pt x="6095" y="366"/>
                    <a:pt x="5821" y="1"/>
                    <a:pt x="5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348;p65"/>
            <p:cNvSpPr/>
            <p:nvPr/>
          </p:nvSpPr>
          <p:spPr>
            <a:xfrm>
              <a:off x="1633538" y="2050371"/>
              <a:ext cx="90038" cy="19899"/>
            </a:xfrm>
            <a:custGeom>
              <a:avLst/>
              <a:gdLst/>
              <a:ahLst/>
              <a:cxnLst/>
              <a:rect l="l" t="t" r="r" b="b"/>
              <a:pathLst>
                <a:path w="6095" h="1347" extrusionOk="0">
                  <a:moveTo>
                    <a:pt x="685" y="0"/>
                  </a:moveTo>
                  <a:cubicBezTo>
                    <a:pt x="297" y="0"/>
                    <a:pt x="0" y="297"/>
                    <a:pt x="0" y="662"/>
                  </a:cubicBezTo>
                  <a:cubicBezTo>
                    <a:pt x="0" y="1050"/>
                    <a:pt x="297" y="1347"/>
                    <a:pt x="685" y="1347"/>
                  </a:cubicBezTo>
                  <a:lnTo>
                    <a:pt x="5341" y="1347"/>
                  </a:lnTo>
                  <a:cubicBezTo>
                    <a:pt x="5821" y="1347"/>
                    <a:pt x="6095" y="1050"/>
                    <a:pt x="6095" y="662"/>
                  </a:cubicBezTo>
                  <a:cubicBezTo>
                    <a:pt x="6095" y="297"/>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349;p65"/>
            <p:cNvSpPr/>
            <p:nvPr/>
          </p:nvSpPr>
          <p:spPr>
            <a:xfrm>
              <a:off x="1633538" y="2096907"/>
              <a:ext cx="90038" cy="20918"/>
            </a:xfrm>
            <a:custGeom>
              <a:avLst/>
              <a:gdLst/>
              <a:ahLst/>
              <a:cxnLst/>
              <a:rect l="l" t="t" r="r" b="b"/>
              <a:pathLst>
                <a:path w="6095" h="1416" extrusionOk="0">
                  <a:moveTo>
                    <a:pt x="685" y="0"/>
                  </a:moveTo>
                  <a:cubicBezTo>
                    <a:pt x="297" y="0"/>
                    <a:pt x="0" y="274"/>
                    <a:pt x="0" y="662"/>
                  </a:cubicBezTo>
                  <a:cubicBezTo>
                    <a:pt x="0" y="1050"/>
                    <a:pt x="297" y="1415"/>
                    <a:pt x="685" y="1415"/>
                  </a:cubicBezTo>
                  <a:lnTo>
                    <a:pt x="5341" y="1415"/>
                  </a:lnTo>
                  <a:cubicBezTo>
                    <a:pt x="5821" y="1415"/>
                    <a:pt x="6095" y="1050"/>
                    <a:pt x="6095" y="662"/>
                  </a:cubicBezTo>
                  <a:cubicBezTo>
                    <a:pt x="6095" y="274"/>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350;p65"/>
            <p:cNvSpPr/>
            <p:nvPr/>
          </p:nvSpPr>
          <p:spPr>
            <a:xfrm>
              <a:off x="1633538" y="2143102"/>
              <a:ext cx="90038" cy="21258"/>
            </a:xfrm>
            <a:custGeom>
              <a:avLst/>
              <a:gdLst/>
              <a:ahLst/>
              <a:cxnLst/>
              <a:rect l="l" t="t" r="r" b="b"/>
              <a:pathLst>
                <a:path w="6095" h="1439" extrusionOk="0">
                  <a:moveTo>
                    <a:pt x="685" y="0"/>
                  </a:moveTo>
                  <a:cubicBezTo>
                    <a:pt x="297" y="0"/>
                    <a:pt x="0" y="297"/>
                    <a:pt x="0" y="662"/>
                  </a:cubicBezTo>
                  <a:cubicBezTo>
                    <a:pt x="0" y="1142"/>
                    <a:pt x="297" y="1438"/>
                    <a:pt x="685" y="1438"/>
                  </a:cubicBezTo>
                  <a:lnTo>
                    <a:pt x="5341" y="1438"/>
                  </a:lnTo>
                  <a:cubicBezTo>
                    <a:pt x="5821" y="1438"/>
                    <a:pt x="6095" y="1142"/>
                    <a:pt x="6095" y="662"/>
                  </a:cubicBezTo>
                  <a:cubicBezTo>
                    <a:pt x="6095" y="297"/>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351;p65"/>
            <p:cNvSpPr/>
            <p:nvPr/>
          </p:nvSpPr>
          <p:spPr>
            <a:xfrm>
              <a:off x="1633538" y="2189637"/>
              <a:ext cx="90038" cy="20918"/>
            </a:xfrm>
            <a:custGeom>
              <a:avLst/>
              <a:gdLst/>
              <a:ahLst/>
              <a:cxnLst/>
              <a:rect l="l" t="t" r="r" b="b"/>
              <a:pathLst>
                <a:path w="6095" h="1416" extrusionOk="0">
                  <a:moveTo>
                    <a:pt x="685" y="0"/>
                  </a:moveTo>
                  <a:cubicBezTo>
                    <a:pt x="297" y="0"/>
                    <a:pt x="0" y="365"/>
                    <a:pt x="0" y="753"/>
                  </a:cubicBezTo>
                  <a:cubicBezTo>
                    <a:pt x="0" y="1141"/>
                    <a:pt x="297" y="1415"/>
                    <a:pt x="685" y="1415"/>
                  </a:cubicBezTo>
                  <a:lnTo>
                    <a:pt x="5341" y="1415"/>
                  </a:lnTo>
                  <a:cubicBezTo>
                    <a:pt x="5821" y="1415"/>
                    <a:pt x="6095" y="1141"/>
                    <a:pt x="6095" y="753"/>
                  </a:cubicBezTo>
                  <a:cubicBezTo>
                    <a:pt x="6095" y="365"/>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352;p65"/>
            <p:cNvSpPr/>
            <p:nvPr/>
          </p:nvSpPr>
          <p:spPr>
            <a:xfrm>
              <a:off x="1633538" y="2237177"/>
              <a:ext cx="90038" cy="19913"/>
            </a:xfrm>
            <a:custGeom>
              <a:avLst/>
              <a:gdLst/>
              <a:ahLst/>
              <a:cxnLst/>
              <a:rect l="l" t="t" r="r" b="b"/>
              <a:pathLst>
                <a:path w="6095" h="1348" extrusionOk="0">
                  <a:moveTo>
                    <a:pt x="685" y="0"/>
                  </a:moveTo>
                  <a:cubicBezTo>
                    <a:pt x="297" y="0"/>
                    <a:pt x="0" y="297"/>
                    <a:pt x="0" y="685"/>
                  </a:cubicBezTo>
                  <a:cubicBezTo>
                    <a:pt x="0" y="1050"/>
                    <a:pt x="297" y="1347"/>
                    <a:pt x="685" y="1347"/>
                  </a:cubicBezTo>
                  <a:lnTo>
                    <a:pt x="5341" y="1347"/>
                  </a:lnTo>
                  <a:cubicBezTo>
                    <a:pt x="5821" y="1347"/>
                    <a:pt x="6095" y="1050"/>
                    <a:pt x="6095" y="685"/>
                  </a:cubicBezTo>
                  <a:cubicBezTo>
                    <a:pt x="6095" y="297"/>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353;p65"/>
            <p:cNvSpPr/>
            <p:nvPr/>
          </p:nvSpPr>
          <p:spPr>
            <a:xfrm>
              <a:off x="1633538" y="2283712"/>
              <a:ext cx="90038" cy="20918"/>
            </a:xfrm>
            <a:custGeom>
              <a:avLst/>
              <a:gdLst/>
              <a:ahLst/>
              <a:cxnLst/>
              <a:rect l="l" t="t" r="r" b="b"/>
              <a:pathLst>
                <a:path w="6095" h="1416" extrusionOk="0">
                  <a:moveTo>
                    <a:pt x="685" y="0"/>
                  </a:moveTo>
                  <a:cubicBezTo>
                    <a:pt x="297" y="0"/>
                    <a:pt x="0" y="274"/>
                    <a:pt x="0" y="662"/>
                  </a:cubicBezTo>
                  <a:cubicBezTo>
                    <a:pt x="0" y="1050"/>
                    <a:pt x="297" y="1416"/>
                    <a:pt x="685" y="1416"/>
                  </a:cubicBezTo>
                  <a:lnTo>
                    <a:pt x="5341" y="1416"/>
                  </a:lnTo>
                  <a:cubicBezTo>
                    <a:pt x="5821" y="1416"/>
                    <a:pt x="6095" y="1050"/>
                    <a:pt x="6095" y="662"/>
                  </a:cubicBezTo>
                  <a:cubicBezTo>
                    <a:pt x="6095" y="274"/>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354;p65"/>
            <p:cNvSpPr/>
            <p:nvPr/>
          </p:nvSpPr>
          <p:spPr>
            <a:xfrm>
              <a:off x="1633538" y="2329908"/>
              <a:ext cx="90038" cy="21258"/>
            </a:xfrm>
            <a:custGeom>
              <a:avLst/>
              <a:gdLst/>
              <a:ahLst/>
              <a:cxnLst/>
              <a:rect l="l" t="t" r="r" b="b"/>
              <a:pathLst>
                <a:path w="6095" h="1439" extrusionOk="0">
                  <a:moveTo>
                    <a:pt x="685" y="0"/>
                  </a:moveTo>
                  <a:cubicBezTo>
                    <a:pt x="297" y="0"/>
                    <a:pt x="0" y="297"/>
                    <a:pt x="0" y="777"/>
                  </a:cubicBezTo>
                  <a:cubicBezTo>
                    <a:pt x="0" y="1142"/>
                    <a:pt x="297" y="1438"/>
                    <a:pt x="685" y="1438"/>
                  </a:cubicBezTo>
                  <a:lnTo>
                    <a:pt x="5341" y="1438"/>
                  </a:lnTo>
                  <a:cubicBezTo>
                    <a:pt x="5821" y="1438"/>
                    <a:pt x="6095" y="1142"/>
                    <a:pt x="6095" y="685"/>
                  </a:cubicBezTo>
                  <a:cubicBezTo>
                    <a:pt x="6095" y="297"/>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355;p65"/>
            <p:cNvSpPr/>
            <p:nvPr/>
          </p:nvSpPr>
          <p:spPr>
            <a:xfrm>
              <a:off x="1633538" y="2376443"/>
              <a:ext cx="90038" cy="20918"/>
            </a:xfrm>
            <a:custGeom>
              <a:avLst/>
              <a:gdLst/>
              <a:ahLst/>
              <a:cxnLst/>
              <a:rect l="l" t="t" r="r" b="b"/>
              <a:pathLst>
                <a:path w="6095" h="1416" extrusionOk="0">
                  <a:moveTo>
                    <a:pt x="685" y="0"/>
                  </a:moveTo>
                  <a:cubicBezTo>
                    <a:pt x="297" y="0"/>
                    <a:pt x="0" y="388"/>
                    <a:pt x="0" y="754"/>
                  </a:cubicBezTo>
                  <a:cubicBezTo>
                    <a:pt x="0" y="1142"/>
                    <a:pt x="297" y="1415"/>
                    <a:pt x="685" y="1415"/>
                  </a:cubicBezTo>
                  <a:lnTo>
                    <a:pt x="5341" y="1415"/>
                  </a:lnTo>
                  <a:cubicBezTo>
                    <a:pt x="5821" y="1415"/>
                    <a:pt x="6095" y="1142"/>
                    <a:pt x="6095" y="754"/>
                  </a:cubicBezTo>
                  <a:cubicBezTo>
                    <a:pt x="6095" y="388"/>
                    <a:pt x="5821" y="0"/>
                    <a:pt x="5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356;p65"/>
            <p:cNvSpPr/>
            <p:nvPr/>
          </p:nvSpPr>
          <p:spPr>
            <a:xfrm>
              <a:off x="1633538" y="2424322"/>
              <a:ext cx="90038" cy="19574"/>
            </a:xfrm>
            <a:custGeom>
              <a:avLst/>
              <a:gdLst/>
              <a:ahLst/>
              <a:cxnLst/>
              <a:rect l="l" t="t" r="r" b="b"/>
              <a:pathLst>
                <a:path w="6095" h="1325" extrusionOk="0">
                  <a:moveTo>
                    <a:pt x="685" y="1"/>
                  </a:moveTo>
                  <a:cubicBezTo>
                    <a:pt x="297" y="1"/>
                    <a:pt x="0" y="274"/>
                    <a:pt x="0" y="662"/>
                  </a:cubicBezTo>
                  <a:cubicBezTo>
                    <a:pt x="0" y="1028"/>
                    <a:pt x="297" y="1324"/>
                    <a:pt x="685" y="1324"/>
                  </a:cubicBezTo>
                  <a:lnTo>
                    <a:pt x="5341" y="1324"/>
                  </a:lnTo>
                  <a:cubicBezTo>
                    <a:pt x="5821" y="1324"/>
                    <a:pt x="6095" y="1028"/>
                    <a:pt x="6095" y="662"/>
                  </a:cubicBezTo>
                  <a:cubicBezTo>
                    <a:pt x="6095" y="274"/>
                    <a:pt x="5821" y="1"/>
                    <a:pt x="5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357;p65"/>
            <p:cNvSpPr/>
            <p:nvPr/>
          </p:nvSpPr>
          <p:spPr>
            <a:xfrm>
              <a:off x="1805172" y="1863566"/>
              <a:ext cx="428580" cy="168599"/>
            </a:xfrm>
            <a:custGeom>
              <a:avLst/>
              <a:gdLst/>
              <a:ahLst/>
              <a:cxnLst/>
              <a:rect l="l" t="t" r="r" b="b"/>
              <a:pathLst>
                <a:path w="29012" h="11413" extrusionOk="0">
                  <a:moveTo>
                    <a:pt x="1142" y="0"/>
                  </a:moveTo>
                  <a:cubicBezTo>
                    <a:pt x="480" y="0"/>
                    <a:pt x="0" y="571"/>
                    <a:pt x="0" y="1233"/>
                  </a:cubicBezTo>
                  <a:lnTo>
                    <a:pt x="0" y="10180"/>
                  </a:lnTo>
                  <a:cubicBezTo>
                    <a:pt x="0" y="10842"/>
                    <a:pt x="480" y="11413"/>
                    <a:pt x="1142" y="11413"/>
                  </a:cubicBezTo>
                  <a:lnTo>
                    <a:pt x="27870" y="11413"/>
                  </a:lnTo>
                  <a:cubicBezTo>
                    <a:pt x="28532" y="11413"/>
                    <a:pt x="29011" y="10842"/>
                    <a:pt x="29011" y="10180"/>
                  </a:cubicBezTo>
                  <a:lnTo>
                    <a:pt x="29011" y="1233"/>
                  </a:lnTo>
                  <a:cubicBezTo>
                    <a:pt x="29011" y="571"/>
                    <a:pt x="28532" y="0"/>
                    <a:pt x="27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ox(in)">
                                      <p:cBhvr>
                                        <p:cTn id="10" dur="500"/>
                                        <p:tgtEl>
                                          <p:spTgt spid="5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strips(downRight)">
                                      <p:cBhvr>
                                        <p:cTn id="13" dur="500"/>
                                        <p:tgtEl>
                                          <p:spTgt spid="47"/>
                                        </p:tgtEl>
                                      </p:cBhvr>
                                    </p:animEffect>
                                  </p:childTnLst>
                                </p:cTn>
                              </p:par>
                              <p:par>
                                <p:cTn id="14" presetID="4"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ox(in)">
                                      <p:cBhvr>
                                        <p:cTn id="16" dur="500"/>
                                        <p:tgtEl>
                                          <p:spTgt spid="3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ox(in)">
                                      <p:cBhvr>
                                        <p:cTn id="19" dur="500"/>
                                        <p:tgtEl>
                                          <p:spTgt spid="5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ox(in)">
                                      <p:cBhvr>
                                        <p:cTn id="22" dur="500"/>
                                        <p:tgtEl>
                                          <p:spTgt spid="3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ox(in)">
                                      <p:cBhvr>
                                        <p:cTn id="28" dur="500"/>
                                        <p:tgtEl>
                                          <p:spTgt spid="3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box(in)">
                                      <p:cBhvr>
                                        <p:cTn id="31" dur="500"/>
                                        <p:tgtEl>
                                          <p:spTgt spid="5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ox(in)">
                                      <p:cBhvr>
                                        <p:cTn id="34" dur="500"/>
                                        <p:tgtEl>
                                          <p:spTgt spid="54"/>
                                        </p:tgtEl>
                                      </p:cBhvr>
                                    </p:animEffect>
                                  </p:childTnLst>
                                </p:cTn>
                              </p:par>
                              <p:par>
                                <p:cTn id="35" presetID="18" presetClass="entr" presetSubtype="3"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trips(upRight)">
                                      <p:cBhvr>
                                        <p:cTn id="37" dur="5000"/>
                                        <p:tgtEl>
                                          <p:spTgt spid="40"/>
                                        </p:tgtEl>
                                      </p:cBhvr>
                                    </p:animEffect>
                                  </p:childTnLst>
                                </p:cTn>
                              </p:par>
                              <p:par>
                                <p:cTn id="38" presetID="5" presetClass="entr" presetSubtype="10" repeatCount="indefinite"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checkerboard(across)">
                                      <p:cBhvr>
                                        <p:cTn id="40" dur="500"/>
                                        <p:tgtEl>
                                          <p:spTgt spid="41"/>
                                        </p:tgtEl>
                                      </p:cBhvr>
                                    </p:animEffect>
                                  </p:childTnLst>
                                </p:cTn>
                              </p:par>
                              <p:par>
                                <p:cTn id="41" presetID="5" presetClass="entr" presetSubtype="10" repeatCount="indefinite"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checkerboard(across)">
                                      <p:cBhvr>
                                        <p:cTn id="43" dur="500"/>
                                        <p:tgtEl>
                                          <p:spTgt spid="42"/>
                                        </p:tgtEl>
                                      </p:cBhvr>
                                    </p:animEffect>
                                  </p:childTnLst>
                                </p:cTn>
                              </p:par>
                              <p:par>
                                <p:cTn id="44" presetID="5" presetClass="entr" presetSubtype="10" repeatCount="indefinite"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checkerboard(across)">
                                      <p:cBhvr>
                                        <p:cTn id="46" dur="500"/>
                                        <p:tgtEl>
                                          <p:spTgt spid="44"/>
                                        </p:tgtEl>
                                      </p:cBhvr>
                                    </p:animEffect>
                                  </p:childTnLst>
                                </p:cTn>
                              </p:par>
                              <p:par>
                                <p:cTn id="47" presetID="5" presetClass="entr" presetSubtype="10" repeatCount="indefinite"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heckerboard(across)">
                                      <p:cBhvr>
                                        <p:cTn id="49" dur="500"/>
                                        <p:tgtEl>
                                          <p:spTgt spid="43"/>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trips(downRight)">
                                      <p:cBhvr>
                                        <p:cTn id="52" dur="500"/>
                                        <p:tgtEl>
                                          <p:spTgt spid="49"/>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box(in)">
                                      <p:cBhvr>
                                        <p:cTn id="55" dur="500"/>
                                        <p:tgtEl>
                                          <p:spTgt spid="6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box(in)">
                                      <p:cBhvr>
                                        <p:cTn id="58" dur="500"/>
                                        <p:tgtEl>
                                          <p:spTgt spid="5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ox(in)">
                                      <p:cBhvr>
                                        <p:cTn id="61" dur="500"/>
                                        <p:tgtEl>
                                          <p:spTgt spid="52"/>
                                        </p:tgtEl>
                                      </p:cBhvr>
                                    </p:animEffect>
                                  </p:childTnLst>
                                </p:cTn>
                              </p:par>
                              <p:par>
                                <p:cTn id="62" presetID="4" presetClass="entr" presetSubtype="16"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box(in)">
                                      <p:cBhvr>
                                        <p:cTn id="64" dur="500"/>
                                        <p:tgtEl>
                                          <p:spTgt spid="53"/>
                                        </p:tgtEl>
                                      </p:cBhvr>
                                    </p:animEffect>
                                  </p:childTnLst>
                                </p:cTn>
                              </p:par>
                              <p:par>
                                <p:cTn id="65" presetID="4"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ox(in)">
                                      <p:cBhvr>
                                        <p:cTn id="67" dur="500"/>
                                        <p:tgtEl>
                                          <p:spTgt spid="55"/>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ox(in)">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box(in)">
                                      <p:cBhvr>
                                        <p:cTn id="75" dur="500"/>
                                        <p:tgtEl>
                                          <p:spTgt spid="48"/>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box(in)">
                                      <p:cBhvr>
                                        <p:cTn id="78" dur="500"/>
                                        <p:tgtEl>
                                          <p:spTgt spid="50"/>
                                        </p:tgtEl>
                                      </p:cBhvr>
                                    </p:animEffect>
                                  </p:childTnLst>
                                </p:cTn>
                              </p:par>
                              <p:par>
                                <p:cTn id="79" presetID="18" presetClass="exit" presetSubtype="3" fill="hold" grpId="1" nodeType="withEffect">
                                  <p:stCondLst>
                                    <p:cond delay="0"/>
                                  </p:stCondLst>
                                  <p:childTnLst>
                                    <p:animEffect transition="out" filter="strips(upRight)">
                                      <p:cBhvr>
                                        <p:cTn id="80" dur="5000"/>
                                        <p:tgtEl>
                                          <p:spTgt spid="50"/>
                                        </p:tgtEl>
                                      </p:cBhvr>
                                    </p:animEffect>
                                    <p:set>
                                      <p:cBhvr>
                                        <p:cTn id="81" dur="1" fill="hold">
                                          <p:stCondLst>
                                            <p:cond delay="4999"/>
                                          </p:stCondLst>
                                        </p:cTn>
                                        <p:tgtEl>
                                          <p:spTgt spid="5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fade">
                                      <p:cBhvr>
                                        <p:cTn id="86" dur="1000"/>
                                        <p:tgtEl>
                                          <p:spTgt spid="69"/>
                                        </p:tgtEl>
                                      </p:cBhvr>
                                    </p:animEffect>
                                    <p:anim calcmode="lin" valueType="num">
                                      <p:cBhvr>
                                        <p:cTn id="87" dur="1000" fill="hold"/>
                                        <p:tgtEl>
                                          <p:spTgt spid="69"/>
                                        </p:tgtEl>
                                        <p:attrNameLst>
                                          <p:attrName>ppt_x</p:attrName>
                                        </p:attrNameLst>
                                      </p:cBhvr>
                                      <p:tavLst>
                                        <p:tav tm="0">
                                          <p:val>
                                            <p:strVal val="#ppt_x"/>
                                          </p:val>
                                        </p:tav>
                                        <p:tav tm="100000">
                                          <p:val>
                                            <p:strVal val="#ppt_x"/>
                                          </p:val>
                                        </p:tav>
                                      </p:tavLst>
                                    </p:anim>
                                    <p:anim calcmode="lin" valueType="num">
                                      <p:cBhvr>
                                        <p:cTn id="8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1" grpId="0" animBg="1"/>
      <p:bldP spid="42" grpId="0" animBg="1"/>
      <p:bldP spid="43" grpId="0" animBg="1"/>
      <p:bldP spid="44" grpId="0" animBg="1"/>
      <p:bldP spid="47" grpId="0" animBg="1"/>
      <p:bldP spid="49" grpId="0" animBg="1"/>
      <p:bldP spid="50" grpId="0" animBg="1"/>
      <p:bldP spid="50" grpId="1" animBg="1"/>
      <p:bldP spid="51" grpId="0" animBg="1"/>
      <p:bldP spid="52" grpId="0" animBg="1"/>
      <p:bldP spid="54" grpId="0"/>
      <p:bldP spid="56" grpId="0" animBg="1"/>
      <p:bldP spid="57" grpId="0" animBg="1"/>
      <p:bldP spid="58" grpId="0" animBg="1"/>
      <p:bldP spid="59" grpId="0" animBg="1"/>
      <p:bldP spid="60" grpId="0" animBg="1"/>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84"/>
        <p:cNvGrpSpPr/>
        <p:nvPr/>
      </p:nvGrpSpPr>
      <p:grpSpPr>
        <a:xfrm>
          <a:off x="0" y="0"/>
          <a:ext cx="0" cy="0"/>
          <a:chOff x="0" y="0"/>
          <a:chExt cx="0" cy="0"/>
        </a:xfrm>
      </p:grpSpPr>
      <p:sp>
        <p:nvSpPr>
          <p:cNvPr id="1985" name="Google Shape;1985;p59"/>
          <p:cNvSpPr txBox="1">
            <a:spLocks noGrp="1"/>
          </p:cNvSpPr>
          <p:nvPr>
            <p:ph type="title"/>
          </p:nvPr>
        </p:nvSpPr>
        <p:spPr>
          <a:xfrm>
            <a:off x="505992" y="134182"/>
            <a:ext cx="3959004" cy="3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Segoe UI Black" panose="020B0A02040204020203" pitchFamily="34" charset="0"/>
                <a:ea typeface="Segoe UI Black" panose="020B0A02040204020203" pitchFamily="34" charset="0"/>
              </a:rPr>
              <a:t>2. </a:t>
            </a:r>
            <a:r>
              <a:rPr lang="en-US" sz="2800" dirty="0" smtClean="0">
                <a:latin typeface="Segoe UI Black" panose="020B0A02040204020203" pitchFamily="34" charset="0"/>
                <a:ea typeface="Segoe UI Black" panose="020B0A02040204020203" pitchFamily="34" charset="0"/>
              </a:rPr>
              <a:t>C</a:t>
            </a:r>
            <a:r>
              <a:rPr lang="en" sz="2800" dirty="0" smtClean="0">
                <a:latin typeface="Segoe UI Black" panose="020B0A02040204020203" pitchFamily="34" charset="0"/>
                <a:ea typeface="Segoe UI Black" panose="020B0A02040204020203" pitchFamily="34" charset="0"/>
              </a:rPr>
              <a:t>ác loại nhiệt kế</a:t>
            </a:r>
            <a:endParaRPr sz="2800" dirty="0">
              <a:solidFill>
                <a:schemeClr val="accent3"/>
              </a:solidFill>
              <a:latin typeface="Segoe UI Black" panose="020B0A02040204020203" pitchFamily="34" charset="0"/>
              <a:ea typeface="Segoe UI Black" panose="020B0A02040204020203" pitchFamily="34" charset="0"/>
            </a:endParaRPr>
          </a:p>
        </p:txBody>
      </p:sp>
      <p:pic>
        <p:nvPicPr>
          <p:cNvPr id="51" name="Picture 4" descr="Thủy Tinh Công Nghiệp Lỏng Phòng Thí Nghiệm Rượu Nhiệt Kế Thủy Ngân Miễn  Phí - Buy Thủy Tinh Lỏng Phòng Thí Nghiệm Rượu Nhiệt Kế,Nhiệt Kế Thủy Ngân  Miễn Phí Rượu">
            <a:extLst>
              <a:ext uri="{FF2B5EF4-FFF2-40B4-BE49-F238E27FC236}">
                <a16:creationId xmlns:a16="http://schemas.microsoft.com/office/drawing/2014/main" id="{64C34124-ADCB-456C-8999-7D90B91024C0}"/>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18172" t="3728" r="18459" b="4278"/>
          <a:stretch/>
        </p:blipFill>
        <p:spPr bwMode="auto">
          <a:xfrm rot="19766324">
            <a:off x="-635395" y="1105965"/>
            <a:ext cx="2532058" cy="36758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Nhiệt kế y tế thường dùng để làm gì? Có độ chia hiển thị như thế nào? Hoạt  động dựa trên nguyên tắc nào? Khi Bác sỹ nói em đang bị sốt">
            <a:extLst>
              <a:ext uri="{FF2B5EF4-FFF2-40B4-BE49-F238E27FC236}">
                <a16:creationId xmlns:a16="http://schemas.microsoft.com/office/drawing/2014/main" id="{83C4B5C3-0825-4D70-92DC-040525BA10E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279594">
            <a:off x="-849264" y="1848704"/>
            <a:ext cx="4436043" cy="158987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E3C048D0-C40B-47D7-9D78-584231D308E7}"/>
              </a:ext>
            </a:extLst>
          </p:cNvPr>
          <p:cNvPicPr>
            <a:picLocks noChangeAspect="1"/>
          </p:cNvPicPr>
          <p:nvPr/>
        </p:nvPicPr>
        <p:blipFill>
          <a:blip r:embed="rId5"/>
          <a:stretch>
            <a:fillRect/>
          </a:stretch>
        </p:blipFill>
        <p:spPr>
          <a:xfrm>
            <a:off x="1810207" y="1086359"/>
            <a:ext cx="841707" cy="3691640"/>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44538" flipH="1">
            <a:off x="2659383" y="1041290"/>
            <a:ext cx="1841403" cy="3094795"/>
          </a:xfrm>
          <a:prstGeom prst="rect">
            <a:avLst/>
          </a:prstGeom>
        </p:spPr>
      </p:pic>
      <p:sp>
        <p:nvSpPr>
          <p:cNvPr id="55" name="TextBox 54">
            <a:extLst>
              <a:ext uri="{FF2B5EF4-FFF2-40B4-BE49-F238E27FC236}">
                <a16:creationId xmlns:a16="http://schemas.microsoft.com/office/drawing/2014/main" id="{DB242C30-3935-4FFD-A221-016BB2CC8EE6}"/>
              </a:ext>
            </a:extLst>
          </p:cNvPr>
          <p:cNvSpPr txBox="1"/>
          <p:nvPr/>
        </p:nvSpPr>
        <p:spPr>
          <a:xfrm rot="340549">
            <a:off x="4495064" y="1080630"/>
            <a:ext cx="3858501" cy="3416320"/>
          </a:xfrm>
          <a:prstGeom prst="rect">
            <a:avLst/>
          </a:prstGeom>
          <a:noFill/>
        </p:spPr>
        <p:txBody>
          <a:bodyPr wrap="square" rtlCol="0">
            <a:spAutoFit/>
          </a:bodyPr>
          <a:lstStyle/>
          <a:p>
            <a:pPr algn="just">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24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là</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cụ</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đo</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độ</a:t>
            </a:r>
            <a:endPar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loại</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nhau</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rượu</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thủy</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ngân</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nhiệt</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hồng</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ngoại</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wipe(down)">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
                                            <p:txEl>
                                              <p:pRg st="1" end="1"/>
                                            </p:txEl>
                                          </p:spTgt>
                                        </p:tgtEl>
                                        <p:attrNameLst>
                                          <p:attrName>style.visibility</p:attrName>
                                        </p:attrNameLst>
                                      </p:cBhvr>
                                      <p:to>
                                        <p:strVal val="visible"/>
                                      </p:to>
                                    </p:set>
                                    <p:animEffect transition="in" filter="wipe(down)">
                                      <p:cBhvr>
                                        <p:cTn id="12"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94"/>
        <p:cNvGrpSpPr/>
        <p:nvPr/>
      </p:nvGrpSpPr>
      <p:grpSpPr>
        <a:xfrm>
          <a:off x="0" y="0"/>
          <a:ext cx="0" cy="0"/>
          <a:chOff x="0" y="0"/>
          <a:chExt cx="0" cy="0"/>
        </a:xfrm>
      </p:grpSpPr>
      <p:sp>
        <p:nvSpPr>
          <p:cNvPr id="1395" name="Google Shape;1395;p61"/>
          <p:cNvSpPr/>
          <p:nvPr/>
        </p:nvSpPr>
        <p:spPr>
          <a:xfrm rot="10800000" flipH="1">
            <a:off x="2690030" y="272619"/>
            <a:ext cx="3705578" cy="680412"/>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0" name="Google Shape;1410;p61"/>
          <p:cNvGrpSpPr/>
          <p:nvPr/>
        </p:nvGrpSpPr>
        <p:grpSpPr>
          <a:xfrm rot="1224314">
            <a:off x="2945289" y="3997103"/>
            <a:ext cx="2744256" cy="1374148"/>
            <a:chOff x="7110451" y="4123771"/>
            <a:chExt cx="2429676" cy="1216626"/>
          </a:xfrm>
          <a:solidFill>
            <a:schemeClr val="tx2"/>
          </a:solidFill>
        </p:grpSpPr>
        <p:sp>
          <p:nvSpPr>
            <p:cNvPr id="1411" name="Google Shape;1411;p61"/>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grpFill/>
            <a:ln>
              <a:solidFill>
                <a:schemeClr val="tx2">
                  <a:lumMod val="50000"/>
                </a:schemeClr>
              </a:solid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1"/>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3" name="Google Shape;1413;p61"/>
          <p:cNvSpPr/>
          <p:nvPr/>
        </p:nvSpPr>
        <p:spPr>
          <a:xfrm flipH="1">
            <a:off x="515454" y="2992525"/>
            <a:ext cx="2739428" cy="1485337"/>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1"/>
          <p:cNvSpPr/>
          <p:nvPr/>
        </p:nvSpPr>
        <p:spPr>
          <a:xfrm>
            <a:off x="5889042" y="1481412"/>
            <a:ext cx="2739335" cy="1424775"/>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1"/>
          <p:cNvSpPr/>
          <p:nvPr/>
        </p:nvSpPr>
        <p:spPr>
          <a:xfrm flipH="1">
            <a:off x="5889152" y="3020327"/>
            <a:ext cx="2739348" cy="148538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515500" y="1412500"/>
            <a:ext cx="2739447" cy="1424788"/>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txBox="1">
            <a:spLocks noGrp="1"/>
          </p:cNvSpPr>
          <p:nvPr>
            <p:ph type="title"/>
          </p:nvPr>
        </p:nvSpPr>
        <p:spPr>
          <a:xfrm>
            <a:off x="2552317" y="372831"/>
            <a:ext cx="3981000" cy="4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Segoe UI Black" panose="020B0A02040204020203" pitchFamily="34" charset="0"/>
                <a:ea typeface="Segoe UI Black" panose="020B0A02040204020203" pitchFamily="34" charset="0"/>
              </a:rPr>
              <a:t>C</a:t>
            </a:r>
            <a:r>
              <a:rPr lang="en" dirty="0" smtClean="0">
                <a:latin typeface="Segoe UI Black" panose="020B0A02040204020203" pitchFamily="34" charset="0"/>
                <a:ea typeface="Segoe UI Black" panose="020B0A02040204020203" pitchFamily="34" charset="0"/>
              </a:rPr>
              <a:t>ấu tạo nhiệt kế</a:t>
            </a:r>
            <a:endParaRPr dirty="0">
              <a:latin typeface="Segoe UI Black" panose="020B0A02040204020203" pitchFamily="34" charset="0"/>
              <a:ea typeface="Segoe UI Black" panose="020B0A02040204020203" pitchFamily="34" charset="0"/>
            </a:endParaRPr>
          </a:p>
        </p:txBody>
      </p:sp>
      <p:sp>
        <p:nvSpPr>
          <p:cNvPr id="1419" name="Google Shape;1419;p61"/>
          <p:cNvSpPr txBox="1">
            <a:spLocks noGrp="1"/>
          </p:cNvSpPr>
          <p:nvPr>
            <p:ph type="title" idx="4294967295"/>
          </p:nvPr>
        </p:nvSpPr>
        <p:spPr>
          <a:xfrm>
            <a:off x="700391" y="1668775"/>
            <a:ext cx="2333192" cy="9008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solidFill>
                  <a:schemeClr val="accent2">
                    <a:lumMod val="75000"/>
                  </a:schemeClr>
                </a:solidFill>
                <a:latin typeface="Bahnschrift SemiBold SemiConden" panose="020B0502040204020203" pitchFamily="34" charset="0"/>
              </a:rPr>
              <a:t>V</a:t>
            </a:r>
            <a:r>
              <a:rPr lang="en" sz="3200" dirty="0" smtClean="0">
                <a:solidFill>
                  <a:schemeClr val="accent2">
                    <a:lumMod val="75000"/>
                  </a:schemeClr>
                </a:solidFill>
                <a:latin typeface="Bahnschrift SemiBold SemiConden" panose="020B0502040204020203" pitchFamily="34" charset="0"/>
              </a:rPr>
              <a:t>ỏ nhiệt kế</a:t>
            </a:r>
            <a:endParaRPr sz="3200" dirty="0">
              <a:solidFill>
                <a:schemeClr val="accent2">
                  <a:lumMod val="75000"/>
                </a:schemeClr>
              </a:solidFill>
              <a:latin typeface="Bahnschrift SemiBold SemiConden" panose="020B0502040204020203" pitchFamily="34" charset="0"/>
            </a:endParaRPr>
          </a:p>
        </p:txBody>
      </p:sp>
      <p:sp>
        <p:nvSpPr>
          <p:cNvPr id="1421" name="Google Shape;1421;p61"/>
          <p:cNvSpPr txBox="1">
            <a:spLocks noGrp="1"/>
          </p:cNvSpPr>
          <p:nvPr>
            <p:ph type="title" idx="4294967295"/>
          </p:nvPr>
        </p:nvSpPr>
        <p:spPr>
          <a:xfrm>
            <a:off x="778566" y="3396957"/>
            <a:ext cx="2034300" cy="40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chemeClr val="accent2">
                    <a:lumMod val="75000"/>
                  </a:schemeClr>
                </a:solidFill>
                <a:latin typeface="Bahnschrift SemiBold SemiConden" panose="020B0502040204020203" pitchFamily="34" charset="0"/>
              </a:rPr>
              <a:t>Thang </a:t>
            </a:r>
            <a:br>
              <a:rPr lang="en" sz="3200" dirty="0" smtClean="0">
                <a:solidFill>
                  <a:schemeClr val="accent2">
                    <a:lumMod val="75000"/>
                  </a:schemeClr>
                </a:solidFill>
                <a:latin typeface="Bahnschrift SemiBold SemiConden" panose="020B0502040204020203" pitchFamily="34" charset="0"/>
              </a:rPr>
            </a:br>
            <a:r>
              <a:rPr lang="en" sz="3200" dirty="0" smtClean="0">
                <a:solidFill>
                  <a:schemeClr val="accent2">
                    <a:lumMod val="75000"/>
                  </a:schemeClr>
                </a:solidFill>
                <a:latin typeface="Bahnschrift SemiBold SemiConden" panose="020B0502040204020203" pitchFamily="34" charset="0"/>
              </a:rPr>
              <a:t>chia độ</a:t>
            </a:r>
            <a:endParaRPr sz="3200" dirty="0">
              <a:solidFill>
                <a:schemeClr val="accent2">
                  <a:lumMod val="75000"/>
                </a:schemeClr>
              </a:solidFill>
              <a:latin typeface="Bahnschrift SemiBold SemiConden" panose="020B0502040204020203" pitchFamily="34" charset="0"/>
            </a:endParaRPr>
          </a:p>
        </p:txBody>
      </p:sp>
      <p:sp>
        <p:nvSpPr>
          <p:cNvPr id="1423" name="Google Shape;1423;p61"/>
          <p:cNvSpPr txBox="1">
            <a:spLocks noGrp="1"/>
          </p:cNvSpPr>
          <p:nvPr>
            <p:ph type="title" idx="4294967295"/>
          </p:nvPr>
        </p:nvSpPr>
        <p:spPr>
          <a:xfrm>
            <a:off x="6260205" y="1896606"/>
            <a:ext cx="1964588" cy="40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solidFill>
                  <a:schemeClr val="accent2">
                    <a:lumMod val="75000"/>
                  </a:schemeClr>
                </a:solidFill>
                <a:latin typeface="Bahnschrift SemiBold SemiConden" panose="020B0502040204020203" pitchFamily="34" charset="0"/>
              </a:rPr>
              <a:t>C</a:t>
            </a:r>
            <a:r>
              <a:rPr lang="en" sz="3200" dirty="0" smtClean="0">
                <a:solidFill>
                  <a:schemeClr val="accent2">
                    <a:lumMod val="75000"/>
                  </a:schemeClr>
                </a:solidFill>
                <a:latin typeface="Bahnschrift SemiBold SemiConden" panose="020B0502040204020203" pitchFamily="34" charset="0"/>
              </a:rPr>
              <a:t>ột </a:t>
            </a:r>
            <a:br>
              <a:rPr lang="en" sz="3200" dirty="0" smtClean="0">
                <a:solidFill>
                  <a:schemeClr val="accent2">
                    <a:lumMod val="75000"/>
                  </a:schemeClr>
                </a:solidFill>
                <a:latin typeface="Bahnschrift SemiBold SemiConden" panose="020B0502040204020203" pitchFamily="34" charset="0"/>
              </a:rPr>
            </a:br>
            <a:r>
              <a:rPr lang="en" sz="3200" dirty="0" smtClean="0">
                <a:solidFill>
                  <a:schemeClr val="accent2">
                    <a:lumMod val="75000"/>
                  </a:schemeClr>
                </a:solidFill>
                <a:latin typeface="Bahnschrift SemiBold SemiConden" panose="020B0502040204020203" pitchFamily="34" charset="0"/>
              </a:rPr>
              <a:t>chất lỏng</a:t>
            </a:r>
            <a:endParaRPr sz="3200" dirty="0">
              <a:solidFill>
                <a:schemeClr val="accent2">
                  <a:lumMod val="75000"/>
                </a:schemeClr>
              </a:solidFill>
              <a:latin typeface="Bahnschrift SemiBold SemiConden" panose="020B0502040204020203" pitchFamily="34" charset="0"/>
            </a:endParaRPr>
          </a:p>
        </p:txBody>
      </p:sp>
      <p:sp>
        <p:nvSpPr>
          <p:cNvPr id="1425" name="Google Shape;1425;p61"/>
          <p:cNvSpPr txBox="1">
            <a:spLocks noGrp="1"/>
          </p:cNvSpPr>
          <p:nvPr>
            <p:ph type="title" idx="4294967295"/>
          </p:nvPr>
        </p:nvSpPr>
        <p:spPr>
          <a:xfrm>
            <a:off x="6213276" y="3301058"/>
            <a:ext cx="2219180" cy="8622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accent2">
                    <a:lumMod val="75000"/>
                  </a:schemeClr>
                </a:solidFill>
                <a:latin typeface="Bahnschrift SemiBold" panose="020B0502040204020203" pitchFamily="34" charset="0"/>
              </a:rPr>
              <a:t>B</a:t>
            </a:r>
            <a:r>
              <a:rPr lang="en" dirty="0" smtClean="0">
                <a:solidFill>
                  <a:schemeClr val="accent2">
                    <a:lumMod val="75000"/>
                  </a:schemeClr>
                </a:solidFill>
                <a:latin typeface="Bahnschrift SemiBold" panose="020B0502040204020203" pitchFamily="34" charset="0"/>
              </a:rPr>
              <a:t>ầu đựng thủy ngân</a:t>
            </a:r>
            <a:endParaRPr dirty="0">
              <a:solidFill>
                <a:schemeClr val="accent2">
                  <a:lumMod val="75000"/>
                </a:schemeClr>
              </a:solidFill>
              <a:latin typeface="Bahnschrift SemiBold" panose="020B0502040204020203"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000" t="10024" r="47535" b="9219"/>
          <a:stretch/>
        </p:blipFill>
        <p:spPr>
          <a:xfrm>
            <a:off x="3268493" y="1102106"/>
            <a:ext cx="758757" cy="3797876"/>
          </a:xfrm>
          <a:prstGeom prst="rect">
            <a:avLst/>
          </a:prstGeom>
        </p:spPr>
      </p:pic>
      <p:pic>
        <p:nvPicPr>
          <p:cNvPr id="43" name="Picture 6" descr="Nhiệt kế y tế thường dùng để làm gì? Có độ chia hiển thị như thế nào? Hoạt  động dựa trên nguyên tắc nào? Khi Bác sỹ nói em đang bị sốt">
            <a:extLst>
              <a:ext uri="{FF2B5EF4-FFF2-40B4-BE49-F238E27FC236}">
                <a16:creationId xmlns:a16="http://schemas.microsoft.com/office/drawing/2014/main" id="{83C4B5C3-0825-4D70-92DC-040525BA10E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555909">
            <a:off x="2522913" y="1818055"/>
            <a:ext cx="3694467" cy="18348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E3C048D0-C40B-47D7-9D78-584231D308E7}"/>
              </a:ext>
            </a:extLst>
          </p:cNvPr>
          <p:cNvPicPr>
            <a:picLocks noChangeAspect="1"/>
          </p:cNvPicPr>
          <p:nvPr/>
        </p:nvPicPr>
        <p:blipFill>
          <a:blip r:embed="rId5"/>
          <a:stretch>
            <a:fillRect/>
          </a:stretch>
        </p:blipFill>
        <p:spPr>
          <a:xfrm>
            <a:off x="4758488" y="1155224"/>
            <a:ext cx="841707" cy="3691640"/>
          </a:xfrm>
          <a:prstGeom prst="rect">
            <a:avLst/>
          </a:prstGeom>
        </p:spPr>
      </p:pic>
      <p:cxnSp>
        <p:nvCxnSpPr>
          <p:cNvPr id="17" name="Straight Arrow Connector 16"/>
          <p:cNvCxnSpPr/>
          <p:nvPr/>
        </p:nvCxnSpPr>
        <p:spPr>
          <a:xfrm flipH="1">
            <a:off x="3647873" y="3735193"/>
            <a:ext cx="2683560" cy="856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370146" y="3735193"/>
            <a:ext cx="1974909" cy="8301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5176814" y="3735193"/>
            <a:ext cx="1168241" cy="7426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911913" y="2124894"/>
            <a:ext cx="605453" cy="834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943097" y="1862808"/>
            <a:ext cx="1170957" cy="2761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935250" y="1336703"/>
            <a:ext cx="2054403" cy="7881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3647873" y="2002553"/>
            <a:ext cx="2669938" cy="8347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4341258" y="2002553"/>
            <a:ext cx="1990176" cy="1557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5225491" y="2002553"/>
            <a:ext cx="1105943" cy="1159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789529" y="3713666"/>
            <a:ext cx="2060518" cy="3137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820713" y="3314934"/>
            <a:ext cx="1366132" cy="7265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812866" y="3060350"/>
            <a:ext cx="728330" cy="967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4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animEffect transition="in" filter="fade">
                                      <p:cBhvr>
                                        <p:cTn id="14" dur="500"/>
                                        <p:tgtEl>
                                          <p:spTgt spid="79"/>
                                        </p:tgtEl>
                                      </p:cBhvr>
                                    </p:animEffect>
                                  </p:childTnLst>
                                </p:cTn>
                              </p:par>
                              <p:par>
                                <p:cTn id="15" presetID="53" presetClass="entr" presetSubtype="16"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16"/>
                                        </p:tgtEl>
                                        <p:attrNameLst>
                                          <p:attrName>style.visibility</p:attrName>
                                        </p:attrNameLst>
                                      </p:cBhvr>
                                      <p:to>
                                        <p:strVal val="visible"/>
                                      </p:to>
                                    </p:set>
                                    <p:anim calcmode="lin" valueType="num">
                                      <p:cBhvr>
                                        <p:cTn id="22" dur="500" fill="hold"/>
                                        <p:tgtEl>
                                          <p:spTgt spid="1416"/>
                                        </p:tgtEl>
                                        <p:attrNameLst>
                                          <p:attrName>ppt_w</p:attrName>
                                        </p:attrNameLst>
                                      </p:cBhvr>
                                      <p:tavLst>
                                        <p:tav tm="0">
                                          <p:val>
                                            <p:fltVal val="0"/>
                                          </p:val>
                                        </p:tav>
                                        <p:tav tm="100000">
                                          <p:val>
                                            <p:strVal val="#ppt_w"/>
                                          </p:val>
                                        </p:tav>
                                      </p:tavLst>
                                    </p:anim>
                                    <p:anim calcmode="lin" valueType="num">
                                      <p:cBhvr>
                                        <p:cTn id="23" dur="500" fill="hold"/>
                                        <p:tgtEl>
                                          <p:spTgt spid="1416"/>
                                        </p:tgtEl>
                                        <p:attrNameLst>
                                          <p:attrName>ppt_h</p:attrName>
                                        </p:attrNameLst>
                                      </p:cBhvr>
                                      <p:tavLst>
                                        <p:tav tm="0">
                                          <p:val>
                                            <p:fltVal val="0"/>
                                          </p:val>
                                        </p:tav>
                                        <p:tav tm="100000">
                                          <p:val>
                                            <p:strVal val="#ppt_h"/>
                                          </p:val>
                                        </p:tav>
                                      </p:tavLst>
                                    </p:anim>
                                    <p:animEffect transition="in" filter="fade">
                                      <p:cBhvr>
                                        <p:cTn id="24" dur="500"/>
                                        <p:tgtEl>
                                          <p:spTgt spid="14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19"/>
                                        </p:tgtEl>
                                        <p:attrNameLst>
                                          <p:attrName>style.visibility</p:attrName>
                                        </p:attrNameLst>
                                      </p:cBhvr>
                                      <p:to>
                                        <p:strVal val="visible"/>
                                      </p:to>
                                    </p:set>
                                    <p:anim calcmode="lin" valueType="num">
                                      <p:cBhvr>
                                        <p:cTn id="27" dur="500" fill="hold"/>
                                        <p:tgtEl>
                                          <p:spTgt spid="1419"/>
                                        </p:tgtEl>
                                        <p:attrNameLst>
                                          <p:attrName>ppt_w</p:attrName>
                                        </p:attrNameLst>
                                      </p:cBhvr>
                                      <p:tavLst>
                                        <p:tav tm="0">
                                          <p:val>
                                            <p:fltVal val="0"/>
                                          </p:val>
                                        </p:tav>
                                        <p:tav tm="100000">
                                          <p:val>
                                            <p:strVal val="#ppt_w"/>
                                          </p:val>
                                        </p:tav>
                                      </p:tavLst>
                                    </p:anim>
                                    <p:anim calcmode="lin" valueType="num">
                                      <p:cBhvr>
                                        <p:cTn id="28" dur="500" fill="hold"/>
                                        <p:tgtEl>
                                          <p:spTgt spid="1419"/>
                                        </p:tgtEl>
                                        <p:attrNameLst>
                                          <p:attrName>ppt_h</p:attrName>
                                        </p:attrNameLst>
                                      </p:cBhvr>
                                      <p:tavLst>
                                        <p:tav tm="0">
                                          <p:val>
                                            <p:fltVal val="0"/>
                                          </p:val>
                                        </p:tav>
                                        <p:tav tm="100000">
                                          <p:val>
                                            <p:strVal val="#ppt_h"/>
                                          </p:val>
                                        </p:tav>
                                      </p:tavLst>
                                    </p:anim>
                                    <p:animEffect transition="in" filter="fade">
                                      <p:cBhvr>
                                        <p:cTn id="29" dur="500"/>
                                        <p:tgtEl>
                                          <p:spTgt spid="14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p:cTn id="34" dur="500" fill="hold"/>
                                        <p:tgtEl>
                                          <p:spTgt spid="92"/>
                                        </p:tgtEl>
                                        <p:attrNameLst>
                                          <p:attrName>ppt_w</p:attrName>
                                        </p:attrNameLst>
                                      </p:cBhvr>
                                      <p:tavLst>
                                        <p:tav tm="0">
                                          <p:val>
                                            <p:fltVal val="0"/>
                                          </p:val>
                                        </p:tav>
                                        <p:tav tm="100000">
                                          <p:val>
                                            <p:strVal val="#ppt_w"/>
                                          </p:val>
                                        </p:tav>
                                      </p:tavLst>
                                    </p:anim>
                                    <p:anim calcmode="lin" valueType="num">
                                      <p:cBhvr>
                                        <p:cTn id="35" dur="500" fill="hold"/>
                                        <p:tgtEl>
                                          <p:spTgt spid="92"/>
                                        </p:tgtEl>
                                        <p:attrNameLst>
                                          <p:attrName>ppt_h</p:attrName>
                                        </p:attrNameLst>
                                      </p:cBhvr>
                                      <p:tavLst>
                                        <p:tav tm="0">
                                          <p:val>
                                            <p:fltVal val="0"/>
                                          </p:val>
                                        </p:tav>
                                        <p:tav tm="100000">
                                          <p:val>
                                            <p:strVal val="#ppt_h"/>
                                          </p:val>
                                        </p:tav>
                                      </p:tavLst>
                                    </p:anim>
                                    <p:animEffect transition="in" filter="fade">
                                      <p:cBhvr>
                                        <p:cTn id="36" dur="500"/>
                                        <p:tgtEl>
                                          <p:spTgt spid="92"/>
                                        </p:tgtEl>
                                      </p:cBhvr>
                                    </p:animEffect>
                                  </p:childTnLst>
                                </p:cTn>
                              </p:par>
                              <p:par>
                                <p:cTn id="37" presetID="53" presetClass="entr" presetSubtype="16"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p:cTn id="39" dur="500" fill="hold"/>
                                        <p:tgtEl>
                                          <p:spTgt spid="93"/>
                                        </p:tgtEl>
                                        <p:attrNameLst>
                                          <p:attrName>ppt_w</p:attrName>
                                        </p:attrNameLst>
                                      </p:cBhvr>
                                      <p:tavLst>
                                        <p:tav tm="0">
                                          <p:val>
                                            <p:fltVal val="0"/>
                                          </p:val>
                                        </p:tav>
                                        <p:tav tm="100000">
                                          <p:val>
                                            <p:strVal val="#ppt_w"/>
                                          </p:val>
                                        </p:tav>
                                      </p:tavLst>
                                    </p:anim>
                                    <p:anim calcmode="lin" valueType="num">
                                      <p:cBhvr>
                                        <p:cTn id="40" dur="500" fill="hold"/>
                                        <p:tgtEl>
                                          <p:spTgt spid="93"/>
                                        </p:tgtEl>
                                        <p:attrNameLst>
                                          <p:attrName>ppt_h</p:attrName>
                                        </p:attrNameLst>
                                      </p:cBhvr>
                                      <p:tavLst>
                                        <p:tav tm="0">
                                          <p:val>
                                            <p:fltVal val="0"/>
                                          </p:val>
                                        </p:tav>
                                        <p:tav tm="100000">
                                          <p:val>
                                            <p:strVal val="#ppt_h"/>
                                          </p:val>
                                        </p:tav>
                                      </p:tavLst>
                                    </p:anim>
                                    <p:animEffect transition="in" filter="fade">
                                      <p:cBhvr>
                                        <p:cTn id="41" dur="500"/>
                                        <p:tgtEl>
                                          <p:spTgt spid="93"/>
                                        </p:tgtEl>
                                      </p:cBhvr>
                                    </p:animEffect>
                                  </p:childTnLst>
                                </p:cTn>
                              </p:par>
                              <p:par>
                                <p:cTn id="42" presetID="53" presetClass="entr" presetSubtype="16" fill="hold" nodeType="with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14"/>
                                        </p:tgtEl>
                                        <p:attrNameLst>
                                          <p:attrName>style.visibility</p:attrName>
                                        </p:attrNameLst>
                                      </p:cBhvr>
                                      <p:to>
                                        <p:strVal val="visible"/>
                                      </p:to>
                                    </p:set>
                                    <p:anim calcmode="lin" valueType="num">
                                      <p:cBhvr>
                                        <p:cTn id="49" dur="500" fill="hold"/>
                                        <p:tgtEl>
                                          <p:spTgt spid="1414"/>
                                        </p:tgtEl>
                                        <p:attrNameLst>
                                          <p:attrName>ppt_w</p:attrName>
                                        </p:attrNameLst>
                                      </p:cBhvr>
                                      <p:tavLst>
                                        <p:tav tm="0">
                                          <p:val>
                                            <p:fltVal val="0"/>
                                          </p:val>
                                        </p:tav>
                                        <p:tav tm="100000">
                                          <p:val>
                                            <p:strVal val="#ppt_w"/>
                                          </p:val>
                                        </p:tav>
                                      </p:tavLst>
                                    </p:anim>
                                    <p:anim calcmode="lin" valueType="num">
                                      <p:cBhvr>
                                        <p:cTn id="50" dur="500" fill="hold"/>
                                        <p:tgtEl>
                                          <p:spTgt spid="1414"/>
                                        </p:tgtEl>
                                        <p:attrNameLst>
                                          <p:attrName>ppt_h</p:attrName>
                                        </p:attrNameLst>
                                      </p:cBhvr>
                                      <p:tavLst>
                                        <p:tav tm="0">
                                          <p:val>
                                            <p:fltVal val="0"/>
                                          </p:val>
                                        </p:tav>
                                        <p:tav tm="100000">
                                          <p:val>
                                            <p:strVal val="#ppt_h"/>
                                          </p:val>
                                        </p:tav>
                                      </p:tavLst>
                                    </p:anim>
                                    <p:animEffect transition="in" filter="fade">
                                      <p:cBhvr>
                                        <p:cTn id="51" dur="500"/>
                                        <p:tgtEl>
                                          <p:spTgt spid="14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23"/>
                                        </p:tgtEl>
                                        <p:attrNameLst>
                                          <p:attrName>style.visibility</p:attrName>
                                        </p:attrNameLst>
                                      </p:cBhvr>
                                      <p:to>
                                        <p:strVal val="visible"/>
                                      </p:to>
                                    </p:set>
                                    <p:anim calcmode="lin" valueType="num">
                                      <p:cBhvr>
                                        <p:cTn id="54" dur="500" fill="hold"/>
                                        <p:tgtEl>
                                          <p:spTgt spid="1423"/>
                                        </p:tgtEl>
                                        <p:attrNameLst>
                                          <p:attrName>ppt_w</p:attrName>
                                        </p:attrNameLst>
                                      </p:cBhvr>
                                      <p:tavLst>
                                        <p:tav tm="0">
                                          <p:val>
                                            <p:fltVal val="0"/>
                                          </p:val>
                                        </p:tav>
                                        <p:tav tm="100000">
                                          <p:val>
                                            <p:strVal val="#ppt_w"/>
                                          </p:val>
                                        </p:tav>
                                      </p:tavLst>
                                    </p:anim>
                                    <p:anim calcmode="lin" valueType="num">
                                      <p:cBhvr>
                                        <p:cTn id="55" dur="500" fill="hold"/>
                                        <p:tgtEl>
                                          <p:spTgt spid="1423"/>
                                        </p:tgtEl>
                                        <p:attrNameLst>
                                          <p:attrName>ppt_h</p:attrName>
                                        </p:attrNameLst>
                                      </p:cBhvr>
                                      <p:tavLst>
                                        <p:tav tm="0">
                                          <p:val>
                                            <p:fltVal val="0"/>
                                          </p:val>
                                        </p:tav>
                                        <p:tav tm="100000">
                                          <p:val>
                                            <p:strVal val="#ppt_h"/>
                                          </p:val>
                                        </p:tav>
                                      </p:tavLst>
                                    </p:anim>
                                    <p:animEffect transition="in" filter="fade">
                                      <p:cBhvr>
                                        <p:cTn id="56" dur="500"/>
                                        <p:tgtEl>
                                          <p:spTgt spid="142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par>
                                <p:cTn id="64" presetID="53" presetClass="entr" presetSubtype="16" fill="hold" nodeType="withEffect">
                                  <p:stCondLst>
                                    <p:cond delay="0"/>
                                  </p:stCondLst>
                                  <p:childTnLst>
                                    <p:set>
                                      <p:cBhvr>
                                        <p:cTn id="65" dur="1" fill="hold">
                                          <p:stCondLst>
                                            <p:cond delay="0"/>
                                          </p:stCondLst>
                                        </p:cTn>
                                        <p:tgtEl>
                                          <p:spTgt spid="98"/>
                                        </p:tgtEl>
                                        <p:attrNameLst>
                                          <p:attrName>style.visibility</p:attrName>
                                        </p:attrNameLst>
                                      </p:cBhvr>
                                      <p:to>
                                        <p:strVal val="visible"/>
                                      </p:to>
                                    </p:set>
                                    <p:anim calcmode="lin" valueType="num">
                                      <p:cBhvr>
                                        <p:cTn id="66" dur="500" fill="hold"/>
                                        <p:tgtEl>
                                          <p:spTgt spid="98"/>
                                        </p:tgtEl>
                                        <p:attrNameLst>
                                          <p:attrName>ppt_w</p:attrName>
                                        </p:attrNameLst>
                                      </p:cBhvr>
                                      <p:tavLst>
                                        <p:tav tm="0">
                                          <p:val>
                                            <p:fltVal val="0"/>
                                          </p:val>
                                        </p:tav>
                                        <p:tav tm="100000">
                                          <p:val>
                                            <p:strVal val="#ppt_w"/>
                                          </p:val>
                                        </p:tav>
                                      </p:tavLst>
                                    </p:anim>
                                    <p:anim calcmode="lin" valueType="num">
                                      <p:cBhvr>
                                        <p:cTn id="67" dur="500" fill="hold"/>
                                        <p:tgtEl>
                                          <p:spTgt spid="98"/>
                                        </p:tgtEl>
                                        <p:attrNameLst>
                                          <p:attrName>ppt_h</p:attrName>
                                        </p:attrNameLst>
                                      </p:cBhvr>
                                      <p:tavLst>
                                        <p:tav tm="0">
                                          <p:val>
                                            <p:fltVal val="0"/>
                                          </p:val>
                                        </p:tav>
                                        <p:tav tm="100000">
                                          <p:val>
                                            <p:strVal val="#ppt_h"/>
                                          </p:val>
                                        </p:tav>
                                      </p:tavLst>
                                    </p:anim>
                                    <p:animEffect transition="in" filter="fade">
                                      <p:cBhvr>
                                        <p:cTn id="68" dur="500"/>
                                        <p:tgtEl>
                                          <p:spTgt spid="98"/>
                                        </p:tgtEl>
                                      </p:cBhvr>
                                    </p:animEffect>
                                  </p:childTnLst>
                                </p:cTn>
                              </p:par>
                              <p:par>
                                <p:cTn id="69" presetID="53" presetClass="entr" presetSubtype="16"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anim calcmode="lin" valueType="num">
                                      <p:cBhvr>
                                        <p:cTn id="71" dur="500" fill="hold"/>
                                        <p:tgtEl>
                                          <p:spTgt spid="97"/>
                                        </p:tgtEl>
                                        <p:attrNameLst>
                                          <p:attrName>ppt_w</p:attrName>
                                        </p:attrNameLst>
                                      </p:cBhvr>
                                      <p:tavLst>
                                        <p:tav tm="0">
                                          <p:val>
                                            <p:fltVal val="0"/>
                                          </p:val>
                                        </p:tav>
                                        <p:tav tm="100000">
                                          <p:val>
                                            <p:strVal val="#ppt_w"/>
                                          </p:val>
                                        </p:tav>
                                      </p:tavLst>
                                    </p:anim>
                                    <p:anim calcmode="lin" valueType="num">
                                      <p:cBhvr>
                                        <p:cTn id="72" dur="500" fill="hold"/>
                                        <p:tgtEl>
                                          <p:spTgt spid="97"/>
                                        </p:tgtEl>
                                        <p:attrNameLst>
                                          <p:attrName>ppt_h</p:attrName>
                                        </p:attrNameLst>
                                      </p:cBhvr>
                                      <p:tavLst>
                                        <p:tav tm="0">
                                          <p:val>
                                            <p:fltVal val="0"/>
                                          </p:val>
                                        </p:tav>
                                        <p:tav tm="100000">
                                          <p:val>
                                            <p:strVal val="#ppt_h"/>
                                          </p:val>
                                        </p:tav>
                                      </p:tavLst>
                                    </p:anim>
                                    <p:animEffect transition="in" filter="fade">
                                      <p:cBhvr>
                                        <p:cTn id="73" dur="500"/>
                                        <p:tgtEl>
                                          <p:spTgt spid="9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21"/>
                                        </p:tgtEl>
                                        <p:attrNameLst>
                                          <p:attrName>style.visibility</p:attrName>
                                        </p:attrNameLst>
                                      </p:cBhvr>
                                      <p:to>
                                        <p:strVal val="visible"/>
                                      </p:to>
                                    </p:set>
                                    <p:anim calcmode="lin" valueType="num">
                                      <p:cBhvr>
                                        <p:cTn id="76" dur="500" fill="hold"/>
                                        <p:tgtEl>
                                          <p:spTgt spid="1421"/>
                                        </p:tgtEl>
                                        <p:attrNameLst>
                                          <p:attrName>ppt_w</p:attrName>
                                        </p:attrNameLst>
                                      </p:cBhvr>
                                      <p:tavLst>
                                        <p:tav tm="0">
                                          <p:val>
                                            <p:fltVal val="0"/>
                                          </p:val>
                                        </p:tav>
                                        <p:tav tm="100000">
                                          <p:val>
                                            <p:strVal val="#ppt_w"/>
                                          </p:val>
                                        </p:tav>
                                      </p:tavLst>
                                    </p:anim>
                                    <p:anim calcmode="lin" valueType="num">
                                      <p:cBhvr>
                                        <p:cTn id="77" dur="500" fill="hold"/>
                                        <p:tgtEl>
                                          <p:spTgt spid="1421"/>
                                        </p:tgtEl>
                                        <p:attrNameLst>
                                          <p:attrName>ppt_h</p:attrName>
                                        </p:attrNameLst>
                                      </p:cBhvr>
                                      <p:tavLst>
                                        <p:tav tm="0">
                                          <p:val>
                                            <p:fltVal val="0"/>
                                          </p:val>
                                        </p:tav>
                                        <p:tav tm="100000">
                                          <p:val>
                                            <p:strVal val="#ppt_h"/>
                                          </p:val>
                                        </p:tav>
                                      </p:tavLst>
                                    </p:anim>
                                    <p:animEffect transition="in" filter="fade">
                                      <p:cBhvr>
                                        <p:cTn id="78" dur="500"/>
                                        <p:tgtEl>
                                          <p:spTgt spid="14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413"/>
                                        </p:tgtEl>
                                        <p:attrNameLst>
                                          <p:attrName>style.visibility</p:attrName>
                                        </p:attrNameLst>
                                      </p:cBhvr>
                                      <p:to>
                                        <p:strVal val="visible"/>
                                      </p:to>
                                    </p:set>
                                    <p:anim calcmode="lin" valueType="num">
                                      <p:cBhvr>
                                        <p:cTn id="81" dur="500" fill="hold"/>
                                        <p:tgtEl>
                                          <p:spTgt spid="1413"/>
                                        </p:tgtEl>
                                        <p:attrNameLst>
                                          <p:attrName>ppt_w</p:attrName>
                                        </p:attrNameLst>
                                      </p:cBhvr>
                                      <p:tavLst>
                                        <p:tav tm="0">
                                          <p:val>
                                            <p:fltVal val="0"/>
                                          </p:val>
                                        </p:tav>
                                        <p:tav tm="100000">
                                          <p:val>
                                            <p:strVal val="#ppt_w"/>
                                          </p:val>
                                        </p:tav>
                                      </p:tavLst>
                                    </p:anim>
                                    <p:anim calcmode="lin" valueType="num">
                                      <p:cBhvr>
                                        <p:cTn id="82" dur="500" fill="hold"/>
                                        <p:tgtEl>
                                          <p:spTgt spid="1413"/>
                                        </p:tgtEl>
                                        <p:attrNameLst>
                                          <p:attrName>ppt_h</p:attrName>
                                        </p:attrNameLst>
                                      </p:cBhvr>
                                      <p:tavLst>
                                        <p:tav tm="0">
                                          <p:val>
                                            <p:fltVal val="0"/>
                                          </p:val>
                                        </p:tav>
                                        <p:tav tm="100000">
                                          <p:val>
                                            <p:strVal val="#ppt_h"/>
                                          </p:val>
                                        </p:tav>
                                      </p:tavLst>
                                    </p:anim>
                                    <p:animEffect transition="in" filter="fade">
                                      <p:cBhvr>
                                        <p:cTn id="83" dur="500"/>
                                        <p:tgtEl>
                                          <p:spTgt spid="141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par>
                                <p:cTn id="91" presetID="53" presetClass="entr" presetSubtype="16"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par>
                                <p:cTn id="96" presetID="53" presetClass="entr" presetSubtype="16"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p:cTn id="98" dur="500" fill="hold"/>
                                        <p:tgtEl>
                                          <p:spTgt spid="64"/>
                                        </p:tgtEl>
                                        <p:attrNameLst>
                                          <p:attrName>ppt_w</p:attrName>
                                        </p:attrNameLst>
                                      </p:cBhvr>
                                      <p:tavLst>
                                        <p:tav tm="0">
                                          <p:val>
                                            <p:fltVal val="0"/>
                                          </p:val>
                                        </p:tav>
                                        <p:tav tm="100000">
                                          <p:val>
                                            <p:strVal val="#ppt_w"/>
                                          </p:val>
                                        </p:tav>
                                      </p:tavLst>
                                    </p:anim>
                                    <p:anim calcmode="lin" valueType="num">
                                      <p:cBhvr>
                                        <p:cTn id="99" dur="500" fill="hold"/>
                                        <p:tgtEl>
                                          <p:spTgt spid="64"/>
                                        </p:tgtEl>
                                        <p:attrNameLst>
                                          <p:attrName>ppt_h</p:attrName>
                                        </p:attrNameLst>
                                      </p:cBhvr>
                                      <p:tavLst>
                                        <p:tav tm="0">
                                          <p:val>
                                            <p:fltVal val="0"/>
                                          </p:val>
                                        </p:tav>
                                        <p:tav tm="100000">
                                          <p:val>
                                            <p:strVal val="#ppt_h"/>
                                          </p:val>
                                        </p:tav>
                                      </p:tavLst>
                                    </p:anim>
                                    <p:animEffect transition="in" filter="fade">
                                      <p:cBhvr>
                                        <p:cTn id="100" dur="500"/>
                                        <p:tgtEl>
                                          <p:spTgt spid="6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415"/>
                                        </p:tgtEl>
                                        <p:attrNameLst>
                                          <p:attrName>style.visibility</p:attrName>
                                        </p:attrNameLst>
                                      </p:cBhvr>
                                      <p:to>
                                        <p:strVal val="visible"/>
                                      </p:to>
                                    </p:set>
                                    <p:anim calcmode="lin" valueType="num">
                                      <p:cBhvr>
                                        <p:cTn id="103" dur="500" fill="hold"/>
                                        <p:tgtEl>
                                          <p:spTgt spid="1415"/>
                                        </p:tgtEl>
                                        <p:attrNameLst>
                                          <p:attrName>ppt_w</p:attrName>
                                        </p:attrNameLst>
                                      </p:cBhvr>
                                      <p:tavLst>
                                        <p:tav tm="0">
                                          <p:val>
                                            <p:fltVal val="0"/>
                                          </p:val>
                                        </p:tav>
                                        <p:tav tm="100000">
                                          <p:val>
                                            <p:strVal val="#ppt_w"/>
                                          </p:val>
                                        </p:tav>
                                      </p:tavLst>
                                    </p:anim>
                                    <p:anim calcmode="lin" valueType="num">
                                      <p:cBhvr>
                                        <p:cTn id="104" dur="500" fill="hold"/>
                                        <p:tgtEl>
                                          <p:spTgt spid="1415"/>
                                        </p:tgtEl>
                                        <p:attrNameLst>
                                          <p:attrName>ppt_h</p:attrName>
                                        </p:attrNameLst>
                                      </p:cBhvr>
                                      <p:tavLst>
                                        <p:tav tm="0">
                                          <p:val>
                                            <p:fltVal val="0"/>
                                          </p:val>
                                        </p:tav>
                                        <p:tav tm="100000">
                                          <p:val>
                                            <p:strVal val="#ppt_h"/>
                                          </p:val>
                                        </p:tav>
                                      </p:tavLst>
                                    </p:anim>
                                    <p:animEffect transition="in" filter="fade">
                                      <p:cBhvr>
                                        <p:cTn id="105" dur="500"/>
                                        <p:tgtEl>
                                          <p:spTgt spid="14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425"/>
                                        </p:tgtEl>
                                        <p:attrNameLst>
                                          <p:attrName>style.visibility</p:attrName>
                                        </p:attrNameLst>
                                      </p:cBhvr>
                                      <p:to>
                                        <p:strVal val="visible"/>
                                      </p:to>
                                    </p:set>
                                    <p:anim calcmode="lin" valueType="num">
                                      <p:cBhvr>
                                        <p:cTn id="108" dur="500" fill="hold"/>
                                        <p:tgtEl>
                                          <p:spTgt spid="1425"/>
                                        </p:tgtEl>
                                        <p:attrNameLst>
                                          <p:attrName>ppt_w</p:attrName>
                                        </p:attrNameLst>
                                      </p:cBhvr>
                                      <p:tavLst>
                                        <p:tav tm="0">
                                          <p:val>
                                            <p:fltVal val="0"/>
                                          </p:val>
                                        </p:tav>
                                        <p:tav tm="100000">
                                          <p:val>
                                            <p:strVal val="#ppt_w"/>
                                          </p:val>
                                        </p:tav>
                                      </p:tavLst>
                                    </p:anim>
                                    <p:anim calcmode="lin" valueType="num">
                                      <p:cBhvr>
                                        <p:cTn id="109" dur="500" fill="hold"/>
                                        <p:tgtEl>
                                          <p:spTgt spid="1425"/>
                                        </p:tgtEl>
                                        <p:attrNameLst>
                                          <p:attrName>ppt_h</p:attrName>
                                        </p:attrNameLst>
                                      </p:cBhvr>
                                      <p:tavLst>
                                        <p:tav tm="0">
                                          <p:val>
                                            <p:fltVal val="0"/>
                                          </p:val>
                                        </p:tav>
                                        <p:tav tm="100000">
                                          <p:val>
                                            <p:strVal val="#ppt_h"/>
                                          </p:val>
                                        </p:tav>
                                      </p:tavLst>
                                    </p:anim>
                                    <p:animEffect transition="in" filter="fade">
                                      <p:cBhvr>
                                        <p:cTn id="110" dur="500"/>
                                        <p:tgtEl>
                                          <p:spTgt spid="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 grpId="0" animBg="1"/>
      <p:bldP spid="1414" grpId="0" animBg="1"/>
      <p:bldP spid="1415" grpId="0" animBg="1"/>
      <p:bldP spid="1416" grpId="0" animBg="1"/>
      <p:bldP spid="1419" grpId="0"/>
      <p:bldP spid="1421" grpId="0"/>
      <p:bldP spid="1423" grpId="0"/>
      <p:bldP spid="14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4" name="Picture 3"/>
          <p:cNvPicPr>
            <a:picLocks noChangeAspect="1"/>
          </p:cNvPicPr>
          <p:nvPr/>
        </p:nvPicPr>
        <p:blipFill>
          <a:blip r:embed="rId2"/>
          <a:stretch>
            <a:fillRect/>
          </a:stretch>
        </p:blipFill>
        <p:spPr>
          <a:xfrm>
            <a:off x="-241772" y="-92280"/>
            <a:ext cx="9486301" cy="5746459"/>
          </a:xfrm>
          <a:prstGeom prst="rect">
            <a:avLst/>
          </a:prstGeom>
        </p:spPr>
      </p:pic>
      <p:pic>
        <p:nvPicPr>
          <p:cNvPr id="5" name="Picture 2" descr="Nhiệt Kế Thủy Ngân Treo Tường Nhỏ | Lazada.vn">
            <a:extLst>
              <a:ext uri="{FF2B5EF4-FFF2-40B4-BE49-F238E27FC236}">
                <a16:creationId xmlns:a16="http://schemas.microsoft.com/office/drawing/2014/main" id="{DEF79570-CEDD-4D58-A869-FDBFD2B618B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853" r="35215"/>
          <a:stretch/>
        </p:blipFill>
        <p:spPr bwMode="auto">
          <a:xfrm>
            <a:off x="2285475" y="617280"/>
            <a:ext cx="1154033" cy="3855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ủy Tinh Công Nghiệp Lỏng Phòng Thí Nghiệm Rượu Nhiệt Kế Thủy Ngân Miễn  Phí - Buy Thủy Tinh Lỏng Phòng Thí Nghiệm Rượu Nhiệt Kế,Nhiệt Kế Thủy Ngân  Miễn Phí Rượu">
            <a:extLst>
              <a:ext uri="{FF2B5EF4-FFF2-40B4-BE49-F238E27FC236}">
                <a16:creationId xmlns:a16="http://schemas.microsoft.com/office/drawing/2014/main" id="{64C34124-ADCB-456C-8999-7D90B91024C0}"/>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18172" t="3728" r="18459" b="4278"/>
          <a:stretch/>
        </p:blipFill>
        <p:spPr bwMode="auto">
          <a:xfrm rot="19766324">
            <a:off x="2786281" y="813298"/>
            <a:ext cx="2385762" cy="34634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247038-F18D-4F35-BFA1-B419EDE1D9C6}"/>
              </a:ext>
            </a:extLst>
          </p:cNvPr>
          <p:cNvSpPr txBox="1"/>
          <p:nvPr/>
        </p:nvSpPr>
        <p:spPr>
          <a:xfrm>
            <a:off x="606281" y="790713"/>
            <a:ext cx="1465187" cy="2308324"/>
          </a:xfrm>
          <a:prstGeom prst="rect">
            <a:avLst/>
          </a:prstGeom>
          <a:noFill/>
        </p:spPr>
        <p:txBody>
          <a:bodyPr wrap="square" rtlCol="0">
            <a:spAutoFit/>
          </a:bodyPr>
          <a:lstStyle/>
          <a:p>
            <a:pPr algn="ctr"/>
            <a:r>
              <a:rPr lang="en-US" sz="4800" b="1" dirty="0" err="1">
                <a:solidFill>
                  <a:schemeClr val="accent2">
                    <a:lumMod val="75000"/>
                  </a:schemeClr>
                </a:solidFill>
                <a:latin typeface="Bahnschrift SemiBold SemiConden" panose="020B0502040204020203" pitchFamily="34" charset="0"/>
                <a:ea typeface="Segoe UI Black" panose="020B0A02040204020203" pitchFamily="34" charset="0"/>
              </a:rPr>
              <a:t>Nhiệt</a:t>
            </a:r>
            <a:r>
              <a:rPr lang="en-US" sz="4800" b="1" dirty="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800" b="1" dirty="0" err="1">
                <a:solidFill>
                  <a:schemeClr val="accent2">
                    <a:lumMod val="75000"/>
                  </a:schemeClr>
                </a:solidFill>
                <a:latin typeface="Bahnschrift SemiBold SemiConden" panose="020B0502040204020203" pitchFamily="34" charset="0"/>
                <a:ea typeface="Segoe UI Black" panose="020B0A02040204020203" pitchFamily="34" charset="0"/>
              </a:rPr>
              <a:t>kế</a:t>
            </a:r>
            <a:r>
              <a:rPr lang="en-US" sz="4800" b="1" dirty="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800" b="1" dirty="0" err="1">
                <a:solidFill>
                  <a:schemeClr val="accent2">
                    <a:lumMod val="75000"/>
                  </a:schemeClr>
                </a:solidFill>
                <a:latin typeface="Bahnschrift SemiBold SemiConden" panose="020B0502040204020203" pitchFamily="34" charset="0"/>
                <a:ea typeface="Segoe UI Black" panose="020B0A02040204020203" pitchFamily="34" charset="0"/>
              </a:rPr>
              <a:t>rượu</a:t>
            </a:r>
            <a:endParaRPr lang="en-US" sz="4800" b="1" dirty="0">
              <a:solidFill>
                <a:schemeClr val="accent2">
                  <a:lumMod val="75000"/>
                </a:schemeClr>
              </a:solidFill>
              <a:latin typeface="Bahnschrift SemiBold SemiConden" panose="020B0502040204020203" pitchFamily="34" charset="0"/>
              <a:ea typeface="Segoe UI Black" panose="020B0A02040204020203" pitchFamily="34" charset="0"/>
            </a:endParaRPr>
          </a:p>
        </p:txBody>
      </p:sp>
      <p:sp>
        <p:nvSpPr>
          <p:cNvPr id="8" name="TextBox 7">
            <a:extLst>
              <a:ext uri="{FF2B5EF4-FFF2-40B4-BE49-F238E27FC236}">
                <a16:creationId xmlns:a16="http://schemas.microsoft.com/office/drawing/2014/main" id="{E8CC1581-5437-4F92-AAB1-29B46A217CFF}"/>
              </a:ext>
            </a:extLst>
          </p:cNvPr>
          <p:cNvSpPr txBox="1"/>
          <p:nvPr/>
        </p:nvSpPr>
        <p:spPr>
          <a:xfrm>
            <a:off x="4530000" y="1111072"/>
            <a:ext cx="4234621" cy="3293209"/>
          </a:xfrm>
          <a:prstGeom prst="rect">
            <a:avLst/>
          </a:prstGeom>
          <a:noFill/>
        </p:spPr>
        <p:txBody>
          <a:bodyPr wrap="square" rtlCol="0">
            <a:spAutoFit/>
          </a:bodyPr>
          <a:lstStyle/>
          <a:p>
            <a:pPr marL="285750" indent="-285750" algn="just">
              <a:lnSpc>
                <a:spcPct val="130000"/>
              </a:lnSpc>
              <a:buFontTx/>
              <a:buChar char="-"/>
            </a:pPr>
            <a:r>
              <a:rPr lang="en-US" sz="2000" b="1" dirty="0" err="1">
                <a:solidFill>
                  <a:schemeClr val="tx1"/>
                </a:solidFill>
                <a:latin typeface="Bahnschrift Light Condensed" panose="020B0502040204020203" pitchFamily="34" charset="0"/>
                <a:cs typeface="Times New Roman" panose="02020603050405020304" pitchFamily="18" charset="0"/>
              </a:rPr>
              <a:t>Là</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loại</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nhiệt</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kế</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thường</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được</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dùng</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để</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đo</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nhiệt</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độ</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phòng</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hoặc</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nhiệt</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độ</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trong</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các</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thí</a:t>
            </a:r>
            <a:r>
              <a:rPr lang="en-US" sz="2000" b="1" dirty="0">
                <a:solidFill>
                  <a:schemeClr val="tx1"/>
                </a:solidFill>
                <a:latin typeface="Bahnschrift Light Condensed" panose="020B0502040204020203" pitchFamily="34" charset="0"/>
                <a:cs typeface="Times New Roman" panose="02020603050405020304" pitchFamily="18" charset="0"/>
              </a:rPr>
              <a:t> </a:t>
            </a:r>
            <a:r>
              <a:rPr lang="en-US" sz="2000" b="1" dirty="0" err="1">
                <a:solidFill>
                  <a:schemeClr val="tx1"/>
                </a:solidFill>
                <a:latin typeface="Bahnschrift Light Condensed" panose="020B0502040204020203" pitchFamily="34" charset="0"/>
                <a:cs typeface="Times New Roman" panose="02020603050405020304" pitchFamily="18" charset="0"/>
              </a:rPr>
              <a:t>nghiệm</a:t>
            </a:r>
            <a:r>
              <a:rPr lang="en-US" sz="2000" b="1" dirty="0">
                <a:solidFill>
                  <a:schemeClr val="tx1"/>
                </a:solidFill>
                <a:latin typeface="Bahnschrift Light Condensed" panose="020B0502040204020203" pitchFamily="34" charset="0"/>
                <a:cs typeface="Times New Roman" panose="02020603050405020304" pitchFamily="18" charset="0"/>
              </a:rPr>
              <a:t>.</a:t>
            </a:r>
          </a:p>
          <a:p>
            <a:pPr marL="285750" indent="-285750" algn="just">
              <a:lnSpc>
                <a:spcPct val="130000"/>
              </a:lnSpc>
              <a:buFontTx/>
              <a:buChar char="-"/>
            </a:pPr>
            <a:r>
              <a:rPr lang="en-US" sz="2000" b="1" dirty="0" err="1">
                <a:latin typeface="Bahnschrift Light Condensed" panose="020B0502040204020203" pitchFamily="34" charset="0"/>
                <a:cs typeface="Times New Roman" panose="02020603050405020304" pitchFamily="18" charset="0"/>
              </a:rPr>
              <a:t>Ưu</a:t>
            </a:r>
            <a:r>
              <a:rPr lang="en-US" sz="2000" b="1" dirty="0">
                <a:latin typeface="Bahnschrift Light Condensed" panose="020B0502040204020203" pitchFamily="34" charset="0"/>
                <a:cs typeface="Times New Roman" panose="02020603050405020304" pitchFamily="18" charset="0"/>
              </a:rPr>
              <a:t> </a:t>
            </a:r>
            <a:r>
              <a:rPr lang="en-US" sz="2000" b="1" dirty="0" err="1">
                <a:latin typeface="Bahnschrift Light Condensed" panose="020B0502040204020203" pitchFamily="34" charset="0"/>
                <a:cs typeface="Times New Roman" panose="02020603050405020304" pitchFamily="18" charset="0"/>
              </a:rPr>
              <a:t>điểm</a:t>
            </a:r>
            <a:r>
              <a:rPr lang="en-US" sz="2000" b="1"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Đo</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được</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nhiệt</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độ</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thấp</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kết</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quả</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đo</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chính</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xác</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ít</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độc</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hại</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hơn</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nhiệt</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kế</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thủy</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ngân</a:t>
            </a:r>
            <a:endParaRPr lang="en-US" sz="2000" dirty="0">
              <a:latin typeface="Bahnschrift Light Condensed" panose="020B0502040204020203" pitchFamily="34" charset="0"/>
              <a:cs typeface="Times New Roman" panose="02020603050405020304" pitchFamily="18" charset="0"/>
            </a:endParaRPr>
          </a:p>
          <a:p>
            <a:pPr marL="285750" indent="-285750" algn="just">
              <a:lnSpc>
                <a:spcPct val="130000"/>
              </a:lnSpc>
              <a:buFontTx/>
              <a:buChar char="-"/>
            </a:pPr>
            <a:r>
              <a:rPr lang="en-US" sz="2000" b="1" dirty="0" err="1">
                <a:latin typeface="Bahnschrift Light Condensed" panose="020B0502040204020203" pitchFamily="34" charset="0"/>
                <a:cs typeface="Times New Roman" panose="02020603050405020304" pitchFamily="18" charset="0"/>
              </a:rPr>
              <a:t>Hạn</a:t>
            </a:r>
            <a:r>
              <a:rPr lang="en-US" sz="2000" b="1" dirty="0">
                <a:latin typeface="Bahnschrift Light Condensed" panose="020B0502040204020203" pitchFamily="34" charset="0"/>
                <a:cs typeface="Times New Roman" panose="02020603050405020304" pitchFamily="18" charset="0"/>
              </a:rPr>
              <a:t> </a:t>
            </a:r>
            <a:r>
              <a:rPr lang="en-US" sz="2000" b="1" dirty="0" err="1">
                <a:latin typeface="Bahnschrift Light Condensed" panose="020B0502040204020203" pitchFamily="34" charset="0"/>
                <a:cs typeface="Times New Roman" panose="02020603050405020304" pitchFamily="18" charset="0"/>
              </a:rPr>
              <a:t>chế</a:t>
            </a:r>
            <a:r>
              <a:rPr lang="en-US" sz="2000" b="1"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Không</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thể</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đo</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được</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nhiệt</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độ</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cao</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hơn</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nhiệt</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độ</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sôi</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của</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rượu</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kém</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bền</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vì</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rượu</a:t>
            </a:r>
            <a:r>
              <a:rPr lang="en-US" sz="2000" dirty="0">
                <a:latin typeface="Bahnschrift Light Condensed" panose="020B0502040204020203" pitchFamily="34" charset="0"/>
                <a:cs typeface="Times New Roman" panose="02020603050405020304" pitchFamily="18" charset="0"/>
              </a:rPr>
              <a:t> bay </a:t>
            </a:r>
            <a:r>
              <a:rPr lang="en-US" sz="2000" dirty="0" err="1">
                <a:latin typeface="Bahnschrift Light Condensed" panose="020B0502040204020203" pitchFamily="34" charset="0"/>
                <a:cs typeface="Times New Roman" panose="02020603050405020304" pitchFamily="18" charset="0"/>
              </a:rPr>
              <a:t>hơi</a:t>
            </a:r>
            <a:r>
              <a:rPr lang="en-US" sz="2000" dirty="0">
                <a:latin typeface="Bahnschrift Light Condensed" panose="020B0502040204020203" pitchFamily="34" charset="0"/>
                <a:cs typeface="Times New Roman" panose="02020603050405020304" pitchFamily="18" charset="0"/>
              </a:rPr>
              <a:t> </a:t>
            </a:r>
            <a:r>
              <a:rPr lang="en-US" sz="2000" dirty="0" err="1">
                <a:latin typeface="Bahnschrift Light Condensed" panose="020B0502040204020203" pitchFamily="34" charset="0"/>
                <a:cs typeface="Times New Roman" panose="02020603050405020304" pitchFamily="18" charset="0"/>
              </a:rPr>
              <a:t>nhanh</a:t>
            </a:r>
            <a:endParaRPr lang="en-US" sz="2000" dirty="0">
              <a:latin typeface="Bahnschrift Light Condense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0078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4" name="Picture 3"/>
          <p:cNvPicPr>
            <a:picLocks noChangeAspect="1"/>
          </p:cNvPicPr>
          <p:nvPr/>
        </p:nvPicPr>
        <p:blipFill>
          <a:blip r:embed="rId2"/>
          <a:stretch>
            <a:fillRect/>
          </a:stretch>
        </p:blipFill>
        <p:spPr>
          <a:xfrm>
            <a:off x="-241772" y="-92280"/>
            <a:ext cx="9486301" cy="5746459"/>
          </a:xfrm>
          <a:prstGeom prst="rect">
            <a:avLst/>
          </a:prstGeom>
        </p:spPr>
      </p:pic>
      <p:sp>
        <p:nvSpPr>
          <p:cNvPr id="7" name="TextBox 6">
            <a:extLst>
              <a:ext uri="{FF2B5EF4-FFF2-40B4-BE49-F238E27FC236}">
                <a16:creationId xmlns:a16="http://schemas.microsoft.com/office/drawing/2014/main" id="{A7247038-F18D-4F35-BFA1-B419EDE1D9C6}"/>
              </a:ext>
            </a:extLst>
          </p:cNvPr>
          <p:cNvSpPr txBox="1"/>
          <p:nvPr/>
        </p:nvSpPr>
        <p:spPr>
          <a:xfrm>
            <a:off x="422415" y="566243"/>
            <a:ext cx="1982816" cy="2800767"/>
          </a:xfrm>
          <a:prstGeom prst="rect">
            <a:avLst/>
          </a:prstGeom>
          <a:noFill/>
        </p:spPr>
        <p:txBody>
          <a:bodyPr wrap="square" rtlCol="0">
            <a:spAutoFit/>
          </a:bodyPr>
          <a:lstStyle/>
          <a:p>
            <a:pPr algn="ctr"/>
            <a:r>
              <a:rPr lang="en-US" sz="4400" b="1" dirty="0" err="1">
                <a:solidFill>
                  <a:schemeClr val="accent2">
                    <a:lumMod val="75000"/>
                  </a:schemeClr>
                </a:solidFill>
                <a:latin typeface="Bahnschrift SemiBold SemiConden" panose="020B0502040204020203" pitchFamily="34" charset="0"/>
                <a:ea typeface="Segoe UI Black" panose="020B0A02040204020203" pitchFamily="34" charset="0"/>
              </a:rPr>
              <a:t>Nhiệt</a:t>
            </a:r>
            <a:r>
              <a:rPr lang="en-US" sz="4400" b="1" dirty="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400" b="1" dirty="0" err="1">
                <a:solidFill>
                  <a:schemeClr val="accent2">
                    <a:lumMod val="75000"/>
                  </a:schemeClr>
                </a:solidFill>
                <a:latin typeface="Bahnschrift SemiBold SemiConden" panose="020B0502040204020203" pitchFamily="34" charset="0"/>
                <a:ea typeface="Segoe UI Black" panose="020B0A02040204020203" pitchFamily="34" charset="0"/>
              </a:rPr>
              <a:t>kế</a:t>
            </a:r>
            <a:r>
              <a:rPr lang="en-US" sz="4400" b="1" dirty="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400" b="1" dirty="0" smtClean="0">
                <a:solidFill>
                  <a:schemeClr val="accent2">
                    <a:lumMod val="75000"/>
                  </a:schemeClr>
                </a:solidFill>
                <a:latin typeface="Bahnschrift SemiBold SemiConden" panose="020B0502040204020203" pitchFamily="34" charset="0"/>
                <a:ea typeface="Segoe UI Black" panose="020B0A02040204020203" pitchFamily="34" charset="0"/>
              </a:rPr>
              <a:t>y </a:t>
            </a:r>
            <a:r>
              <a:rPr lang="en-US" sz="4400" b="1" dirty="0" err="1" smtClean="0">
                <a:solidFill>
                  <a:schemeClr val="accent2">
                    <a:lumMod val="75000"/>
                  </a:schemeClr>
                </a:solidFill>
                <a:latin typeface="Bahnschrift SemiBold SemiConden" panose="020B0502040204020203" pitchFamily="34" charset="0"/>
                <a:ea typeface="Segoe UI Black" panose="020B0A02040204020203" pitchFamily="34" charset="0"/>
              </a:rPr>
              <a:t>tế</a:t>
            </a:r>
            <a:r>
              <a:rPr lang="en-US" sz="4400" b="1" dirty="0" smtClean="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400" b="1" dirty="0" err="1" smtClean="0">
                <a:solidFill>
                  <a:schemeClr val="accent2">
                    <a:lumMod val="75000"/>
                  </a:schemeClr>
                </a:solidFill>
                <a:latin typeface="Bahnschrift SemiBold SemiConden" panose="020B0502040204020203" pitchFamily="34" charset="0"/>
                <a:ea typeface="Segoe UI Black" panose="020B0A02040204020203" pitchFamily="34" charset="0"/>
              </a:rPr>
              <a:t>thủy</a:t>
            </a:r>
            <a:r>
              <a:rPr lang="en-US" sz="4400" b="1" dirty="0" smtClean="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400" b="1" dirty="0" err="1" smtClean="0">
                <a:solidFill>
                  <a:schemeClr val="accent2">
                    <a:lumMod val="75000"/>
                  </a:schemeClr>
                </a:solidFill>
                <a:latin typeface="Bahnschrift SemiBold SemiConden" panose="020B0502040204020203" pitchFamily="34" charset="0"/>
                <a:ea typeface="Segoe UI Black" panose="020B0A02040204020203" pitchFamily="34" charset="0"/>
              </a:rPr>
              <a:t>ngân</a:t>
            </a:r>
            <a:endParaRPr lang="en-US" sz="4400" b="1" dirty="0">
              <a:solidFill>
                <a:schemeClr val="accent2">
                  <a:lumMod val="75000"/>
                </a:schemeClr>
              </a:solidFill>
              <a:latin typeface="Bahnschrift SemiBold SemiConden" panose="020B0502040204020203" pitchFamily="34" charset="0"/>
              <a:ea typeface="Segoe UI Black" panose="020B0A02040204020203" pitchFamily="34" charset="0"/>
            </a:endParaRPr>
          </a:p>
        </p:txBody>
      </p:sp>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637" t="4337" r="10000" b="11300"/>
          <a:stretch/>
        </p:blipFill>
        <p:spPr bwMode="auto">
          <a:xfrm>
            <a:off x="3213774" y="3289789"/>
            <a:ext cx="1185469" cy="120293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2082" r="40758"/>
          <a:stretch/>
        </p:blipFill>
        <p:spPr>
          <a:xfrm>
            <a:off x="2337086" y="262647"/>
            <a:ext cx="1069582" cy="4433534"/>
          </a:xfrm>
          <a:prstGeom prst="rect">
            <a:avLst/>
          </a:prstGeom>
        </p:spPr>
      </p:pic>
      <p:sp>
        <p:nvSpPr>
          <p:cNvPr id="13" name="Oval 11"/>
          <p:cNvSpPr>
            <a:spLocks noChangeArrowheads="1"/>
          </p:cNvSpPr>
          <p:nvPr/>
        </p:nvSpPr>
        <p:spPr bwMode="auto">
          <a:xfrm>
            <a:off x="2606240" y="3367010"/>
            <a:ext cx="458247" cy="446233"/>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vi-VN" altLang="en-US" sz="2800">
              <a:solidFill>
                <a:schemeClr val="accent2"/>
              </a:solidFill>
              <a:latin typeface="VNI-Times"/>
            </a:endParaRPr>
          </a:p>
        </p:txBody>
      </p:sp>
      <p:cxnSp>
        <p:nvCxnSpPr>
          <p:cNvPr id="14" name="Straight Arrow Connector 13"/>
          <p:cNvCxnSpPr/>
          <p:nvPr/>
        </p:nvCxnSpPr>
        <p:spPr>
          <a:xfrm>
            <a:off x="3064487" y="3638145"/>
            <a:ext cx="742021" cy="2531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8ED2B2-28D8-4BBE-912D-A802CEC85CE6}"/>
              </a:ext>
            </a:extLst>
          </p:cNvPr>
          <p:cNvSpPr txBox="1"/>
          <p:nvPr/>
        </p:nvSpPr>
        <p:spPr>
          <a:xfrm>
            <a:off x="4704000" y="1334399"/>
            <a:ext cx="3857813" cy="2893100"/>
          </a:xfrm>
          <a:prstGeom prst="rect">
            <a:avLst/>
          </a:prstGeom>
          <a:noFill/>
        </p:spPr>
        <p:txBody>
          <a:bodyPr wrap="square" rtlCol="0">
            <a:spAutoFit/>
          </a:bodyPr>
          <a:lstStyle/>
          <a:p>
            <a:pPr marL="285750" indent="-285750" algn="just">
              <a:lnSpc>
                <a:spcPct val="130000"/>
              </a:lnSpc>
              <a:buFontTx/>
              <a:buChar char="-"/>
            </a:pPr>
            <a:r>
              <a:rPr lang="en-US" sz="2000" b="1" dirty="0" err="1">
                <a:solidFill>
                  <a:schemeClr val="tx1"/>
                </a:solidFill>
                <a:latin typeface="Bahnschrift Light Condensed" panose="020B0502040204020203" pitchFamily="34" charset="0"/>
              </a:rPr>
              <a:t>Là</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loại</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nhiệt</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kế</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thường</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được</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dùng</a:t>
            </a:r>
            <a:r>
              <a:rPr lang="en-US" sz="2000" b="1" dirty="0">
                <a:solidFill>
                  <a:schemeClr val="tx1"/>
                </a:solidFill>
                <a:latin typeface="Bahnschrift Light Condensed" panose="020B0502040204020203" pitchFamily="34" charset="0"/>
              </a:rPr>
              <a:t> ở </a:t>
            </a:r>
            <a:r>
              <a:rPr lang="en-US" sz="2000" b="1" dirty="0" err="1">
                <a:solidFill>
                  <a:schemeClr val="tx1"/>
                </a:solidFill>
                <a:latin typeface="Bahnschrift Light Condensed" panose="020B0502040204020203" pitchFamily="34" charset="0"/>
              </a:rPr>
              <a:t>bệnh</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viện</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phòng</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khám</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gia</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đình</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để</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đo</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nhiệt</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độ</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cơ</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thể</a:t>
            </a:r>
            <a:endParaRPr lang="en-US" sz="2000" b="1" dirty="0">
              <a:solidFill>
                <a:schemeClr val="tx1"/>
              </a:solidFill>
              <a:latin typeface="Bahnschrift Light Condensed" panose="020B0502040204020203" pitchFamily="34" charset="0"/>
            </a:endParaRPr>
          </a:p>
          <a:p>
            <a:pPr marL="285750" indent="-285750" algn="just">
              <a:lnSpc>
                <a:spcPct val="130000"/>
              </a:lnSpc>
              <a:buFontTx/>
              <a:buChar char="-"/>
            </a:pPr>
            <a:r>
              <a:rPr lang="en-US" sz="2000" b="1" dirty="0" err="1">
                <a:latin typeface="Bahnschrift Light Condensed" panose="020B0502040204020203" pitchFamily="34" charset="0"/>
              </a:rPr>
              <a:t>Ưu</a:t>
            </a:r>
            <a:r>
              <a:rPr lang="en-US" sz="2000" b="1" dirty="0">
                <a:latin typeface="Bahnschrift Light Condensed" panose="020B0502040204020203" pitchFamily="34" charset="0"/>
              </a:rPr>
              <a:t> </a:t>
            </a:r>
            <a:r>
              <a:rPr lang="en-US" sz="2000" b="1" dirty="0" err="1">
                <a:latin typeface="Bahnschrift Light Condensed" panose="020B0502040204020203" pitchFamily="34" charset="0"/>
              </a:rPr>
              <a:t>điểm</a:t>
            </a:r>
            <a:r>
              <a:rPr lang="en-US" sz="2000" b="1" dirty="0">
                <a:latin typeface="Bahnschrift Light Condensed" panose="020B0502040204020203" pitchFamily="34" charset="0"/>
              </a:rPr>
              <a:t>: </a:t>
            </a:r>
            <a:r>
              <a:rPr lang="en-US" sz="2000" dirty="0" err="1">
                <a:latin typeface="Bahnschrift Light Condensed" panose="020B0502040204020203" pitchFamily="34" charset="0"/>
              </a:rPr>
              <a:t>Có</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phần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cảm</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nhận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nhiệt</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độ</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và</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độ</a:t>
            </a:r>
            <a:r>
              <a:rPr lang="en-US" sz="2000" dirty="0">
                <a:latin typeface="Bahnschrift Light Condensed" panose="020B0502040204020203" pitchFamily="34" charset="0"/>
              </a:rPr>
              <a:t> chia </a:t>
            </a:r>
            <a:r>
              <a:rPr lang="en-US" sz="2000" dirty="0" err="1">
                <a:latin typeface="Bahnschrift Light Condensed" panose="020B0502040204020203" pitchFamily="34" charset="0"/>
              </a:rPr>
              <a:t>chính</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xác</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nhất</a:t>
            </a:r>
            <a:endParaRPr lang="en-US" sz="2000" dirty="0">
              <a:latin typeface="Bahnschrift Light Condensed" panose="020B0502040204020203" pitchFamily="34" charset="0"/>
            </a:endParaRPr>
          </a:p>
          <a:p>
            <a:pPr marL="285750" indent="-285750" algn="just">
              <a:lnSpc>
                <a:spcPct val="130000"/>
              </a:lnSpc>
              <a:buFontTx/>
              <a:buChar char="-"/>
            </a:pPr>
            <a:r>
              <a:rPr lang="en-US" sz="2000" b="1" dirty="0" err="1">
                <a:latin typeface="Bahnschrift Light Condensed" panose="020B0502040204020203" pitchFamily="34" charset="0"/>
              </a:rPr>
              <a:t>Hạn</a:t>
            </a:r>
            <a:r>
              <a:rPr lang="en-US" sz="2000" b="1" dirty="0">
                <a:latin typeface="Bahnschrift Light Condensed" panose="020B0502040204020203" pitchFamily="34" charset="0"/>
              </a:rPr>
              <a:t> </a:t>
            </a:r>
            <a:r>
              <a:rPr lang="en-US" sz="2000" b="1" dirty="0" err="1">
                <a:latin typeface="Bahnschrift Light Condensed" panose="020B0502040204020203" pitchFamily="34" charset="0"/>
              </a:rPr>
              <a:t>chế</a:t>
            </a:r>
            <a:r>
              <a:rPr lang="en-US" sz="2000" b="1" dirty="0">
                <a:latin typeface="Bahnschrift Light Condensed" panose="020B0502040204020203" pitchFamily="34" charset="0"/>
              </a:rPr>
              <a:t>: </a:t>
            </a:r>
            <a:r>
              <a:rPr lang="en-US" sz="2000" dirty="0" err="1">
                <a:latin typeface="Bahnschrift Light Condensed" panose="020B0502040204020203" pitchFamily="34" charset="0"/>
              </a:rPr>
              <a:t>Thời</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gian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đo</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lâu</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dễ</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vỡ</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gây</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nguy</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hiểm</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cho</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người</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sử</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dụng</a:t>
            </a:r>
            <a:endParaRPr lang="en-US" sz="2000" dirty="0">
              <a:latin typeface="Bahnschrift Light Condensed" panose="020B0502040204020203" pitchFamily="34" charset="0"/>
            </a:endParaRPr>
          </a:p>
        </p:txBody>
      </p:sp>
      <p:sp>
        <p:nvSpPr>
          <p:cNvPr id="20" name="Thought Bubble: Cloud 32">
            <a:extLst>
              <a:ext uri="{FF2B5EF4-FFF2-40B4-BE49-F238E27FC236}">
                <a16:creationId xmlns:a16="http://schemas.microsoft.com/office/drawing/2014/main" id="{F7877132-5509-47AE-9427-3C3334275C78}"/>
              </a:ext>
            </a:extLst>
          </p:cNvPr>
          <p:cNvSpPr/>
          <p:nvPr/>
        </p:nvSpPr>
        <p:spPr>
          <a:xfrm>
            <a:off x="4614419" y="1234993"/>
            <a:ext cx="4134256" cy="1891064"/>
          </a:xfrm>
          <a:prstGeom prst="cloudCallout">
            <a:avLst>
              <a:gd name="adj1" fmla="val -53340"/>
              <a:gd name="adj2" fmla="val 72502"/>
            </a:avLst>
          </a:prstGeom>
          <a:solidFill>
            <a:schemeClr val="tx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solidFill>
                  <a:srgbClr val="1C1C1C"/>
                </a:solidFill>
                <a:latin typeface="Times New Roman" panose="02020603050405020304" pitchFamily="18" charset="0"/>
                <a:cs typeface="Times New Roman" panose="02020603050405020304" pitchFamily="18" charset="0"/>
              </a:rPr>
              <a:t>Cấu</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tạo</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của</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nhiệt</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kế</a:t>
            </a:r>
            <a:r>
              <a:rPr lang="en-US" altLang="en-US" sz="2000" b="1" dirty="0">
                <a:solidFill>
                  <a:srgbClr val="1C1C1C"/>
                </a:solidFill>
                <a:latin typeface="Times New Roman" panose="02020603050405020304" pitchFamily="18" charset="0"/>
                <a:cs typeface="Times New Roman" panose="02020603050405020304" pitchFamily="18" charset="0"/>
              </a:rPr>
              <a:t> y </a:t>
            </a:r>
            <a:r>
              <a:rPr lang="en-US" altLang="en-US" sz="2000" b="1" dirty="0" err="1">
                <a:solidFill>
                  <a:srgbClr val="1C1C1C"/>
                </a:solidFill>
                <a:latin typeface="Times New Roman" panose="02020603050405020304" pitchFamily="18" charset="0"/>
                <a:cs typeface="Times New Roman" panose="02020603050405020304" pitchFamily="18" charset="0"/>
              </a:rPr>
              <a:t>tế</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thuỷ</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ngân</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có</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đặc</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điểm</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gì</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Cấu</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tạo</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như</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vậy</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có</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tác</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dụng</a:t>
            </a:r>
            <a:r>
              <a:rPr lang="en-US" altLang="en-US" sz="2000" b="1" dirty="0">
                <a:solidFill>
                  <a:srgbClr val="1C1C1C"/>
                </a:solidFill>
                <a:latin typeface="Times New Roman" panose="02020603050405020304" pitchFamily="18" charset="0"/>
                <a:cs typeface="Times New Roman" panose="02020603050405020304" pitchFamily="18" charset="0"/>
              </a:rPr>
              <a:t> </a:t>
            </a:r>
            <a:r>
              <a:rPr lang="en-US" altLang="en-US" sz="2000" b="1" dirty="0" err="1">
                <a:solidFill>
                  <a:srgbClr val="1C1C1C"/>
                </a:solidFill>
                <a:latin typeface="Times New Roman" panose="02020603050405020304" pitchFamily="18" charset="0"/>
                <a:cs typeface="Times New Roman" panose="02020603050405020304" pitchFamily="18" charset="0"/>
              </a:rPr>
              <a:t>gì</a:t>
            </a:r>
            <a:r>
              <a:rPr lang="en-US" altLang="en-US" sz="2000" b="1" dirty="0">
                <a:solidFill>
                  <a:srgbClr val="1C1C1C"/>
                </a:solidFill>
                <a:latin typeface="Times New Roman" panose="02020603050405020304" pitchFamily="18" charset="0"/>
                <a:cs typeface="Times New Roman" panose="02020603050405020304" pitchFamily="18" charset="0"/>
              </a:rPr>
              <a:t>?</a:t>
            </a:r>
            <a:endParaRPr lang="en-US" sz="2000" dirty="0">
              <a:solidFill>
                <a:srgbClr val="1C1C1C"/>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728381" y="1900405"/>
            <a:ext cx="3906332" cy="1938992"/>
          </a:xfrm>
          <a:prstGeom prst="rect">
            <a:avLst/>
          </a:prstGeom>
        </p:spPr>
        <p:txBody>
          <a:bodyPr wrap="square">
            <a:spAutoFit/>
          </a:bodyPr>
          <a:lstStyle/>
          <a:p>
            <a:pPr algn="ctr">
              <a:spcBef>
                <a:spcPct val="0"/>
              </a:spcBef>
            </a:pPr>
            <a:r>
              <a:rPr lang="en-US" altLang="en-US" sz="2400" b="1" dirty="0" err="1">
                <a:latin typeface="Bahnschrift SemiBold" panose="020B0502040204020203" pitchFamily="34" charset="0"/>
              </a:rPr>
              <a:t>Phần</a:t>
            </a:r>
            <a:r>
              <a:rPr lang="en-US" altLang="en-US" sz="2400" b="1" dirty="0">
                <a:latin typeface="Bahnschrift SemiBold" panose="020B0502040204020203" pitchFamily="34" charset="0"/>
              </a:rPr>
              <a:t> </a:t>
            </a:r>
            <a:r>
              <a:rPr lang="en-US" altLang="en-US" sz="2400" b="1" dirty="0" err="1">
                <a:latin typeface="Bahnschrift SemiBold" panose="020B0502040204020203" pitchFamily="34" charset="0"/>
              </a:rPr>
              <a:t>ống</a:t>
            </a:r>
            <a:r>
              <a:rPr lang="en-US" altLang="en-US" sz="2400" b="1" dirty="0">
                <a:latin typeface="Bahnschrift SemiBold" panose="020B0502040204020203" pitchFamily="34" charset="0"/>
              </a:rPr>
              <a:t> </a:t>
            </a:r>
            <a:r>
              <a:rPr lang="en-US" altLang="en-US" sz="2400" b="1" dirty="0" err="1">
                <a:latin typeface="Bahnschrift SemiBold" panose="020B0502040204020203" pitchFamily="34" charset="0"/>
              </a:rPr>
              <a:t>quản</a:t>
            </a:r>
            <a:r>
              <a:rPr lang="en-US" altLang="en-US" sz="2400" b="1" dirty="0">
                <a:latin typeface="Bahnschrift SemiBold" panose="020B0502040204020203" pitchFamily="34" charset="0"/>
              </a:rPr>
              <a:t> </a:t>
            </a:r>
            <a:r>
              <a:rPr lang="en-US" altLang="en-US" sz="2400" b="1" dirty="0" err="1">
                <a:latin typeface="Bahnschrift SemiBold" panose="020B0502040204020203" pitchFamily="34" charset="0"/>
              </a:rPr>
              <a:t>gần</a:t>
            </a:r>
            <a:r>
              <a:rPr lang="en-US" altLang="en-US" sz="2400" b="1" dirty="0">
                <a:latin typeface="Bahnschrift SemiBold" panose="020B0502040204020203" pitchFamily="34" charset="0"/>
              </a:rPr>
              <a:t> </a:t>
            </a:r>
            <a:r>
              <a:rPr lang="en-US" altLang="en-US" sz="2400" b="1" dirty="0" err="1">
                <a:latin typeface="Bahnschrift SemiBold" panose="020B0502040204020203" pitchFamily="34" charset="0"/>
              </a:rPr>
              <a:t>bầu</a:t>
            </a:r>
            <a:r>
              <a:rPr lang="en-US" altLang="en-US" sz="2400" b="1" dirty="0">
                <a:latin typeface="Bahnschrift SemiBold" panose="020B0502040204020203" pitchFamily="34" charset="0"/>
              </a:rPr>
              <a:t> </a:t>
            </a:r>
            <a:r>
              <a:rPr lang="en-US" altLang="en-US" sz="2400" b="1" dirty="0" err="1">
                <a:latin typeface="Bahnschrift SemiBold" panose="020B0502040204020203" pitchFamily="34" charset="0"/>
              </a:rPr>
              <a:t>có</a:t>
            </a:r>
            <a:r>
              <a:rPr lang="en-US" altLang="en-US" sz="2400" b="1" dirty="0">
                <a:latin typeface="Bahnschrift SemiBold" panose="020B0502040204020203" pitchFamily="34" charset="0"/>
              </a:rPr>
              <a:t> 1 </a:t>
            </a:r>
            <a:r>
              <a:rPr lang="en-US" altLang="en-US" sz="2400" b="1" dirty="0" err="1">
                <a:latin typeface="Bahnschrift SemiBold" panose="020B0502040204020203" pitchFamily="34" charset="0"/>
              </a:rPr>
              <a:t>chỗ</a:t>
            </a:r>
            <a:r>
              <a:rPr lang="en-US" altLang="en-US" sz="2400" b="1" dirty="0">
                <a:latin typeface="Bahnschrift SemiBold" panose="020B0502040204020203" pitchFamily="34" charset="0"/>
              </a:rPr>
              <a:t> </a:t>
            </a:r>
            <a:r>
              <a:rPr lang="en-US" altLang="en-US" sz="2400" b="1" dirty="0" err="1">
                <a:latin typeface="Bahnschrift SemiBold" panose="020B0502040204020203" pitchFamily="34" charset="0"/>
              </a:rPr>
              <a:t>thắt</a:t>
            </a:r>
            <a:endParaRPr lang="en-US" altLang="en-US" sz="2400" b="1" dirty="0">
              <a:latin typeface="Bahnschrift SemiBold" panose="020B0502040204020203" pitchFamily="34" charset="0"/>
            </a:endParaRPr>
          </a:p>
          <a:p>
            <a:pPr algn="ctr">
              <a:spcBef>
                <a:spcPct val="0"/>
              </a:spcBef>
              <a:buFontTx/>
              <a:buNone/>
            </a:pPr>
            <a:r>
              <a:rPr lang="en-US" altLang="en-US" sz="2400" dirty="0" err="1" smtClean="0">
                <a:latin typeface="Bahnschrift Light Condensed" panose="020B0502040204020203" pitchFamily="34" charset="0"/>
              </a:rPr>
              <a:t>Chỗ</a:t>
            </a:r>
            <a:r>
              <a:rPr lang="en-US" altLang="en-US" sz="2400" dirty="0" smtClean="0">
                <a:latin typeface="Bahnschrift Light Condensed" panose="020B0502040204020203" pitchFamily="34" charset="0"/>
              </a:rPr>
              <a:t> </a:t>
            </a:r>
            <a:r>
              <a:rPr lang="en-US" altLang="en-US" sz="2400" dirty="0" err="1">
                <a:latin typeface="Bahnschrift Light Condensed" panose="020B0502040204020203" pitchFamily="34" charset="0"/>
              </a:rPr>
              <a:t>thắt</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này</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có</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tác</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dụng</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ngăn</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không</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cho</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thủy</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ngân</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tụt</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xuống</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khi</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đưa</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nhiệt</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kế</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ra</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khỏi</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cơ</a:t>
            </a:r>
            <a:r>
              <a:rPr lang="en-US" altLang="en-US" sz="2400" dirty="0">
                <a:latin typeface="Bahnschrift Light Condensed" panose="020B0502040204020203" pitchFamily="34" charset="0"/>
              </a:rPr>
              <a:t> </a:t>
            </a:r>
            <a:r>
              <a:rPr lang="en-US" altLang="en-US" sz="2400" dirty="0" err="1">
                <a:latin typeface="Bahnschrift Light Condensed" panose="020B0502040204020203" pitchFamily="34" charset="0"/>
              </a:rPr>
              <a:t>thê</a:t>
            </a:r>
            <a:r>
              <a:rPr lang="en-US" altLang="en-US" sz="2400" dirty="0">
                <a:latin typeface="Bahnschrift Light Condensed" panose="020B0502040204020203" pitchFamily="34" charset="0"/>
              </a:rPr>
              <a:t>̉</a:t>
            </a:r>
          </a:p>
        </p:txBody>
      </p:sp>
    </p:spTree>
    <p:extLst>
      <p:ext uri="{BB962C8B-B14F-4D97-AF65-F5344CB8AC3E}">
        <p14:creationId xmlns:p14="http://schemas.microsoft.com/office/powerpoint/2010/main" val="4812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20"/>
                                        </p:tgtEl>
                                      </p:cBhvr>
                                    </p:animEffect>
                                    <p:anim calcmode="lin" valueType="num">
                                      <p:cBhvr>
                                        <p:cTn id="22" dur="1000"/>
                                        <p:tgtEl>
                                          <p:spTgt spid="20"/>
                                        </p:tgtEl>
                                        <p:attrNameLst>
                                          <p:attrName>ppt_x</p:attrName>
                                        </p:attrNameLst>
                                      </p:cBhvr>
                                      <p:tavLst>
                                        <p:tav tm="0">
                                          <p:val>
                                            <p:strVal val="ppt_x"/>
                                          </p:val>
                                        </p:tav>
                                        <p:tav tm="100000">
                                          <p:val>
                                            <p:strVal val="ppt_x"/>
                                          </p:val>
                                        </p:tav>
                                      </p:tavLst>
                                    </p:anim>
                                    <p:anim calcmode="lin" valueType="num">
                                      <p:cBhvr>
                                        <p:cTn id="23" dur="1000"/>
                                        <p:tgtEl>
                                          <p:spTgt spid="20"/>
                                        </p:tgtEl>
                                        <p:attrNameLst>
                                          <p:attrName>ppt_y</p:attrName>
                                        </p:attrNameLst>
                                      </p:cBhvr>
                                      <p:tavLst>
                                        <p:tav tm="0">
                                          <p:val>
                                            <p:strVal val="ppt_y"/>
                                          </p:val>
                                        </p:tav>
                                        <p:tav tm="100000">
                                          <p:val>
                                            <p:strVal val="ppt_y+.1"/>
                                          </p:val>
                                        </p:tav>
                                      </p:tavLst>
                                    </p:anim>
                                    <p:set>
                                      <p:cBhvr>
                                        <p:cTn id="24" dur="1" fill="hold">
                                          <p:stCondLst>
                                            <p:cond delay="999"/>
                                          </p:stCondLst>
                                        </p:cTn>
                                        <p:tgtEl>
                                          <p:spTgt spid="20"/>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animBg="1"/>
      <p:bldP spid="20" grpId="1"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4" name="Picture 3"/>
          <p:cNvPicPr>
            <a:picLocks noChangeAspect="1"/>
          </p:cNvPicPr>
          <p:nvPr/>
        </p:nvPicPr>
        <p:blipFill>
          <a:blip r:embed="rId2"/>
          <a:stretch>
            <a:fillRect/>
          </a:stretch>
        </p:blipFill>
        <p:spPr>
          <a:xfrm>
            <a:off x="-241772" y="-92280"/>
            <a:ext cx="9486301" cy="5746459"/>
          </a:xfrm>
          <a:prstGeom prst="rect">
            <a:avLst/>
          </a:prstGeom>
        </p:spPr>
      </p:pic>
      <p:sp>
        <p:nvSpPr>
          <p:cNvPr id="7" name="TextBox 6">
            <a:extLst>
              <a:ext uri="{FF2B5EF4-FFF2-40B4-BE49-F238E27FC236}">
                <a16:creationId xmlns:a16="http://schemas.microsoft.com/office/drawing/2014/main" id="{A7247038-F18D-4F35-BFA1-B419EDE1D9C6}"/>
              </a:ext>
            </a:extLst>
          </p:cNvPr>
          <p:cNvSpPr txBox="1"/>
          <p:nvPr/>
        </p:nvSpPr>
        <p:spPr>
          <a:xfrm>
            <a:off x="266622" y="423860"/>
            <a:ext cx="1982816" cy="3046988"/>
          </a:xfrm>
          <a:prstGeom prst="rect">
            <a:avLst/>
          </a:prstGeom>
          <a:noFill/>
        </p:spPr>
        <p:txBody>
          <a:bodyPr wrap="square" rtlCol="0">
            <a:spAutoFit/>
          </a:bodyPr>
          <a:lstStyle/>
          <a:p>
            <a:pPr algn="ctr"/>
            <a:r>
              <a:rPr lang="en-US" sz="4800" b="1" dirty="0" err="1">
                <a:solidFill>
                  <a:schemeClr val="accent2">
                    <a:lumMod val="75000"/>
                  </a:schemeClr>
                </a:solidFill>
                <a:latin typeface="Bahnschrift SemiBold SemiConden" panose="020B0502040204020203" pitchFamily="34" charset="0"/>
                <a:ea typeface="Segoe UI Black" panose="020B0A02040204020203" pitchFamily="34" charset="0"/>
              </a:rPr>
              <a:t>Nhiệt</a:t>
            </a:r>
            <a:r>
              <a:rPr lang="en-US" sz="4800" b="1" dirty="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800" b="1" dirty="0" err="1">
                <a:solidFill>
                  <a:schemeClr val="accent2">
                    <a:lumMod val="75000"/>
                  </a:schemeClr>
                </a:solidFill>
                <a:latin typeface="Bahnschrift SemiBold SemiConden" panose="020B0502040204020203" pitchFamily="34" charset="0"/>
                <a:ea typeface="Segoe UI Black" panose="020B0A02040204020203" pitchFamily="34" charset="0"/>
              </a:rPr>
              <a:t>kế</a:t>
            </a:r>
            <a:r>
              <a:rPr lang="en-US" sz="4800" b="1" dirty="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800" b="1" dirty="0" err="1" smtClean="0">
                <a:solidFill>
                  <a:schemeClr val="accent2">
                    <a:lumMod val="75000"/>
                  </a:schemeClr>
                </a:solidFill>
                <a:latin typeface="Bahnschrift SemiBold SemiConden" panose="020B0502040204020203" pitchFamily="34" charset="0"/>
                <a:ea typeface="Segoe UI Black" panose="020B0A02040204020203" pitchFamily="34" charset="0"/>
              </a:rPr>
              <a:t>hồng</a:t>
            </a:r>
            <a:r>
              <a:rPr lang="en-US" sz="4800" b="1" dirty="0" smtClean="0">
                <a:solidFill>
                  <a:schemeClr val="accent2">
                    <a:lumMod val="75000"/>
                  </a:schemeClr>
                </a:solidFill>
                <a:latin typeface="Bahnschrift SemiBold SemiConden" panose="020B0502040204020203" pitchFamily="34" charset="0"/>
                <a:ea typeface="Segoe UI Black" panose="020B0A02040204020203" pitchFamily="34" charset="0"/>
              </a:rPr>
              <a:t> </a:t>
            </a:r>
            <a:r>
              <a:rPr lang="en-US" sz="4800" b="1" dirty="0" err="1" smtClean="0">
                <a:solidFill>
                  <a:schemeClr val="accent2">
                    <a:lumMod val="75000"/>
                  </a:schemeClr>
                </a:solidFill>
                <a:latin typeface="Bahnschrift SemiBold SemiConden" panose="020B0502040204020203" pitchFamily="34" charset="0"/>
                <a:ea typeface="Segoe UI Black" panose="020B0A02040204020203" pitchFamily="34" charset="0"/>
              </a:rPr>
              <a:t>ngoại</a:t>
            </a:r>
            <a:endParaRPr lang="en-US" sz="4800" b="1" dirty="0">
              <a:solidFill>
                <a:schemeClr val="accent2">
                  <a:lumMod val="75000"/>
                </a:schemeClr>
              </a:solidFill>
              <a:latin typeface="Bahnschrift SemiBold SemiConden" panose="020B0502040204020203" pitchFamily="34" charset="0"/>
              <a:ea typeface="Segoe UI Black" panose="020B0A02040204020203"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4538" flipH="1">
            <a:off x="2166168" y="749944"/>
            <a:ext cx="2163617" cy="3636331"/>
          </a:xfrm>
          <a:prstGeom prst="rect">
            <a:avLst/>
          </a:prstGeom>
        </p:spPr>
      </p:pic>
      <p:sp>
        <p:nvSpPr>
          <p:cNvPr id="16" name="TextBox 15">
            <a:extLst>
              <a:ext uri="{FF2B5EF4-FFF2-40B4-BE49-F238E27FC236}">
                <a16:creationId xmlns:a16="http://schemas.microsoft.com/office/drawing/2014/main" id="{A13888C9-0572-425A-9305-9E3CDDC70FD0}"/>
              </a:ext>
            </a:extLst>
          </p:cNvPr>
          <p:cNvSpPr txBox="1"/>
          <p:nvPr/>
        </p:nvSpPr>
        <p:spPr>
          <a:xfrm>
            <a:off x="4530000" y="1092538"/>
            <a:ext cx="4238171" cy="3416320"/>
          </a:xfrm>
          <a:prstGeom prst="rect">
            <a:avLst/>
          </a:prstGeom>
          <a:noFill/>
        </p:spPr>
        <p:txBody>
          <a:bodyPr wrap="square" rtlCol="0">
            <a:spAutoFit/>
          </a:bodyPr>
          <a:lstStyle/>
          <a:p>
            <a:pPr marL="285750" indent="-285750" algn="just">
              <a:lnSpc>
                <a:spcPct val="120000"/>
              </a:lnSpc>
              <a:buFontTx/>
              <a:buChar char="-"/>
            </a:pPr>
            <a:r>
              <a:rPr lang="en-US" sz="2000" b="1" dirty="0" err="1">
                <a:solidFill>
                  <a:schemeClr val="tx1"/>
                </a:solidFill>
                <a:latin typeface="Bahnschrift Light Condensed" panose="020B0502040204020203" pitchFamily="34" charset="0"/>
              </a:rPr>
              <a:t>Là</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loại</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nhiệt</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kế</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thường</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được</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dùng</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để</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đo</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nhiệt</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độ</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của</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môi</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trường</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của</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cơ</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thể</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của</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thức</a:t>
            </a:r>
            <a:r>
              <a:rPr lang="en-US" sz="2000" b="1" dirty="0">
                <a:solidFill>
                  <a:schemeClr val="tx1"/>
                </a:solidFill>
                <a:latin typeface="Bahnschrift Light Condensed" panose="020B0502040204020203" pitchFamily="34" charset="0"/>
              </a:rPr>
              <a:t> </a:t>
            </a:r>
            <a:r>
              <a:rPr lang="en-US" sz="2000" b="1" dirty="0" err="1">
                <a:solidFill>
                  <a:schemeClr val="tx1"/>
                </a:solidFill>
                <a:latin typeface="Bahnschrift Light Condensed" panose="020B0502040204020203" pitchFamily="34" charset="0"/>
              </a:rPr>
              <a:t>ăn</a:t>
            </a:r>
            <a:r>
              <a:rPr lang="en-US" sz="2000" b="1" dirty="0">
                <a:solidFill>
                  <a:schemeClr val="tx1"/>
                </a:solidFill>
                <a:latin typeface="Bahnschrift Light Condensed" panose="020B0502040204020203" pitchFamily="34" charset="0"/>
              </a:rPr>
              <a:t>.</a:t>
            </a:r>
          </a:p>
          <a:p>
            <a:pPr marL="285750" indent="-285750" algn="just">
              <a:lnSpc>
                <a:spcPct val="120000"/>
              </a:lnSpc>
              <a:buFontTx/>
              <a:buChar char="-"/>
            </a:pPr>
            <a:r>
              <a:rPr lang="en-US" sz="2000" b="1" dirty="0" err="1">
                <a:latin typeface="Bahnschrift Light Condensed" panose="020B0502040204020203" pitchFamily="34" charset="0"/>
              </a:rPr>
              <a:t>Ưu</a:t>
            </a:r>
            <a:r>
              <a:rPr lang="en-US" sz="2000" b="1" dirty="0">
                <a:latin typeface="Bahnschrift Light Condensed" panose="020B0502040204020203" pitchFamily="34" charset="0"/>
              </a:rPr>
              <a:t> </a:t>
            </a:r>
            <a:r>
              <a:rPr lang="en-US" sz="2000" b="1" dirty="0" err="1">
                <a:latin typeface="Bahnschrift Light Condensed" panose="020B0502040204020203" pitchFamily="34" charset="0"/>
              </a:rPr>
              <a:t>điểm</a:t>
            </a:r>
            <a:r>
              <a:rPr lang="en-US" sz="2000" b="1" dirty="0">
                <a:latin typeface="Bahnschrift Light Condensed" panose="020B0502040204020203" pitchFamily="34" charset="0"/>
              </a:rPr>
              <a:t>: </a:t>
            </a:r>
            <a:r>
              <a:rPr lang="en-US" sz="2000" dirty="0" err="1">
                <a:latin typeface="Bahnschrift Light Condensed" panose="020B0502040204020203" pitchFamily="34" charset="0"/>
              </a:rPr>
              <a:t>Thời</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gian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đo</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nhanh</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sử</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dụng</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dễ</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dàng</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kết</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quả</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hiện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thị</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trên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màn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hình</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không</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cần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tiếp</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xúc</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với</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vật</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cần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đo</a:t>
            </a:r>
            <a:endParaRPr lang="en-US" sz="2000" dirty="0">
              <a:latin typeface="Bahnschrift Light Condensed" panose="020B0502040204020203" pitchFamily="34" charset="0"/>
            </a:endParaRPr>
          </a:p>
          <a:p>
            <a:pPr marL="285750" indent="-285750" algn="just">
              <a:lnSpc>
                <a:spcPct val="120000"/>
              </a:lnSpc>
              <a:buFontTx/>
              <a:buChar char="-"/>
            </a:pPr>
            <a:r>
              <a:rPr lang="en-US" sz="2000" b="1" dirty="0" err="1">
                <a:latin typeface="Bahnschrift Light Condensed" panose="020B0502040204020203" pitchFamily="34" charset="0"/>
              </a:rPr>
              <a:t>Hạn</a:t>
            </a:r>
            <a:r>
              <a:rPr lang="en-US" sz="2000" b="1" dirty="0">
                <a:latin typeface="Bahnschrift Light Condensed" panose="020B0502040204020203" pitchFamily="34" charset="0"/>
              </a:rPr>
              <a:t> </a:t>
            </a:r>
            <a:r>
              <a:rPr lang="en-US" sz="2000" b="1" dirty="0" err="1">
                <a:latin typeface="Bahnschrift Light Condensed" panose="020B0502040204020203" pitchFamily="34" charset="0"/>
              </a:rPr>
              <a:t>chế</a:t>
            </a:r>
            <a:r>
              <a:rPr lang="en-US" sz="2000" b="1" dirty="0">
                <a:latin typeface="Bahnschrift Light Condensed" panose="020B0502040204020203" pitchFamily="34" charset="0"/>
              </a:rPr>
              <a:t>: </a:t>
            </a:r>
            <a:r>
              <a:rPr lang="en-US" sz="2000" dirty="0" err="1">
                <a:latin typeface="Bahnschrift Light Condensed" panose="020B0502040204020203" pitchFamily="34" charset="0"/>
              </a:rPr>
              <a:t>Giá</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thành</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cao</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cần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nguồn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năng</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lượng</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kết</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quả</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dễ</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bị</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ảnh</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hưởng</a:t>
            </a:r>
            <a:r>
              <a:rPr lang="en-US" sz="2000" dirty="0">
                <a:latin typeface="Bahnschrift Light Condensed" panose="020B0502040204020203" pitchFamily="34" charset="0"/>
              </a:rPr>
              <a:t> do </a:t>
            </a:r>
            <a:r>
              <a:rPr lang="en-US" sz="2000" dirty="0" err="1">
                <a:latin typeface="Bahnschrift Light Condensed" panose="020B0502040204020203" pitchFamily="34" charset="0"/>
              </a:rPr>
              <a:t>tác</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nhân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bên</a:t>
            </a:r>
            <a:r>
              <a:rPr lang="en-US" sz="2000" dirty="0">
                <a:latin typeface="Bahnschrift Light Condensed" panose="020B0502040204020203" pitchFamily="34" charset="0"/>
              </a:rPr>
              <a:t> </a:t>
            </a:r>
            <a:r>
              <a:rPr lang="en-US" sz="2000" dirty="0" err="1">
                <a:latin typeface="Bahnschrift Light Condensed" panose="020B0502040204020203" pitchFamily="34" charset="0"/>
              </a:rPr>
              <a:t>ngoài</a:t>
            </a:r>
            <a:endParaRPr lang="en-US" sz="2000" dirty="0">
              <a:latin typeface="Bahnschrift Light Condensed" panose="020B0502040204020203" pitchFamily="34" charset="0"/>
            </a:endParaRPr>
          </a:p>
        </p:txBody>
      </p:sp>
    </p:spTree>
    <p:extLst>
      <p:ext uri="{BB962C8B-B14F-4D97-AF65-F5344CB8AC3E}">
        <p14:creationId xmlns:p14="http://schemas.microsoft.com/office/powerpoint/2010/main" val="156184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9" name="Google Shape;649;p36"/>
          <p:cNvSpPr txBox="1">
            <a:spLocks noGrp="1"/>
          </p:cNvSpPr>
          <p:nvPr>
            <p:ph type="title"/>
          </p:nvPr>
        </p:nvSpPr>
        <p:spPr>
          <a:xfrm>
            <a:off x="676868" y="296227"/>
            <a:ext cx="7704000" cy="773449"/>
          </a:xfrm>
          <a:prstGeom prst="rect">
            <a:avLst/>
          </a:prstGeom>
        </p:spPr>
        <p:txBody>
          <a:bodyPr spcFirstLastPara="1" wrap="square" lIns="91425" tIns="91425" rIns="91425" bIns="91425" anchor="ctr" anchorCtr="0">
            <a:noAutofit/>
          </a:bodyPr>
          <a:lstStyle/>
          <a:p>
            <a:r>
              <a:rPr lang="en-US" sz="2200" b="1" dirty="0" err="1">
                <a:solidFill>
                  <a:schemeClr val="bg1"/>
                </a:solidFill>
              </a:rPr>
              <a:t>Quan</a:t>
            </a:r>
            <a:r>
              <a:rPr lang="en-US" sz="2200" b="1" dirty="0">
                <a:solidFill>
                  <a:schemeClr val="bg1"/>
                </a:solidFill>
              </a:rPr>
              <a:t> </a:t>
            </a:r>
            <a:r>
              <a:rPr lang="en-US" sz="2200" b="1" dirty="0" err="1">
                <a:solidFill>
                  <a:schemeClr val="bg1"/>
                </a:solidFill>
              </a:rPr>
              <a:t>sát</a:t>
            </a:r>
            <a:r>
              <a:rPr lang="en-US" sz="2200" b="1" dirty="0">
                <a:solidFill>
                  <a:schemeClr val="bg1"/>
                </a:solidFill>
              </a:rPr>
              <a:t> </a:t>
            </a:r>
            <a:r>
              <a:rPr lang="en-US" sz="2200" b="1" dirty="0" err="1">
                <a:solidFill>
                  <a:schemeClr val="bg1"/>
                </a:solidFill>
              </a:rPr>
              <a:t>hai</a:t>
            </a:r>
            <a:r>
              <a:rPr lang="en-US" sz="2200" b="1" dirty="0">
                <a:solidFill>
                  <a:schemeClr val="bg1"/>
                </a:solidFill>
              </a:rPr>
              <a:t> </a:t>
            </a:r>
            <a:r>
              <a:rPr lang="en-US" sz="2200" b="1" dirty="0" err="1">
                <a:solidFill>
                  <a:schemeClr val="bg1"/>
                </a:solidFill>
              </a:rPr>
              <a:t>cốc</a:t>
            </a:r>
            <a:r>
              <a:rPr lang="en-US" sz="2200" b="1" dirty="0">
                <a:solidFill>
                  <a:schemeClr val="bg1"/>
                </a:solidFill>
              </a:rPr>
              <a:t> </a:t>
            </a:r>
            <a:r>
              <a:rPr lang="en-US" sz="2200" b="1" dirty="0" err="1">
                <a:solidFill>
                  <a:schemeClr val="bg1"/>
                </a:solidFill>
              </a:rPr>
              <a:t>nước</a:t>
            </a:r>
            <a:r>
              <a:rPr lang="en-US" sz="2200" b="1" dirty="0">
                <a:solidFill>
                  <a:schemeClr val="bg1"/>
                </a:solidFill>
              </a:rPr>
              <a:t> </a:t>
            </a:r>
            <a:r>
              <a:rPr lang="en-US" sz="2200" b="1" dirty="0" err="1">
                <a:solidFill>
                  <a:schemeClr val="bg1"/>
                </a:solidFill>
              </a:rPr>
              <a:t>sau</a:t>
            </a:r>
            <a:r>
              <a:rPr lang="en-US" sz="2200" b="1" dirty="0">
                <a:solidFill>
                  <a:schemeClr val="bg1"/>
                </a:solidFill>
              </a:rPr>
              <a:t>, </a:t>
            </a:r>
            <a:r>
              <a:rPr lang="en-US" sz="2200" b="1" dirty="0" err="1">
                <a:solidFill>
                  <a:schemeClr val="bg1"/>
                </a:solidFill>
              </a:rPr>
              <a:t>theo</a:t>
            </a:r>
            <a:r>
              <a:rPr lang="en-US" sz="2200" b="1" dirty="0">
                <a:solidFill>
                  <a:schemeClr val="bg1"/>
                </a:solidFill>
              </a:rPr>
              <a:t> </a:t>
            </a:r>
            <a:r>
              <a:rPr lang="en-US" sz="2200" b="1" dirty="0" err="1">
                <a:solidFill>
                  <a:schemeClr val="bg1"/>
                </a:solidFill>
              </a:rPr>
              <a:t>các</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nhiệt</a:t>
            </a:r>
            <a:r>
              <a:rPr lang="en-US" sz="2200" b="1" dirty="0">
                <a:solidFill>
                  <a:schemeClr val="bg1"/>
                </a:solidFill>
              </a:rPr>
              <a:t> </a:t>
            </a:r>
            <a:r>
              <a:rPr lang="en-US" sz="2200" b="1" dirty="0" err="1">
                <a:solidFill>
                  <a:schemeClr val="bg1"/>
                </a:solidFill>
              </a:rPr>
              <a:t>độ</a:t>
            </a:r>
            <a:r>
              <a:rPr lang="en-US" sz="2200" b="1" dirty="0">
                <a:solidFill>
                  <a:schemeClr val="bg1"/>
                </a:solidFill>
              </a:rPr>
              <a:t> </a:t>
            </a:r>
            <a:br>
              <a:rPr lang="en-US" sz="2200" b="1" dirty="0">
                <a:solidFill>
                  <a:schemeClr val="bg1"/>
                </a:solidFill>
              </a:rPr>
            </a:br>
            <a:r>
              <a:rPr lang="en-US" sz="2200" b="1" dirty="0" err="1">
                <a:solidFill>
                  <a:schemeClr val="bg1"/>
                </a:solidFill>
              </a:rPr>
              <a:t>của</a:t>
            </a:r>
            <a:r>
              <a:rPr lang="en-US" sz="2200" b="1" dirty="0">
                <a:solidFill>
                  <a:schemeClr val="bg1"/>
                </a:solidFill>
              </a:rPr>
              <a:t> </a:t>
            </a:r>
            <a:r>
              <a:rPr lang="en-US" sz="2200" b="1" dirty="0" err="1">
                <a:solidFill>
                  <a:schemeClr val="bg1"/>
                </a:solidFill>
              </a:rPr>
              <a:t>các</a:t>
            </a:r>
            <a:r>
              <a:rPr lang="en-US" sz="2200" b="1" dirty="0">
                <a:solidFill>
                  <a:schemeClr val="bg1"/>
                </a:solidFill>
              </a:rPr>
              <a:t> </a:t>
            </a:r>
            <a:r>
              <a:rPr lang="en-US" sz="2200" b="1" dirty="0" err="1">
                <a:solidFill>
                  <a:schemeClr val="bg1"/>
                </a:solidFill>
              </a:rPr>
              <a:t>cốc</a:t>
            </a:r>
            <a:r>
              <a:rPr lang="en-US" sz="2200" b="1" dirty="0">
                <a:solidFill>
                  <a:schemeClr val="bg1"/>
                </a:solidFill>
              </a:rPr>
              <a:t> </a:t>
            </a:r>
            <a:r>
              <a:rPr lang="en-US" sz="2200" b="1" dirty="0" err="1">
                <a:solidFill>
                  <a:schemeClr val="bg1"/>
                </a:solidFill>
              </a:rPr>
              <a:t>nước</a:t>
            </a:r>
            <a:r>
              <a:rPr lang="en-US" sz="2200" b="1" dirty="0">
                <a:solidFill>
                  <a:schemeClr val="bg1"/>
                </a:solidFill>
              </a:rPr>
              <a:t> </a:t>
            </a:r>
            <a:r>
              <a:rPr lang="en-US" sz="2200" b="1" dirty="0" err="1">
                <a:solidFill>
                  <a:schemeClr val="bg1"/>
                </a:solidFill>
              </a:rPr>
              <a:t>này</a:t>
            </a:r>
            <a:r>
              <a:rPr lang="en-US" sz="2200" b="1" dirty="0">
                <a:solidFill>
                  <a:schemeClr val="bg1"/>
                </a:solidFill>
              </a:rPr>
              <a:t> </a:t>
            </a:r>
            <a:r>
              <a:rPr lang="en-US" sz="2200" b="1" dirty="0" err="1">
                <a:solidFill>
                  <a:schemeClr val="bg1"/>
                </a:solidFill>
              </a:rPr>
              <a:t>như</a:t>
            </a:r>
            <a:r>
              <a:rPr lang="en-US" sz="2200" b="1" dirty="0">
                <a:solidFill>
                  <a:schemeClr val="bg1"/>
                </a:solidFill>
              </a:rPr>
              <a:t> </a:t>
            </a:r>
            <a:r>
              <a:rPr lang="en-US" sz="2200" b="1" dirty="0" err="1">
                <a:solidFill>
                  <a:schemeClr val="bg1"/>
                </a:solidFill>
              </a:rPr>
              <a:t>thế</a:t>
            </a:r>
            <a:r>
              <a:rPr lang="en-US" sz="2200" b="1" dirty="0">
                <a:solidFill>
                  <a:schemeClr val="bg1"/>
                </a:solidFill>
              </a:rPr>
              <a:t> </a:t>
            </a:r>
            <a:r>
              <a:rPr lang="en-US" sz="2200" b="1" dirty="0" err="1">
                <a:solidFill>
                  <a:schemeClr val="bg1"/>
                </a:solidFill>
              </a:rPr>
              <a:t>nào</a:t>
            </a:r>
            <a:r>
              <a:rPr lang="en-US" sz="2200" b="1" dirty="0">
                <a:solidFill>
                  <a:schemeClr val="bg1"/>
                </a:solidFill>
              </a:rPr>
              <a:t>?</a:t>
            </a:r>
          </a:p>
        </p:txBody>
      </p:sp>
      <p:pic>
        <p:nvPicPr>
          <p:cNvPr id="25" name="Picture 6" descr="Cách làm hồng trà trái cây giải nhiệt sau một ngày mệt mỏi">
            <a:extLst>
              <a:ext uri="{FF2B5EF4-FFF2-40B4-BE49-F238E27FC236}">
                <a16:creationId xmlns:a16="http://schemas.microsoft.com/office/drawing/2014/main" id="{8D6476A6-7AE9-4E8A-912E-61DC4AF09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02" y="1363438"/>
            <a:ext cx="3422994" cy="25982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Mối nguy hại tiềm tàng sau mỗi ly trà nóng">
            <a:extLst>
              <a:ext uri="{FF2B5EF4-FFF2-40B4-BE49-F238E27FC236}">
                <a16:creationId xmlns:a16="http://schemas.microsoft.com/office/drawing/2014/main" id="{B9EBCC89-4C7D-4D2E-A824-5385F096A4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987"/>
          <a:stretch/>
        </p:blipFill>
        <p:spPr bwMode="auto">
          <a:xfrm>
            <a:off x="4818764" y="1363439"/>
            <a:ext cx="3422994" cy="259826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649;p36"/>
          <p:cNvSpPr txBox="1">
            <a:spLocks/>
          </p:cNvSpPr>
          <p:nvPr/>
        </p:nvSpPr>
        <p:spPr>
          <a:xfrm>
            <a:off x="847002" y="4152550"/>
            <a:ext cx="7394756" cy="775842"/>
          </a:xfrm>
          <a:prstGeom prst="rect">
            <a:avLst/>
          </a:prstGeom>
          <a:noFill/>
          <a:ln w="28575" cap="flat" cmpd="sng">
            <a:no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Thin"/>
              <a:buNone/>
              <a:defRPr sz="2500" b="0" i="0" u="none" strike="noStrike" cap="none">
                <a:solidFill>
                  <a:schemeClr val="l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2800" b="0" i="0" u="none" strike="noStrike" cap="none">
                <a:solidFill>
                  <a:schemeClr val="dk1"/>
                </a:solidFill>
                <a:latin typeface="Arial"/>
                <a:ea typeface="Arial"/>
                <a:cs typeface="Arial"/>
                <a:sym typeface="Arial"/>
              </a:defRPr>
            </a:lvl9pPr>
          </a:lstStyle>
          <a:p>
            <a:pPr marL="457200" indent="-457200">
              <a:buFont typeface="Wingdings" panose="05000000000000000000" pitchFamily="2" charset="2"/>
              <a:buChar char="Ø"/>
            </a:pPr>
            <a:r>
              <a:rPr lang="en-US" sz="2400" b="1" dirty="0" err="1">
                <a:solidFill>
                  <a:srgbClr val="FF0000"/>
                </a:solidFill>
              </a:rPr>
              <a:t>Dựa</a:t>
            </a:r>
            <a:r>
              <a:rPr lang="en-US" sz="2400" b="1" dirty="0">
                <a:solidFill>
                  <a:srgbClr val="FF0000"/>
                </a:solidFill>
              </a:rPr>
              <a:t> </a:t>
            </a:r>
            <a:r>
              <a:rPr lang="en-US" sz="2400" b="1" dirty="0" err="1">
                <a:solidFill>
                  <a:srgbClr val="FF0000"/>
                </a:solidFill>
              </a:rPr>
              <a:t>vào</a:t>
            </a:r>
            <a:r>
              <a:rPr lang="en-US" sz="2400" b="1" dirty="0">
                <a:solidFill>
                  <a:srgbClr val="FF0000"/>
                </a:solidFill>
              </a:rPr>
              <a:t> </a:t>
            </a:r>
            <a:r>
              <a:rPr lang="en-US" sz="2400" b="1" dirty="0" err="1">
                <a:solidFill>
                  <a:srgbClr val="FF0000"/>
                </a:solidFill>
              </a:rPr>
              <a:t>cảm</a:t>
            </a:r>
            <a:r>
              <a:rPr lang="en-US" sz="2400" b="1" dirty="0">
                <a:solidFill>
                  <a:srgbClr val="FF0000"/>
                </a:solidFill>
              </a:rPr>
              <a:t> </a:t>
            </a:r>
            <a:r>
              <a:rPr lang="en-US" sz="2400" b="1" dirty="0" err="1">
                <a:solidFill>
                  <a:srgbClr val="FF0000"/>
                </a:solidFill>
              </a:rPr>
              <a:t>giác</a:t>
            </a:r>
            <a:r>
              <a:rPr lang="en-US" sz="2400" b="1" dirty="0">
                <a:solidFill>
                  <a:srgbClr val="FF0000"/>
                </a:solidFill>
              </a:rPr>
              <a:t>, ta </a:t>
            </a:r>
            <a:r>
              <a:rPr lang="en-US" sz="2400" b="1" dirty="0" err="1">
                <a:solidFill>
                  <a:srgbClr val="FF0000"/>
                </a:solidFill>
              </a:rPr>
              <a:t>không</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nhận</a:t>
            </a:r>
            <a:r>
              <a:rPr lang="en-US" sz="2400" b="1" dirty="0">
                <a:solidFill>
                  <a:srgbClr val="FF0000"/>
                </a:solidFill>
              </a:rPr>
              <a:t> </a:t>
            </a:r>
            <a:r>
              <a:rPr lang="en-US" sz="2400" b="1" dirty="0" err="1">
                <a:solidFill>
                  <a:srgbClr val="FF0000"/>
                </a:solidFill>
              </a:rPr>
              <a:t>xét</a:t>
            </a:r>
            <a:r>
              <a:rPr lang="en-US" sz="2400" b="1" dirty="0">
                <a:solidFill>
                  <a:srgbClr val="FF0000"/>
                </a:solidFill>
              </a:rPr>
              <a:t> </a:t>
            </a:r>
            <a:r>
              <a:rPr lang="en-US" sz="2400" b="1" dirty="0" err="1">
                <a:solidFill>
                  <a:srgbClr val="FF0000"/>
                </a:solidFill>
              </a:rPr>
              <a:t>chính</a:t>
            </a:r>
            <a:r>
              <a:rPr lang="en-US" sz="2400" b="1" dirty="0">
                <a:solidFill>
                  <a:srgbClr val="FF0000"/>
                </a:solidFill>
              </a:rPr>
              <a:t> </a:t>
            </a:r>
            <a:r>
              <a:rPr lang="en-US" sz="2400" b="1" dirty="0" err="1">
                <a:solidFill>
                  <a:srgbClr val="FF0000"/>
                </a:solidFill>
              </a:rPr>
              <a:t>xác</a:t>
            </a:r>
            <a:r>
              <a:rPr lang="en-US" sz="2400" b="1" dirty="0">
                <a:solidFill>
                  <a:srgbClr val="FF0000"/>
                </a:solidFill>
              </a:rPr>
              <a:t> </a:t>
            </a:r>
            <a:r>
              <a:rPr lang="en-US" sz="2400" b="1" dirty="0" err="1">
                <a:solidFill>
                  <a:srgbClr val="FF0000"/>
                </a:solidFill>
              </a:rPr>
              <a:t>về</a:t>
            </a:r>
            <a:r>
              <a:rPr lang="en-US" sz="2400" b="1" dirty="0">
                <a:solidFill>
                  <a:srgbClr val="FF0000"/>
                </a:solidFill>
              </a:rPr>
              <a:t> </a:t>
            </a:r>
            <a:r>
              <a:rPr lang="en-US" sz="2400" b="1" dirty="0" err="1">
                <a:solidFill>
                  <a:srgbClr val="FF0000"/>
                </a:solidFill>
              </a:rPr>
              <a:t>nhiệt</a:t>
            </a:r>
            <a:r>
              <a:rPr lang="en-US" sz="2400" b="1" dirty="0">
                <a:solidFill>
                  <a:srgbClr val="FF0000"/>
                </a:solidFill>
              </a:rPr>
              <a:t> </a:t>
            </a:r>
            <a:r>
              <a:rPr lang="en-US" sz="2400" b="1" dirty="0" err="1">
                <a:solidFill>
                  <a:srgbClr val="FF0000"/>
                </a:solidFill>
              </a:rPr>
              <a:t>độ</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vật</a:t>
            </a:r>
            <a:endParaRPr lang="en-US" sz="2400" b="1" dirty="0">
              <a:solidFill>
                <a:srgbClr val="FF0000"/>
              </a:solidFill>
            </a:endParaRPr>
          </a:p>
        </p:txBody>
      </p:sp>
    </p:spTree>
    <p:extLst>
      <p:ext uri="{BB962C8B-B14F-4D97-AF65-F5344CB8AC3E}">
        <p14:creationId xmlns:p14="http://schemas.microsoft.com/office/powerpoint/2010/main" val="5533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09" name="Google Shape;2209;p67"/>
          <p:cNvGrpSpPr/>
          <p:nvPr/>
        </p:nvGrpSpPr>
        <p:grpSpPr>
          <a:xfrm>
            <a:off x="4662793" y="786567"/>
            <a:ext cx="4338535" cy="3347688"/>
            <a:chOff x="4301026" y="1088125"/>
            <a:chExt cx="4320492" cy="3425454"/>
          </a:xfrm>
        </p:grpSpPr>
        <p:sp>
          <p:nvSpPr>
            <p:cNvPr id="2210" name="Google Shape;2210;p67"/>
            <p:cNvSpPr/>
            <p:nvPr/>
          </p:nvSpPr>
          <p:spPr>
            <a:xfrm>
              <a:off x="4301026" y="1088125"/>
              <a:ext cx="4320492" cy="3425454"/>
            </a:xfrm>
            <a:custGeom>
              <a:avLst/>
              <a:gdLst/>
              <a:ahLst/>
              <a:cxnLst/>
              <a:rect l="l" t="t" r="r" b="b"/>
              <a:pathLst>
                <a:path w="149835" h="118795" extrusionOk="0">
                  <a:moveTo>
                    <a:pt x="126807" y="1"/>
                  </a:moveTo>
                  <a:lnTo>
                    <a:pt x="126283" y="25"/>
                  </a:lnTo>
                  <a:lnTo>
                    <a:pt x="126022" y="84"/>
                  </a:lnTo>
                  <a:lnTo>
                    <a:pt x="2001" y="30887"/>
                  </a:lnTo>
                  <a:lnTo>
                    <a:pt x="1739" y="30958"/>
                  </a:lnTo>
                  <a:lnTo>
                    <a:pt x="1263" y="31185"/>
                  </a:lnTo>
                  <a:lnTo>
                    <a:pt x="846" y="31494"/>
                  </a:lnTo>
                  <a:lnTo>
                    <a:pt x="512" y="31875"/>
                  </a:lnTo>
                  <a:lnTo>
                    <a:pt x="251" y="32304"/>
                  </a:lnTo>
                  <a:lnTo>
                    <a:pt x="72" y="32780"/>
                  </a:lnTo>
                  <a:lnTo>
                    <a:pt x="1" y="33292"/>
                  </a:lnTo>
                  <a:lnTo>
                    <a:pt x="24" y="33816"/>
                  </a:lnTo>
                  <a:lnTo>
                    <a:pt x="72" y="34078"/>
                  </a:lnTo>
                  <a:lnTo>
                    <a:pt x="20623" y="116794"/>
                  </a:lnTo>
                  <a:lnTo>
                    <a:pt x="20694" y="117056"/>
                  </a:lnTo>
                  <a:lnTo>
                    <a:pt x="20921" y="117532"/>
                  </a:lnTo>
                  <a:lnTo>
                    <a:pt x="21230" y="117949"/>
                  </a:lnTo>
                  <a:lnTo>
                    <a:pt x="21611" y="118282"/>
                  </a:lnTo>
                  <a:lnTo>
                    <a:pt x="22040" y="118544"/>
                  </a:lnTo>
                  <a:lnTo>
                    <a:pt x="22516" y="118723"/>
                  </a:lnTo>
                  <a:lnTo>
                    <a:pt x="23028" y="118794"/>
                  </a:lnTo>
                  <a:lnTo>
                    <a:pt x="23552" y="118771"/>
                  </a:lnTo>
                  <a:lnTo>
                    <a:pt x="23814" y="118723"/>
                  </a:lnTo>
                  <a:lnTo>
                    <a:pt x="147835" y="87908"/>
                  </a:lnTo>
                  <a:lnTo>
                    <a:pt x="148097" y="87837"/>
                  </a:lnTo>
                  <a:lnTo>
                    <a:pt x="148573" y="87611"/>
                  </a:lnTo>
                  <a:lnTo>
                    <a:pt x="148990" y="87301"/>
                  </a:lnTo>
                  <a:lnTo>
                    <a:pt x="149323" y="86932"/>
                  </a:lnTo>
                  <a:lnTo>
                    <a:pt x="149585" y="86491"/>
                  </a:lnTo>
                  <a:lnTo>
                    <a:pt x="149764" y="86015"/>
                  </a:lnTo>
                  <a:lnTo>
                    <a:pt x="149835" y="85515"/>
                  </a:lnTo>
                  <a:lnTo>
                    <a:pt x="149811" y="84991"/>
                  </a:lnTo>
                  <a:lnTo>
                    <a:pt x="149764" y="84717"/>
                  </a:lnTo>
                  <a:lnTo>
                    <a:pt x="129213" y="2001"/>
                  </a:lnTo>
                  <a:lnTo>
                    <a:pt x="129141" y="1739"/>
                  </a:lnTo>
                  <a:lnTo>
                    <a:pt x="128915" y="1263"/>
                  </a:lnTo>
                  <a:lnTo>
                    <a:pt x="128605" y="858"/>
                  </a:lnTo>
                  <a:lnTo>
                    <a:pt x="128224" y="513"/>
                  </a:lnTo>
                  <a:lnTo>
                    <a:pt x="127796" y="251"/>
                  </a:lnTo>
                  <a:lnTo>
                    <a:pt x="127319" y="84"/>
                  </a:lnTo>
                  <a:lnTo>
                    <a:pt x="126807" y="1"/>
                  </a:lnTo>
                  <a:close/>
                </a:path>
              </a:pathLst>
            </a:custGeom>
            <a:solidFill>
              <a:schemeClr val="dk2"/>
            </a:solidFill>
            <a:ln w="28575" cap="flat" cmpd="sng">
              <a:solidFill>
                <a:schemeClr val="dk1"/>
              </a:solidFill>
              <a:prstDash val="solid"/>
              <a:round/>
              <a:headEnd type="none" w="sm" len="sm"/>
              <a:tailEnd type="none" w="sm" len="sm"/>
            </a:ln>
            <a:effectLst>
              <a:outerShdw dist="76200" dir="3120000" algn="bl" rotWithShape="0">
                <a:schemeClr val="dk1"/>
              </a:outerShdw>
            </a:effectLst>
          </p:spPr>
          <p:txBody>
            <a:bodyPr spcFirstLastPara="1" wrap="square" lIns="45725" tIns="45725" rIns="45725" bIns="45725" anchor="ctr" anchorCtr="0">
              <a:noAutofit/>
            </a:bodyPr>
            <a:lstStyle/>
            <a:p>
              <a:pPr marL="0" lvl="0" indent="0" algn="l" rtl="0">
                <a:spcBef>
                  <a:spcPts val="0"/>
                </a:spcBef>
                <a:spcAft>
                  <a:spcPts val="0"/>
                </a:spcAft>
                <a:buNone/>
              </a:pPr>
              <a:endParaRPr>
                <a:solidFill>
                  <a:srgbClr val="B1C3F3"/>
                </a:solidFill>
              </a:endParaRPr>
            </a:p>
          </p:txBody>
        </p:sp>
        <p:sp>
          <p:nvSpPr>
            <p:cNvPr id="2211" name="Google Shape;2211;p67"/>
            <p:cNvSpPr/>
            <p:nvPr/>
          </p:nvSpPr>
          <p:spPr>
            <a:xfrm>
              <a:off x="4737268" y="3141109"/>
              <a:ext cx="196741" cy="196770"/>
            </a:xfrm>
            <a:custGeom>
              <a:avLst/>
              <a:gdLst/>
              <a:ahLst/>
              <a:cxnLst/>
              <a:rect l="l" t="t" r="r" b="b"/>
              <a:pathLst>
                <a:path w="6823" h="6824" extrusionOk="0">
                  <a:moveTo>
                    <a:pt x="3418" y="1"/>
                  </a:moveTo>
                  <a:lnTo>
                    <a:pt x="3060" y="12"/>
                  </a:lnTo>
                  <a:lnTo>
                    <a:pt x="2394" y="143"/>
                  </a:lnTo>
                  <a:lnTo>
                    <a:pt x="1786" y="405"/>
                  </a:lnTo>
                  <a:lnTo>
                    <a:pt x="1239" y="774"/>
                  </a:lnTo>
                  <a:lnTo>
                    <a:pt x="774" y="1239"/>
                  </a:lnTo>
                  <a:lnTo>
                    <a:pt x="405" y="1775"/>
                  </a:lnTo>
                  <a:lnTo>
                    <a:pt x="143" y="2394"/>
                  </a:lnTo>
                  <a:lnTo>
                    <a:pt x="12" y="3061"/>
                  </a:lnTo>
                  <a:lnTo>
                    <a:pt x="0" y="3406"/>
                  </a:lnTo>
                  <a:lnTo>
                    <a:pt x="12" y="3763"/>
                  </a:lnTo>
                  <a:lnTo>
                    <a:pt x="143" y="4430"/>
                  </a:lnTo>
                  <a:lnTo>
                    <a:pt x="405" y="5037"/>
                  </a:lnTo>
                  <a:lnTo>
                    <a:pt x="774" y="5585"/>
                  </a:lnTo>
                  <a:lnTo>
                    <a:pt x="1239" y="6049"/>
                  </a:lnTo>
                  <a:lnTo>
                    <a:pt x="1786" y="6418"/>
                  </a:lnTo>
                  <a:lnTo>
                    <a:pt x="2394" y="6680"/>
                  </a:lnTo>
                  <a:lnTo>
                    <a:pt x="3060" y="6811"/>
                  </a:lnTo>
                  <a:lnTo>
                    <a:pt x="3418" y="6823"/>
                  </a:lnTo>
                  <a:lnTo>
                    <a:pt x="3763" y="6811"/>
                  </a:lnTo>
                  <a:lnTo>
                    <a:pt x="4430" y="6680"/>
                  </a:lnTo>
                  <a:lnTo>
                    <a:pt x="5049" y="6418"/>
                  </a:lnTo>
                  <a:lnTo>
                    <a:pt x="5585" y="6049"/>
                  </a:lnTo>
                  <a:lnTo>
                    <a:pt x="6049" y="5585"/>
                  </a:lnTo>
                  <a:lnTo>
                    <a:pt x="6418" y="5037"/>
                  </a:lnTo>
                  <a:lnTo>
                    <a:pt x="6680" y="4430"/>
                  </a:lnTo>
                  <a:lnTo>
                    <a:pt x="6811" y="3763"/>
                  </a:lnTo>
                  <a:lnTo>
                    <a:pt x="6823" y="3406"/>
                  </a:lnTo>
                  <a:lnTo>
                    <a:pt x="6811" y="3061"/>
                  </a:lnTo>
                  <a:lnTo>
                    <a:pt x="6680" y="2394"/>
                  </a:lnTo>
                  <a:lnTo>
                    <a:pt x="6418" y="1775"/>
                  </a:lnTo>
                  <a:lnTo>
                    <a:pt x="6049" y="1239"/>
                  </a:lnTo>
                  <a:lnTo>
                    <a:pt x="5585" y="774"/>
                  </a:lnTo>
                  <a:lnTo>
                    <a:pt x="5049" y="405"/>
                  </a:lnTo>
                  <a:lnTo>
                    <a:pt x="4430" y="143"/>
                  </a:lnTo>
                  <a:lnTo>
                    <a:pt x="3763" y="12"/>
                  </a:lnTo>
                  <a:lnTo>
                    <a:pt x="3418" y="1"/>
                  </a:lnTo>
                  <a:close/>
                </a:path>
              </a:pathLst>
            </a:custGeom>
            <a:solidFill>
              <a:schemeClr val="accent2"/>
            </a:solidFill>
            <a:ln w="19050" cap="flat" cmpd="sng">
              <a:solidFill>
                <a:schemeClr val="dk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12" name="Google Shape;2212;p67"/>
            <p:cNvSpPr/>
            <p:nvPr/>
          </p:nvSpPr>
          <p:spPr>
            <a:xfrm>
              <a:off x="4736695" y="1280738"/>
              <a:ext cx="3627299" cy="2995928"/>
            </a:xfrm>
            <a:custGeom>
              <a:avLst/>
              <a:gdLst/>
              <a:ahLst/>
              <a:cxnLst/>
              <a:rect l="l" t="t" r="r" b="b"/>
              <a:pathLst>
                <a:path w="125795" h="103899" extrusionOk="0">
                  <a:moveTo>
                    <a:pt x="106566" y="1"/>
                  </a:moveTo>
                  <a:lnTo>
                    <a:pt x="0" y="26469"/>
                  </a:lnTo>
                  <a:lnTo>
                    <a:pt x="19241" y="103899"/>
                  </a:lnTo>
                  <a:lnTo>
                    <a:pt x="125795" y="77430"/>
                  </a:lnTo>
                  <a:lnTo>
                    <a:pt x="106566"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pic>
        <p:nvPicPr>
          <p:cNvPr id="10" name="Picture 2" descr="Tìm hiểu công nghệ thẩm thấu ngược trong máy lọc nước RO"/>
          <p:cNvPicPr>
            <a:picLocks noChangeAspect="1" noChangeArrowheads="1"/>
          </p:cNvPicPr>
          <p:nvPr/>
        </p:nvPicPr>
        <p:blipFill rotWithShape="1">
          <a:blip r:embed="rId3">
            <a:extLst>
              <a:ext uri="{28A0092B-C50C-407E-A947-70E740481C1C}">
                <a14:useLocalDpi xmlns:a14="http://schemas.microsoft.com/office/drawing/2010/main" val="0"/>
              </a:ext>
            </a:extLst>
          </a:blip>
          <a:srcRect l="20092" t="-1" b="390"/>
          <a:stretch/>
        </p:blipFill>
        <p:spPr bwMode="auto">
          <a:xfrm rot="20745937">
            <a:off x="5336736" y="1297465"/>
            <a:ext cx="3224660" cy="232589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215;p67"/>
          <p:cNvSpPr txBox="1">
            <a:spLocks/>
          </p:cNvSpPr>
          <p:nvPr/>
        </p:nvSpPr>
        <p:spPr>
          <a:xfrm>
            <a:off x="435260" y="353199"/>
            <a:ext cx="5936358" cy="5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1"/>
              </a:buClr>
              <a:buSzPts val="1400"/>
              <a:buFont typeface="Raleway Thin"/>
              <a:buNone/>
              <a:defRPr sz="1400" b="0" i="0" u="none" strike="noStrike" cap="none">
                <a:solidFill>
                  <a:schemeClr val="dk1"/>
                </a:solidFill>
                <a:latin typeface="Raleway Thin"/>
                <a:ea typeface="Raleway Thin"/>
                <a:cs typeface="Raleway Thin"/>
                <a:sym typeface="Raleway Thin"/>
              </a:defRPr>
            </a:lvl9pPr>
          </a:lstStyle>
          <a:p>
            <a:pPr marL="0" indent="0" algn="ctr">
              <a:buSzPts val="3600"/>
            </a:pPr>
            <a:r>
              <a:rPr lang="en-US" sz="2000" b="1" dirty="0" err="1" smtClean="0"/>
              <a:t>Tại</a:t>
            </a:r>
            <a:r>
              <a:rPr lang="en-US" sz="2000" b="1" dirty="0" smtClean="0"/>
              <a:t> </a:t>
            </a:r>
            <a:r>
              <a:rPr lang="en-US" sz="2000" b="1" dirty="0" err="1" smtClean="0"/>
              <a:t>sao</a:t>
            </a:r>
            <a:r>
              <a:rPr lang="en-US" sz="2000" b="1" dirty="0" smtClean="0"/>
              <a:t> </a:t>
            </a:r>
            <a:r>
              <a:rPr lang="en-US" sz="2000" b="1" dirty="0" err="1" smtClean="0"/>
              <a:t>không</a:t>
            </a:r>
            <a:r>
              <a:rPr lang="en-US" sz="2000" b="1" dirty="0" smtClean="0"/>
              <a:t> </a:t>
            </a:r>
            <a:r>
              <a:rPr lang="en-US" sz="2000" b="1" dirty="0" err="1" smtClean="0"/>
              <a:t>sử</a:t>
            </a:r>
            <a:r>
              <a:rPr lang="en-US" sz="2000" b="1" dirty="0" smtClean="0"/>
              <a:t> </a:t>
            </a:r>
            <a:r>
              <a:rPr lang="en-US" sz="2000" b="1" dirty="0" err="1" smtClean="0"/>
              <a:t>dụng</a:t>
            </a:r>
            <a:r>
              <a:rPr lang="en-US" sz="1600" b="1" dirty="0" smtClean="0">
                <a:latin typeface="Segoe UI Black" panose="020B0A02040204020203" pitchFamily="34" charset="0"/>
                <a:ea typeface="Segoe UI Black" panose="020B0A02040204020203" pitchFamily="34" charset="0"/>
              </a:rPr>
              <a:t> </a:t>
            </a:r>
            <a:r>
              <a:rPr lang="en-US" sz="2800" dirty="0" smtClean="0">
                <a:solidFill>
                  <a:schemeClr val="accent3"/>
                </a:solidFill>
                <a:highlight>
                  <a:schemeClr val="accent1"/>
                </a:highlight>
                <a:latin typeface="Segoe UI Black" panose="020B0A02040204020203" pitchFamily="34" charset="0"/>
                <a:ea typeface="Segoe UI Black" panose="020B0A02040204020203" pitchFamily="34" charset="0"/>
              </a:rPr>
              <a:t>NƯỚC</a:t>
            </a:r>
            <a:r>
              <a:rPr lang="en-US" sz="2000" b="1" dirty="0" smtClean="0"/>
              <a:t> </a:t>
            </a:r>
          </a:p>
          <a:p>
            <a:pPr marL="0" indent="0" algn="ctr">
              <a:buSzPts val="3600"/>
            </a:pPr>
            <a:r>
              <a:rPr lang="en-US" sz="2000" b="1" dirty="0" err="1" smtClean="0"/>
              <a:t>để</a:t>
            </a:r>
            <a:r>
              <a:rPr lang="en-US" sz="2000" b="1" dirty="0" smtClean="0"/>
              <a:t> </a:t>
            </a:r>
            <a:r>
              <a:rPr lang="en-US" sz="2000" b="1" dirty="0" err="1" smtClean="0"/>
              <a:t>chế</a:t>
            </a:r>
            <a:r>
              <a:rPr lang="en-US" sz="2000" b="1" dirty="0" smtClean="0"/>
              <a:t> </a:t>
            </a:r>
            <a:r>
              <a:rPr lang="en-US" sz="2000" b="1" dirty="0" err="1" smtClean="0"/>
              <a:t>tạo</a:t>
            </a:r>
            <a:r>
              <a:rPr lang="en-US" sz="2000" b="1" dirty="0" smtClean="0"/>
              <a:t> </a:t>
            </a:r>
            <a:r>
              <a:rPr lang="en-US" sz="2000" b="1" dirty="0" err="1" smtClean="0"/>
              <a:t>ra</a:t>
            </a:r>
            <a:r>
              <a:rPr lang="en-US" sz="2000" b="1" dirty="0" smtClean="0"/>
              <a:t> </a:t>
            </a:r>
            <a:r>
              <a:rPr lang="en-US" sz="2000" b="1" dirty="0" err="1" smtClean="0"/>
              <a:t>nhiệt</a:t>
            </a:r>
            <a:r>
              <a:rPr lang="en-US" sz="2000" b="1" dirty="0" smtClean="0"/>
              <a:t> </a:t>
            </a:r>
            <a:r>
              <a:rPr lang="en-US" sz="2000" b="1" dirty="0" err="1" smtClean="0"/>
              <a:t>kế</a:t>
            </a:r>
            <a:r>
              <a:rPr lang="en-US" sz="2000" b="1" dirty="0" smtClean="0"/>
              <a:t> </a:t>
            </a:r>
            <a:r>
              <a:rPr lang="en-US" sz="2000" b="1" dirty="0" err="1" smtClean="0"/>
              <a:t>đo</a:t>
            </a:r>
            <a:r>
              <a:rPr lang="en-US" sz="2000" b="1" dirty="0" smtClean="0"/>
              <a:t> </a:t>
            </a:r>
            <a:r>
              <a:rPr lang="en-US" sz="2000" b="1" dirty="0" err="1" smtClean="0"/>
              <a:t>nhiệt</a:t>
            </a:r>
            <a:r>
              <a:rPr lang="en-US" sz="2000" b="1" dirty="0" smtClean="0"/>
              <a:t> </a:t>
            </a:r>
            <a:r>
              <a:rPr lang="en-US" sz="2000" b="1" dirty="0" err="1" smtClean="0"/>
              <a:t>độ</a:t>
            </a:r>
            <a:r>
              <a:rPr lang="en-US" sz="2000" b="1" dirty="0" smtClean="0"/>
              <a:t> </a:t>
            </a:r>
            <a:r>
              <a:rPr lang="en-US" sz="2000" b="1" dirty="0" err="1" smtClean="0"/>
              <a:t>môi</a:t>
            </a:r>
            <a:r>
              <a:rPr lang="en-US" sz="2000" b="1" dirty="0" smtClean="0"/>
              <a:t> </a:t>
            </a:r>
            <a:r>
              <a:rPr lang="en-US" sz="2000" b="1" dirty="0" err="1" smtClean="0"/>
              <a:t>trường</a:t>
            </a:r>
            <a:r>
              <a:rPr lang="en-US" sz="2000" b="1" dirty="0" smtClean="0"/>
              <a:t>?</a:t>
            </a:r>
            <a:endParaRPr lang="en-US" sz="2000" b="1" dirty="0"/>
          </a:p>
        </p:txBody>
      </p:sp>
      <p:sp>
        <p:nvSpPr>
          <p:cNvPr id="13" name="Rectangle 12"/>
          <p:cNvSpPr/>
          <p:nvPr/>
        </p:nvSpPr>
        <p:spPr>
          <a:xfrm>
            <a:off x="363837" y="1352192"/>
            <a:ext cx="4298956" cy="3387338"/>
          </a:xfrm>
          <a:prstGeom prst="rect">
            <a:avLst/>
          </a:prstGeom>
        </p:spPr>
        <p:txBody>
          <a:bodyPr wrap="square">
            <a:spAutoFit/>
          </a:bodyPr>
          <a:lstStyle/>
          <a:p>
            <a:pPr algn="just">
              <a:lnSpc>
                <a:spcPct val="120000"/>
              </a:lnSpc>
            </a:pPr>
            <a:r>
              <a:rPr lang="en-US" sz="1800" dirty="0">
                <a:solidFill>
                  <a:srgbClr val="1C1C1C"/>
                </a:solidFill>
                <a:latin typeface="Times New Roman" panose="02020603050405020304" pitchFamily="18" charset="0"/>
                <a:cs typeface="Times New Roman" panose="02020603050405020304" pitchFamily="18" charset="0"/>
              </a:rPr>
              <a:t>V</a:t>
            </a:r>
            <a:r>
              <a:rPr lang="vi-VN" sz="1800" dirty="0">
                <a:solidFill>
                  <a:srgbClr val="1C1C1C"/>
                </a:solidFill>
                <a:latin typeface="Times New Roman" panose="02020603050405020304" pitchFamily="18" charset="0"/>
                <a:cs typeface="Times New Roman" panose="02020603050405020304" pitchFamily="18" charset="0"/>
              </a:rPr>
              <a:t>ì nước dãn nở vì nhiệt không đều khi nhiệt độ tăng từ 0</a:t>
            </a:r>
            <a:r>
              <a:rPr lang="en-US" sz="1800" baseline="30000" dirty="0">
                <a:solidFill>
                  <a:srgbClr val="1C1C1C"/>
                </a:solidFill>
                <a:latin typeface="Times New Roman" panose="02020603050405020304" pitchFamily="18" charset="0"/>
                <a:cs typeface="Times New Roman" panose="02020603050405020304" pitchFamily="18" charset="0"/>
              </a:rPr>
              <a:t>O</a:t>
            </a:r>
            <a:r>
              <a:rPr lang="en-US" sz="1800" dirty="0">
                <a:solidFill>
                  <a:srgbClr val="1C1C1C"/>
                </a:solidFill>
                <a:latin typeface="Times New Roman" panose="02020603050405020304" pitchFamily="18" charset="0"/>
                <a:cs typeface="Times New Roman" panose="02020603050405020304" pitchFamily="18" charset="0"/>
              </a:rPr>
              <a:t>C</a:t>
            </a:r>
            <a:r>
              <a:rPr lang="vi-VN" sz="1800" dirty="0">
                <a:solidFill>
                  <a:srgbClr val="1C1C1C"/>
                </a:solidFill>
                <a:latin typeface="Times New Roman" panose="02020603050405020304" pitchFamily="18" charset="0"/>
                <a:cs typeface="Times New Roman" panose="02020603050405020304" pitchFamily="18" charset="0"/>
              </a:rPr>
              <a:t> lên </a:t>
            </a:r>
            <a:r>
              <a:rPr lang="en-US" sz="1800" dirty="0">
                <a:solidFill>
                  <a:srgbClr val="1C1C1C"/>
                </a:solidFill>
                <a:latin typeface="Times New Roman" panose="02020603050405020304" pitchFamily="18" charset="0"/>
                <a:cs typeface="Times New Roman" panose="02020603050405020304" pitchFamily="18" charset="0"/>
              </a:rPr>
              <a:t>4</a:t>
            </a:r>
            <a:r>
              <a:rPr lang="en-US" sz="1800" baseline="30000" dirty="0">
                <a:solidFill>
                  <a:srgbClr val="1C1C1C"/>
                </a:solidFill>
                <a:latin typeface="Times New Roman" panose="02020603050405020304" pitchFamily="18" charset="0"/>
                <a:cs typeface="Times New Roman" panose="02020603050405020304" pitchFamily="18" charset="0"/>
              </a:rPr>
              <a:t>O</a:t>
            </a:r>
            <a:r>
              <a:rPr lang="en-US" sz="1800" dirty="0">
                <a:solidFill>
                  <a:srgbClr val="1C1C1C"/>
                </a:solidFill>
                <a:latin typeface="Times New Roman" panose="02020603050405020304" pitchFamily="18" charset="0"/>
                <a:cs typeface="Times New Roman" panose="02020603050405020304" pitchFamily="18" charset="0"/>
              </a:rPr>
              <a:t>C </a:t>
            </a:r>
            <a:r>
              <a:rPr lang="vi-VN" sz="1800" dirty="0">
                <a:solidFill>
                  <a:srgbClr val="1C1C1C"/>
                </a:solidFill>
                <a:latin typeface="Times New Roman" panose="02020603050405020304" pitchFamily="18" charset="0"/>
                <a:cs typeface="Times New Roman" panose="02020603050405020304" pitchFamily="18" charset="0"/>
              </a:rPr>
              <a:t>nước không nở ra mà chỉ co lại. Mặt khác nước đông đặc ở 0 độ C. Trái Đất có nhiều nơi nhiệt dưới 0</a:t>
            </a:r>
            <a:r>
              <a:rPr lang="en-US" sz="1800" baseline="30000" dirty="0">
                <a:solidFill>
                  <a:srgbClr val="1C1C1C"/>
                </a:solidFill>
                <a:latin typeface="Times New Roman" panose="02020603050405020304" pitchFamily="18" charset="0"/>
                <a:cs typeface="Times New Roman" panose="02020603050405020304" pitchFamily="18" charset="0"/>
              </a:rPr>
              <a:t>O</a:t>
            </a:r>
            <a:r>
              <a:rPr lang="en-US" sz="1800" dirty="0">
                <a:solidFill>
                  <a:srgbClr val="1C1C1C"/>
                </a:solidFill>
                <a:latin typeface="Times New Roman" panose="02020603050405020304" pitchFamily="18" charset="0"/>
                <a:cs typeface="Times New Roman" panose="02020603050405020304" pitchFamily="18" charset="0"/>
              </a:rPr>
              <a:t>C</a:t>
            </a:r>
            <a:r>
              <a:rPr lang="vi-VN" sz="1800" dirty="0">
                <a:solidFill>
                  <a:srgbClr val="1C1C1C"/>
                </a:solidFill>
                <a:latin typeface="Times New Roman" panose="02020603050405020304" pitchFamily="18" charset="0"/>
                <a:cs typeface="Times New Roman" panose="02020603050405020304" pitchFamily="18" charset="0"/>
              </a:rPr>
              <a:t>, tại các nơi này, nước đã đóng băng nên không thể dùng nước để đo nhiệt độ của </a:t>
            </a:r>
            <a:r>
              <a:rPr lang="en-US" sz="1800" dirty="0" err="1">
                <a:solidFill>
                  <a:srgbClr val="1C1C1C"/>
                </a:solidFill>
                <a:latin typeface="Times New Roman" panose="02020603050405020304" pitchFamily="18" charset="0"/>
                <a:cs typeface="Times New Roman" panose="02020603050405020304" pitchFamily="18" charset="0"/>
              </a:rPr>
              <a:t>môi</a:t>
            </a:r>
            <a:r>
              <a:rPr lang="en-US" sz="1800" dirty="0">
                <a:solidFill>
                  <a:srgbClr val="1C1C1C"/>
                </a:solidFill>
                <a:latin typeface="Times New Roman" panose="02020603050405020304" pitchFamily="18" charset="0"/>
                <a:cs typeface="Times New Roman" panose="02020603050405020304" pitchFamily="18" charset="0"/>
              </a:rPr>
              <a:t> </a:t>
            </a:r>
            <a:r>
              <a:rPr lang="en-US" sz="1800" dirty="0" err="1">
                <a:solidFill>
                  <a:srgbClr val="1C1C1C"/>
                </a:solidFill>
                <a:latin typeface="Times New Roman" panose="02020603050405020304" pitchFamily="18" charset="0"/>
                <a:cs typeface="Times New Roman" panose="02020603050405020304" pitchFamily="18" charset="0"/>
              </a:rPr>
              <a:t>trường</a:t>
            </a:r>
            <a:r>
              <a:rPr lang="vi-VN" sz="1800" dirty="0">
                <a:solidFill>
                  <a:srgbClr val="1C1C1C"/>
                </a:solidFill>
                <a:latin typeface="Times New Roman" panose="02020603050405020304" pitchFamily="18" charset="0"/>
                <a:cs typeface="Times New Roman" panose="02020603050405020304" pitchFamily="18" charset="0"/>
              </a:rPr>
              <a:t>. Trong khi đó, rượu co dãn vì nhiệt rất ổn định và rượu đông đặc ở nhiệt độ rất thấp là -117 độ C nên có thể dùng nhiệt kế rượu để đo nhiệt độ của </a:t>
            </a:r>
            <a:r>
              <a:rPr lang="en-US" sz="1800" dirty="0" err="1">
                <a:solidFill>
                  <a:srgbClr val="1C1C1C"/>
                </a:solidFill>
                <a:latin typeface="Times New Roman" panose="02020603050405020304" pitchFamily="18" charset="0"/>
                <a:cs typeface="Times New Roman" panose="02020603050405020304" pitchFamily="18" charset="0"/>
              </a:rPr>
              <a:t>môi</a:t>
            </a:r>
            <a:r>
              <a:rPr lang="en-US" sz="1800" dirty="0">
                <a:solidFill>
                  <a:srgbClr val="1C1C1C"/>
                </a:solidFill>
                <a:latin typeface="Times New Roman" panose="02020603050405020304" pitchFamily="18" charset="0"/>
                <a:cs typeface="Times New Roman" panose="02020603050405020304" pitchFamily="18" charset="0"/>
              </a:rPr>
              <a:t> </a:t>
            </a:r>
            <a:r>
              <a:rPr lang="en-US" sz="1800" dirty="0" err="1">
                <a:solidFill>
                  <a:srgbClr val="1C1C1C"/>
                </a:solidFill>
                <a:latin typeface="Times New Roman" panose="02020603050405020304" pitchFamily="18" charset="0"/>
                <a:cs typeface="Times New Roman" panose="02020603050405020304" pitchFamily="18" charset="0"/>
              </a:rPr>
              <a:t>trường</a:t>
            </a:r>
            <a:r>
              <a:rPr lang="en-US" sz="1800" dirty="0">
                <a:solidFill>
                  <a:srgbClr val="1C1C1C"/>
                </a:solidFill>
                <a:latin typeface="Times New Roman" panose="02020603050405020304" pitchFamily="18" charset="0"/>
                <a:cs typeface="Times New Roman" panose="02020603050405020304" pitchFamily="18" charset="0"/>
              </a:rPr>
              <a:t>.</a:t>
            </a:r>
          </a:p>
        </p:txBody>
      </p:sp>
      <p:pic>
        <p:nvPicPr>
          <p:cNvPr id="14" name="Picture 2" descr="23 Question mark background ý tưởng trong 2021 | mầm non, dấu chấm hỏi, ý  tưởng lớp học">
            <a:extLst>
              <a:ext uri="{FF2B5EF4-FFF2-40B4-BE49-F238E27FC236}">
                <a16:creationId xmlns:a16="http://schemas.microsoft.com/office/drawing/2014/main" id="{9A1A70EB-7B60-4BF5-B993-DEFE909FBBAE}"/>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678543" y="2562370"/>
            <a:ext cx="2843476" cy="28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1"/>
        <p:cNvGrpSpPr/>
        <p:nvPr/>
      </p:nvGrpSpPr>
      <p:grpSpPr>
        <a:xfrm>
          <a:off x="0" y="0"/>
          <a:ext cx="0" cy="0"/>
          <a:chOff x="0" y="0"/>
          <a:chExt cx="0" cy="0"/>
        </a:xfrm>
      </p:grpSpPr>
      <p:grpSp>
        <p:nvGrpSpPr>
          <p:cNvPr id="1432" name="Google Shape;1432;p43"/>
          <p:cNvGrpSpPr/>
          <p:nvPr/>
        </p:nvGrpSpPr>
        <p:grpSpPr>
          <a:xfrm rot="1526913" flipH="1">
            <a:off x="3362902" y="347205"/>
            <a:ext cx="2691745" cy="1555175"/>
            <a:chOff x="4050400" y="864870"/>
            <a:chExt cx="3759000" cy="2392200"/>
          </a:xfrm>
        </p:grpSpPr>
        <p:sp>
          <p:nvSpPr>
            <p:cNvPr id="1433" name="Google Shape;1433;p43"/>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accent4"/>
              </a:solidFill>
              <a:prstDash val="lgDash"/>
              <a:round/>
              <a:headEnd type="none" w="med" len="med"/>
              <a:tailEnd type="none" w="med" len="med"/>
            </a:ln>
          </p:spPr>
        </p:sp>
        <p:sp>
          <p:nvSpPr>
            <p:cNvPr id="1434" name="Google Shape;1434;p43"/>
            <p:cNvSpPr/>
            <p:nvPr/>
          </p:nvSpPr>
          <p:spPr>
            <a:xfrm>
              <a:off x="4050400" y="864870"/>
              <a:ext cx="3759000" cy="2392200"/>
            </a:xfrm>
            <a:prstGeom prst="arc">
              <a:avLst>
                <a:gd name="adj1" fmla="val 12973513"/>
                <a:gd name="adj2" fmla="val 21550222"/>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txBox="1">
            <a:spLocks noGrp="1"/>
          </p:cNvSpPr>
          <p:nvPr>
            <p:ph type="title"/>
          </p:nvPr>
        </p:nvSpPr>
        <p:spPr>
          <a:xfrm>
            <a:off x="283781" y="473871"/>
            <a:ext cx="5455657" cy="375900"/>
          </a:xfrm>
          <a:prstGeom prst="rect">
            <a:avLst/>
          </a:prstGeom>
        </p:spPr>
        <p:txBody>
          <a:bodyPr spcFirstLastPara="1" wrap="square" lIns="91425" tIns="91425" rIns="91425" bIns="91425" anchor="t" anchorCtr="0">
            <a:noAutofit/>
          </a:bodyPr>
          <a:lstStyle/>
          <a:p>
            <a:pPr lvl="0">
              <a:buSzPts val="1100"/>
            </a:pPr>
            <a:r>
              <a:rPr lang="en" sz="2800" dirty="0" smtClean="0">
                <a:latin typeface="Segoe UI Black" panose="020B0A02040204020203" pitchFamily="34" charset="0"/>
                <a:ea typeface="Segoe UI Black" panose="020B0A02040204020203" pitchFamily="34" charset="0"/>
              </a:rPr>
              <a:t>III.  Sử dụng nhiệt kế </a:t>
            </a:r>
            <a:r>
              <a:rPr lang="en" sz="2800" dirty="0">
                <a:latin typeface="Segoe UI Black" panose="020B0A02040204020203" pitchFamily="34" charset="0"/>
                <a:ea typeface="Segoe UI Black" panose="020B0A02040204020203" pitchFamily="34" charset="0"/>
              </a:rPr>
              <a:t>y tế</a:t>
            </a:r>
            <a:endParaRPr sz="2800" dirty="0">
              <a:latin typeface="Segoe UI Black" panose="020B0A02040204020203" pitchFamily="34" charset="0"/>
              <a:ea typeface="Segoe UI Black" panose="020B0A02040204020203" pitchFamily="34" charset="0"/>
            </a:endParaRPr>
          </a:p>
        </p:txBody>
      </p:sp>
      <p:sp>
        <p:nvSpPr>
          <p:cNvPr id="1437" name="Google Shape;1437;p43"/>
          <p:cNvSpPr/>
          <p:nvPr/>
        </p:nvSpPr>
        <p:spPr>
          <a:xfrm>
            <a:off x="5052350" y="931025"/>
            <a:ext cx="3639600" cy="3639600"/>
          </a:xfrm>
          <a:prstGeom prst="ellipse">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6" name="Picture 2" descr="Làm gì khi trẻ bị sốt? Câu trả lời mẹ nào cũng nên biết | TCI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92" y="1042994"/>
            <a:ext cx="3445646" cy="3460407"/>
          </a:xfrm>
          <a:prstGeom prst="ellipse">
            <a:avLst/>
          </a:prstGeom>
          <a:noFill/>
          <a:extLst>
            <a:ext uri="{909E8E84-426E-40DD-AFC4-6F175D3DCCD1}">
              <a14:hiddenFill xmlns:a14="http://schemas.microsoft.com/office/drawing/2010/main">
                <a:solidFill>
                  <a:srgbClr val="FFFFFF"/>
                </a:solidFill>
              </a14:hiddenFill>
            </a:ext>
          </a:extLst>
        </p:spPr>
      </p:pic>
      <p:sp>
        <p:nvSpPr>
          <p:cNvPr id="54" name="Text Box 81"/>
          <p:cNvSpPr txBox="1">
            <a:spLocks noChangeArrowheads="1"/>
          </p:cNvSpPr>
          <p:nvPr/>
        </p:nvSpPr>
        <p:spPr bwMode="auto">
          <a:xfrm>
            <a:off x="283781" y="1067348"/>
            <a:ext cx="4200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just" fontAlgn="base">
              <a:spcBef>
                <a:spcPct val="0"/>
              </a:spcBef>
              <a:spcAft>
                <a:spcPct val="0"/>
              </a:spcAft>
            </a:pPr>
            <a:r>
              <a:rPr lang="en-US" altLang="en-US" sz="2000" b="1" dirty="0">
                <a:solidFill>
                  <a:schemeClr val="bg1"/>
                </a:solidFill>
                <a:latin typeface="Bahnschrift SemiBold" panose="020B0502040204020203" pitchFamily="34" charset="0"/>
                <a:cs typeface="Times New Roman" panose="02020603050405020304" pitchFamily="18" charset="0"/>
              </a:rPr>
              <a:t>1</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Nhiệt</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kế</a:t>
            </a:r>
            <a:r>
              <a:rPr lang="en-US" altLang="en-US" sz="2000" b="1" dirty="0" smtClean="0">
                <a:solidFill>
                  <a:schemeClr val="bg1"/>
                </a:solidFill>
                <a:latin typeface="Bahnschrift SemiBold" panose="020B0502040204020203" pitchFamily="34" charset="0"/>
                <a:cs typeface="Times New Roman" panose="02020603050405020304" pitchFamily="18" charset="0"/>
              </a:rPr>
              <a:t> y </a:t>
            </a:r>
            <a:r>
              <a:rPr lang="en-US" altLang="en-US" sz="2000" b="1" dirty="0" err="1" smtClean="0">
                <a:solidFill>
                  <a:schemeClr val="bg1"/>
                </a:solidFill>
                <a:latin typeface="Bahnschrift SemiBold" panose="020B0502040204020203" pitchFamily="34" charset="0"/>
                <a:cs typeface="Times New Roman" panose="02020603050405020304" pitchFamily="18" charset="0"/>
              </a:rPr>
              <a:t>tế</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thủy</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ngân</a:t>
            </a:r>
            <a:endParaRPr lang="en-US" altLang="en-US" sz="2000" b="1" dirty="0">
              <a:solidFill>
                <a:schemeClr val="bg1"/>
              </a:solidFill>
              <a:latin typeface="Bahnschrift SemiBold" panose="020B0502040204020203" pitchFamily="34" charset="0"/>
              <a:cs typeface="Times New Roman" panose="02020603050405020304" pitchFamily="18" charset="0"/>
            </a:endParaRPr>
          </a:p>
        </p:txBody>
      </p:sp>
      <p:sp>
        <p:nvSpPr>
          <p:cNvPr id="55" name="Text Box 81"/>
          <p:cNvSpPr txBox="1">
            <a:spLocks noChangeArrowheads="1"/>
          </p:cNvSpPr>
          <p:nvPr/>
        </p:nvSpPr>
        <p:spPr bwMode="auto">
          <a:xfrm>
            <a:off x="421588" y="1544901"/>
            <a:ext cx="4304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fontAlgn="base">
              <a:spcBef>
                <a:spcPct val="0"/>
              </a:spcBef>
              <a:spcAft>
                <a:spcPct val="0"/>
              </a:spcAft>
            </a:pP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Sắp</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xếp</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các</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câu</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sau</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theo</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thứ</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tự</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các</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bước</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sử</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dụng</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nhiệt</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kế</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y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tế</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thủy</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ngân</a:t>
            </a:r>
            <a:endParaRPr lang="en-US" altLang="en-US" sz="2000" b="1" dirty="0">
              <a:solidFill>
                <a:srgbClr val="FFFF00"/>
              </a:solidFill>
              <a:latin typeface="Bahnschrift SemiBold SemiConden" panose="020B0502040204020203" pitchFamily="34" charset="0"/>
              <a:cs typeface="Times New Roman" panose="02020603050405020304" pitchFamily="18" charset="0"/>
            </a:endParaRPr>
          </a:p>
        </p:txBody>
      </p:sp>
      <p:grpSp>
        <p:nvGrpSpPr>
          <p:cNvPr id="56" name="Group 55"/>
          <p:cNvGrpSpPr/>
          <p:nvPr/>
        </p:nvGrpSpPr>
        <p:grpSpPr>
          <a:xfrm>
            <a:off x="421588" y="2482697"/>
            <a:ext cx="5009388" cy="2375346"/>
            <a:chOff x="1588989" y="2893951"/>
            <a:chExt cx="7739540" cy="1682882"/>
          </a:xfrm>
        </p:grpSpPr>
        <p:sp>
          <p:nvSpPr>
            <p:cNvPr id="57" name="Rectangle 56"/>
            <p:cNvSpPr/>
            <p:nvPr/>
          </p:nvSpPr>
          <p:spPr>
            <a:xfrm>
              <a:off x="1613219" y="2893951"/>
              <a:ext cx="7715310" cy="646331"/>
            </a:xfrm>
            <a:prstGeom prst="rect">
              <a:avLst/>
            </a:prstGeom>
          </p:spPr>
          <p:txBody>
            <a:bodyPr wrap="square">
              <a:spAutoFit/>
            </a:bodyPr>
            <a:lstStyle/>
            <a:p>
              <a:r>
                <a:rPr lang="en-US" sz="1800" b="1" dirty="0" smtClean="0">
                  <a:solidFill>
                    <a:schemeClr val="bg1"/>
                  </a:solidFill>
                  <a:latin typeface="Bahnschrift SemiBold SemiConden" panose="020B0502040204020203" pitchFamily="34" charset="0"/>
                  <a:cs typeface="Times New Roman" panose="02020603050405020304" pitchFamily="18" charset="0"/>
                </a:rPr>
                <a:t>1 - </a:t>
              </a:r>
              <a:r>
                <a:rPr lang="en-US" sz="1800" b="1" dirty="0" err="1" smtClean="0">
                  <a:solidFill>
                    <a:schemeClr val="bg1"/>
                  </a:solidFill>
                  <a:latin typeface="Bahnschrift SemiBold SemiConden" panose="020B0502040204020203" pitchFamily="34" charset="0"/>
                  <a:cs typeface="Times New Roman" panose="02020603050405020304" pitchFamily="18" charset="0"/>
                </a:rPr>
                <a:t>Vẩy</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mạnh</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cho</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thủy</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ngân</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bên</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trong</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kế</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tụt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xuống</a:t>
              </a:r>
              <a:r>
                <a:rPr lang="en-US" sz="1800" b="1" dirty="0" smtClean="0">
                  <a:solidFill>
                    <a:schemeClr val="bg1"/>
                  </a:solidFill>
                  <a:latin typeface="Bahnschrift SemiBold SemiConden" panose="020B0502040204020203" pitchFamily="34" charset="0"/>
                  <a:cs typeface="Times New Roman" panose="02020603050405020304" pitchFamily="18" charset="0"/>
                </a:rPr>
                <a:t>.</a:t>
              </a:r>
              <a:endParaRPr lang="en-US" sz="1800" b="1" dirty="0">
                <a:solidFill>
                  <a:schemeClr val="bg1"/>
                </a:solidFill>
                <a:latin typeface="Bahnschrift SemiBold SemiConden" panose="020B0502040204020203" pitchFamily="34" charset="0"/>
                <a:cs typeface="Times New Roman" panose="02020603050405020304" pitchFamily="18" charset="0"/>
              </a:endParaRPr>
            </a:p>
          </p:txBody>
        </p:sp>
        <p:sp>
          <p:nvSpPr>
            <p:cNvPr id="58" name="Rectangle 57"/>
            <p:cNvSpPr/>
            <p:nvPr/>
          </p:nvSpPr>
          <p:spPr>
            <a:xfrm>
              <a:off x="1588989" y="3368126"/>
              <a:ext cx="7050207" cy="646331"/>
            </a:xfrm>
            <a:prstGeom prst="rect">
              <a:avLst/>
            </a:prstGeom>
          </p:spPr>
          <p:txBody>
            <a:bodyPr wrap="square">
              <a:spAutoFit/>
            </a:bodyPr>
            <a:lstStyle/>
            <a:p>
              <a:r>
                <a:rPr lang="en-US" sz="1800" b="1" dirty="0" smtClean="0">
                  <a:solidFill>
                    <a:schemeClr val="bg1"/>
                  </a:solidFill>
                  <a:latin typeface="Bahnschrift SemiBold SemiConden" panose="020B0502040204020203" pitchFamily="34" charset="0"/>
                  <a:cs typeface="Times New Roman" panose="02020603050405020304" pitchFamily="18" charset="0"/>
                </a:rPr>
                <a:t>2 - </a:t>
              </a:r>
              <a:r>
                <a:rPr lang="en-US" sz="1800" b="1" dirty="0" err="1" smtClean="0">
                  <a:solidFill>
                    <a:schemeClr val="bg1"/>
                  </a:solidFill>
                  <a:latin typeface="Bahnschrift SemiBold SemiConden" panose="020B0502040204020203" pitchFamily="34" charset="0"/>
                  <a:cs typeface="Times New Roman" panose="02020603050405020304" pitchFamily="18" charset="0"/>
                </a:rPr>
                <a:t>Dùng</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bông</a:t>
              </a:r>
              <a:r>
                <a:rPr lang="en-US" sz="1800" b="1" dirty="0" smtClean="0">
                  <a:solidFill>
                    <a:schemeClr val="bg1"/>
                  </a:solidFill>
                  <a:latin typeface="Bahnschrift SemiBold SemiConden" panose="020B0502040204020203" pitchFamily="34" charset="0"/>
                  <a:cs typeface="Times New Roman" panose="02020603050405020304" pitchFamily="18" charset="0"/>
                </a:rPr>
                <a:t> y </a:t>
              </a:r>
              <a:r>
                <a:rPr lang="en-US" sz="1800" b="1" dirty="0" err="1" smtClean="0">
                  <a:solidFill>
                    <a:schemeClr val="bg1"/>
                  </a:solidFill>
                  <a:latin typeface="Bahnschrift SemiBold SemiConden" panose="020B0502040204020203" pitchFamily="34" charset="0"/>
                  <a:cs typeface="Times New Roman" panose="02020603050405020304" pitchFamily="18" charset="0"/>
                </a:rPr>
                <a:t>tế</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lau</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sạch</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thân</a:t>
              </a:r>
              <a:r>
                <a:rPr lang="en-US" sz="1800" b="1" dirty="0" smtClean="0">
                  <a:solidFill>
                    <a:schemeClr val="bg1"/>
                  </a:solidFill>
                  <a:latin typeface="Bahnschrift SemiBold SemiConden" panose="020B0502040204020203" pitchFamily="34" charset="0"/>
                  <a:cs typeface="Times New Roman" panose="02020603050405020304" pitchFamily="18" charset="0"/>
                </a:rPr>
                <a:t> và </a:t>
              </a:r>
              <a:r>
                <a:rPr lang="en-US" sz="1800" b="1" dirty="0" err="1" smtClean="0">
                  <a:solidFill>
                    <a:schemeClr val="bg1"/>
                  </a:solidFill>
                  <a:latin typeface="Bahnschrift SemiBold SemiConden" panose="020B0502040204020203" pitchFamily="34" charset="0"/>
                  <a:cs typeface="Times New Roman" panose="02020603050405020304" pitchFamily="18" charset="0"/>
                </a:rPr>
                <a:t>bầu</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kế</a:t>
              </a:r>
              <a:r>
                <a:rPr lang="en-US" sz="1800" b="1" dirty="0" smtClean="0">
                  <a:solidFill>
                    <a:schemeClr val="bg1"/>
                  </a:solidFill>
                  <a:latin typeface="Bahnschrift SemiBold SemiConden" panose="020B0502040204020203" pitchFamily="34" charset="0"/>
                  <a:cs typeface="Times New Roman" panose="02020603050405020304" pitchFamily="18" charset="0"/>
                </a:rPr>
                <a:t>.</a:t>
              </a:r>
              <a:endParaRPr lang="en-US" sz="1800" b="1" dirty="0">
                <a:solidFill>
                  <a:schemeClr val="bg1"/>
                </a:solidFill>
                <a:latin typeface="Bahnschrift SemiBold SemiConden" panose="020B0502040204020203" pitchFamily="34" charset="0"/>
                <a:cs typeface="Times New Roman" panose="02020603050405020304" pitchFamily="18" charset="0"/>
              </a:endParaRPr>
            </a:p>
          </p:txBody>
        </p:sp>
        <p:sp>
          <p:nvSpPr>
            <p:cNvPr id="59" name="Rectangle 58"/>
            <p:cNvSpPr/>
            <p:nvPr/>
          </p:nvSpPr>
          <p:spPr>
            <a:xfrm>
              <a:off x="1607520" y="3653503"/>
              <a:ext cx="7270175" cy="923330"/>
            </a:xfrm>
            <a:prstGeom prst="rect">
              <a:avLst/>
            </a:prstGeom>
          </p:spPr>
          <p:txBody>
            <a:bodyPr wrap="square">
              <a:spAutoFit/>
            </a:bodyPr>
            <a:lstStyle/>
            <a:p>
              <a:pPr marL="182563" indent="-182563"/>
              <a:r>
                <a:rPr lang="en-US" sz="1800" b="1" dirty="0" smtClean="0">
                  <a:solidFill>
                    <a:schemeClr val="bg1"/>
                  </a:solidFill>
                  <a:latin typeface="Bahnschrift SemiBold SemiConden" panose="020B0502040204020203" pitchFamily="34" charset="0"/>
                  <a:cs typeface="Times New Roman" panose="02020603050405020304" pitchFamily="18" charset="0"/>
                </a:rPr>
                <a:t>3 - </a:t>
              </a:r>
              <a:r>
                <a:rPr lang="en-US" sz="1800" b="1" dirty="0" err="1" smtClean="0">
                  <a:solidFill>
                    <a:schemeClr val="bg1"/>
                  </a:solidFill>
                  <a:latin typeface="Bahnschrift SemiBold SemiConden" panose="020B0502040204020203" pitchFamily="34" charset="0"/>
                  <a:cs typeface="Times New Roman" panose="02020603050405020304" pitchFamily="18" charset="0"/>
                </a:rPr>
                <a:t>Dùng</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tay</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phải</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cầm</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thân</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kế</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đặt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bầu</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kế</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vào</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nách</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trái</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kẹp</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cách</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tay</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lại</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để</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giữ</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kế</a:t>
              </a:r>
              <a:r>
                <a:rPr lang="en-US" sz="1800" b="1" dirty="0" smtClean="0">
                  <a:solidFill>
                    <a:schemeClr val="bg1"/>
                  </a:solidFill>
                  <a:latin typeface="Bahnschrift SemiBold SemiConden" panose="020B0502040204020203" pitchFamily="34" charset="0"/>
                  <a:cs typeface="Times New Roman" panose="02020603050405020304" pitchFamily="18" charset="0"/>
                </a:rPr>
                <a:t>.</a:t>
              </a:r>
              <a:endParaRPr lang="en-US" sz="1800" b="1" dirty="0">
                <a:solidFill>
                  <a:schemeClr val="bg1"/>
                </a:solidFill>
                <a:latin typeface="Bahnschrift SemiBold SemiConden" panose="020B0502040204020203" pitchFamily="34" charset="0"/>
                <a:cs typeface="Times New Roman" panose="02020603050405020304" pitchFamily="18" charset="0"/>
              </a:endParaRPr>
            </a:p>
          </p:txBody>
        </p:sp>
        <p:sp>
          <p:nvSpPr>
            <p:cNvPr id="60" name="Rectangle 59"/>
            <p:cNvSpPr/>
            <p:nvPr/>
          </p:nvSpPr>
          <p:spPr>
            <a:xfrm>
              <a:off x="1588989" y="4123416"/>
              <a:ext cx="7721009" cy="261664"/>
            </a:xfrm>
            <a:prstGeom prst="rect">
              <a:avLst/>
            </a:prstGeom>
          </p:spPr>
          <p:txBody>
            <a:bodyPr wrap="square">
              <a:spAutoFit/>
            </a:bodyPr>
            <a:lstStyle/>
            <a:p>
              <a:r>
                <a:rPr lang="en-US" sz="1800" b="1" dirty="0" smtClean="0">
                  <a:solidFill>
                    <a:schemeClr val="bg1"/>
                  </a:solidFill>
                  <a:latin typeface="Bahnschrift SemiBold SemiConden" panose="020B0502040204020203" pitchFamily="34" charset="0"/>
                  <a:cs typeface="Times New Roman" panose="02020603050405020304" pitchFamily="18" charset="0"/>
                </a:rPr>
                <a:t>4 - </a:t>
              </a:r>
              <a:r>
                <a:rPr lang="en-US" sz="1800" b="1" dirty="0" err="1" smtClean="0">
                  <a:solidFill>
                    <a:schemeClr val="bg1"/>
                  </a:solidFill>
                  <a:latin typeface="Bahnschrift SemiBold SemiConden" panose="020B0502040204020203" pitchFamily="34" charset="0"/>
                  <a:cs typeface="Times New Roman" panose="02020603050405020304" pitchFamily="18" charset="0"/>
                </a:rPr>
                <a:t>Chờ</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khoảng</a:t>
              </a:r>
              <a:r>
                <a:rPr lang="en-US" sz="1800" b="1" dirty="0" smtClean="0">
                  <a:solidFill>
                    <a:schemeClr val="bg1"/>
                  </a:solidFill>
                  <a:latin typeface="Bahnschrift SemiBold SemiConden" panose="020B0502040204020203" pitchFamily="34" charset="0"/>
                  <a:cs typeface="Times New Roman" panose="02020603050405020304" pitchFamily="18" charset="0"/>
                </a:rPr>
                <a:t> 2-3 </a:t>
              </a:r>
              <a:r>
                <a:rPr lang="en-US" sz="1800" b="1" dirty="0" err="1" smtClean="0">
                  <a:solidFill>
                    <a:schemeClr val="bg1"/>
                  </a:solidFill>
                  <a:latin typeface="Bahnschrift SemiBold SemiConden" panose="020B0502040204020203" pitchFamily="34" charset="0"/>
                  <a:cs typeface="Times New Roman" panose="02020603050405020304" pitchFamily="18" charset="0"/>
                </a:rPr>
                <a:t>phút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lấy</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kế</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ra</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đọc</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nhiệt</a:t>
              </a:r>
              <a:r>
                <a:rPr lang="en-US" sz="1800" b="1" dirty="0" smtClean="0">
                  <a:solidFill>
                    <a:schemeClr val="bg1"/>
                  </a:solidFill>
                  <a:latin typeface="Bahnschrift SemiBold SemiConden" panose="020B0502040204020203" pitchFamily="34" charset="0"/>
                  <a:cs typeface="Times New Roman" panose="02020603050405020304" pitchFamily="18" charset="0"/>
                </a:rPr>
                <a:t> </a:t>
              </a:r>
              <a:r>
                <a:rPr lang="en-US" sz="1800" b="1" dirty="0" err="1" smtClean="0">
                  <a:solidFill>
                    <a:schemeClr val="bg1"/>
                  </a:solidFill>
                  <a:latin typeface="Bahnschrift SemiBold SemiConden" panose="020B0502040204020203" pitchFamily="34" charset="0"/>
                  <a:cs typeface="Times New Roman" panose="02020603050405020304" pitchFamily="18" charset="0"/>
                </a:rPr>
                <a:t>độ</a:t>
              </a:r>
              <a:r>
                <a:rPr lang="en-US" sz="1800" b="1" dirty="0" smtClean="0">
                  <a:solidFill>
                    <a:schemeClr val="bg1"/>
                  </a:solidFill>
                  <a:latin typeface="Bahnschrift SemiBold SemiConden" panose="020B0502040204020203" pitchFamily="34" charset="0"/>
                  <a:cs typeface="Times New Roman" panose="02020603050405020304" pitchFamily="18" charset="0"/>
                </a:rPr>
                <a:t>.</a:t>
              </a:r>
              <a:endParaRPr lang="en-US" sz="1800" b="1" dirty="0">
                <a:solidFill>
                  <a:schemeClr val="bg1"/>
                </a:solidFill>
                <a:latin typeface="Bahnschrift SemiBold SemiConden" panose="020B0502040204020203" pitchFamily="34" charset="0"/>
                <a:cs typeface="Times New Roman" panose="02020603050405020304" pitchFamily="18" charset="0"/>
              </a:endParaRPr>
            </a:p>
          </p:txBody>
        </p:sp>
      </p:grpSp>
      <p:sp>
        <p:nvSpPr>
          <p:cNvPr id="65" name="Google Shape;1435;p43"/>
          <p:cNvSpPr txBox="1">
            <a:spLocks/>
          </p:cNvSpPr>
          <p:nvPr/>
        </p:nvSpPr>
        <p:spPr>
          <a:xfrm>
            <a:off x="382437" y="3047744"/>
            <a:ext cx="357574" cy="396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smtClean="0">
                <a:latin typeface="Segoe UI Black" panose="020B0A02040204020203" pitchFamily="34" charset="0"/>
                <a:ea typeface="Segoe UI Black" panose="020B0A02040204020203" pitchFamily="34" charset="0"/>
              </a:rPr>
              <a:t>1</a:t>
            </a:r>
            <a:endParaRPr lang="en-US" sz="2400" dirty="0">
              <a:latin typeface="Segoe UI Black" panose="020B0A02040204020203" pitchFamily="34" charset="0"/>
              <a:ea typeface="Segoe UI Black" panose="020B0A02040204020203" pitchFamily="34" charset="0"/>
            </a:endParaRPr>
          </a:p>
        </p:txBody>
      </p:sp>
      <p:sp>
        <p:nvSpPr>
          <p:cNvPr id="66" name="Google Shape;1435;p43"/>
          <p:cNvSpPr txBox="1">
            <a:spLocks/>
          </p:cNvSpPr>
          <p:nvPr/>
        </p:nvSpPr>
        <p:spPr>
          <a:xfrm>
            <a:off x="362981" y="2401965"/>
            <a:ext cx="357574"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a:latin typeface="Segoe UI Black" panose="020B0A02040204020203" pitchFamily="34" charset="0"/>
                <a:ea typeface="Segoe UI Black" panose="020B0A02040204020203" pitchFamily="34" charset="0"/>
              </a:rPr>
              <a:t>2</a:t>
            </a:r>
          </a:p>
        </p:txBody>
      </p:sp>
      <p:sp>
        <p:nvSpPr>
          <p:cNvPr id="67" name="Google Shape;1435;p43"/>
          <p:cNvSpPr txBox="1">
            <a:spLocks/>
          </p:cNvSpPr>
          <p:nvPr/>
        </p:nvSpPr>
        <p:spPr>
          <a:xfrm>
            <a:off x="362981" y="3513075"/>
            <a:ext cx="357574" cy="39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smtClean="0">
                <a:latin typeface="Segoe UI Black" panose="020B0A02040204020203" pitchFamily="34" charset="0"/>
                <a:ea typeface="Segoe UI Black" panose="020B0A02040204020203" pitchFamily="34" charset="0"/>
              </a:rPr>
              <a:t>3</a:t>
            </a:r>
            <a:endParaRPr lang="en-US" sz="2400" dirty="0">
              <a:latin typeface="Segoe UI Black" panose="020B0A02040204020203" pitchFamily="34" charset="0"/>
              <a:ea typeface="Segoe UI Black" panose="020B0A02040204020203" pitchFamily="34" charset="0"/>
            </a:endParaRPr>
          </a:p>
        </p:txBody>
      </p:sp>
      <p:sp>
        <p:nvSpPr>
          <p:cNvPr id="68" name="Google Shape;1435;p43"/>
          <p:cNvSpPr txBox="1">
            <a:spLocks/>
          </p:cNvSpPr>
          <p:nvPr/>
        </p:nvSpPr>
        <p:spPr>
          <a:xfrm>
            <a:off x="354085" y="4130187"/>
            <a:ext cx="357574"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smtClean="0">
                <a:latin typeface="Segoe UI Black" panose="020B0A02040204020203" pitchFamily="34" charset="0"/>
                <a:ea typeface="Segoe UI Black" panose="020B0A02040204020203" pitchFamily="34" charset="0"/>
              </a:rPr>
              <a:t>4</a:t>
            </a:r>
            <a:endParaRPr lang="en-US" sz="24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5558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amond(i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500" fill="hold"/>
                                        <p:tgtEl>
                                          <p:spTgt spid="66"/>
                                        </p:tgtEl>
                                        <p:attrNameLst>
                                          <p:attrName>ppt_w</p:attrName>
                                        </p:attrNameLst>
                                      </p:cBhvr>
                                      <p:tavLst>
                                        <p:tav tm="0">
                                          <p:val>
                                            <p:fltVal val="0"/>
                                          </p:val>
                                        </p:tav>
                                        <p:tav tm="100000">
                                          <p:val>
                                            <p:strVal val="#ppt_w"/>
                                          </p:val>
                                        </p:tav>
                                      </p:tavLst>
                                    </p:anim>
                                    <p:anim calcmode="lin" valueType="num">
                                      <p:cBhvr>
                                        <p:cTn id="34" dur="500" fill="hold"/>
                                        <p:tgtEl>
                                          <p:spTgt spid="66"/>
                                        </p:tgtEl>
                                        <p:attrNameLst>
                                          <p:attrName>ppt_h</p:attrName>
                                        </p:attrNameLst>
                                      </p:cBhvr>
                                      <p:tavLst>
                                        <p:tav tm="0">
                                          <p:val>
                                            <p:fltVal val="0"/>
                                          </p:val>
                                        </p:tav>
                                        <p:tav tm="100000">
                                          <p:val>
                                            <p:strVal val="#ppt_h"/>
                                          </p:val>
                                        </p:tav>
                                      </p:tavLst>
                                    </p:anim>
                                    <p:animEffect transition="in" filter="fade">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Effect transition="in" filter="fade">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grpSp>
        <p:nvGrpSpPr>
          <p:cNvPr id="797" name="Google Shape;797;p27"/>
          <p:cNvGrpSpPr/>
          <p:nvPr/>
        </p:nvGrpSpPr>
        <p:grpSpPr>
          <a:xfrm>
            <a:off x="687084" y="1129340"/>
            <a:ext cx="7996690" cy="858795"/>
            <a:chOff x="2797937" y="1481223"/>
            <a:chExt cx="5885837" cy="877800"/>
          </a:xfrm>
        </p:grpSpPr>
        <p:sp>
          <p:nvSpPr>
            <p:cNvPr id="798" name="Google Shape;798;p27"/>
            <p:cNvSpPr/>
            <p:nvPr/>
          </p:nvSpPr>
          <p:spPr>
            <a:xfrm>
              <a:off x="2797937" y="1655675"/>
              <a:ext cx="3116513" cy="528900"/>
            </a:xfrm>
            <a:prstGeom prst="rect">
              <a:avLst/>
            </a:prstGeom>
            <a:solidFill>
              <a:srgbClr val="FF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rot="5400000">
              <a:off x="6731113" y="406362"/>
              <a:ext cx="877800" cy="3027522"/>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7" name="Google Shape;807;p27"/>
          <p:cNvGrpSpPr/>
          <p:nvPr/>
        </p:nvGrpSpPr>
        <p:grpSpPr>
          <a:xfrm>
            <a:off x="687084" y="3531763"/>
            <a:ext cx="7996689" cy="1371095"/>
            <a:chOff x="2470826" y="3632922"/>
            <a:chExt cx="6214462" cy="877800"/>
          </a:xfrm>
        </p:grpSpPr>
        <p:sp>
          <p:nvSpPr>
            <p:cNvPr id="808" name="Google Shape;808;p27"/>
            <p:cNvSpPr/>
            <p:nvPr/>
          </p:nvSpPr>
          <p:spPr>
            <a:xfrm>
              <a:off x="2470826" y="3798426"/>
              <a:ext cx="3444464" cy="452696"/>
            </a:xfrm>
            <a:prstGeom prst="rect">
              <a:avLst/>
            </a:pr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rot="5400000">
              <a:off x="6648110" y="2473543"/>
              <a:ext cx="877800" cy="3196557"/>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27"/>
          <p:cNvGrpSpPr/>
          <p:nvPr/>
        </p:nvGrpSpPr>
        <p:grpSpPr>
          <a:xfrm>
            <a:off x="687084" y="2358082"/>
            <a:ext cx="7996690" cy="882536"/>
            <a:chOff x="2470826" y="2570619"/>
            <a:chExt cx="6212948" cy="952896"/>
          </a:xfrm>
        </p:grpSpPr>
        <p:sp>
          <p:nvSpPr>
            <p:cNvPr id="818" name="Google Shape;818;p27"/>
            <p:cNvSpPr/>
            <p:nvPr/>
          </p:nvSpPr>
          <p:spPr>
            <a:xfrm>
              <a:off x="2470826" y="2806571"/>
              <a:ext cx="3443624" cy="528900"/>
            </a:xfrm>
            <a:prstGeom prst="rect">
              <a:avLst/>
            </a:prstGeom>
            <a:solidFill>
              <a:srgbClr val="FFE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rot="5400000">
              <a:off x="6609437" y="1449178"/>
              <a:ext cx="952896" cy="319577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27"/>
          <p:cNvSpPr txBox="1">
            <a:spLocks noGrp="1"/>
          </p:cNvSpPr>
          <p:nvPr>
            <p:ph type="title"/>
          </p:nvPr>
        </p:nvSpPr>
        <p:spPr>
          <a:xfrm>
            <a:off x="687084" y="411600"/>
            <a:ext cx="82296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latin typeface="Segoe UI Black" panose="020B0A02040204020203" pitchFamily="34" charset="0"/>
                <a:ea typeface="Segoe UI Black" panose="020B0A02040204020203" pitchFamily="34" charset="0"/>
              </a:rPr>
              <a:t>Lưu ý khi sử dụng nhiệt kế thủy ngân</a:t>
            </a:r>
            <a:endParaRPr dirty="0">
              <a:latin typeface="Segoe UI Black" panose="020B0A02040204020203" pitchFamily="34" charset="0"/>
              <a:ea typeface="Segoe UI Black" panose="020B0A02040204020203" pitchFamily="34" charset="0"/>
            </a:endParaRPr>
          </a:p>
        </p:txBody>
      </p:sp>
      <p:pic>
        <p:nvPicPr>
          <p:cNvPr id="269" name="Picture 268"/>
          <p:cNvPicPr>
            <a:picLocks noChangeAspect="1"/>
          </p:cNvPicPr>
          <p:nvPr/>
        </p:nvPicPr>
        <p:blipFill rotWithShape="1">
          <a:blip r:embed="rId3">
            <a:extLst>
              <a:ext uri="{28A0092B-C50C-407E-A947-70E740481C1C}">
                <a14:useLocalDpi xmlns:a14="http://schemas.microsoft.com/office/drawing/2010/main" val="0"/>
              </a:ext>
            </a:extLst>
          </a:blip>
          <a:srcRect l="42082" r="40758"/>
          <a:stretch/>
        </p:blipFill>
        <p:spPr>
          <a:xfrm>
            <a:off x="1041402" y="754829"/>
            <a:ext cx="1069582" cy="4433534"/>
          </a:xfrm>
          <a:prstGeom prst="rect">
            <a:avLst/>
          </a:prstGeom>
        </p:spPr>
      </p:pic>
      <p:sp>
        <p:nvSpPr>
          <p:cNvPr id="3" name="Rectangle 2"/>
          <p:cNvSpPr/>
          <p:nvPr/>
        </p:nvSpPr>
        <p:spPr>
          <a:xfrm>
            <a:off x="4570483" y="1258589"/>
            <a:ext cx="3918992" cy="707886"/>
          </a:xfrm>
          <a:prstGeom prst="rect">
            <a:avLst/>
          </a:prstGeom>
        </p:spPr>
        <p:txBody>
          <a:bodyPr wrap="square">
            <a:spAutoFit/>
          </a:bodyPr>
          <a:lstStyle/>
          <a:p>
            <a:pPr algn="ctr"/>
            <a:r>
              <a:rPr lang="en-US" sz="2000" b="1" dirty="0" err="1" smtClean="0">
                <a:latin typeface="Times New Roman" panose="02020603050405020304" pitchFamily="18" charset="0"/>
                <a:cs typeface="Times New Roman" panose="02020603050405020304" pitchFamily="18" charset="0"/>
              </a:rPr>
              <a:t>Khi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vẩy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nhiệt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570483" y="2476963"/>
            <a:ext cx="3754879" cy="707886"/>
          </a:xfrm>
          <a:prstGeom prst="rect">
            <a:avLst/>
          </a:prstGeom>
        </p:spPr>
        <p:txBody>
          <a:bodyPr wrap="square">
            <a:spAutoFit/>
          </a:bodyPr>
          <a:lstStyle/>
          <a:p>
            <a:pPr algn="ct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nhiệt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kế</a:t>
            </a: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algn="ctr"/>
            <a:r>
              <a:rPr lang="en-US" sz="2000" b="1" dirty="0" err="1" smtClean="0">
                <a:latin typeface="Times New Roman" panose="02020603050405020304" pitchFamily="18" charset="0"/>
                <a:cs typeface="Times New Roman" panose="02020603050405020304" pitchFamily="18" charset="0"/>
              </a:rPr>
              <a:t>khi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522876" y="3729583"/>
            <a:ext cx="4046705" cy="1015663"/>
          </a:xfrm>
          <a:prstGeom prst="rect">
            <a:avLst/>
          </a:prstGeom>
        </p:spPr>
        <p:txBody>
          <a:bodyPr wrap="square">
            <a:spAutoFit/>
          </a:bodyPr>
          <a:lstStyle/>
          <a:p>
            <a:pPr algn="ctr"/>
            <a:r>
              <a:rPr lang="en-US" sz="2000" b="1" dirty="0" err="1">
                <a:latin typeface="Times New Roman" panose="02020603050405020304" pitchFamily="18" charset="0"/>
                <a:cs typeface="Times New Roman" panose="02020603050405020304" pitchFamily="18" charset="0"/>
              </a:rPr>
              <a:t>Thủy</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chất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cực</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may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endParaRPr lang="en-US" sz="2000" b="1" dirty="0">
              <a:latin typeface="Times New Roman" panose="02020603050405020304" pitchFamily="18" charset="0"/>
              <a:cs typeface="Times New Roman" panose="02020603050405020304" pitchFamily="18" charset="0"/>
            </a:endParaRPr>
          </a:p>
        </p:txBody>
      </p:sp>
      <p:pic>
        <p:nvPicPr>
          <p:cNvPr id="273" name="Picture 2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933" y="3495725"/>
            <a:ext cx="1504027" cy="1465343"/>
          </a:xfrm>
          <a:prstGeom prst="ellipse">
            <a:avLst/>
          </a:prstGeom>
          <a:ln>
            <a:noFill/>
          </a:ln>
          <a:effectLst/>
        </p:spPr>
      </p:pic>
      <p:pic>
        <p:nvPicPr>
          <p:cNvPr id="8196" name="Picture 4" descr="Nhiệt kế thủy ngân Aur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397" y="2160301"/>
            <a:ext cx="1569282" cy="1569282"/>
          </a:xfrm>
          <a:prstGeom prst="ellipse">
            <a:avLst/>
          </a:prstGeom>
          <a:noFill/>
          <a:extLst>
            <a:ext uri="{909E8E84-426E-40DD-AFC4-6F175D3DCCD1}">
              <a14:hiddenFill xmlns:a14="http://schemas.microsoft.com/office/drawing/2010/main">
                <a:solidFill>
                  <a:srgbClr val="FFFFFF"/>
                </a:solidFill>
              </a14:hiddenFill>
            </a:ext>
          </a:extLst>
        </p:spPr>
      </p:pic>
      <p:pic>
        <p:nvPicPr>
          <p:cNvPr id="8198" name="Picture 6" descr="Thận trọng khi sử dụng nhiệt kế thủy ngân - Báo Đắk Lắk điện tử"/>
          <p:cNvPicPr>
            <a:picLocks noChangeAspect="1" noChangeArrowheads="1"/>
          </p:cNvPicPr>
          <p:nvPr/>
        </p:nvPicPr>
        <p:blipFill rotWithShape="1">
          <a:blip r:embed="rId6">
            <a:extLst>
              <a:ext uri="{28A0092B-C50C-407E-A947-70E740481C1C}">
                <a14:useLocalDpi xmlns:a14="http://schemas.microsoft.com/office/drawing/2010/main" val="0"/>
              </a:ext>
            </a:extLst>
          </a:blip>
          <a:srcRect l="11161" r="11118"/>
          <a:stretch/>
        </p:blipFill>
        <p:spPr bwMode="auto">
          <a:xfrm>
            <a:off x="1889933" y="908003"/>
            <a:ext cx="1552401" cy="149804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par>
                                <p:cTn id="8" presetID="16" presetClass="entr" presetSubtype="21" fill="hold" nodeType="withEffect">
                                  <p:stCondLst>
                                    <p:cond delay="0"/>
                                  </p:stCondLst>
                                  <p:childTnLst>
                                    <p:set>
                                      <p:cBhvr>
                                        <p:cTn id="9" dur="1" fill="hold">
                                          <p:stCondLst>
                                            <p:cond delay="0"/>
                                          </p:stCondLst>
                                        </p:cTn>
                                        <p:tgtEl>
                                          <p:spTgt spid="797"/>
                                        </p:tgtEl>
                                        <p:attrNameLst>
                                          <p:attrName>style.visibility</p:attrName>
                                        </p:attrNameLst>
                                      </p:cBhvr>
                                      <p:to>
                                        <p:strVal val="visible"/>
                                      </p:to>
                                    </p:set>
                                    <p:animEffect transition="in" filter="barn(inVertical)">
                                      <p:cBhvr>
                                        <p:cTn id="10" dur="500"/>
                                        <p:tgtEl>
                                          <p:spTgt spid="79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17"/>
                                        </p:tgtEl>
                                        <p:attrNameLst>
                                          <p:attrName>style.visibility</p:attrName>
                                        </p:attrNameLst>
                                      </p:cBhvr>
                                      <p:to>
                                        <p:strVal val="visible"/>
                                      </p:to>
                                    </p:set>
                                    <p:animEffect transition="in" filter="barn(inVertical)">
                                      <p:cBhvr>
                                        <p:cTn id="18" dur="500"/>
                                        <p:tgtEl>
                                          <p:spTgt spid="817"/>
                                        </p:tgtEl>
                                      </p:cBhvr>
                                    </p:animEffect>
                                  </p:childTnLst>
                                </p:cTn>
                              </p:par>
                              <p:par>
                                <p:cTn id="19" presetID="16" presetClass="entr" presetSubtype="21"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barn(inVertical)">
                                      <p:cBhvr>
                                        <p:cTn id="21" dur="500"/>
                                        <p:tgtEl>
                                          <p:spTgt spid="819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07"/>
                                        </p:tgtEl>
                                        <p:attrNameLst>
                                          <p:attrName>style.visibility</p:attrName>
                                        </p:attrNameLst>
                                      </p:cBhvr>
                                      <p:to>
                                        <p:strVal val="visible"/>
                                      </p:to>
                                    </p:set>
                                    <p:animEffect transition="in" filter="barn(inVertical)">
                                      <p:cBhvr>
                                        <p:cTn id="29" dur="500"/>
                                        <p:tgtEl>
                                          <p:spTgt spid="807"/>
                                        </p:tgtEl>
                                      </p:cBhvr>
                                    </p:animEffect>
                                  </p:childTnLst>
                                </p:cTn>
                              </p:par>
                              <p:par>
                                <p:cTn id="30" presetID="16" presetClass="entr" presetSubtype="21" fill="hold" nodeType="withEffect">
                                  <p:stCondLst>
                                    <p:cond delay="0"/>
                                  </p:stCondLst>
                                  <p:childTnLst>
                                    <p:set>
                                      <p:cBhvr>
                                        <p:cTn id="31" dur="1" fill="hold">
                                          <p:stCondLst>
                                            <p:cond delay="0"/>
                                          </p:stCondLst>
                                        </p:cTn>
                                        <p:tgtEl>
                                          <p:spTgt spid="273"/>
                                        </p:tgtEl>
                                        <p:attrNameLst>
                                          <p:attrName>style.visibility</p:attrName>
                                        </p:attrNameLst>
                                      </p:cBhvr>
                                      <p:to>
                                        <p:strVal val="visible"/>
                                      </p:to>
                                    </p:set>
                                    <p:animEffect transition="in" filter="barn(inVertical)">
                                      <p:cBhvr>
                                        <p:cTn id="32" dur="500"/>
                                        <p:tgtEl>
                                          <p:spTgt spid="27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1"/>
        <p:cNvGrpSpPr/>
        <p:nvPr/>
      </p:nvGrpSpPr>
      <p:grpSpPr>
        <a:xfrm>
          <a:off x="0" y="0"/>
          <a:ext cx="0" cy="0"/>
          <a:chOff x="0" y="0"/>
          <a:chExt cx="0" cy="0"/>
        </a:xfrm>
      </p:grpSpPr>
      <p:grpSp>
        <p:nvGrpSpPr>
          <p:cNvPr id="1432" name="Google Shape;1432;p43"/>
          <p:cNvGrpSpPr/>
          <p:nvPr/>
        </p:nvGrpSpPr>
        <p:grpSpPr>
          <a:xfrm rot="1526913" flipH="1">
            <a:off x="3362902" y="347205"/>
            <a:ext cx="2691745" cy="1555175"/>
            <a:chOff x="4050400" y="864870"/>
            <a:chExt cx="3759000" cy="2392200"/>
          </a:xfrm>
        </p:grpSpPr>
        <p:sp>
          <p:nvSpPr>
            <p:cNvPr id="1433" name="Google Shape;1433;p43"/>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accent4"/>
              </a:solidFill>
              <a:prstDash val="lgDash"/>
              <a:round/>
              <a:headEnd type="none" w="med" len="med"/>
              <a:tailEnd type="none" w="med" len="med"/>
            </a:ln>
          </p:spPr>
        </p:sp>
        <p:sp>
          <p:nvSpPr>
            <p:cNvPr id="1434" name="Google Shape;1434;p43"/>
            <p:cNvSpPr/>
            <p:nvPr/>
          </p:nvSpPr>
          <p:spPr>
            <a:xfrm>
              <a:off x="4050400" y="864870"/>
              <a:ext cx="3759000" cy="2392200"/>
            </a:xfrm>
            <a:prstGeom prst="arc">
              <a:avLst>
                <a:gd name="adj1" fmla="val 12973513"/>
                <a:gd name="adj2" fmla="val 21550222"/>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txBox="1">
            <a:spLocks noGrp="1"/>
          </p:cNvSpPr>
          <p:nvPr>
            <p:ph type="title"/>
          </p:nvPr>
        </p:nvSpPr>
        <p:spPr>
          <a:xfrm>
            <a:off x="283781" y="473871"/>
            <a:ext cx="5455657" cy="375900"/>
          </a:xfrm>
          <a:prstGeom prst="rect">
            <a:avLst/>
          </a:prstGeom>
        </p:spPr>
        <p:txBody>
          <a:bodyPr spcFirstLastPara="1" wrap="square" lIns="91425" tIns="91425" rIns="91425" bIns="91425" anchor="t" anchorCtr="0">
            <a:noAutofit/>
          </a:bodyPr>
          <a:lstStyle/>
          <a:p>
            <a:pPr lvl="0">
              <a:buSzPts val="1100"/>
            </a:pPr>
            <a:r>
              <a:rPr lang="en" sz="2800" dirty="0" smtClean="0">
                <a:latin typeface="Segoe UI Black" panose="020B0A02040204020203" pitchFamily="34" charset="0"/>
                <a:ea typeface="Segoe UI Black" panose="020B0A02040204020203" pitchFamily="34" charset="0"/>
              </a:rPr>
              <a:t>III.  Sử dụng nhiệt kế </a:t>
            </a:r>
            <a:r>
              <a:rPr lang="en" sz="2800" dirty="0">
                <a:latin typeface="Segoe UI Black" panose="020B0A02040204020203" pitchFamily="34" charset="0"/>
                <a:ea typeface="Segoe UI Black" panose="020B0A02040204020203" pitchFamily="34" charset="0"/>
              </a:rPr>
              <a:t>y tế</a:t>
            </a:r>
            <a:endParaRPr sz="2800" dirty="0">
              <a:latin typeface="Segoe UI Black" panose="020B0A02040204020203" pitchFamily="34" charset="0"/>
              <a:ea typeface="Segoe UI Black" panose="020B0A02040204020203" pitchFamily="34" charset="0"/>
            </a:endParaRPr>
          </a:p>
        </p:txBody>
      </p:sp>
      <p:sp>
        <p:nvSpPr>
          <p:cNvPr id="1437" name="Google Shape;1437;p43"/>
          <p:cNvSpPr/>
          <p:nvPr/>
        </p:nvSpPr>
        <p:spPr>
          <a:xfrm>
            <a:off x="5052350" y="931025"/>
            <a:ext cx="3639600" cy="3639600"/>
          </a:xfrm>
          <a:prstGeom prst="ellipse">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Text Box 81"/>
          <p:cNvSpPr txBox="1">
            <a:spLocks noChangeArrowheads="1"/>
          </p:cNvSpPr>
          <p:nvPr/>
        </p:nvSpPr>
        <p:spPr bwMode="auto">
          <a:xfrm>
            <a:off x="283781" y="1067348"/>
            <a:ext cx="4200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just" fontAlgn="base">
              <a:spcBef>
                <a:spcPct val="0"/>
              </a:spcBef>
              <a:spcAft>
                <a:spcPct val="0"/>
              </a:spcAft>
            </a:pPr>
            <a:r>
              <a:rPr lang="en-US" altLang="en-US" sz="2000" b="1" dirty="0">
                <a:solidFill>
                  <a:schemeClr val="bg1"/>
                </a:solidFill>
                <a:latin typeface="Bahnschrift SemiBold" panose="020B0502040204020203" pitchFamily="34" charset="0"/>
                <a:cs typeface="Times New Roman" panose="02020603050405020304" pitchFamily="18" charset="0"/>
              </a:rPr>
              <a:t>2</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Nhiệt</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kế</a:t>
            </a:r>
            <a:r>
              <a:rPr lang="en-US" altLang="en-US" sz="2000" b="1" dirty="0" smtClean="0">
                <a:solidFill>
                  <a:schemeClr val="bg1"/>
                </a:solidFill>
                <a:latin typeface="Bahnschrift SemiBold" panose="020B0502040204020203" pitchFamily="34" charset="0"/>
                <a:cs typeface="Times New Roman" panose="02020603050405020304" pitchFamily="18" charset="0"/>
              </a:rPr>
              <a:t> y </a:t>
            </a:r>
            <a:r>
              <a:rPr lang="en-US" altLang="en-US" sz="2000" b="1" dirty="0" err="1" smtClean="0">
                <a:solidFill>
                  <a:schemeClr val="bg1"/>
                </a:solidFill>
                <a:latin typeface="Bahnschrift SemiBold" panose="020B0502040204020203" pitchFamily="34" charset="0"/>
                <a:cs typeface="Times New Roman" panose="02020603050405020304" pitchFamily="18" charset="0"/>
              </a:rPr>
              <a:t>tế</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điện</a:t>
            </a:r>
            <a:r>
              <a:rPr lang="en-US" altLang="en-US" sz="2000" b="1" dirty="0" smtClean="0">
                <a:solidFill>
                  <a:schemeClr val="bg1"/>
                </a:solidFill>
                <a:latin typeface="Bahnschrift SemiBold" panose="020B0502040204020203" pitchFamily="34" charset="0"/>
                <a:cs typeface="Times New Roman" panose="02020603050405020304" pitchFamily="18" charset="0"/>
              </a:rPr>
              <a:t> </a:t>
            </a:r>
            <a:r>
              <a:rPr lang="en-US" altLang="en-US" sz="2000" b="1" dirty="0" err="1" smtClean="0">
                <a:solidFill>
                  <a:schemeClr val="bg1"/>
                </a:solidFill>
                <a:latin typeface="Bahnschrift SemiBold" panose="020B0502040204020203" pitchFamily="34" charset="0"/>
                <a:cs typeface="Times New Roman" panose="02020603050405020304" pitchFamily="18" charset="0"/>
              </a:rPr>
              <a:t>tử</a:t>
            </a:r>
            <a:endParaRPr lang="en-US" altLang="en-US" sz="2000" b="1" dirty="0">
              <a:solidFill>
                <a:schemeClr val="bg1"/>
              </a:solidFill>
              <a:latin typeface="Bahnschrift SemiBold" panose="020B0502040204020203" pitchFamily="34" charset="0"/>
              <a:cs typeface="Times New Roman" panose="02020603050405020304" pitchFamily="18" charset="0"/>
            </a:endParaRPr>
          </a:p>
        </p:txBody>
      </p:sp>
      <p:sp>
        <p:nvSpPr>
          <p:cNvPr id="55" name="Text Box 81"/>
          <p:cNvSpPr txBox="1">
            <a:spLocks noChangeArrowheads="1"/>
          </p:cNvSpPr>
          <p:nvPr/>
        </p:nvSpPr>
        <p:spPr bwMode="auto">
          <a:xfrm>
            <a:off x="418951" y="1515429"/>
            <a:ext cx="4304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fontAlgn="base">
              <a:spcBef>
                <a:spcPct val="0"/>
              </a:spcBef>
              <a:spcAft>
                <a:spcPct val="0"/>
              </a:spcAft>
            </a:pP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Sắp</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xếp</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các</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câu</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sau</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theo</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thứ</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tự</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các</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bước</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sử</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dụng</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nhiệt</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kế</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y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tế</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điện</a:t>
            </a:r>
            <a:r>
              <a:rPr lang="en-US" altLang="en-US" sz="2000" b="1" dirty="0" smtClean="0">
                <a:solidFill>
                  <a:srgbClr val="FFFF00"/>
                </a:solidFill>
                <a:latin typeface="Bahnschrift SemiBold SemiConden" panose="020B0502040204020203" pitchFamily="34" charset="0"/>
                <a:cs typeface="Times New Roman" panose="02020603050405020304" pitchFamily="18" charset="0"/>
              </a:rPr>
              <a:t> </a:t>
            </a:r>
            <a:r>
              <a:rPr lang="en-US" altLang="en-US" sz="2000" b="1" dirty="0" err="1" smtClean="0">
                <a:solidFill>
                  <a:srgbClr val="FFFF00"/>
                </a:solidFill>
                <a:latin typeface="Bahnschrift SemiBold SemiConden" panose="020B0502040204020203" pitchFamily="34" charset="0"/>
                <a:cs typeface="Times New Roman" panose="02020603050405020304" pitchFamily="18" charset="0"/>
              </a:rPr>
              <a:t>tử</a:t>
            </a:r>
            <a:endParaRPr lang="en-US" altLang="en-US" sz="2000" b="1" dirty="0">
              <a:solidFill>
                <a:srgbClr val="FFFF00"/>
              </a:solidFill>
              <a:latin typeface="Bahnschrift SemiBold SemiConden" panose="020B0502040204020203" pitchFamily="34" charset="0"/>
              <a:cs typeface="Times New Roman" panose="02020603050405020304" pitchFamily="18" charset="0"/>
            </a:endParaRPr>
          </a:p>
        </p:txBody>
      </p:sp>
      <p:sp>
        <p:nvSpPr>
          <p:cNvPr id="65" name="Google Shape;1435;p43"/>
          <p:cNvSpPr txBox="1">
            <a:spLocks/>
          </p:cNvSpPr>
          <p:nvPr/>
        </p:nvSpPr>
        <p:spPr>
          <a:xfrm>
            <a:off x="358421" y="2777799"/>
            <a:ext cx="357574" cy="396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smtClean="0">
                <a:latin typeface="Segoe UI Black" panose="020B0A02040204020203" pitchFamily="34" charset="0"/>
                <a:ea typeface="Segoe UI Black" panose="020B0A02040204020203" pitchFamily="34" charset="0"/>
              </a:rPr>
              <a:t>1</a:t>
            </a:r>
            <a:endParaRPr lang="en-US" sz="2400" dirty="0">
              <a:latin typeface="Segoe UI Black" panose="020B0A02040204020203" pitchFamily="34" charset="0"/>
              <a:ea typeface="Segoe UI Black" panose="020B0A02040204020203" pitchFamily="34" charset="0"/>
            </a:endParaRPr>
          </a:p>
        </p:txBody>
      </p:sp>
      <p:sp>
        <p:nvSpPr>
          <p:cNvPr id="66" name="Google Shape;1435;p43"/>
          <p:cNvSpPr txBox="1">
            <a:spLocks/>
          </p:cNvSpPr>
          <p:nvPr/>
        </p:nvSpPr>
        <p:spPr>
          <a:xfrm>
            <a:off x="354085" y="3267252"/>
            <a:ext cx="357574"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a:latin typeface="Segoe UI Black" panose="020B0A02040204020203" pitchFamily="34" charset="0"/>
                <a:ea typeface="Segoe UI Black" panose="020B0A02040204020203" pitchFamily="34" charset="0"/>
              </a:rPr>
              <a:t>2</a:t>
            </a:r>
          </a:p>
        </p:txBody>
      </p:sp>
      <p:sp>
        <p:nvSpPr>
          <p:cNvPr id="67" name="Google Shape;1435;p43"/>
          <p:cNvSpPr txBox="1">
            <a:spLocks/>
          </p:cNvSpPr>
          <p:nvPr/>
        </p:nvSpPr>
        <p:spPr>
          <a:xfrm>
            <a:off x="354085" y="2328355"/>
            <a:ext cx="357574" cy="344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smtClean="0">
                <a:latin typeface="Segoe UI Black" panose="020B0A02040204020203" pitchFamily="34" charset="0"/>
                <a:ea typeface="Segoe UI Black" panose="020B0A02040204020203" pitchFamily="34" charset="0"/>
              </a:rPr>
              <a:t>3</a:t>
            </a:r>
            <a:endParaRPr lang="en-US" sz="2400" dirty="0">
              <a:latin typeface="Segoe UI Black" panose="020B0A02040204020203" pitchFamily="34" charset="0"/>
              <a:ea typeface="Segoe UI Black" panose="020B0A02040204020203" pitchFamily="34" charset="0"/>
            </a:endParaRPr>
          </a:p>
        </p:txBody>
      </p:sp>
      <p:sp>
        <p:nvSpPr>
          <p:cNvPr id="68" name="Google Shape;1435;p43"/>
          <p:cNvSpPr txBox="1">
            <a:spLocks/>
          </p:cNvSpPr>
          <p:nvPr/>
        </p:nvSpPr>
        <p:spPr>
          <a:xfrm>
            <a:off x="354085" y="4194725"/>
            <a:ext cx="357574"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smtClean="0">
                <a:latin typeface="Segoe UI Black" panose="020B0A02040204020203" pitchFamily="34" charset="0"/>
                <a:ea typeface="Segoe UI Black" panose="020B0A02040204020203" pitchFamily="34" charset="0"/>
              </a:rPr>
              <a:t>4</a:t>
            </a:r>
            <a:endParaRPr lang="en-US" sz="2400" dirty="0">
              <a:latin typeface="Segoe UI Black" panose="020B0A02040204020203" pitchFamily="34" charset="0"/>
              <a:ea typeface="Segoe UI Black" panose="020B0A02040204020203" pitchFamily="34" charset="0"/>
            </a:endParaRPr>
          </a:p>
        </p:txBody>
      </p:sp>
      <p:pic>
        <p:nvPicPr>
          <p:cNvPr id="2" name="Picture 1"/>
          <p:cNvPicPr>
            <a:picLocks noChangeAspect="1"/>
          </p:cNvPicPr>
          <p:nvPr/>
        </p:nvPicPr>
        <p:blipFill>
          <a:blip r:embed="rId3"/>
          <a:stretch>
            <a:fillRect/>
          </a:stretch>
        </p:blipFill>
        <p:spPr>
          <a:xfrm rot="19256366">
            <a:off x="5102134" y="1003564"/>
            <a:ext cx="3540032" cy="3502523"/>
          </a:xfrm>
          <a:prstGeom prst="ellipse">
            <a:avLst/>
          </a:prstGeom>
        </p:spPr>
      </p:pic>
      <p:sp>
        <p:nvSpPr>
          <p:cNvPr id="27" name="Rectangle 26"/>
          <p:cNvSpPr/>
          <p:nvPr/>
        </p:nvSpPr>
        <p:spPr>
          <a:xfrm>
            <a:off x="594369" y="3371012"/>
            <a:ext cx="5261750" cy="400110"/>
          </a:xfrm>
          <a:prstGeom prst="rect">
            <a:avLst/>
          </a:prstGeom>
        </p:spPr>
        <p:txBody>
          <a:bodyPr wrap="square">
            <a:spAutoFit/>
          </a:bodyPr>
          <a:lstStyle/>
          <a:p>
            <a:r>
              <a:rPr lang="en-US" sz="2000" b="1" dirty="0" err="1" smtClean="0">
                <a:solidFill>
                  <a:schemeClr val="bg1"/>
                </a:solidFill>
                <a:latin typeface="Bahnschrift SemiBold SemiConden" panose="020B0502040204020203" pitchFamily="34" charset="0"/>
                <a:cs typeface="Times New Roman" pitchFamily="18" charset="0"/>
              </a:rPr>
              <a:t>Bấm</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nút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khởi</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động</a:t>
            </a:r>
            <a:r>
              <a:rPr lang="en-US" sz="2000" b="1" dirty="0" smtClean="0">
                <a:solidFill>
                  <a:schemeClr val="bg1"/>
                </a:solidFill>
                <a:latin typeface="Bahnschrift SemiBold SemiConden" panose="020B0502040204020203" pitchFamily="34" charset="0"/>
                <a:cs typeface="Times New Roman" pitchFamily="18" charset="0"/>
              </a:rPr>
              <a:t>.</a:t>
            </a:r>
            <a:endParaRPr lang="en-US" sz="2000" b="1" dirty="0">
              <a:solidFill>
                <a:schemeClr val="bg1"/>
              </a:solidFill>
              <a:latin typeface="Bahnschrift SemiBold SemiConden" panose="020B0502040204020203" pitchFamily="34" charset="0"/>
              <a:cs typeface="Times New Roman" pitchFamily="18" charset="0"/>
            </a:endParaRPr>
          </a:p>
        </p:txBody>
      </p:sp>
      <p:sp>
        <p:nvSpPr>
          <p:cNvPr id="28" name="Rectangle 27"/>
          <p:cNvSpPr/>
          <p:nvPr/>
        </p:nvSpPr>
        <p:spPr>
          <a:xfrm>
            <a:off x="606448" y="4300151"/>
            <a:ext cx="5310912" cy="400110"/>
          </a:xfrm>
          <a:prstGeom prst="rect">
            <a:avLst/>
          </a:prstGeom>
        </p:spPr>
        <p:txBody>
          <a:bodyPr wrap="square">
            <a:spAutoFit/>
          </a:bodyPr>
          <a:lstStyle/>
          <a:p>
            <a:r>
              <a:rPr lang="en-US" sz="2000" b="1" dirty="0" err="1" smtClean="0">
                <a:solidFill>
                  <a:schemeClr val="bg1"/>
                </a:solidFill>
                <a:latin typeface="Bahnschrift SemiBold SemiConden" panose="020B0502040204020203" pitchFamily="34" charset="0"/>
                <a:cs typeface="Times New Roman" pitchFamily="18" charset="0"/>
              </a:rPr>
              <a:t>Chờ</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khi</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có</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tín</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hiệu</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bíp</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rút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nhiệt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kế</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ra</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đọc</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nhiệt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độ</a:t>
            </a:r>
            <a:r>
              <a:rPr lang="en-US" sz="2000" b="1" dirty="0" smtClean="0">
                <a:solidFill>
                  <a:schemeClr val="bg1"/>
                </a:solidFill>
                <a:latin typeface="Bahnschrift SemiBold SemiConden" panose="020B0502040204020203" pitchFamily="34" charset="0"/>
                <a:cs typeface="Times New Roman" pitchFamily="18" charset="0"/>
              </a:rPr>
              <a:t>. </a:t>
            </a:r>
            <a:endParaRPr lang="en-US" sz="2000" b="1" dirty="0">
              <a:solidFill>
                <a:schemeClr val="bg1"/>
              </a:solidFill>
              <a:latin typeface="Bahnschrift SemiBold SemiConden" panose="020B0502040204020203" pitchFamily="34" charset="0"/>
              <a:cs typeface="Times New Roman" pitchFamily="18" charset="0"/>
            </a:endParaRPr>
          </a:p>
        </p:txBody>
      </p:sp>
      <p:sp>
        <p:nvSpPr>
          <p:cNvPr id="29" name="Rectangle 28"/>
          <p:cNvSpPr/>
          <p:nvPr/>
        </p:nvSpPr>
        <p:spPr>
          <a:xfrm>
            <a:off x="594369" y="3848573"/>
            <a:ext cx="5187586" cy="400110"/>
          </a:xfrm>
          <a:prstGeom prst="rect">
            <a:avLst/>
          </a:prstGeom>
        </p:spPr>
        <p:txBody>
          <a:bodyPr wrap="square">
            <a:spAutoFit/>
          </a:bodyPr>
          <a:lstStyle/>
          <a:p>
            <a:r>
              <a:rPr lang="en-US" sz="2000" b="1" dirty="0" err="1" smtClean="0">
                <a:solidFill>
                  <a:schemeClr val="bg1"/>
                </a:solidFill>
                <a:latin typeface="Bahnschrift SemiBold SemiConden" panose="020B0502040204020203" pitchFamily="34" charset="0"/>
                <a:cs typeface="Times New Roman" pitchFamily="18" charset="0"/>
              </a:rPr>
              <a:t>Tắt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nút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khởi</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động</a:t>
            </a:r>
            <a:r>
              <a:rPr lang="en-US" sz="2000" b="1" dirty="0" smtClean="0">
                <a:solidFill>
                  <a:schemeClr val="bg1"/>
                </a:solidFill>
                <a:latin typeface="Bahnschrift SemiBold SemiConden" panose="020B0502040204020203" pitchFamily="34" charset="0"/>
                <a:cs typeface="Times New Roman" pitchFamily="18" charset="0"/>
              </a:rPr>
              <a:t>.</a:t>
            </a:r>
            <a:endParaRPr lang="en-US" sz="2000" b="1" dirty="0">
              <a:solidFill>
                <a:schemeClr val="bg1"/>
              </a:solidFill>
              <a:latin typeface="Bahnschrift SemiBold SemiConden" panose="020B0502040204020203" pitchFamily="34" charset="0"/>
              <a:cs typeface="Times New Roman" pitchFamily="18" charset="0"/>
            </a:endParaRPr>
          </a:p>
        </p:txBody>
      </p:sp>
      <p:sp>
        <p:nvSpPr>
          <p:cNvPr id="30" name="Rectangle 29"/>
          <p:cNvSpPr/>
          <p:nvPr/>
        </p:nvSpPr>
        <p:spPr>
          <a:xfrm>
            <a:off x="610413" y="2917755"/>
            <a:ext cx="5064261" cy="400110"/>
          </a:xfrm>
          <a:prstGeom prst="rect">
            <a:avLst/>
          </a:prstGeom>
        </p:spPr>
        <p:txBody>
          <a:bodyPr wrap="square">
            <a:spAutoFit/>
          </a:bodyPr>
          <a:lstStyle/>
          <a:p>
            <a:r>
              <a:rPr lang="en-US" sz="2000" b="1" dirty="0" smtClean="0">
                <a:solidFill>
                  <a:schemeClr val="bg1"/>
                </a:solidFill>
                <a:latin typeface="Bahnschrift SemiBold SemiConden" panose="020B0502040204020203" pitchFamily="34" charset="0"/>
                <a:cs typeface="Times New Roman" pitchFamily="18" charset="0"/>
              </a:rPr>
              <a:t>Lau </a:t>
            </a:r>
            <a:r>
              <a:rPr lang="en-US" sz="2000" b="1" dirty="0" err="1" smtClean="0">
                <a:solidFill>
                  <a:schemeClr val="bg1"/>
                </a:solidFill>
                <a:latin typeface="Bahnschrift SemiBold SemiConden" panose="020B0502040204020203" pitchFamily="34" charset="0"/>
                <a:cs typeface="Times New Roman" pitchFamily="18" charset="0"/>
              </a:rPr>
              <a:t>sạch</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đầu</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kim</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loại</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của</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nhiệt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kế</a:t>
            </a:r>
            <a:r>
              <a:rPr lang="en-US" sz="2000" b="1" dirty="0" smtClean="0">
                <a:solidFill>
                  <a:schemeClr val="bg1"/>
                </a:solidFill>
                <a:latin typeface="Bahnschrift SemiBold SemiConden" panose="020B0502040204020203" pitchFamily="34" charset="0"/>
                <a:cs typeface="Times New Roman" pitchFamily="18" charset="0"/>
              </a:rPr>
              <a:t>.</a:t>
            </a:r>
            <a:endParaRPr lang="en-US" sz="2000" b="1" dirty="0">
              <a:solidFill>
                <a:schemeClr val="bg1"/>
              </a:solidFill>
              <a:latin typeface="Bahnschrift SemiBold SemiConden" panose="020B0502040204020203" pitchFamily="34" charset="0"/>
              <a:cs typeface="Times New Roman" pitchFamily="18" charset="0"/>
            </a:endParaRPr>
          </a:p>
        </p:txBody>
      </p:sp>
      <p:sp>
        <p:nvSpPr>
          <p:cNvPr id="31" name="Rectangle 30"/>
          <p:cNvSpPr/>
          <p:nvPr/>
        </p:nvSpPr>
        <p:spPr>
          <a:xfrm>
            <a:off x="610413" y="2436391"/>
            <a:ext cx="5310912" cy="400110"/>
          </a:xfrm>
          <a:prstGeom prst="rect">
            <a:avLst/>
          </a:prstGeom>
        </p:spPr>
        <p:txBody>
          <a:bodyPr wrap="square">
            <a:spAutoFit/>
          </a:bodyPr>
          <a:lstStyle/>
          <a:p>
            <a:r>
              <a:rPr lang="en-US" sz="2000" b="1" dirty="0" err="1" smtClean="0">
                <a:solidFill>
                  <a:schemeClr val="bg1"/>
                </a:solidFill>
                <a:latin typeface="Bahnschrift SemiBold SemiConden" panose="020B0502040204020203" pitchFamily="34" charset="0"/>
                <a:cs typeface="Times New Roman" pitchFamily="18" charset="0"/>
              </a:rPr>
              <a:t>Đặt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đầu</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kim</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loại</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của</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nhiệt</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kế</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xuống</a:t>
            </a:r>
            <a:r>
              <a:rPr lang="en-US" sz="2000" b="1" dirty="0" smtClean="0">
                <a:solidFill>
                  <a:schemeClr val="bg1"/>
                </a:solidFill>
                <a:latin typeface="Bahnschrift SemiBold SemiConden" panose="020B0502040204020203" pitchFamily="34" charset="0"/>
                <a:cs typeface="Times New Roman" pitchFamily="18" charset="0"/>
              </a:rPr>
              <a:t> </a:t>
            </a:r>
            <a:r>
              <a:rPr lang="en-US" sz="2000" b="1" dirty="0" err="1" smtClean="0">
                <a:solidFill>
                  <a:schemeClr val="bg1"/>
                </a:solidFill>
                <a:latin typeface="Bahnschrift SemiBold SemiConden" panose="020B0502040204020203" pitchFamily="34" charset="0"/>
                <a:cs typeface="Times New Roman" pitchFamily="18" charset="0"/>
              </a:rPr>
              <a:t>lưỡi</a:t>
            </a:r>
            <a:r>
              <a:rPr lang="en-US" sz="2000" b="1" dirty="0" smtClean="0">
                <a:solidFill>
                  <a:schemeClr val="bg1"/>
                </a:solidFill>
                <a:latin typeface="Bahnschrift SemiBold SemiConden" panose="020B0502040204020203" pitchFamily="34" charset="0"/>
                <a:cs typeface="Times New Roman" pitchFamily="18" charset="0"/>
              </a:rPr>
              <a:t>.</a:t>
            </a:r>
            <a:endParaRPr lang="en-US" sz="2000" b="1" dirty="0">
              <a:solidFill>
                <a:schemeClr val="bg1"/>
              </a:solidFill>
              <a:latin typeface="Bahnschrift SemiBold SemiConden" panose="020B0502040204020203" pitchFamily="34" charset="0"/>
              <a:cs typeface="Times New Roman" pitchFamily="18" charset="0"/>
            </a:endParaRPr>
          </a:p>
        </p:txBody>
      </p:sp>
      <p:sp>
        <p:nvSpPr>
          <p:cNvPr id="32" name="Google Shape;1435;p43"/>
          <p:cNvSpPr txBox="1">
            <a:spLocks/>
          </p:cNvSpPr>
          <p:nvPr/>
        </p:nvSpPr>
        <p:spPr>
          <a:xfrm>
            <a:off x="354085" y="3731559"/>
            <a:ext cx="357574"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sz="2400" dirty="0">
                <a:latin typeface="Segoe UI Black" panose="020B0A02040204020203" pitchFamily="34" charset="0"/>
                <a:ea typeface="Segoe UI Black" panose="020B0A02040204020203" pitchFamily="34" charset="0"/>
              </a:rPr>
              <a:t>5</a:t>
            </a:r>
          </a:p>
        </p:txBody>
      </p:sp>
    </p:spTree>
    <p:extLst>
      <p:ext uri="{BB962C8B-B14F-4D97-AF65-F5344CB8AC3E}">
        <p14:creationId xmlns:p14="http://schemas.microsoft.com/office/powerpoint/2010/main" val="37526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amond(i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animEffect transition="in" filter="fade">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Effect transition="in" filter="fade">
                                      <p:cBhvr>
                                        <p:cTn id="59" dur="500"/>
                                        <p:tgtEl>
                                          <p:spTgt spid="6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5" grpId="0"/>
      <p:bldP spid="66" grpId="0"/>
      <p:bldP spid="67" grpId="0"/>
      <p:bldP spid="68" grpId="0"/>
      <p:bldP spid="27" grpId="0"/>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1"/>
        <p:cNvGrpSpPr/>
        <p:nvPr/>
      </p:nvGrpSpPr>
      <p:grpSpPr>
        <a:xfrm>
          <a:off x="0" y="0"/>
          <a:ext cx="0" cy="0"/>
          <a:chOff x="0" y="0"/>
          <a:chExt cx="0" cy="0"/>
        </a:xfrm>
      </p:grpSpPr>
      <p:grpSp>
        <p:nvGrpSpPr>
          <p:cNvPr id="1432" name="Google Shape;1432;p43"/>
          <p:cNvGrpSpPr/>
          <p:nvPr/>
        </p:nvGrpSpPr>
        <p:grpSpPr>
          <a:xfrm rot="1526913" flipH="1">
            <a:off x="2843944" y="502849"/>
            <a:ext cx="2691745" cy="1555175"/>
            <a:chOff x="4050400" y="864870"/>
            <a:chExt cx="3759000" cy="2392200"/>
          </a:xfrm>
        </p:grpSpPr>
        <p:sp>
          <p:nvSpPr>
            <p:cNvPr id="1433" name="Google Shape;1433;p43"/>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accent4"/>
              </a:solidFill>
              <a:prstDash val="lgDash"/>
              <a:round/>
              <a:headEnd type="none" w="med" len="med"/>
              <a:tailEnd type="none" w="med" len="med"/>
            </a:ln>
          </p:spPr>
        </p:sp>
        <p:sp>
          <p:nvSpPr>
            <p:cNvPr id="1434" name="Google Shape;1434;p43"/>
            <p:cNvSpPr/>
            <p:nvPr/>
          </p:nvSpPr>
          <p:spPr>
            <a:xfrm>
              <a:off x="4050400" y="864870"/>
              <a:ext cx="3759000" cy="2392200"/>
            </a:xfrm>
            <a:prstGeom prst="arc">
              <a:avLst>
                <a:gd name="adj1" fmla="val 12973513"/>
                <a:gd name="adj2" fmla="val 1661112"/>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txBox="1">
            <a:spLocks noGrp="1"/>
          </p:cNvSpPr>
          <p:nvPr>
            <p:ph type="title"/>
          </p:nvPr>
        </p:nvSpPr>
        <p:spPr>
          <a:xfrm>
            <a:off x="431534" y="670922"/>
            <a:ext cx="3726794" cy="3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dirty="0" smtClean="0"/>
              <a:t>I.  Đo nhiệt độ</a:t>
            </a:r>
            <a:endParaRPr sz="4000" dirty="0"/>
          </a:p>
        </p:txBody>
      </p:sp>
      <p:sp>
        <p:nvSpPr>
          <p:cNvPr id="1437" name="Google Shape;1437;p43"/>
          <p:cNvSpPr/>
          <p:nvPr/>
        </p:nvSpPr>
        <p:spPr>
          <a:xfrm>
            <a:off x="5052350" y="931025"/>
            <a:ext cx="3639600" cy="3639600"/>
          </a:xfrm>
          <a:prstGeom prst="ellipse">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10391622" flipH="1">
            <a:off x="4205962" y="4483458"/>
            <a:ext cx="1661936" cy="424409"/>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1440" name="Google Shape;1440;p43"/>
          <p:cNvGrpSpPr/>
          <p:nvPr/>
        </p:nvGrpSpPr>
        <p:grpSpPr>
          <a:xfrm rot="-1973065">
            <a:off x="7836090" y="4331493"/>
            <a:ext cx="1018987" cy="554146"/>
            <a:chOff x="1449934" y="4565833"/>
            <a:chExt cx="320467" cy="168684"/>
          </a:xfrm>
        </p:grpSpPr>
        <p:sp>
          <p:nvSpPr>
            <p:cNvPr id="1441" name="Google Shape;1441;p43"/>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26;p38"/>
          <p:cNvGrpSpPr/>
          <p:nvPr/>
        </p:nvGrpSpPr>
        <p:grpSpPr>
          <a:xfrm>
            <a:off x="5095343" y="1034413"/>
            <a:ext cx="3527991" cy="3474324"/>
            <a:chOff x="2808004" y="1260025"/>
            <a:chExt cx="3527991" cy="3474324"/>
          </a:xfrm>
        </p:grpSpPr>
        <p:sp>
          <p:nvSpPr>
            <p:cNvPr id="19" name="Google Shape;1627;p38"/>
            <p:cNvSpPr/>
            <p:nvPr/>
          </p:nvSpPr>
          <p:spPr>
            <a:xfrm>
              <a:off x="2849770" y="1260025"/>
              <a:ext cx="3444300" cy="3444300"/>
            </a:xfrm>
            <a:prstGeom prst="ellipse">
              <a:avLst/>
            </a:prstGeom>
            <a:noFill/>
            <a:ln w="19050" cap="flat" cmpd="sng">
              <a:solidFill>
                <a:srgbClr val="E3F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628;p38"/>
            <p:cNvGrpSpPr/>
            <p:nvPr/>
          </p:nvGrpSpPr>
          <p:grpSpPr>
            <a:xfrm>
              <a:off x="2808004" y="1373587"/>
              <a:ext cx="3527991" cy="3360762"/>
              <a:chOff x="2719980" y="1347885"/>
              <a:chExt cx="3703928" cy="3528359"/>
            </a:xfrm>
          </p:grpSpPr>
          <p:sp>
            <p:nvSpPr>
              <p:cNvPr id="21" name="Google Shape;1629;p38"/>
              <p:cNvSpPr/>
              <p:nvPr/>
            </p:nvSpPr>
            <p:spPr>
              <a:xfrm>
                <a:off x="2719980" y="1347885"/>
                <a:ext cx="3703928" cy="3374455"/>
              </a:xfrm>
              <a:custGeom>
                <a:avLst/>
                <a:gdLst/>
                <a:ahLst/>
                <a:cxnLst/>
                <a:rect l="l" t="t" r="r" b="b"/>
                <a:pathLst>
                  <a:path w="228426" h="208107" extrusionOk="0">
                    <a:moveTo>
                      <a:pt x="114213" y="1"/>
                    </a:moveTo>
                    <a:cubicBezTo>
                      <a:pt x="87585" y="1"/>
                      <a:pt x="60957" y="10160"/>
                      <a:pt x="40638" y="30479"/>
                    </a:cubicBezTo>
                    <a:cubicBezTo>
                      <a:pt x="0" y="71117"/>
                      <a:pt x="0" y="136991"/>
                      <a:pt x="40638" y="177628"/>
                    </a:cubicBezTo>
                    <a:cubicBezTo>
                      <a:pt x="60957" y="197947"/>
                      <a:pt x="87585" y="208107"/>
                      <a:pt x="114213" y="208107"/>
                    </a:cubicBezTo>
                    <a:cubicBezTo>
                      <a:pt x="140841" y="208107"/>
                      <a:pt x="167469" y="197947"/>
                      <a:pt x="187787" y="177628"/>
                    </a:cubicBezTo>
                    <a:cubicBezTo>
                      <a:pt x="228425" y="136991"/>
                      <a:pt x="228425" y="71117"/>
                      <a:pt x="187787" y="30479"/>
                    </a:cubicBezTo>
                    <a:cubicBezTo>
                      <a:pt x="167469" y="10160"/>
                      <a:pt x="140841" y="1"/>
                      <a:pt x="114213" y="1"/>
                    </a:cubicBezTo>
                    <a:close/>
                  </a:path>
                </a:pathLst>
              </a:custGeom>
              <a:solidFill>
                <a:srgbClr val="E3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630;p38"/>
              <p:cNvGrpSpPr/>
              <p:nvPr/>
            </p:nvGrpSpPr>
            <p:grpSpPr>
              <a:xfrm>
                <a:off x="2884889" y="2061289"/>
                <a:ext cx="1393907" cy="1235809"/>
                <a:chOff x="2884889" y="2061289"/>
                <a:chExt cx="1393907" cy="1235809"/>
              </a:xfrm>
            </p:grpSpPr>
            <p:sp>
              <p:nvSpPr>
                <p:cNvPr id="38" name="Google Shape;1631;p38"/>
                <p:cNvSpPr/>
                <p:nvPr/>
              </p:nvSpPr>
              <p:spPr>
                <a:xfrm>
                  <a:off x="2884889" y="2572975"/>
                  <a:ext cx="922936" cy="724122"/>
                </a:xfrm>
                <a:custGeom>
                  <a:avLst/>
                  <a:gdLst/>
                  <a:ahLst/>
                  <a:cxnLst/>
                  <a:rect l="l" t="t" r="r" b="b"/>
                  <a:pathLst>
                    <a:path w="56918" h="44657" extrusionOk="0">
                      <a:moveTo>
                        <a:pt x="38210" y="1968"/>
                      </a:moveTo>
                      <a:cubicBezTo>
                        <a:pt x="44655" y="754"/>
                        <a:pt x="52272" y="1"/>
                        <a:pt x="56918" y="1759"/>
                      </a:cubicBezTo>
                      <a:lnTo>
                        <a:pt x="55872" y="27581"/>
                      </a:lnTo>
                      <a:lnTo>
                        <a:pt x="27371" y="37039"/>
                      </a:lnTo>
                      <a:lnTo>
                        <a:pt x="9751" y="41015"/>
                      </a:lnTo>
                      <a:lnTo>
                        <a:pt x="1256" y="44656"/>
                      </a:lnTo>
                      <a:cubicBezTo>
                        <a:pt x="419" y="39299"/>
                        <a:pt x="0" y="33900"/>
                        <a:pt x="0" y="28502"/>
                      </a:cubicBezTo>
                      <a:cubicBezTo>
                        <a:pt x="0" y="25153"/>
                        <a:pt x="167" y="21805"/>
                        <a:pt x="502" y="18499"/>
                      </a:cubicBezTo>
                      <a:lnTo>
                        <a:pt x="8789" y="16867"/>
                      </a:lnTo>
                      <a:lnTo>
                        <a:pt x="8789" y="16867"/>
                      </a:lnTo>
                      <a:cubicBezTo>
                        <a:pt x="9040" y="16532"/>
                        <a:pt x="9291" y="16197"/>
                        <a:pt x="9542" y="15904"/>
                      </a:cubicBezTo>
                      <a:cubicBezTo>
                        <a:pt x="13309" y="11719"/>
                        <a:pt x="17871" y="8329"/>
                        <a:pt x="23018" y="6069"/>
                      </a:cubicBezTo>
                      <a:cubicBezTo>
                        <a:pt x="22935" y="5776"/>
                        <a:pt x="22893" y="5441"/>
                        <a:pt x="22893" y="5149"/>
                      </a:cubicBezTo>
                      <a:cubicBezTo>
                        <a:pt x="23018" y="2303"/>
                        <a:pt x="27245" y="210"/>
                        <a:pt x="32309" y="419"/>
                      </a:cubicBezTo>
                      <a:cubicBezTo>
                        <a:pt x="34360" y="503"/>
                        <a:pt x="36369" y="1005"/>
                        <a:pt x="38210" y="19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2;p38"/>
                <p:cNvSpPr/>
                <p:nvPr/>
              </p:nvSpPr>
              <p:spPr>
                <a:xfrm>
                  <a:off x="3361956" y="2065359"/>
                  <a:ext cx="916840" cy="1130621"/>
                </a:xfrm>
                <a:custGeom>
                  <a:avLst/>
                  <a:gdLst/>
                  <a:ahLst/>
                  <a:cxnLst/>
                  <a:rect l="l" t="t" r="r" b="b"/>
                  <a:pathLst>
                    <a:path w="56542" h="69726" extrusionOk="0">
                      <a:moveTo>
                        <a:pt x="48925" y="21178"/>
                      </a:moveTo>
                      <a:lnTo>
                        <a:pt x="44447" y="20717"/>
                      </a:lnTo>
                      <a:cubicBezTo>
                        <a:pt x="14649" y="23521"/>
                        <a:pt x="29045" y="44908"/>
                        <a:pt x="24191" y="63406"/>
                      </a:cubicBezTo>
                      <a:cubicBezTo>
                        <a:pt x="19587" y="66628"/>
                        <a:pt x="9752" y="69474"/>
                        <a:pt x="3642" y="69684"/>
                      </a:cubicBezTo>
                      <a:cubicBezTo>
                        <a:pt x="3014" y="69725"/>
                        <a:pt x="2428" y="69307"/>
                        <a:pt x="2261" y="68721"/>
                      </a:cubicBezTo>
                      <a:cubicBezTo>
                        <a:pt x="1" y="61397"/>
                        <a:pt x="2177" y="42815"/>
                        <a:pt x="4479" y="33649"/>
                      </a:cubicBezTo>
                      <a:cubicBezTo>
                        <a:pt x="2972" y="33064"/>
                        <a:pt x="1507" y="32352"/>
                        <a:pt x="126" y="31515"/>
                      </a:cubicBezTo>
                      <a:lnTo>
                        <a:pt x="126" y="31515"/>
                      </a:lnTo>
                      <a:cubicBezTo>
                        <a:pt x="5734" y="34319"/>
                        <a:pt x="12849" y="30176"/>
                        <a:pt x="14439" y="24275"/>
                      </a:cubicBezTo>
                      <a:lnTo>
                        <a:pt x="14607" y="23563"/>
                      </a:lnTo>
                      <a:lnTo>
                        <a:pt x="17327" y="9669"/>
                      </a:lnTo>
                      <a:cubicBezTo>
                        <a:pt x="18331" y="4563"/>
                        <a:pt x="14941" y="252"/>
                        <a:pt x="9836" y="1"/>
                      </a:cubicBezTo>
                      <a:lnTo>
                        <a:pt x="49804" y="1340"/>
                      </a:lnTo>
                      <a:cubicBezTo>
                        <a:pt x="53612" y="1508"/>
                        <a:pt x="56542" y="6069"/>
                        <a:pt x="56291" y="11594"/>
                      </a:cubicBezTo>
                      <a:cubicBezTo>
                        <a:pt x="56040" y="17076"/>
                        <a:pt x="52733" y="21345"/>
                        <a:pt x="48925" y="211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33;p38"/>
                <p:cNvSpPr/>
                <p:nvPr/>
              </p:nvSpPr>
              <p:spPr>
                <a:xfrm>
                  <a:off x="3384349" y="2146127"/>
                  <a:ext cx="886987" cy="1004385"/>
                </a:xfrm>
                <a:custGeom>
                  <a:avLst/>
                  <a:gdLst/>
                  <a:ahLst/>
                  <a:cxnLst/>
                  <a:rect l="l" t="t" r="r" b="b"/>
                  <a:pathLst>
                    <a:path w="54701" h="61941" extrusionOk="0">
                      <a:moveTo>
                        <a:pt x="47544" y="16197"/>
                      </a:moveTo>
                      <a:lnTo>
                        <a:pt x="43066" y="15736"/>
                      </a:lnTo>
                      <a:cubicBezTo>
                        <a:pt x="13268" y="18540"/>
                        <a:pt x="27664" y="39927"/>
                        <a:pt x="22810" y="58425"/>
                      </a:cubicBezTo>
                      <a:cubicBezTo>
                        <a:pt x="20508" y="59931"/>
                        <a:pt x="18039" y="61103"/>
                        <a:pt x="15486" y="61940"/>
                      </a:cubicBezTo>
                      <a:cubicBezTo>
                        <a:pt x="15235" y="57797"/>
                        <a:pt x="14021" y="49427"/>
                        <a:pt x="7701" y="49427"/>
                      </a:cubicBezTo>
                      <a:cubicBezTo>
                        <a:pt x="4814" y="49427"/>
                        <a:pt x="2051" y="50557"/>
                        <a:pt x="1" y="52566"/>
                      </a:cubicBezTo>
                      <a:cubicBezTo>
                        <a:pt x="210" y="45828"/>
                        <a:pt x="963" y="39131"/>
                        <a:pt x="2261" y="32561"/>
                      </a:cubicBezTo>
                      <a:cubicBezTo>
                        <a:pt x="14105" y="33063"/>
                        <a:pt x="15988" y="23563"/>
                        <a:pt x="15988" y="23563"/>
                      </a:cubicBezTo>
                      <a:cubicBezTo>
                        <a:pt x="15988" y="23563"/>
                        <a:pt x="18876" y="6613"/>
                        <a:pt x="19462" y="4018"/>
                      </a:cubicBezTo>
                      <a:cubicBezTo>
                        <a:pt x="20089" y="1423"/>
                        <a:pt x="18792" y="0"/>
                        <a:pt x="18792" y="0"/>
                      </a:cubicBezTo>
                      <a:cubicBezTo>
                        <a:pt x="22852" y="1172"/>
                        <a:pt x="20884" y="8538"/>
                        <a:pt x="20884" y="8538"/>
                      </a:cubicBezTo>
                      <a:lnTo>
                        <a:pt x="54700" y="8538"/>
                      </a:lnTo>
                      <a:cubicBezTo>
                        <a:pt x="53822" y="13058"/>
                        <a:pt x="50892" y="16364"/>
                        <a:pt x="47544" y="16197"/>
                      </a:cubicBezTo>
                      <a:close/>
                    </a:path>
                  </a:pathLst>
                </a:custGeom>
                <a:solidFill>
                  <a:srgbClr val="000000">
                    <a:alpha val="19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34;p38"/>
                <p:cNvSpPr/>
                <p:nvPr/>
              </p:nvSpPr>
              <p:spPr>
                <a:xfrm>
                  <a:off x="4114552" y="2085044"/>
                  <a:ext cx="122846" cy="322374"/>
                </a:xfrm>
                <a:custGeom>
                  <a:avLst/>
                  <a:gdLst/>
                  <a:ahLst/>
                  <a:cxnLst/>
                  <a:rect l="l" t="t" r="r" b="b"/>
                  <a:pathLst>
                    <a:path w="7576" h="19881" extrusionOk="0">
                      <a:moveTo>
                        <a:pt x="1717" y="19880"/>
                      </a:moveTo>
                      <a:lnTo>
                        <a:pt x="1" y="19713"/>
                      </a:lnTo>
                      <a:cubicBezTo>
                        <a:pt x="1424" y="19294"/>
                        <a:pt x="2679" y="18415"/>
                        <a:pt x="3516" y="17202"/>
                      </a:cubicBezTo>
                      <a:cubicBezTo>
                        <a:pt x="6488" y="12975"/>
                        <a:pt x="6697" y="7408"/>
                        <a:pt x="4144" y="2930"/>
                      </a:cubicBezTo>
                      <a:cubicBezTo>
                        <a:pt x="3349" y="1507"/>
                        <a:pt x="2051" y="461"/>
                        <a:pt x="503" y="1"/>
                      </a:cubicBezTo>
                      <a:lnTo>
                        <a:pt x="2554" y="84"/>
                      </a:lnTo>
                      <a:cubicBezTo>
                        <a:pt x="3474" y="712"/>
                        <a:pt x="4228" y="1549"/>
                        <a:pt x="4814" y="2470"/>
                      </a:cubicBezTo>
                      <a:cubicBezTo>
                        <a:pt x="7576" y="7241"/>
                        <a:pt x="7325" y="13184"/>
                        <a:pt x="4144" y="17704"/>
                      </a:cubicBezTo>
                      <a:cubicBezTo>
                        <a:pt x="3516" y="18583"/>
                        <a:pt x="2679" y="19336"/>
                        <a:pt x="1717" y="198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35;p38"/>
                <p:cNvSpPr/>
                <p:nvPr/>
              </p:nvSpPr>
              <p:spPr>
                <a:xfrm>
                  <a:off x="3281204" y="2061289"/>
                  <a:ext cx="378009" cy="532069"/>
                </a:xfrm>
                <a:custGeom>
                  <a:avLst/>
                  <a:gdLst/>
                  <a:ahLst/>
                  <a:cxnLst/>
                  <a:rect l="l" t="t" r="r" b="b"/>
                  <a:pathLst>
                    <a:path w="23312" h="32813" extrusionOk="0">
                      <a:moveTo>
                        <a:pt x="14816" y="252"/>
                      </a:moveTo>
                      <a:lnTo>
                        <a:pt x="14816" y="252"/>
                      </a:lnTo>
                      <a:cubicBezTo>
                        <a:pt x="19921" y="461"/>
                        <a:pt x="23311" y="4814"/>
                        <a:pt x="22307" y="9878"/>
                      </a:cubicBezTo>
                      <a:lnTo>
                        <a:pt x="19587" y="23772"/>
                      </a:lnTo>
                      <a:cubicBezTo>
                        <a:pt x="18582" y="28836"/>
                        <a:pt x="13602" y="32812"/>
                        <a:pt x="8496" y="32603"/>
                      </a:cubicBezTo>
                      <a:lnTo>
                        <a:pt x="8496" y="32603"/>
                      </a:lnTo>
                      <a:cubicBezTo>
                        <a:pt x="3390" y="32352"/>
                        <a:pt x="0" y="28041"/>
                        <a:pt x="1005" y="22935"/>
                      </a:cubicBezTo>
                      <a:lnTo>
                        <a:pt x="3725" y="9041"/>
                      </a:lnTo>
                      <a:cubicBezTo>
                        <a:pt x="4729" y="3977"/>
                        <a:pt x="9710" y="1"/>
                        <a:pt x="14816" y="2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36;p38"/>
                <p:cNvSpPr/>
                <p:nvPr/>
              </p:nvSpPr>
              <p:spPr>
                <a:xfrm>
                  <a:off x="3313781" y="2104048"/>
                  <a:ext cx="287074" cy="401764"/>
                </a:xfrm>
                <a:custGeom>
                  <a:avLst/>
                  <a:gdLst/>
                  <a:ahLst/>
                  <a:cxnLst/>
                  <a:rect l="l" t="t" r="r" b="b"/>
                  <a:pathLst>
                    <a:path w="17704" h="24777" extrusionOk="0">
                      <a:moveTo>
                        <a:pt x="11258" y="42"/>
                      </a:moveTo>
                      <a:lnTo>
                        <a:pt x="11258" y="42"/>
                      </a:lnTo>
                      <a:cubicBezTo>
                        <a:pt x="15150" y="210"/>
                        <a:pt x="17703" y="3516"/>
                        <a:pt x="16950" y="7366"/>
                      </a:cubicBezTo>
                      <a:lnTo>
                        <a:pt x="14857" y="17913"/>
                      </a:lnTo>
                      <a:cubicBezTo>
                        <a:pt x="14104" y="21763"/>
                        <a:pt x="10296" y="24777"/>
                        <a:pt x="6403" y="24609"/>
                      </a:cubicBezTo>
                      <a:lnTo>
                        <a:pt x="6403" y="24609"/>
                      </a:lnTo>
                      <a:cubicBezTo>
                        <a:pt x="2553" y="24442"/>
                        <a:pt x="0" y="21135"/>
                        <a:pt x="753" y="17285"/>
                      </a:cubicBezTo>
                      <a:lnTo>
                        <a:pt x="2846" y="6739"/>
                      </a:lnTo>
                      <a:cubicBezTo>
                        <a:pt x="3725" y="2805"/>
                        <a:pt x="7240" y="0"/>
                        <a:pt x="11258" y="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37;p38"/>
                <p:cNvSpPr/>
                <p:nvPr/>
              </p:nvSpPr>
              <p:spPr>
                <a:xfrm>
                  <a:off x="3332104" y="2131192"/>
                  <a:ext cx="266708" cy="372577"/>
                </a:xfrm>
                <a:custGeom>
                  <a:avLst/>
                  <a:gdLst/>
                  <a:ahLst/>
                  <a:cxnLst/>
                  <a:rect l="l" t="t" r="r" b="b"/>
                  <a:pathLst>
                    <a:path w="16448" h="22977" extrusionOk="0">
                      <a:moveTo>
                        <a:pt x="10463" y="42"/>
                      </a:moveTo>
                      <a:lnTo>
                        <a:pt x="10463" y="42"/>
                      </a:lnTo>
                      <a:cubicBezTo>
                        <a:pt x="14062" y="210"/>
                        <a:pt x="16448" y="3265"/>
                        <a:pt x="15736" y="6864"/>
                      </a:cubicBezTo>
                      <a:lnTo>
                        <a:pt x="13811" y="16699"/>
                      </a:lnTo>
                      <a:cubicBezTo>
                        <a:pt x="13016" y="20382"/>
                        <a:pt x="9751" y="22977"/>
                        <a:pt x="5985" y="22935"/>
                      </a:cubicBezTo>
                      <a:lnTo>
                        <a:pt x="5985" y="22935"/>
                      </a:lnTo>
                      <a:cubicBezTo>
                        <a:pt x="2386" y="22810"/>
                        <a:pt x="0" y="19713"/>
                        <a:pt x="670" y="16155"/>
                      </a:cubicBezTo>
                      <a:lnTo>
                        <a:pt x="2595" y="6320"/>
                      </a:lnTo>
                      <a:cubicBezTo>
                        <a:pt x="3432" y="2637"/>
                        <a:pt x="6696" y="1"/>
                        <a:pt x="10463" y="42"/>
                      </a:cubicBezTo>
                      <a:close/>
                    </a:path>
                  </a:pathLst>
                </a:custGeom>
                <a:solidFill>
                  <a:srgbClr val="000000">
                    <a:alpha val="19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38;p38"/>
                <p:cNvSpPr/>
                <p:nvPr/>
              </p:nvSpPr>
              <p:spPr>
                <a:xfrm>
                  <a:off x="3755564" y="2106091"/>
                  <a:ext cx="344086" cy="80087"/>
                </a:xfrm>
                <a:custGeom>
                  <a:avLst/>
                  <a:gdLst/>
                  <a:ahLst/>
                  <a:cxnLst/>
                  <a:rect l="l" t="t" r="r" b="b"/>
                  <a:pathLst>
                    <a:path w="21220" h="4939" extrusionOk="0">
                      <a:moveTo>
                        <a:pt x="19210" y="795"/>
                      </a:moveTo>
                      <a:lnTo>
                        <a:pt x="17076" y="711"/>
                      </a:lnTo>
                      <a:cubicBezTo>
                        <a:pt x="15946" y="670"/>
                        <a:pt x="14983" y="1549"/>
                        <a:pt x="14941" y="2637"/>
                      </a:cubicBezTo>
                      <a:lnTo>
                        <a:pt x="14941" y="2637"/>
                      </a:lnTo>
                      <a:cubicBezTo>
                        <a:pt x="14858" y="3809"/>
                        <a:pt x="15736" y="4771"/>
                        <a:pt x="16866" y="4813"/>
                      </a:cubicBezTo>
                      <a:lnTo>
                        <a:pt x="19043" y="4897"/>
                      </a:lnTo>
                      <a:cubicBezTo>
                        <a:pt x="20173" y="4938"/>
                        <a:pt x="21135" y="4060"/>
                        <a:pt x="21177" y="2971"/>
                      </a:cubicBezTo>
                      <a:lnTo>
                        <a:pt x="21177" y="2971"/>
                      </a:lnTo>
                      <a:cubicBezTo>
                        <a:pt x="21219" y="1800"/>
                        <a:pt x="20340" y="879"/>
                        <a:pt x="19210" y="795"/>
                      </a:cubicBezTo>
                      <a:close/>
                      <a:moveTo>
                        <a:pt x="2218" y="42"/>
                      </a:moveTo>
                      <a:lnTo>
                        <a:pt x="11175" y="460"/>
                      </a:lnTo>
                      <a:cubicBezTo>
                        <a:pt x="12305" y="502"/>
                        <a:pt x="13184" y="1465"/>
                        <a:pt x="13142" y="2595"/>
                      </a:cubicBezTo>
                      <a:lnTo>
                        <a:pt x="13142" y="2595"/>
                      </a:lnTo>
                      <a:cubicBezTo>
                        <a:pt x="13100" y="3725"/>
                        <a:pt x="12137" y="4604"/>
                        <a:pt x="11007" y="4562"/>
                      </a:cubicBezTo>
                      <a:lnTo>
                        <a:pt x="2051" y="4143"/>
                      </a:lnTo>
                      <a:cubicBezTo>
                        <a:pt x="879" y="4101"/>
                        <a:pt x="0" y="3139"/>
                        <a:pt x="84" y="2009"/>
                      </a:cubicBezTo>
                      <a:lnTo>
                        <a:pt x="84" y="2009"/>
                      </a:lnTo>
                      <a:cubicBezTo>
                        <a:pt x="126" y="879"/>
                        <a:pt x="1088" y="0"/>
                        <a:pt x="2218" y="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39;p38"/>
                <p:cNvSpPr/>
                <p:nvPr/>
              </p:nvSpPr>
              <p:spPr>
                <a:xfrm>
                  <a:off x="3577083" y="2567543"/>
                  <a:ext cx="277572" cy="144575"/>
                </a:xfrm>
                <a:custGeom>
                  <a:avLst/>
                  <a:gdLst/>
                  <a:ahLst/>
                  <a:cxnLst/>
                  <a:rect l="l" t="t" r="r" b="b"/>
                  <a:pathLst>
                    <a:path w="17118" h="8916" extrusionOk="0">
                      <a:moveTo>
                        <a:pt x="3934" y="671"/>
                      </a:moveTo>
                      <a:lnTo>
                        <a:pt x="12681" y="127"/>
                      </a:lnTo>
                      <a:cubicBezTo>
                        <a:pt x="14900" y="1"/>
                        <a:pt x="16825" y="1717"/>
                        <a:pt x="16992" y="3935"/>
                      </a:cubicBezTo>
                      <a:lnTo>
                        <a:pt x="16992" y="3935"/>
                      </a:lnTo>
                      <a:cubicBezTo>
                        <a:pt x="17118" y="6195"/>
                        <a:pt x="15402" y="8120"/>
                        <a:pt x="13184" y="8246"/>
                      </a:cubicBezTo>
                      <a:lnTo>
                        <a:pt x="4437" y="8790"/>
                      </a:lnTo>
                      <a:cubicBezTo>
                        <a:pt x="2177" y="8915"/>
                        <a:pt x="252" y="7199"/>
                        <a:pt x="126" y="4981"/>
                      </a:cubicBezTo>
                      <a:lnTo>
                        <a:pt x="126" y="4981"/>
                      </a:lnTo>
                      <a:cubicBezTo>
                        <a:pt x="0" y="2721"/>
                        <a:pt x="1674" y="796"/>
                        <a:pt x="3934" y="671"/>
                      </a:cubicBezTo>
                      <a:close/>
                    </a:path>
                  </a:pathLst>
                </a:custGeom>
                <a:solidFill>
                  <a:srgbClr val="52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0;p38"/>
                <p:cNvSpPr/>
                <p:nvPr/>
              </p:nvSpPr>
              <p:spPr>
                <a:xfrm>
                  <a:off x="3568943" y="2681568"/>
                  <a:ext cx="282323" cy="166271"/>
                </a:xfrm>
                <a:custGeom>
                  <a:avLst/>
                  <a:gdLst/>
                  <a:ahLst/>
                  <a:cxnLst/>
                  <a:rect l="l" t="t" r="r" b="b"/>
                  <a:pathLst>
                    <a:path w="17411" h="10254" extrusionOk="0">
                      <a:moveTo>
                        <a:pt x="3683" y="1883"/>
                      </a:moveTo>
                      <a:lnTo>
                        <a:pt x="12305" y="377"/>
                      </a:lnTo>
                      <a:cubicBezTo>
                        <a:pt x="14523" y="0"/>
                        <a:pt x="16615" y="1465"/>
                        <a:pt x="17034" y="3683"/>
                      </a:cubicBezTo>
                      <a:lnTo>
                        <a:pt x="17034" y="3683"/>
                      </a:lnTo>
                      <a:cubicBezTo>
                        <a:pt x="17410" y="5901"/>
                        <a:pt x="15904" y="7994"/>
                        <a:pt x="13686" y="8370"/>
                      </a:cubicBezTo>
                      <a:lnTo>
                        <a:pt x="5106" y="9919"/>
                      </a:lnTo>
                      <a:cubicBezTo>
                        <a:pt x="2888" y="10254"/>
                        <a:pt x="795" y="8789"/>
                        <a:pt x="419" y="6571"/>
                      </a:cubicBezTo>
                      <a:lnTo>
                        <a:pt x="419" y="6571"/>
                      </a:lnTo>
                      <a:cubicBezTo>
                        <a:pt x="0" y="4394"/>
                        <a:pt x="1507" y="2260"/>
                        <a:pt x="3683" y="1883"/>
                      </a:cubicBezTo>
                      <a:close/>
                    </a:path>
                  </a:pathLst>
                </a:custGeom>
                <a:solidFill>
                  <a:srgbClr val="52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1;p38"/>
                <p:cNvSpPr/>
                <p:nvPr/>
              </p:nvSpPr>
              <p:spPr>
                <a:xfrm>
                  <a:off x="3562830" y="2811177"/>
                  <a:ext cx="282323" cy="166968"/>
                </a:xfrm>
                <a:custGeom>
                  <a:avLst/>
                  <a:gdLst/>
                  <a:ahLst/>
                  <a:cxnLst/>
                  <a:rect l="l" t="t" r="r" b="b"/>
                  <a:pathLst>
                    <a:path w="17411" h="10297" extrusionOk="0">
                      <a:moveTo>
                        <a:pt x="3725" y="1884"/>
                      </a:moveTo>
                      <a:lnTo>
                        <a:pt x="12305" y="377"/>
                      </a:lnTo>
                      <a:cubicBezTo>
                        <a:pt x="14523" y="1"/>
                        <a:pt x="16616" y="1465"/>
                        <a:pt x="17034" y="3684"/>
                      </a:cubicBezTo>
                      <a:lnTo>
                        <a:pt x="17034" y="3684"/>
                      </a:lnTo>
                      <a:cubicBezTo>
                        <a:pt x="17411" y="5902"/>
                        <a:pt x="15904" y="7994"/>
                        <a:pt x="13728" y="8413"/>
                      </a:cubicBezTo>
                      <a:lnTo>
                        <a:pt x="5106" y="9919"/>
                      </a:lnTo>
                      <a:cubicBezTo>
                        <a:pt x="2888" y="10296"/>
                        <a:pt x="796" y="8789"/>
                        <a:pt x="377" y="6613"/>
                      </a:cubicBezTo>
                      <a:lnTo>
                        <a:pt x="377" y="6613"/>
                      </a:lnTo>
                      <a:cubicBezTo>
                        <a:pt x="1" y="4395"/>
                        <a:pt x="1507" y="2302"/>
                        <a:pt x="3725" y="1884"/>
                      </a:cubicBezTo>
                      <a:close/>
                    </a:path>
                  </a:pathLst>
                </a:custGeom>
                <a:solidFill>
                  <a:srgbClr val="52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2;p38"/>
                <p:cNvSpPr/>
                <p:nvPr/>
              </p:nvSpPr>
              <p:spPr>
                <a:xfrm>
                  <a:off x="3689049" y="2927229"/>
                  <a:ext cx="158147" cy="149310"/>
                </a:xfrm>
                <a:custGeom>
                  <a:avLst/>
                  <a:gdLst/>
                  <a:ahLst/>
                  <a:cxnLst/>
                  <a:rect l="l" t="t" r="r" b="b"/>
                  <a:pathLst>
                    <a:path w="9753" h="9208" extrusionOk="0">
                      <a:moveTo>
                        <a:pt x="3851" y="670"/>
                      </a:moveTo>
                      <a:lnTo>
                        <a:pt x="5232" y="419"/>
                      </a:lnTo>
                      <a:cubicBezTo>
                        <a:pt x="7450" y="0"/>
                        <a:pt x="9459" y="1591"/>
                        <a:pt x="9585" y="3809"/>
                      </a:cubicBezTo>
                      <a:lnTo>
                        <a:pt x="9585" y="3809"/>
                      </a:lnTo>
                      <a:cubicBezTo>
                        <a:pt x="9752" y="6111"/>
                        <a:pt x="8162" y="8161"/>
                        <a:pt x="5902" y="8580"/>
                      </a:cubicBezTo>
                      <a:lnTo>
                        <a:pt x="4479" y="8831"/>
                      </a:lnTo>
                      <a:cubicBezTo>
                        <a:pt x="2303" y="9208"/>
                        <a:pt x="252" y="7617"/>
                        <a:pt x="126" y="5399"/>
                      </a:cubicBezTo>
                      <a:lnTo>
                        <a:pt x="126" y="5399"/>
                      </a:lnTo>
                      <a:cubicBezTo>
                        <a:pt x="1" y="3097"/>
                        <a:pt x="1591" y="1088"/>
                        <a:pt x="3851" y="670"/>
                      </a:cubicBezTo>
                      <a:close/>
                    </a:path>
                  </a:pathLst>
                </a:custGeom>
                <a:solidFill>
                  <a:srgbClr val="52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43;p38"/>
                <p:cNvSpPr/>
                <p:nvPr/>
              </p:nvSpPr>
              <p:spPr>
                <a:xfrm>
                  <a:off x="3233013" y="2598774"/>
                  <a:ext cx="318304" cy="209030"/>
                </a:xfrm>
                <a:custGeom>
                  <a:avLst/>
                  <a:gdLst/>
                  <a:ahLst/>
                  <a:cxnLst/>
                  <a:rect l="l" t="t" r="r" b="b"/>
                  <a:pathLst>
                    <a:path w="19630" h="12891" extrusionOk="0">
                      <a:moveTo>
                        <a:pt x="6655" y="419"/>
                      </a:moveTo>
                      <a:lnTo>
                        <a:pt x="14607" y="1632"/>
                      </a:lnTo>
                      <a:cubicBezTo>
                        <a:pt x="17578" y="2093"/>
                        <a:pt x="19629" y="4855"/>
                        <a:pt x="19169" y="7868"/>
                      </a:cubicBezTo>
                      <a:lnTo>
                        <a:pt x="19169" y="7868"/>
                      </a:lnTo>
                      <a:cubicBezTo>
                        <a:pt x="18708" y="10840"/>
                        <a:pt x="15946" y="12890"/>
                        <a:pt x="12975" y="12430"/>
                      </a:cubicBezTo>
                      <a:lnTo>
                        <a:pt x="5023" y="11258"/>
                      </a:lnTo>
                      <a:cubicBezTo>
                        <a:pt x="2051" y="10798"/>
                        <a:pt x="1" y="7994"/>
                        <a:pt x="461" y="5022"/>
                      </a:cubicBezTo>
                      <a:lnTo>
                        <a:pt x="461" y="5022"/>
                      </a:lnTo>
                      <a:cubicBezTo>
                        <a:pt x="922" y="2051"/>
                        <a:pt x="3684" y="0"/>
                        <a:pt x="6655" y="419"/>
                      </a:cubicBezTo>
                      <a:close/>
                    </a:path>
                  </a:pathLst>
                </a:custGeom>
                <a:solidFill>
                  <a:srgbClr val="52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644;p38"/>
              <p:cNvSpPr/>
              <p:nvPr/>
            </p:nvSpPr>
            <p:spPr>
              <a:xfrm>
                <a:off x="4863759" y="2530232"/>
                <a:ext cx="611451" cy="981980"/>
              </a:xfrm>
              <a:custGeom>
                <a:avLst/>
                <a:gdLst/>
                <a:ahLst/>
                <a:cxnLst/>
                <a:rect l="l" t="t" r="r" b="b"/>
                <a:pathLst>
                  <a:path w="37709" h="60560" extrusionOk="0">
                    <a:moveTo>
                      <a:pt x="37709" y="2176"/>
                    </a:moveTo>
                    <a:lnTo>
                      <a:pt x="34654" y="50180"/>
                    </a:lnTo>
                    <a:cubicBezTo>
                      <a:pt x="34654" y="60559"/>
                      <a:pt x="1" y="59680"/>
                      <a:pt x="1" y="50180"/>
                    </a:cubicBezTo>
                    <a:lnTo>
                      <a:pt x="1800" y="21679"/>
                    </a:lnTo>
                    <a:cubicBezTo>
                      <a:pt x="1800" y="21679"/>
                      <a:pt x="30343" y="0"/>
                      <a:pt x="37709" y="2176"/>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45;p38"/>
              <p:cNvSpPr/>
              <p:nvPr/>
            </p:nvSpPr>
            <p:spPr>
              <a:xfrm>
                <a:off x="4225853" y="1413200"/>
                <a:ext cx="1534377" cy="1022696"/>
              </a:xfrm>
              <a:custGeom>
                <a:avLst/>
                <a:gdLst/>
                <a:ahLst/>
                <a:cxnLst/>
                <a:rect l="l" t="t" r="r" b="b"/>
                <a:pathLst>
                  <a:path w="94627" h="63071" extrusionOk="0">
                    <a:moveTo>
                      <a:pt x="77802" y="63071"/>
                    </a:moveTo>
                    <a:cubicBezTo>
                      <a:pt x="77802" y="63071"/>
                      <a:pt x="94626" y="31892"/>
                      <a:pt x="81234" y="33691"/>
                    </a:cubicBezTo>
                    <a:cubicBezTo>
                      <a:pt x="82071" y="30971"/>
                      <a:pt x="82071" y="26744"/>
                      <a:pt x="75082" y="25195"/>
                    </a:cubicBezTo>
                    <a:cubicBezTo>
                      <a:pt x="75082" y="25195"/>
                      <a:pt x="79560" y="27623"/>
                      <a:pt x="78011" y="31640"/>
                    </a:cubicBezTo>
                    <a:cubicBezTo>
                      <a:pt x="69306" y="23940"/>
                      <a:pt x="38629" y="1"/>
                      <a:pt x="14941" y="22810"/>
                    </a:cubicBezTo>
                    <a:cubicBezTo>
                      <a:pt x="14941" y="22810"/>
                      <a:pt x="0" y="19545"/>
                      <a:pt x="3683" y="39006"/>
                    </a:cubicBezTo>
                    <a:cubicBezTo>
                      <a:pt x="7324" y="58467"/>
                      <a:pt x="18373" y="62820"/>
                      <a:pt x="18373" y="6282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46;p38"/>
              <p:cNvSpPr/>
              <p:nvPr/>
            </p:nvSpPr>
            <p:spPr>
              <a:xfrm>
                <a:off x="5250589" y="2155629"/>
                <a:ext cx="355611" cy="280276"/>
              </a:xfrm>
              <a:custGeom>
                <a:avLst/>
                <a:gdLst/>
                <a:ahLst/>
                <a:cxnLst/>
                <a:rect l="l" t="t" r="r" b="b"/>
                <a:pathLst>
                  <a:path w="21931" h="17285" extrusionOk="0">
                    <a:moveTo>
                      <a:pt x="14606" y="17285"/>
                    </a:moveTo>
                    <a:cubicBezTo>
                      <a:pt x="14606" y="17285"/>
                      <a:pt x="19545" y="8119"/>
                      <a:pt x="21930" y="0"/>
                    </a:cubicBezTo>
                    <a:cubicBezTo>
                      <a:pt x="19419" y="3474"/>
                      <a:pt x="15192" y="6278"/>
                      <a:pt x="8035" y="4813"/>
                    </a:cubicBezTo>
                    <a:cubicBezTo>
                      <a:pt x="1716" y="3474"/>
                      <a:pt x="0" y="9542"/>
                      <a:pt x="167" y="17201"/>
                    </a:cubicBezTo>
                    <a:close/>
                  </a:path>
                </a:pathLst>
              </a:custGeom>
              <a:solidFill>
                <a:srgbClr val="000000">
                  <a:alpha val="19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47;p38"/>
              <p:cNvSpPr/>
              <p:nvPr/>
            </p:nvSpPr>
            <p:spPr>
              <a:xfrm>
                <a:off x="4451828" y="2186843"/>
                <a:ext cx="1140790" cy="1031517"/>
              </a:xfrm>
              <a:custGeom>
                <a:avLst/>
                <a:gdLst/>
                <a:ahLst/>
                <a:cxnLst/>
                <a:rect l="l" t="t" r="r" b="b"/>
                <a:pathLst>
                  <a:path w="70354" h="63615" extrusionOk="0">
                    <a:moveTo>
                      <a:pt x="61020" y="12305"/>
                    </a:moveTo>
                    <a:cubicBezTo>
                      <a:pt x="66168" y="11468"/>
                      <a:pt x="70353" y="14941"/>
                      <a:pt x="70353" y="20089"/>
                    </a:cubicBezTo>
                    <a:cubicBezTo>
                      <a:pt x="70353" y="25279"/>
                      <a:pt x="66168" y="30092"/>
                      <a:pt x="61020" y="30929"/>
                    </a:cubicBezTo>
                    <a:lnTo>
                      <a:pt x="61020" y="33105"/>
                    </a:lnTo>
                    <a:cubicBezTo>
                      <a:pt x="60978" y="49929"/>
                      <a:pt x="47335" y="63573"/>
                      <a:pt x="30511" y="63614"/>
                    </a:cubicBezTo>
                    <a:lnTo>
                      <a:pt x="30511" y="63614"/>
                    </a:lnTo>
                    <a:cubicBezTo>
                      <a:pt x="13686" y="63573"/>
                      <a:pt x="43" y="49929"/>
                      <a:pt x="1" y="33105"/>
                    </a:cubicBezTo>
                    <a:lnTo>
                      <a:pt x="1" y="3014"/>
                    </a:lnTo>
                    <a:cubicBezTo>
                      <a:pt x="4353" y="3809"/>
                      <a:pt x="12347" y="544"/>
                      <a:pt x="12347" y="544"/>
                    </a:cubicBezTo>
                    <a:cubicBezTo>
                      <a:pt x="12347" y="544"/>
                      <a:pt x="11175" y="4520"/>
                      <a:pt x="24149" y="6153"/>
                    </a:cubicBezTo>
                    <a:cubicBezTo>
                      <a:pt x="37123" y="7785"/>
                      <a:pt x="56919" y="0"/>
                      <a:pt x="56919" y="0"/>
                    </a:cubicBezTo>
                    <a:cubicBezTo>
                      <a:pt x="57588" y="7575"/>
                      <a:pt x="61020" y="12305"/>
                      <a:pt x="61020" y="12305"/>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48;p38"/>
              <p:cNvSpPr/>
              <p:nvPr/>
            </p:nvSpPr>
            <p:spPr>
              <a:xfrm>
                <a:off x="4132194" y="3343894"/>
                <a:ext cx="1962599" cy="1532350"/>
              </a:xfrm>
              <a:custGeom>
                <a:avLst/>
                <a:gdLst/>
                <a:ahLst/>
                <a:cxnLst/>
                <a:rect l="l" t="t" r="r" b="b"/>
                <a:pathLst>
                  <a:path w="121036" h="94502" extrusionOk="0">
                    <a:moveTo>
                      <a:pt x="79770" y="1"/>
                    </a:moveTo>
                    <a:cubicBezTo>
                      <a:pt x="79770" y="1"/>
                      <a:pt x="109652" y="13477"/>
                      <a:pt x="118315" y="20383"/>
                    </a:cubicBezTo>
                    <a:cubicBezTo>
                      <a:pt x="119361" y="21220"/>
                      <a:pt x="120282" y="23145"/>
                      <a:pt x="121035" y="25781"/>
                    </a:cubicBezTo>
                    <a:cubicBezTo>
                      <a:pt x="99398" y="71107"/>
                      <a:pt x="48507" y="94501"/>
                      <a:pt x="1" y="81444"/>
                    </a:cubicBezTo>
                    <a:cubicBezTo>
                      <a:pt x="1926" y="59556"/>
                      <a:pt x="4730" y="29632"/>
                      <a:pt x="5776" y="25572"/>
                    </a:cubicBezTo>
                    <a:cubicBezTo>
                      <a:pt x="7534" y="19085"/>
                      <a:pt x="45117" y="1"/>
                      <a:pt x="45117" y="1"/>
                    </a:cubicBezTo>
                    <a:cubicBezTo>
                      <a:pt x="45117" y="9501"/>
                      <a:pt x="79770" y="10380"/>
                      <a:pt x="79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49;p38"/>
              <p:cNvSpPr/>
              <p:nvPr/>
            </p:nvSpPr>
            <p:spPr>
              <a:xfrm>
                <a:off x="5025960" y="3345937"/>
                <a:ext cx="1068844" cy="1269716"/>
              </a:xfrm>
              <a:custGeom>
                <a:avLst/>
                <a:gdLst/>
                <a:ahLst/>
                <a:cxnLst/>
                <a:rect l="l" t="t" r="r" b="b"/>
                <a:pathLst>
                  <a:path w="65917" h="78305" extrusionOk="0">
                    <a:moveTo>
                      <a:pt x="24944" y="1"/>
                    </a:moveTo>
                    <a:cubicBezTo>
                      <a:pt x="24232" y="11552"/>
                      <a:pt x="9668" y="13058"/>
                      <a:pt x="0" y="12472"/>
                    </a:cubicBezTo>
                    <a:lnTo>
                      <a:pt x="0" y="23270"/>
                    </a:lnTo>
                    <a:lnTo>
                      <a:pt x="7701" y="23270"/>
                    </a:lnTo>
                    <a:lnTo>
                      <a:pt x="8538" y="78305"/>
                    </a:lnTo>
                    <a:cubicBezTo>
                      <a:pt x="33732" y="68804"/>
                      <a:pt x="54281" y="49971"/>
                      <a:pt x="65916" y="25697"/>
                    </a:cubicBezTo>
                    <a:cubicBezTo>
                      <a:pt x="65163" y="23019"/>
                      <a:pt x="64242" y="21136"/>
                      <a:pt x="63196" y="20298"/>
                    </a:cubicBezTo>
                    <a:cubicBezTo>
                      <a:pt x="55035" y="13728"/>
                      <a:pt x="28041" y="1424"/>
                      <a:pt x="24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0;p38"/>
              <p:cNvSpPr/>
              <p:nvPr/>
            </p:nvSpPr>
            <p:spPr>
              <a:xfrm>
                <a:off x="4132194" y="3343894"/>
                <a:ext cx="853720" cy="1397311"/>
              </a:xfrm>
              <a:custGeom>
                <a:avLst/>
                <a:gdLst/>
                <a:ahLst/>
                <a:cxnLst/>
                <a:rect l="l" t="t" r="r" b="b"/>
                <a:pathLst>
                  <a:path w="52650" h="86174" extrusionOk="0">
                    <a:moveTo>
                      <a:pt x="45117" y="1"/>
                    </a:moveTo>
                    <a:cubicBezTo>
                      <a:pt x="45117" y="1"/>
                      <a:pt x="43652" y="8288"/>
                      <a:pt x="49720" y="11510"/>
                    </a:cubicBezTo>
                    <a:lnTo>
                      <a:pt x="52650" y="81821"/>
                    </a:lnTo>
                    <a:cubicBezTo>
                      <a:pt x="35365" y="86173"/>
                      <a:pt x="17244" y="86047"/>
                      <a:pt x="1" y="81402"/>
                    </a:cubicBezTo>
                    <a:cubicBezTo>
                      <a:pt x="1926" y="59556"/>
                      <a:pt x="4730" y="29632"/>
                      <a:pt x="5776" y="25572"/>
                    </a:cubicBezTo>
                    <a:cubicBezTo>
                      <a:pt x="7534" y="19085"/>
                      <a:pt x="45117" y="1"/>
                      <a:pt x="45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1;p38"/>
              <p:cNvSpPr/>
              <p:nvPr/>
            </p:nvSpPr>
            <p:spPr>
              <a:xfrm>
                <a:off x="4541417" y="2267595"/>
                <a:ext cx="209028" cy="76697"/>
              </a:xfrm>
              <a:custGeom>
                <a:avLst/>
                <a:gdLst/>
                <a:ahLst/>
                <a:cxnLst/>
                <a:rect l="l" t="t" r="r" b="b"/>
                <a:pathLst>
                  <a:path w="12891" h="4730" extrusionOk="0">
                    <a:moveTo>
                      <a:pt x="0" y="4730"/>
                    </a:moveTo>
                    <a:lnTo>
                      <a:pt x="12891" y="4730"/>
                    </a:lnTo>
                    <a:cubicBezTo>
                      <a:pt x="12639" y="3391"/>
                      <a:pt x="11844" y="2177"/>
                      <a:pt x="10672" y="1465"/>
                    </a:cubicBezTo>
                    <a:cubicBezTo>
                      <a:pt x="10882" y="1884"/>
                      <a:pt x="10798" y="2386"/>
                      <a:pt x="10547" y="2763"/>
                    </a:cubicBezTo>
                    <a:cubicBezTo>
                      <a:pt x="7115" y="1"/>
                      <a:pt x="1716" y="2051"/>
                      <a:pt x="0" y="473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2;p38"/>
              <p:cNvSpPr/>
              <p:nvPr/>
            </p:nvSpPr>
            <p:spPr>
              <a:xfrm>
                <a:off x="5024597" y="2267595"/>
                <a:ext cx="209028" cy="76697"/>
              </a:xfrm>
              <a:custGeom>
                <a:avLst/>
                <a:gdLst/>
                <a:ahLst/>
                <a:cxnLst/>
                <a:rect l="l" t="t" r="r" b="b"/>
                <a:pathLst>
                  <a:path w="12891" h="4730" extrusionOk="0">
                    <a:moveTo>
                      <a:pt x="12891" y="4730"/>
                    </a:moveTo>
                    <a:lnTo>
                      <a:pt x="0" y="4730"/>
                    </a:lnTo>
                    <a:cubicBezTo>
                      <a:pt x="252" y="3391"/>
                      <a:pt x="1047" y="2177"/>
                      <a:pt x="2219" y="1465"/>
                    </a:cubicBezTo>
                    <a:cubicBezTo>
                      <a:pt x="2051" y="1884"/>
                      <a:pt x="2093" y="2386"/>
                      <a:pt x="2386" y="2763"/>
                    </a:cubicBezTo>
                    <a:cubicBezTo>
                      <a:pt x="5776" y="1"/>
                      <a:pt x="11175" y="2051"/>
                      <a:pt x="12891" y="473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3;p38"/>
              <p:cNvSpPr/>
              <p:nvPr/>
            </p:nvSpPr>
            <p:spPr>
              <a:xfrm>
                <a:off x="4627601" y="2402651"/>
                <a:ext cx="63806" cy="84156"/>
              </a:xfrm>
              <a:custGeom>
                <a:avLst/>
                <a:gdLst/>
                <a:ahLst/>
                <a:cxnLst/>
                <a:rect l="l" t="t" r="r" b="b"/>
                <a:pathLst>
                  <a:path w="3935" h="5190" extrusionOk="0">
                    <a:moveTo>
                      <a:pt x="1967" y="0"/>
                    </a:moveTo>
                    <a:lnTo>
                      <a:pt x="1967" y="0"/>
                    </a:lnTo>
                    <a:cubicBezTo>
                      <a:pt x="3056" y="0"/>
                      <a:pt x="3893" y="837"/>
                      <a:pt x="3934" y="1925"/>
                    </a:cubicBezTo>
                    <a:lnTo>
                      <a:pt x="3934" y="3223"/>
                    </a:lnTo>
                    <a:cubicBezTo>
                      <a:pt x="3893" y="4311"/>
                      <a:pt x="3056" y="5190"/>
                      <a:pt x="1967" y="5190"/>
                    </a:cubicBezTo>
                    <a:lnTo>
                      <a:pt x="1967" y="5190"/>
                    </a:lnTo>
                    <a:cubicBezTo>
                      <a:pt x="879" y="5190"/>
                      <a:pt x="42" y="4311"/>
                      <a:pt x="0" y="3223"/>
                    </a:cubicBezTo>
                    <a:lnTo>
                      <a:pt x="0" y="1925"/>
                    </a:lnTo>
                    <a:cubicBezTo>
                      <a:pt x="42" y="837"/>
                      <a:pt x="879" y="0"/>
                      <a:pt x="19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4;p38"/>
              <p:cNvSpPr/>
              <p:nvPr/>
            </p:nvSpPr>
            <p:spPr>
              <a:xfrm>
                <a:off x="5078886" y="2402651"/>
                <a:ext cx="63125" cy="84156"/>
              </a:xfrm>
              <a:custGeom>
                <a:avLst/>
                <a:gdLst/>
                <a:ahLst/>
                <a:cxnLst/>
                <a:rect l="l" t="t" r="r" b="b"/>
                <a:pathLst>
                  <a:path w="3893" h="5190" extrusionOk="0">
                    <a:moveTo>
                      <a:pt x="1926" y="0"/>
                    </a:moveTo>
                    <a:cubicBezTo>
                      <a:pt x="879" y="0"/>
                      <a:pt x="1" y="837"/>
                      <a:pt x="1" y="1925"/>
                    </a:cubicBezTo>
                    <a:lnTo>
                      <a:pt x="1" y="3223"/>
                    </a:lnTo>
                    <a:cubicBezTo>
                      <a:pt x="1" y="4311"/>
                      <a:pt x="879" y="5190"/>
                      <a:pt x="1926" y="5190"/>
                    </a:cubicBezTo>
                    <a:lnTo>
                      <a:pt x="1968" y="5190"/>
                    </a:lnTo>
                    <a:cubicBezTo>
                      <a:pt x="3014" y="5190"/>
                      <a:pt x="3893" y="4311"/>
                      <a:pt x="3893" y="3223"/>
                    </a:cubicBezTo>
                    <a:lnTo>
                      <a:pt x="3893" y="1925"/>
                    </a:lnTo>
                    <a:cubicBezTo>
                      <a:pt x="3893" y="837"/>
                      <a:pt x="3014" y="0"/>
                      <a:pt x="19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55;p38"/>
              <p:cNvSpPr/>
              <p:nvPr/>
            </p:nvSpPr>
            <p:spPr>
              <a:xfrm>
                <a:off x="4412474" y="2503088"/>
                <a:ext cx="1176739" cy="709844"/>
              </a:xfrm>
              <a:custGeom>
                <a:avLst/>
                <a:gdLst/>
                <a:ahLst/>
                <a:cxnLst/>
                <a:rect l="l" t="t" r="r" b="b"/>
                <a:pathLst>
                  <a:path w="72571" h="43777" extrusionOk="0">
                    <a:moveTo>
                      <a:pt x="2428" y="6152"/>
                    </a:moveTo>
                    <a:cubicBezTo>
                      <a:pt x="2428" y="6152"/>
                      <a:pt x="6864" y="8245"/>
                      <a:pt x="13435" y="5273"/>
                    </a:cubicBezTo>
                    <a:cubicBezTo>
                      <a:pt x="19964" y="2302"/>
                      <a:pt x="27371" y="0"/>
                      <a:pt x="36076" y="6362"/>
                    </a:cubicBezTo>
                    <a:cubicBezTo>
                      <a:pt x="44823" y="12765"/>
                      <a:pt x="62401" y="4478"/>
                      <a:pt x="62401" y="4478"/>
                    </a:cubicBezTo>
                    <a:cubicBezTo>
                      <a:pt x="62401" y="4478"/>
                      <a:pt x="72571" y="40387"/>
                      <a:pt x="28334" y="43777"/>
                    </a:cubicBezTo>
                    <a:cubicBezTo>
                      <a:pt x="28334" y="43777"/>
                      <a:pt x="1" y="43191"/>
                      <a:pt x="2428" y="6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56;p38"/>
              <p:cNvSpPr/>
              <p:nvPr/>
            </p:nvSpPr>
            <p:spPr>
              <a:xfrm>
                <a:off x="4449120" y="2503088"/>
                <a:ext cx="986731" cy="236171"/>
              </a:xfrm>
              <a:custGeom>
                <a:avLst/>
                <a:gdLst/>
                <a:ahLst/>
                <a:cxnLst/>
                <a:rect l="l" t="t" r="r" b="b"/>
                <a:pathLst>
                  <a:path w="60853" h="14565" extrusionOk="0">
                    <a:moveTo>
                      <a:pt x="168" y="6152"/>
                    </a:moveTo>
                    <a:cubicBezTo>
                      <a:pt x="168" y="6152"/>
                      <a:pt x="4604" y="8245"/>
                      <a:pt x="11175" y="5273"/>
                    </a:cubicBezTo>
                    <a:cubicBezTo>
                      <a:pt x="17704" y="2302"/>
                      <a:pt x="25111" y="0"/>
                      <a:pt x="33816" y="6362"/>
                    </a:cubicBezTo>
                    <a:cubicBezTo>
                      <a:pt x="42563" y="12765"/>
                      <a:pt x="60141" y="4478"/>
                      <a:pt x="60141" y="4478"/>
                    </a:cubicBezTo>
                    <a:cubicBezTo>
                      <a:pt x="60434" y="5734"/>
                      <a:pt x="60685" y="7031"/>
                      <a:pt x="60852" y="8329"/>
                    </a:cubicBezTo>
                    <a:cubicBezTo>
                      <a:pt x="54784" y="11886"/>
                      <a:pt x="41224" y="14564"/>
                      <a:pt x="33105" y="9919"/>
                    </a:cubicBezTo>
                    <a:cubicBezTo>
                      <a:pt x="23019" y="4143"/>
                      <a:pt x="20215" y="4646"/>
                      <a:pt x="9877" y="8789"/>
                    </a:cubicBezTo>
                    <a:cubicBezTo>
                      <a:pt x="5692" y="10463"/>
                      <a:pt x="2386" y="10881"/>
                      <a:pt x="1" y="10714"/>
                    </a:cubicBezTo>
                    <a:cubicBezTo>
                      <a:pt x="42" y="9249"/>
                      <a:pt x="84" y="7743"/>
                      <a:pt x="168" y="61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57;p38"/>
              <p:cNvSpPr/>
              <p:nvPr/>
            </p:nvSpPr>
            <p:spPr>
              <a:xfrm>
                <a:off x="5408703" y="2340887"/>
                <a:ext cx="161534" cy="276223"/>
              </a:xfrm>
              <a:custGeom>
                <a:avLst/>
                <a:gdLst/>
                <a:ahLst/>
                <a:cxnLst/>
                <a:rect l="l" t="t" r="r" b="b"/>
                <a:pathLst>
                  <a:path w="9962" h="17035" extrusionOk="0">
                    <a:moveTo>
                      <a:pt x="0" y="16992"/>
                    </a:moveTo>
                    <a:cubicBezTo>
                      <a:pt x="0" y="16950"/>
                      <a:pt x="293" y="4604"/>
                      <a:pt x="2846" y="2386"/>
                    </a:cubicBezTo>
                    <a:cubicBezTo>
                      <a:pt x="5567" y="1"/>
                      <a:pt x="9961" y="5232"/>
                      <a:pt x="9961" y="5232"/>
                    </a:cubicBezTo>
                    <a:lnTo>
                      <a:pt x="9291" y="5776"/>
                    </a:lnTo>
                    <a:cubicBezTo>
                      <a:pt x="9291" y="5776"/>
                      <a:pt x="5483" y="1214"/>
                      <a:pt x="3390" y="3014"/>
                    </a:cubicBezTo>
                    <a:cubicBezTo>
                      <a:pt x="1130" y="5023"/>
                      <a:pt x="837" y="16992"/>
                      <a:pt x="837" y="170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58;p38"/>
              <p:cNvSpPr/>
              <p:nvPr/>
            </p:nvSpPr>
            <p:spPr>
              <a:xfrm>
                <a:off x="4837977" y="2575699"/>
                <a:ext cx="751241" cy="637233"/>
              </a:xfrm>
              <a:custGeom>
                <a:avLst/>
                <a:gdLst/>
                <a:ahLst/>
                <a:cxnLst/>
                <a:rect l="l" t="t" r="r" b="b"/>
                <a:pathLst>
                  <a:path w="46330" h="39299" extrusionOk="0">
                    <a:moveTo>
                      <a:pt x="22223" y="4102"/>
                    </a:moveTo>
                    <a:cubicBezTo>
                      <a:pt x="29422" y="3181"/>
                      <a:pt x="36160" y="0"/>
                      <a:pt x="36160" y="0"/>
                    </a:cubicBezTo>
                    <a:cubicBezTo>
                      <a:pt x="36160" y="0"/>
                      <a:pt x="46330" y="35909"/>
                      <a:pt x="2093" y="39299"/>
                    </a:cubicBezTo>
                    <a:cubicBezTo>
                      <a:pt x="1423" y="39257"/>
                      <a:pt x="712" y="39173"/>
                      <a:pt x="0" y="39048"/>
                    </a:cubicBezTo>
                    <a:cubicBezTo>
                      <a:pt x="23814" y="32142"/>
                      <a:pt x="23563" y="12723"/>
                      <a:pt x="22223" y="4102"/>
                    </a:cubicBezTo>
                    <a:close/>
                  </a:path>
                </a:pathLst>
              </a:custGeom>
              <a:solidFill>
                <a:srgbClr val="000000">
                  <a:alpha val="2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TextBox 51">
            <a:extLst>
              <a:ext uri="{FF2B5EF4-FFF2-40B4-BE49-F238E27FC236}">
                <a16:creationId xmlns:a16="http://schemas.microsoft.com/office/drawing/2014/main" id="{089B1D97-CB8E-475C-87F2-35C7DDCDC641}"/>
              </a:ext>
            </a:extLst>
          </p:cNvPr>
          <p:cNvSpPr txBox="1"/>
          <p:nvPr/>
        </p:nvSpPr>
        <p:spPr>
          <a:xfrm>
            <a:off x="469955" y="1477588"/>
            <a:ext cx="4540470"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độ</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là</a:t>
            </a:r>
            <a:r>
              <a:rPr lang="en-US" sz="20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sym typeface="Raleway Thin"/>
              </a:rPr>
              <a:t>số</a:t>
            </a:r>
            <a:r>
              <a:rPr lang="en-US" sz="2400" dirty="0">
                <a:solidFill>
                  <a:schemeClr val="dk1"/>
                </a:solidFill>
                <a:highlight>
                  <a:schemeClr val="accent1"/>
                </a:highlight>
                <a:latin typeface="Bahnschrift SemiBold SemiConden" panose="020B0502040204020203" pitchFamily="34" charset="0"/>
                <a:ea typeface="Raleway Thin"/>
                <a:cs typeface="Raleway Thin"/>
                <a:sym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sym typeface="Raleway Thin"/>
              </a:rPr>
              <a:t>đo</a:t>
            </a:r>
            <a:r>
              <a:rPr lang="en-US" sz="2400" dirty="0">
                <a:solidFill>
                  <a:schemeClr val="dk1"/>
                </a:solidFill>
                <a:highlight>
                  <a:schemeClr val="accent1"/>
                </a:highlight>
                <a:latin typeface="Bahnschrift SemiBold SemiConden" panose="020B0502040204020203" pitchFamily="34" charset="0"/>
                <a:ea typeface="Raleway Thin"/>
                <a:cs typeface="Raleway Thin"/>
                <a:sym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sym typeface="Raleway Thin"/>
              </a:rPr>
              <a:t>độ</a:t>
            </a:r>
            <a:r>
              <a:rPr lang="en-US" sz="2400" dirty="0">
                <a:solidFill>
                  <a:schemeClr val="dk1"/>
                </a:solidFill>
                <a:highlight>
                  <a:schemeClr val="accent1"/>
                </a:highlight>
                <a:latin typeface="Bahnschrift SemiBold SemiConden" panose="020B0502040204020203" pitchFamily="34" charset="0"/>
                <a:ea typeface="Raleway Thin"/>
                <a:cs typeface="Raleway Thin"/>
                <a:sym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sym typeface="Raleway Thin"/>
              </a:rPr>
              <a:t>nóng</a:t>
            </a:r>
            <a:r>
              <a:rPr lang="en-US" sz="2400" dirty="0">
                <a:solidFill>
                  <a:schemeClr val="dk1"/>
                </a:solidFill>
                <a:highlight>
                  <a:schemeClr val="accent1"/>
                </a:highlight>
                <a:latin typeface="Bahnschrift SemiBold SemiConden" panose="020B0502040204020203" pitchFamily="34" charset="0"/>
                <a:ea typeface="Raleway Thin"/>
                <a:cs typeface="Raleway Thin"/>
                <a:sym typeface="Raleway Thin"/>
              </a:rPr>
              <a:t>, </a:t>
            </a:r>
            <a:r>
              <a:rPr lang="en-US" sz="2400" dirty="0" err="1" smtClean="0">
                <a:solidFill>
                  <a:schemeClr val="dk1"/>
                </a:solidFill>
                <a:highlight>
                  <a:schemeClr val="accent1"/>
                </a:highlight>
                <a:latin typeface="Bahnschrift SemiBold SemiConden" panose="020B0502040204020203" pitchFamily="34" charset="0"/>
                <a:ea typeface="Raleway Thin"/>
                <a:cs typeface="Raleway Thin"/>
                <a:sym typeface="Raleway Thin"/>
              </a:rPr>
              <a:t>lạnh</a:t>
            </a:r>
            <a:r>
              <a:rPr lang="en-US" sz="2400" dirty="0" smtClean="0">
                <a:solidFill>
                  <a:schemeClr val="dk1"/>
                </a:solidFill>
                <a:highlight>
                  <a:schemeClr val="accent1"/>
                </a:highlight>
                <a:latin typeface="Bahnschrift SemiBold SemiConden" panose="020B0502040204020203" pitchFamily="34" charset="0"/>
                <a:ea typeface="Raleway Thin"/>
                <a:cs typeface="Raleway Thin"/>
                <a:sym typeface="Raleway Thin"/>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a:t>
            </a:r>
          </a:p>
          <a:p>
            <a:pPr marL="457200" indent="-457200">
              <a:lnSpc>
                <a:spcPct val="150000"/>
              </a:lnSpc>
              <a:buFont typeface="Wingdings" panose="05000000000000000000" pitchFamily="2" charset="2"/>
              <a:buChar char="@"/>
            </a:pP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càng</a:t>
            </a:r>
            <a:r>
              <a:rPr lang="en-US" sz="2400" dirty="0">
                <a:solidFill>
                  <a:schemeClr val="dk1"/>
                </a:solidFill>
                <a:highlight>
                  <a:schemeClr val="accent1"/>
                </a:highlight>
                <a:latin typeface="Bahnschrift SemiBold SemiConden" panose="020B0502040204020203" pitchFamily="34" charset="0"/>
                <a:ea typeface="Raleway Thin"/>
                <a:cs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nóng</a:t>
            </a:r>
            <a:r>
              <a:rPr lang="en-US" sz="2400" dirty="0">
                <a:solidFill>
                  <a:schemeClr val="dk1"/>
                </a:solidFill>
                <a:highlight>
                  <a:schemeClr val="accent1"/>
                </a:highlight>
                <a:latin typeface="Bahnschrift SemiBold SemiConden" panose="020B0502040204020203" pitchFamily="34" charset="0"/>
                <a:ea typeface="Raleway Thin"/>
                <a:cs typeface="Raleway Thin"/>
              </a:rPr>
              <a:t> </a:t>
            </a:r>
            <a:r>
              <a:rPr lang="en-US" sz="2000" b="1" dirty="0" err="1">
                <a:solidFill>
                  <a:schemeClr val="bg1"/>
                </a:solidFill>
                <a:latin typeface="Times New Roman" panose="02020603050405020304" pitchFamily="18" charset="0"/>
                <a:cs typeface="Times New Roman" panose="02020603050405020304" pitchFamily="18" charset="0"/>
              </a:rPr>
              <a:t>thì</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độ</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càng</a:t>
            </a:r>
            <a:r>
              <a:rPr lang="en-US" sz="2400" dirty="0">
                <a:solidFill>
                  <a:schemeClr val="dk1"/>
                </a:solidFill>
                <a:highlight>
                  <a:schemeClr val="accent1"/>
                </a:highlight>
                <a:latin typeface="Bahnschrift SemiBold SemiConden" panose="020B0502040204020203" pitchFamily="34" charset="0"/>
                <a:ea typeface="Raleway Thin"/>
                <a:cs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cao</a:t>
            </a:r>
            <a:r>
              <a:rPr lang="en-US" sz="2000" b="1" dirty="0">
                <a:solidFill>
                  <a:schemeClr val="bg1"/>
                </a:solidFill>
                <a:latin typeface="Times New Roman" panose="02020603050405020304" pitchFamily="18" charset="0"/>
                <a:cs typeface="Times New Roman" panose="02020603050405020304" pitchFamily="18" charset="0"/>
              </a:rPr>
              <a:t>.</a:t>
            </a:r>
          </a:p>
          <a:p>
            <a:pPr marL="457200" indent="-457200">
              <a:lnSpc>
                <a:spcPct val="150000"/>
              </a:lnSpc>
              <a:buFont typeface="Wingdings" panose="05000000000000000000" pitchFamily="2" charset="2"/>
              <a:buChar char="@"/>
            </a:pP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càng</a:t>
            </a:r>
            <a:r>
              <a:rPr lang="en-US" sz="2400" dirty="0">
                <a:solidFill>
                  <a:schemeClr val="dk1"/>
                </a:solidFill>
                <a:highlight>
                  <a:schemeClr val="accent1"/>
                </a:highlight>
                <a:latin typeface="Bahnschrift SemiBold SemiConden" panose="020B0502040204020203" pitchFamily="34" charset="0"/>
                <a:ea typeface="Raleway Thin"/>
                <a:cs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lạnh</a:t>
            </a:r>
            <a:r>
              <a:rPr lang="en-US" sz="2400" b="1" dirty="0">
                <a:solidFill>
                  <a:schemeClr val="bg1"/>
                </a:solidFill>
                <a:latin typeface="Bahnschrift SemiBold SemiConden" panose="020B0502040204020203"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thì</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độ</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càng</a:t>
            </a:r>
            <a:r>
              <a:rPr lang="en-US" sz="2400" dirty="0">
                <a:solidFill>
                  <a:schemeClr val="dk1"/>
                </a:solidFill>
                <a:highlight>
                  <a:schemeClr val="accent1"/>
                </a:highlight>
                <a:latin typeface="Bahnschrift SemiBold SemiConden" panose="020B0502040204020203" pitchFamily="34" charset="0"/>
                <a:ea typeface="Raleway Thin"/>
                <a:cs typeface="Raleway Thin"/>
              </a:rPr>
              <a:t> </a:t>
            </a:r>
            <a:r>
              <a:rPr lang="en-US" sz="2400" dirty="0" err="1">
                <a:solidFill>
                  <a:schemeClr val="dk1"/>
                </a:solidFill>
                <a:highlight>
                  <a:schemeClr val="accent1"/>
                </a:highlight>
                <a:latin typeface="Bahnschrift SemiBold SemiConden" panose="020B0502040204020203" pitchFamily="34" charset="0"/>
                <a:ea typeface="Raleway Thin"/>
                <a:cs typeface="Raleway Thin"/>
              </a:rPr>
              <a:t>thấp</a:t>
            </a:r>
            <a:r>
              <a:rPr lang="en-US" sz="20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Google Shape;2232;p69"/>
          <p:cNvSpPr/>
          <p:nvPr/>
        </p:nvSpPr>
        <p:spPr>
          <a:xfrm>
            <a:off x="6281074" y="3821997"/>
            <a:ext cx="987044" cy="508348"/>
          </a:xfrm>
          <a:custGeom>
            <a:avLst/>
            <a:gdLst/>
            <a:ahLst/>
            <a:cxnLst/>
            <a:rect l="l" t="t" r="r" b="b"/>
            <a:pathLst>
              <a:path w="36923" h="16183" extrusionOk="0">
                <a:moveTo>
                  <a:pt x="3953" y="1"/>
                </a:moveTo>
                <a:lnTo>
                  <a:pt x="0" y="16182"/>
                </a:lnTo>
                <a:lnTo>
                  <a:pt x="36923" y="16182"/>
                </a:lnTo>
                <a:lnTo>
                  <a:pt x="34946" y="8086"/>
                </a:lnTo>
                <a:lnTo>
                  <a:pt x="3295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33" name="Google Shape;2233;p69"/>
          <p:cNvSpPr/>
          <p:nvPr/>
        </p:nvSpPr>
        <p:spPr>
          <a:xfrm>
            <a:off x="6062989" y="4330342"/>
            <a:ext cx="1423206" cy="96908"/>
          </a:xfrm>
          <a:custGeom>
            <a:avLst/>
            <a:gdLst/>
            <a:ahLst/>
            <a:cxnLst/>
            <a:rect l="l" t="t" r="r" b="b"/>
            <a:pathLst>
              <a:path w="45307" h="3085" extrusionOk="0">
                <a:moveTo>
                  <a:pt x="1715" y="0"/>
                </a:moveTo>
                <a:lnTo>
                  <a:pt x="1334" y="96"/>
                </a:lnTo>
                <a:lnTo>
                  <a:pt x="989" y="262"/>
                </a:lnTo>
                <a:lnTo>
                  <a:pt x="691" y="500"/>
                </a:lnTo>
                <a:lnTo>
                  <a:pt x="430" y="810"/>
                </a:lnTo>
                <a:lnTo>
                  <a:pt x="227" y="1167"/>
                </a:lnTo>
                <a:lnTo>
                  <a:pt x="84" y="1560"/>
                </a:lnTo>
                <a:lnTo>
                  <a:pt x="1" y="2001"/>
                </a:lnTo>
                <a:lnTo>
                  <a:pt x="1" y="2227"/>
                </a:lnTo>
                <a:lnTo>
                  <a:pt x="1" y="3084"/>
                </a:lnTo>
                <a:lnTo>
                  <a:pt x="45306" y="3084"/>
                </a:lnTo>
                <a:lnTo>
                  <a:pt x="45306" y="2239"/>
                </a:lnTo>
                <a:lnTo>
                  <a:pt x="45294" y="2001"/>
                </a:lnTo>
                <a:lnTo>
                  <a:pt x="45223" y="1572"/>
                </a:lnTo>
                <a:lnTo>
                  <a:pt x="45068" y="1167"/>
                </a:lnTo>
                <a:lnTo>
                  <a:pt x="44865" y="810"/>
                </a:lnTo>
                <a:lnTo>
                  <a:pt x="44604" y="500"/>
                </a:lnTo>
                <a:lnTo>
                  <a:pt x="44306" y="262"/>
                </a:lnTo>
                <a:lnTo>
                  <a:pt x="43961" y="96"/>
                </a:lnTo>
                <a:lnTo>
                  <a:pt x="43591"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34" name="Google Shape;2234;p69"/>
          <p:cNvSpPr/>
          <p:nvPr/>
        </p:nvSpPr>
        <p:spPr>
          <a:xfrm>
            <a:off x="4815087" y="3633172"/>
            <a:ext cx="3918992" cy="329633"/>
          </a:xfrm>
          <a:custGeom>
            <a:avLst/>
            <a:gdLst/>
            <a:ahLst/>
            <a:cxnLst/>
            <a:rect l="l" t="t" r="r" b="b"/>
            <a:pathLst>
              <a:path w="124759" h="12026" extrusionOk="0">
                <a:moveTo>
                  <a:pt x="0" y="0"/>
                </a:moveTo>
                <a:lnTo>
                  <a:pt x="0" y="8918"/>
                </a:lnTo>
                <a:lnTo>
                  <a:pt x="12" y="9240"/>
                </a:lnTo>
                <a:lnTo>
                  <a:pt x="131" y="9847"/>
                </a:lnTo>
                <a:lnTo>
                  <a:pt x="369" y="10407"/>
                </a:lnTo>
                <a:lnTo>
                  <a:pt x="703" y="10895"/>
                </a:lnTo>
                <a:lnTo>
                  <a:pt x="1119" y="11324"/>
                </a:lnTo>
                <a:lnTo>
                  <a:pt x="1619" y="11657"/>
                </a:lnTo>
                <a:lnTo>
                  <a:pt x="2179" y="11895"/>
                </a:lnTo>
                <a:lnTo>
                  <a:pt x="2786" y="12014"/>
                </a:lnTo>
                <a:lnTo>
                  <a:pt x="3108" y="12026"/>
                </a:lnTo>
                <a:lnTo>
                  <a:pt x="121651" y="12026"/>
                </a:lnTo>
                <a:lnTo>
                  <a:pt x="121973" y="12014"/>
                </a:lnTo>
                <a:lnTo>
                  <a:pt x="122580" y="11895"/>
                </a:lnTo>
                <a:lnTo>
                  <a:pt x="123140" y="11657"/>
                </a:lnTo>
                <a:lnTo>
                  <a:pt x="123628" y="11324"/>
                </a:lnTo>
                <a:lnTo>
                  <a:pt x="124056" y="10895"/>
                </a:lnTo>
                <a:lnTo>
                  <a:pt x="124390" y="10407"/>
                </a:lnTo>
                <a:lnTo>
                  <a:pt x="124628" y="9847"/>
                </a:lnTo>
                <a:lnTo>
                  <a:pt x="124747" y="9240"/>
                </a:lnTo>
                <a:lnTo>
                  <a:pt x="124759" y="8918"/>
                </a:lnTo>
                <a:lnTo>
                  <a:pt x="124759" y="12"/>
                </a:lnTo>
                <a:lnTo>
                  <a:pt x="0" y="0"/>
                </a:lnTo>
                <a:close/>
              </a:path>
            </a:pathLst>
          </a:custGeom>
          <a:solidFill>
            <a:schemeClr val="dk2"/>
          </a:solidFill>
          <a:ln w="19050" cap="flat" cmpd="sng">
            <a:solidFill>
              <a:schemeClr val="dk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35" name="Google Shape;2235;p69"/>
          <p:cNvSpPr/>
          <p:nvPr/>
        </p:nvSpPr>
        <p:spPr>
          <a:xfrm>
            <a:off x="4819557" y="1169489"/>
            <a:ext cx="3910071" cy="2459222"/>
          </a:xfrm>
          <a:custGeom>
            <a:avLst/>
            <a:gdLst/>
            <a:ahLst/>
            <a:cxnLst/>
            <a:rect l="l" t="t" r="r" b="b"/>
            <a:pathLst>
              <a:path w="124475" h="78288" extrusionOk="0">
                <a:moveTo>
                  <a:pt x="2966" y="1"/>
                </a:moveTo>
                <a:lnTo>
                  <a:pt x="2656" y="12"/>
                </a:lnTo>
                <a:lnTo>
                  <a:pt x="2085" y="132"/>
                </a:lnTo>
                <a:lnTo>
                  <a:pt x="1549" y="358"/>
                </a:lnTo>
                <a:lnTo>
                  <a:pt x="1073" y="679"/>
                </a:lnTo>
                <a:lnTo>
                  <a:pt x="680" y="1084"/>
                </a:lnTo>
                <a:lnTo>
                  <a:pt x="358" y="1548"/>
                </a:lnTo>
                <a:lnTo>
                  <a:pt x="132" y="2084"/>
                </a:lnTo>
                <a:lnTo>
                  <a:pt x="13" y="2656"/>
                </a:lnTo>
                <a:lnTo>
                  <a:pt x="1" y="2965"/>
                </a:lnTo>
                <a:lnTo>
                  <a:pt x="1" y="78287"/>
                </a:lnTo>
                <a:lnTo>
                  <a:pt x="124474" y="78287"/>
                </a:lnTo>
                <a:lnTo>
                  <a:pt x="124474" y="2965"/>
                </a:lnTo>
                <a:lnTo>
                  <a:pt x="124462" y="2656"/>
                </a:lnTo>
                <a:lnTo>
                  <a:pt x="124343" y="2084"/>
                </a:lnTo>
                <a:lnTo>
                  <a:pt x="124117" y="1548"/>
                </a:lnTo>
                <a:lnTo>
                  <a:pt x="123795" y="1072"/>
                </a:lnTo>
                <a:lnTo>
                  <a:pt x="123391" y="679"/>
                </a:lnTo>
                <a:lnTo>
                  <a:pt x="122926" y="358"/>
                </a:lnTo>
                <a:lnTo>
                  <a:pt x="122390" y="132"/>
                </a:lnTo>
                <a:lnTo>
                  <a:pt x="121819" y="12"/>
                </a:lnTo>
                <a:lnTo>
                  <a:pt x="121509" y="1"/>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36" name="Google Shape;2236;p69"/>
          <p:cNvSpPr/>
          <p:nvPr/>
        </p:nvSpPr>
        <p:spPr>
          <a:xfrm>
            <a:off x="4824426" y="1174358"/>
            <a:ext cx="3900333" cy="2449484"/>
          </a:xfrm>
          <a:custGeom>
            <a:avLst/>
            <a:gdLst/>
            <a:ahLst/>
            <a:cxnLst/>
            <a:rect l="l" t="t" r="r" b="b"/>
            <a:pathLst>
              <a:path w="124165" h="77978" fill="none" extrusionOk="0">
                <a:moveTo>
                  <a:pt x="121366" y="0"/>
                </a:moveTo>
                <a:lnTo>
                  <a:pt x="121652" y="12"/>
                </a:lnTo>
                <a:lnTo>
                  <a:pt x="122200" y="119"/>
                </a:lnTo>
                <a:lnTo>
                  <a:pt x="122700" y="334"/>
                </a:lnTo>
                <a:lnTo>
                  <a:pt x="123152" y="631"/>
                </a:lnTo>
                <a:lnTo>
                  <a:pt x="123533" y="1012"/>
                </a:lnTo>
                <a:lnTo>
                  <a:pt x="123831" y="1465"/>
                </a:lnTo>
                <a:lnTo>
                  <a:pt x="124045" y="1965"/>
                </a:lnTo>
                <a:lnTo>
                  <a:pt x="124164" y="2513"/>
                </a:lnTo>
                <a:lnTo>
                  <a:pt x="124164" y="2810"/>
                </a:lnTo>
                <a:lnTo>
                  <a:pt x="124164" y="77978"/>
                </a:lnTo>
                <a:lnTo>
                  <a:pt x="1" y="77978"/>
                </a:lnTo>
                <a:lnTo>
                  <a:pt x="1" y="2810"/>
                </a:lnTo>
                <a:lnTo>
                  <a:pt x="13" y="2513"/>
                </a:lnTo>
                <a:lnTo>
                  <a:pt x="120" y="1965"/>
                </a:lnTo>
                <a:lnTo>
                  <a:pt x="334" y="1465"/>
                </a:lnTo>
                <a:lnTo>
                  <a:pt x="632" y="1012"/>
                </a:lnTo>
                <a:lnTo>
                  <a:pt x="1013" y="631"/>
                </a:lnTo>
                <a:lnTo>
                  <a:pt x="1465" y="334"/>
                </a:lnTo>
                <a:lnTo>
                  <a:pt x="1965" y="119"/>
                </a:lnTo>
                <a:lnTo>
                  <a:pt x="2513" y="12"/>
                </a:lnTo>
                <a:lnTo>
                  <a:pt x="2811" y="0"/>
                </a:lnTo>
                <a:lnTo>
                  <a:pt x="121354" y="0"/>
                </a:lnTo>
              </a:path>
            </a:pathLst>
          </a:custGeom>
          <a:solidFill>
            <a:srgbClr val="FFFFFF"/>
          </a:solidFill>
          <a:ln w="19050" cap="flat" cmpd="sng">
            <a:solidFill>
              <a:schemeClr val="dk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37" name="Google Shape;2237;p69"/>
          <p:cNvSpPr/>
          <p:nvPr/>
        </p:nvSpPr>
        <p:spPr>
          <a:xfrm>
            <a:off x="4815096" y="1164997"/>
            <a:ext cx="3918992" cy="2468206"/>
          </a:xfrm>
          <a:custGeom>
            <a:avLst/>
            <a:gdLst/>
            <a:ahLst/>
            <a:cxnLst/>
            <a:rect l="l" t="t" r="r" b="b"/>
            <a:pathLst>
              <a:path w="124759" h="78574" extrusionOk="0">
                <a:moveTo>
                  <a:pt x="3108" y="1"/>
                </a:moveTo>
                <a:lnTo>
                  <a:pt x="2786" y="13"/>
                </a:lnTo>
                <a:lnTo>
                  <a:pt x="2179" y="132"/>
                </a:lnTo>
                <a:lnTo>
                  <a:pt x="1619" y="370"/>
                </a:lnTo>
                <a:lnTo>
                  <a:pt x="1119" y="703"/>
                </a:lnTo>
                <a:lnTo>
                  <a:pt x="703" y="1120"/>
                </a:lnTo>
                <a:lnTo>
                  <a:pt x="369" y="1620"/>
                </a:lnTo>
                <a:lnTo>
                  <a:pt x="131" y="2180"/>
                </a:lnTo>
                <a:lnTo>
                  <a:pt x="0" y="2787"/>
                </a:lnTo>
                <a:lnTo>
                  <a:pt x="0" y="3108"/>
                </a:lnTo>
                <a:lnTo>
                  <a:pt x="0" y="78573"/>
                </a:lnTo>
                <a:lnTo>
                  <a:pt x="124759" y="78573"/>
                </a:lnTo>
                <a:lnTo>
                  <a:pt x="124759" y="3108"/>
                </a:lnTo>
                <a:lnTo>
                  <a:pt x="124747" y="2787"/>
                </a:lnTo>
                <a:lnTo>
                  <a:pt x="124628" y="2180"/>
                </a:lnTo>
                <a:lnTo>
                  <a:pt x="124390" y="1620"/>
                </a:lnTo>
                <a:lnTo>
                  <a:pt x="124056" y="1120"/>
                </a:lnTo>
                <a:lnTo>
                  <a:pt x="123628" y="703"/>
                </a:lnTo>
                <a:lnTo>
                  <a:pt x="123140" y="370"/>
                </a:lnTo>
                <a:lnTo>
                  <a:pt x="122580" y="132"/>
                </a:lnTo>
                <a:lnTo>
                  <a:pt x="121973" y="13"/>
                </a:lnTo>
                <a:lnTo>
                  <a:pt x="121651"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38" name="Google Shape;2238;p69"/>
          <p:cNvSpPr/>
          <p:nvPr/>
        </p:nvSpPr>
        <p:spPr>
          <a:xfrm>
            <a:off x="4975539" y="1317599"/>
            <a:ext cx="3598082" cy="2154018"/>
          </a:xfrm>
          <a:custGeom>
            <a:avLst/>
            <a:gdLst/>
            <a:ahLst/>
            <a:cxnLst/>
            <a:rect l="l" t="t" r="r" b="b"/>
            <a:pathLst>
              <a:path w="114543" h="68572" extrusionOk="0">
                <a:moveTo>
                  <a:pt x="0" y="1"/>
                </a:moveTo>
                <a:lnTo>
                  <a:pt x="0" y="68571"/>
                </a:lnTo>
                <a:lnTo>
                  <a:pt x="114543" y="68571"/>
                </a:lnTo>
                <a:lnTo>
                  <a:pt x="114543"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 name="Thought Bubble: Cloud 4">
            <a:extLst>
              <a:ext uri="{FF2B5EF4-FFF2-40B4-BE49-F238E27FC236}">
                <a16:creationId xmlns:a16="http://schemas.microsoft.com/office/drawing/2014/main" id="{17A92A35-E1DE-4A88-8E9F-942CD1FC8E38}"/>
              </a:ext>
            </a:extLst>
          </p:cNvPr>
          <p:cNvSpPr/>
          <p:nvPr/>
        </p:nvSpPr>
        <p:spPr>
          <a:xfrm>
            <a:off x="954854" y="200300"/>
            <a:ext cx="3222863" cy="1787891"/>
          </a:xfrm>
          <a:prstGeom prst="cloudCallout">
            <a:avLst>
              <a:gd name="adj1" fmla="val -65756"/>
              <a:gd name="adj2" fmla="val 77015"/>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B050"/>
                </a:solidFill>
              </a:rPr>
              <a:t>Đơn</a:t>
            </a:r>
            <a:r>
              <a:rPr lang="en-US" sz="2000" b="1" dirty="0">
                <a:solidFill>
                  <a:srgbClr val="00B050"/>
                </a:solidFill>
              </a:rPr>
              <a:t> </a:t>
            </a:r>
            <a:r>
              <a:rPr lang="en-US" sz="2000" b="1" dirty="0" err="1">
                <a:solidFill>
                  <a:srgbClr val="00B050"/>
                </a:solidFill>
              </a:rPr>
              <a:t>vị</a:t>
            </a:r>
            <a:r>
              <a:rPr lang="en-US" sz="2000" b="1" dirty="0">
                <a:solidFill>
                  <a:srgbClr val="00B050"/>
                </a:solidFill>
              </a:rPr>
              <a:t> </a:t>
            </a:r>
            <a:r>
              <a:rPr lang="en-US" sz="2000" b="1" dirty="0" err="1">
                <a:solidFill>
                  <a:srgbClr val="00B050"/>
                </a:solidFill>
              </a:rPr>
              <a:t>nhiệt</a:t>
            </a:r>
            <a:r>
              <a:rPr lang="en-US" sz="2000" b="1" dirty="0">
                <a:solidFill>
                  <a:srgbClr val="00B050"/>
                </a:solidFill>
              </a:rPr>
              <a:t> </a:t>
            </a:r>
            <a:r>
              <a:rPr lang="en-US" sz="2000" b="1" dirty="0" err="1">
                <a:solidFill>
                  <a:srgbClr val="00B050"/>
                </a:solidFill>
              </a:rPr>
              <a:t>độ</a:t>
            </a:r>
            <a:r>
              <a:rPr lang="en-US" sz="2000" b="1" dirty="0">
                <a:solidFill>
                  <a:srgbClr val="00B050"/>
                </a:solidFill>
              </a:rPr>
              <a:t> </a:t>
            </a:r>
            <a:r>
              <a:rPr lang="en-US" sz="2000" b="1" dirty="0" err="1">
                <a:solidFill>
                  <a:srgbClr val="00B050"/>
                </a:solidFill>
              </a:rPr>
              <a:t>thường</a:t>
            </a:r>
            <a:r>
              <a:rPr lang="en-US" sz="2000" b="1" dirty="0">
                <a:solidFill>
                  <a:srgbClr val="00B050"/>
                </a:solidFill>
              </a:rPr>
              <a:t> </a:t>
            </a:r>
            <a:r>
              <a:rPr lang="en-US" sz="2000" b="1" dirty="0" err="1">
                <a:solidFill>
                  <a:srgbClr val="00B050"/>
                </a:solidFill>
              </a:rPr>
              <a:t>dùng</a:t>
            </a:r>
            <a:r>
              <a:rPr lang="en-US" sz="2000" b="1" dirty="0">
                <a:solidFill>
                  <a:srgbClr val="00B050"/>
                </a:solidFill>
              </a:rPr>
              <a:t> ở </a:t>
            </a:r>
            <a:r>
              <a:rPr lang="en-US" sz="2000" b="1" dirty="0" err="1">
                <a:solidFill>
                  <a:srgbClr val="00B050"/>
                </a:solidFill>
              </a:rPr>
              <a:t>nước</a:t>
            </a:r>
            <a:r>
              <a:rPr lang="en-US" sz="2000" b="1" dirty="0">
                <a:solidFill>
                  <a:srgbClr val="00B050"/>
                </a:solidFill>
              </a:rPr>
              <a:t> ta </a:t>
            </a:r>
            <a:r>
              <a:rPr lang="en-US" sz="2000" b="1" dirty="0" err="1">
                <a:solidFill>
                  <a:srgbClr val="00B050"/>
                </a:solidFill>
              </a:rPr>
              <a:t>là</a:t>
            </a:r>
            <a:r>
              <a:rPr lang="en-US" sz="2000" b="1" dirty="0">
                <a:solidFill>
                  <a:srgbClr val="00B050"/>
                </a:solidFill>
              </a:rPr>
              <a:t> </a:t>
            </a:r>
            <a:r>
              <a:rPr lang="en-US" sz="2000" b="1" dirty="0" err="1">
                <a:solidFill>
                  <a:srgbClr val="00B050"/>
                </a:solidFill>
              </a:rPr>
              <a:t>gì</a:t>
            </a:r>
            <a:r>
              <a:rPr lang="en-US" sz="2000" b="1" dirty="0">
                <a:solidFill>
                  <a:srgbClr val="00B050"/>
                </a:solidFill>
              </a:rPr>
              <a:t>?</a:t>
            </a:r>
          </a:p>
        </p:txBody>
      </p:sp>
      <p:pic>
        <p:nvPicPr>
          <p:cNvPr id="14" name="Picture 2" descr="Dự báo thời tiết Hà Nội 15 ngày tới ra sao? – Chuyển động 24h">
            <a:extLst>
              <a:ext uri="{FF2B5EF4-FFF2-40B4-BE49-F238E27FC236}">
                <a16:creationId xmlns:a16="http://schemas.microsoft.com/office/drawing/2014/main" id="{FE662879-3441-40E7-996B-FE8A1CA74E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 r="-189" b="247"/>
          <a:stretch/>
        </p:blipFill>
        <p:spPr bwMode="auto">
          <a:xfrm>
            <a:off x="4970669" y="1297783"/>
            <a:ext cx="3603987" cy="21738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4D5FA8C-0A26-4750-80D2-04A10C2D9288}"/>
              </a:ext>
            </a:extLst>
          </p:cNvPr>
          <p:cNvSpPr txBox="1"/>
          <p:nvPr/>
        </p:nvSpPr>
        <p:spPr>
          <a:xfrm>
            <a:off x="233766" y="2428164"/>
            <a:ext cx="4590660" cy="1685846"/>
          </a:xfrm>
          <a:prstGeom prst="rect">
            <a:avLst/>
          </a:prstGeom>
          <a:noFill/>
        </p:spPr>
        <p:txBody>
          <a:bodyPr wrap="square" rtlCol="0">
            <a:spAutoFit/>
          </a:bodyPr>
          <a:lstStyle/>
          <a:p>
            <a:pPr marL="457200" indent="-457200" algn="ctr">
              <a:lnSpc>
                <a:spcPct val="150000"/>
              </a:lnSpc>
              <a:buFont typeface="Wingdings" panose="05000000000000000000" pitchFamily="2" charset="2"/>
              <a:buChar char="@"/>
            </a:pPr>
            <a:r>
              <a:rPr lang="en-US" sz="2400" b="1" dirty="0" err="1">
                <a:solidFill>
                  <a:srgbClr val="0070C0"/>
                </a:solidFill>
              </a:rPr>
              <a:t>Đơn</a:t>
            </a:r>
            <a:r>
              <a:rPr lang="en-US" sz="2400" b="1" dirty="0">
                <a:solidFill>
                  <a:srgbClr val="0070C0"/>
                </a:solidFill>
              </a:rPr>
              <a:t> </a:t>
            </a:r>
            <a:r>
              <a:rPr lang="en-US" sz="2400" b="1" dirty="0" err="1">
                <a:solidFill>
                  <a:srgbClr val="0070C0"/>
                </a:solidFill>
              </a:rPr>
              <a:t>vị</a:t>
            </a:r>
            <a:r>
              <a:rPr lang="en-US" sz="2400" b="1" dirty="0">
                <a:solidFill>
                  <a:srgbClr val="0070C0"/>
                </a:solidFill>
              </a:rPr>
              <a:t> </a:t>
            </a:r>
            <a:r>
              <a:rPr lang="en-US" sz="2400" b="1" dirty="0" err="1">
                <a:solidFill>
                  <a:srgbClr val="0070C0"/>
                </a:solidFill>
              </a:rPr>
              <a:t>đo</a:t>
            </a:r>
            <a:r>
              <a:rPr lang="en-US" sz="2400" b="1" dirty="0">
                <a:solidFill>
                  <a:srgbClr val="0070C0"/>
                </a:solidFill>
              </a:rPr>
              <a:t> </a:t>
            </a:r>
            <a:r>
              <a:rPr lang="en-US" sz="2400" b="1" dirty="0" err="1">
                <a:solidFill>
                  <a:srgbClr val="0070C0"/>
                </a:solidFill>
              </a:rPr>
              <a:t>nhiệt</a:t>
            </a:r>
            <a:r>
              <a:rPr lang="en-US" sz="2400" b="1" dirty="0">
                <a:solidFill>
                  <a:srgbClr val="0070C0"/>
                </a:solidFill>
              </a:rPr>
              <a:t> </a:t>
            </a:r>
            <a:r>
              <a:rPr lang="en-US" sz="2400" b="1" dirty="0" err="1">
                <a:solidFill>
                  <a:srgbClr val="0070C0"/>
                </a:solidFill>
              </a:rPr>
              <a:t>độ</a:t>
            </a:r>
            <a:r>
              <a:rPr lang="en-US" sz="2400" b="1" dirty="0">
                <a:solidFill>
                  <a:srgbClr val="0070C0"/>
                </a:solidFill>
              </a:rPr>
              <a:t> </a:t>
            </a:r>
            <a:r>
              <a:rPr lang="en-US" sz="2400" b="1" dirty="0" err="1">
                <a:solidFill>
                  <a:srgbClr val="0070C0"/>
                </a:solidFill>
              </a:rPr>
              <a:t>thường</a:t>
            </a:r>
            <a:r>
              <a:rPr lang="en-US" sz="2400" b="1" dirty="0">
                <a:solidFill>
                  <a:srgbClr val="0070C0"/>
                </a:solidFill>
              </a:rPr>
              <a:t> </a:t>
            </a:r>
            <a:r>
              <a:rPr lang="en-US" sz="2400" b="1" dirty="0" err="1">
                <a:solidFill>
                  <a:srgbClr val="0070C0"/>
                </a:solidFill>
              </a:rPr>
              <a:t>dùng</a:t>
            </a:r>
            <a:r>
              <a:rPr lang="en-US" sz="2400" b="1" dirty="0">
                <a:solidFill>
                  <a:srgbClr val="0070C0"/>
                </a:solidFill>
              </a:rPr>
              <a:t> ở </a:t>
            </a:r>
            <a:r>
              <a:rPr lang="en-US" sz="2400" b="1" dirty="0" err="1">
                <a:solidFill>
                  <a:srgbClr val="0070C0"/>
                </a:solidFill>
              </a:rPr>
              <a:t>nước</a:t>
            </a:r>
            <a:r>
              <a:rPr lang="en-US" sz="2400" b="1" dirty="0">
                <a:solidFill>
                  <a:srgbClr val="0070C0"/>
                </a:solidFill>
              </a:rPr>
              <a:t> ta </a:t>
            </a:r>
            <a:r>
              <a:rPr lang="en-US" sz="2400" b="1" dirty="0" err="1">
                <a:solidFill>
                  <a:srgbClr val="0070C0"/>
                </a:solidFill>
              </a:rPr>
              <a:t>là</a:t>
            </a:r>
            <a:r>
              <a:rPr lang="en-US" sz="2400" b="1" dirty="0">
                <a:solidFill>
                  <a:srgbClr val="0070C0"/>
                </a:solidFill>
              </a:rPr>
              <a:t> </a:t>
            </a:r>
            <a:r>
              <a:rPr lang="en-US" sz="2400" b="1" dirty="0" err="1">
                <a:solidFill>
                  <a:srgbClr val="0070C0"/>
                </a:solidFill>
              </a:rPr>
              <a:t>độ</a:t>
            </a:r>
            <a:r>
              <a:rPr lang="en-US" sz="2400" b="1" dirty="0">
                <a:solidFill>
                  <a:srgbClr val="0070C0"/>
                </a:solidFill>
              </a:rPr>
              <a:t> C</a:t>
            </a:r>
          </a:p>
          <a:p>
            <a:pPr marL="457200" indent="-457200" algn="ctr">
              <a:lnSpc>
                <a:spcPct val="150000"/>
              </a:lnSpc>
              <a:buFont typeface="Wingdings" panose="05000000000000000000" pitchFamily="2" charset="2"/>
              <a:buChar char="@"/>
            </a:pPr>
            <a:r>
              <a:rPr lang="en-US" sz="2400" b="1" dirty="0" err="1">
                <a:solidFill>
                  <a:srgbClr val="0070C0"/>
                </a:solidFill>
              </a:rPr>
              <a:t>Kí</a:t>
            </a:r>
            <a:r>
              <a:rPr lang="en-US" sz="2400" b="1" dirty="0">
                <a:solidFill>
                  <a:srgbClr val="0070C0"/>
                </a:solidFill>
              </a:rPr>
              <a:t> </a:t>
            </a:r>
            <a:r>
              <a:rPr lang="en-US" sz="2400" b="1" dirty="0" err="1">
                <a:solidFill>
                  <a:srgbClr val="0070C0"/>
                </a:solidFill>
              </a:rPr>
              <a:t>hiệu</a:t>
            </a:r>
            <a:r>
              <a:rPr lang="en-US" sz="2400" b="1" dirty="0">
                <a:solidFill>
                  <a:srgbClr val="0070C0"/>
                </a:solidFill>
              </a:rPr>
              <a:t>: </a:t>
            </a:r>
            <a:r>
              <a:rPr lang="en-US" sz="2400" b="1" baseline="30000" dirty="0" err="1">
                <a:solidFill>
                  <a:srgbClr val="0070C0"/>
                </a:solidFill>
              </a:rPr>
              <a:t>o</a:t>
            </a:r>
            <a:r>
              <a:rPr lang="en-US" sz="2400" b="1" dirty="0" err="1">
                <a:solidFill>
                  <a:srgbClr val="0070C0"/>
                </a:solidFill>
              </a:rPr>
              <a:t>C</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grpSp>
        <p:nvGrpSpPr>
          <p:cNvPr id="1899" name="Google Shape;1899;p56"/>
          <p:cNvGrpSpPr/>
          <p:nvPr/>
        </p:nvGrpSpPr>
        <p:grpSpPr>
          <a:xfrm>
            <a:off x="5099142" y="1193450"/>
            <a:ext cx="3920217" cy="2749809"/>
            <a:chOff x="4503773" y="1133579"/>
            <a:chExt cx="3920217" cy="2749809"/>
          </a:xfrm>
        </p:grpSpPr>
        <p:sp>
          <p:nvSpPr>
            <p:cNvPr id="1900" name="Google Shape;1900;p56"/>
            <p:cNvSpPr/>
            <p:nvPr/>
          </p:nvSpPr>
          <p:spPr>
            <a:xfrm>
              <a:off x="4503773" y="1158933"/>
              <a:ext cx="3920217" cy="272445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chemeClr val="dk2"/>
            </a:solidFill>
            <a:ln>
              <a:noFill/>
            </a:ln>
            <a:effectLst>
              <a:outerShdw dist="57150" dir="27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6"/>
            <p:cNvSpPr/>
            <p:nvPr/>
          </p:nvSpPr>
          <p:spPr>
            <a:xfrm>
              <a:off x="4561021" y="1173657"/>
              <a:ext cx="3805720" cy="2644298"/>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6"/>
            <p:cNvSpPr/>
            <p:nvPr/>
          </p:nvSpPr>
          <p:spPr>
            <a:xfrm>
              <a:off x="4503773" y="1133579"/>
              <a:ext cx="3920217" cy="286284"/>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6"/>
            <p:cNvSpPr/>
            <p:nvPr/>
          </p:nvSpPr>
          <p:spPr>
            <a:xfrm>
              <a:off x="5529421" y="1586701"/>
              <a:ext cx="1800211" cy="173220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6"/>
            <p:cNvSpPr/>
            <p:nvPr/>
          </p:nvSpPr>
          <p:spPr>
            <a:xfrm>
              <a:off x="6224629" y="2088071"/>
              <a:ext cx="671513" cy="837548"/>
            </a:xfrm>
            <a:custGeom>
              <a:avLst/>
              <a:gdLst/>
              <a:ahLst/>
              <a:cxnLst/>
              <a:rect l="l" t="t" r="r" b="b"/>
              <a:pathLst>
                <a:path w="47752" h="59559" extrusionOk="0">
                  <a:moveTo>
                    <a:pt x="1" y="1"/>
                  </a:moveTo>
                  <a:lnTo>
                    <a:pt x="292" y="59558"/>
                  </a:lnTo>
                  <a:lnTo>
                    <a:pt x="47752" y="29896"/>
                  </a:lnTo>
                  <a:lnTo>
                    <a:pt x="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6"/>
            <p:cNvSpPr/>
            <p:nvPr/>
          </p:nvSpPr>
          <p:spPr>
            <a:xfrm>
              <a:off x="4552837" y="3426160"/>
              <a:ext cx="3822075" cy="432689"/>
            </a:xfrm>
            <a:custGeom>
              <a:avLst/>
              <a:gdLst/>
              <a:ahLst/>
              <a:cxnLst/>
              <a:rect l="l" t="t" r="r" b="b"/>
              <a:pathLst>
                <a:path w="271792" h="30769" extrusionOk="0">
                  <a:moveTo>
                    <a:pt x="1" y="1"/>
                  </a:moveTo>
                  <a:lnTo>
                    <a:pt x="1" y="30768"/>
                  </a:lnTo>
                  <a:lnTo>
                    <a:pt x="271792" y="30768"/>
                  </a:lnTo>
                  <a:lnTo>
                    <a:pt x="271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6"/>
            <p:cNvSpPr/>
            <p:nvPr/>
          </p:nvSpPr>
          <p:spPr>
            <a:xfrm>
              <a:off x="4676348" y="3494869"/>
              <a:ext cx="3549713" cy="1964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6"/>
            <p:cNvSpPr/>
            <p:nvPr/>
          </p:nvSpPr>
          <p:spPr>
            <a:xfrm>
              <a:off x="4676348" y="3494869"/>
              <a:ext cx="1449338" cy="19645"/>
            </a:xfrm>
            <a:custGeom>
              <a:avLst/>
              <a:gdLst/>
              <a:ahLst/>
              <a:cxnLst/>
              <a:rect l="l" t="t" r="r" b="b"/>
              <a:pathLst>
                <a:path w="103064" h="1397" extrusionOk="0">
                  <a:moveTo>
                    <a:pt x="0" y="0"/>
                  </a:moveTo>
                  <a:lnTo>
                    <a:pt x="0" y="1396"/>
                  </a:lnTo>
                  <a:lnTo>
                    <a:pt x="103063" y="1396"/>
                  </a:lnTo>
                  <a:lnTo>
                    <a:pt x="10306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6"/>
            <p:cNvSpPr/>
            <p:nvPr/>
          </p:nvSpPr>
          <p:spPr>
            <a:xfrm>
              <a:off x="5356017" y="3605288"/>
              <a:ext cx="94078" cy="13169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6"/>
            <p:cNvSpPr/>
            <p:nvPr/>
          </p:nvSpPr>
          <p:spPr>
            <a:xfrm>
              <a:off x="5466436" y="3605288"/>
              <a:ext cx="22106" cy="13169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6"/>
            <p:cNvSpPr/>
            <p:nvPr/>
          </p:nvSpPr>
          <p:spPr>
            <a:xfrm>
              <a:off x="5089392" y="3605288"/>
              <a:ext cx="94064" cy="13169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6"/>
            <p:cNvSpPr/>
            <p:nvPr/>
          </p:nvSpPr>
          <p:spPr>
            <a:xfrm>
              <a:off x="4822753" y="3605288"/>
              <a:ext cx="94064" cy="13169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6"/>
            <p:cNvSpPr/>
            <p:nvPr/>
          </p:nvSpPr>
          <p:spPr>
            <a:xfrm>
              <a:off x="4784306" y="3605288"/>
              <a:ext cx="22106" cy="13169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6"/>
            <p:cNvSpPr/>
            <p:nvPr/>
          </p:nvSpPr>
          <p:spPr>
            <a:xfrm>
              <a:off x="7409775" y="3581565"/>
              <a:ext cx="170958" cy="168497"/>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6"/>
            <p:cNvSpPr/>
            <p:nvPr/>
          </p:nvSpPr>
          <p:spPr>
            <a:xfrm>
              <a:off x="7702584" y="3600380"/>
              <a:ext cx="196313" cy="129234"/>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6"/>
            <p:cNvSpPr/>
            <p:nvPr/>
          </p:nvSpPr>
          <p:spPr>
            <a:xfrm>
              <a:off x="8109089" y="3586472"/>
              <a:ext cx="64631" cy="64631"/>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8017486" y="3586472"/>
              <a:ext cx="63802" cy="64631"/>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6"/>
            <p:cNvSpPr/>
            <p:nvPr/>
          </p:nvSpPr>
          <p:spPr>
            <a:xfrm>
              <a:off x="8109089" y="3678891"/>
              <a:ext cx="64631" cy="63816"/>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6"/>
            <p:cNvSpPr/>
            <p:nvPr/>
          </p:nvSpPr>
          <p:spPr>
            <a:xfrm>
              <a:off x="8017486" y="3678891"/>
              <a:ext cx="63802" cy="63816"/>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6"/>
            <p:cNvSpPr/>
            <p:nvPr/>
          </p:nvSpPr>
          <p:spPr>
            <a:xfrm>
              <a:off x="6081740" y="3470302"/>
              <a:ext cx="79931" cy="67936"/>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1" name="Google Shape;1921;p56"/>
          <p:cNvSpPr txBox="1">
            <a:spLocks noGrp="1"/>
          </p:cNvSpPr>
          <p:nvPr>
            <p:ph type="subTitle" idx="1"/>
          </p:nvPr>
        </p:nvSpPr>
        <p:spPr>
          <a:xfrm>
            <a:off x="116371" y="1230181"/>
            <a:ext cx="5129372" cy="540000"/>
          </a:xfrm>
          <a:prstGeom prst="rect">
            <a:avLst/>
          </a:prstGeom>
        </p:spPr>
        <p:txBody>
          <a:bodyPr spcFirstLastPara="1" wrap="square" lIns="91425" tIns="91425" rIns="91425" bIns="91425" anchor="t" anchorCtr="0">
            <a:noAutofit/>
          </a:bodyPr>
          <a:lstStyle/>
          <a:p>
            <a:pPr marL="285750" indent="-285750">
              <a:lnSpc>
                <a:spcPct val="200000"/>
              </a:lnSpc>
              <a:buFont typeface="Arial" panose="020B0604020202020204" pitchFamily="34" charset="0"/>
              <a:buChar char="•"/>
            </a:pPr>
            <a:r>
              <a:rPr lang="en-US" sz="1600" b="1" dirty="0" err="1">
                <a:solidFill>
                  <a:schemeClr val="tx1"/>
                </a:solidFill>
                <a:latin typeface="Times New Roman" panose="02020603050405020304" pitchFamily="18" charset="0"/>
                <a:cs typeface="Times New Roman" panose="02020603050405020304" pitchFamily="18" charset="0"/>
              </a:rPr>
              <a:t>Nhiệt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tự</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nhiên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thấp</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nhất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trên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đất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-89</a:t>
            </a:r>
            <a:r>
              <a:rPr lang="en-US" sz="1600" b="1" baseline="30000" dirty="0">
                <a:solidFill>
                  <a:srgbClr val="FF0000"/>
                </a:solidFill>
                <a:latin typeface="Times New Roman" panose="02020603050405020304" pitchFamily="18" charset="0"/>
                <a:cs typeface="Times New Roman" panose="02020603050405020304" pitchFamily="18" charset="0"/>
              </a:rPr>
              <a:t>o</a:t>
            </a:r>
            <a:r>
              <a:rPr lang="en-US" sz="1600" b="1" dirty="0">
                <a:solidFill>
                  <a:srgbClr val="FF0000"/>
                </a:solidFill>
                <a:latin typeface="Times New Roman" panose="02020603050405020304" pitchFamily="18" charset="0"/>
                <a:cs typeface="Times New Roman" panose="02020603050405020304" pitchFamily="18" charset="0"/>
              </a:rPr>
              <a:t>C</a:t>
            </a:r>
          </a:p>
          <a:p>
            <a:pPr marL="285750" indent="-285750">
              <a:lnSpc>
                <a:spcPct val="200000"/>
              </a:lnSpc>
              <a:buFont typeface="Arial" panose="020B0604020202020204" pitchFamily="34" charset="0"/>
              <a:buChar char="•"/>
            </a:pPr>
            <a:r>
              <a:rPr lang="en-US" sz="1600" b="1" dirty="0" err="1">
                <a:solidFill>
                  <a:schemeClr val="tx1"/>
                </a:solidFill>
                <a:latin typeface="Times New Roman" panose="02020603050405020304" pitchFamily="18" charset="0"/>
                <a:cs typeface="Times New Roman" panose="02020603050405020304" pitchFamily="18" charset="0"/>
              </a:rPr>
              <a:t>Nhiệt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nước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đá</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đang</a:t>
            </a:r>
            <a:r>
              <a:rPr lang="en-US" sz="1600" b="1" dirty="0">
                <a:solidFill>
                  <a:schemeClr val="tx1"/>
                </a:solidFill>
                <a:latin typeface="Times New Roman" panose="02020603050405020304" pitchFamily="18" charset="0"/>
                <a:cs typeface="Times New Roman" panose="02020603050405020304" pitchFamily="18" charset="0"/>
              </a:rPr>
              <a:t> tan </a:t>
            </a:r>
            <a:r>
              <a:rPr lang="en-US" sz="1600" b="1" dirty="0">
                <a:solidFill>
                  <a:srgbClr val="FF0000"/>
                </a:solidFill>
                <a:latin typeface="Times New Roman" panose="02020603050405020304" pitchFamily="18" charset="0"/>
                <a:cs typeface="Times New Roman" panose="02020603050405020304" pitchFamily="18" charset="0"/>
              </a:rPr>
              <a:t>0</a:t>
            </a:r>
            <a:r>
              <a:rPr lang="en-US" sz="1600" b="1" baseline="30000" dirty="0">
                <a:solidFill>
                  <a:srgbClr val="FF0000"/>
                </a:solidFill>
                <a:latin typeface="Times New Roman" panose="02020603050405020304" pitchFamily="18" charset="0"/>
                <a:cs typeface="Times New Roman" panose="02020603050405020304" pitchFamily="18" charset="0"/>
              </a:rPr>
              <a:t>o</a:t>
            </a:r>
            <a:r>
              <a:rPr lang="en-US" sz="1600" b="1" dirty="0">
                <a:solidFill>
                  <a:srgbClr val="FF0000"/>
                </a:solidFill>
                <a:latin typeface="Times New Roman" panose="02020603050405020304" pitchFamily="18" charset="0"/>
                <a:cs typeface="Times New Roman" panose="02020603050405020304" pitchFamily="18" charset="0"/>
              </a:rPr>
              <a:t>C</a:t>
            </a:r>
          </a:p>
          <a:p>
            <a:pPr marL="285750" indent="-285750">
              <a:lnSpc>
                <a:spcPct val="200000"/>
              </a:lnSpc>
              <a:buFont typeface="Arial" panose="020B0604020202020204" pitchFamily="34" charset="0"/>
              <a:buChar char="•"/>
            </a:pPr>
            <a:r>
              <a:rPr lang="en-US" sz="1600" b="1" dirty="0" err="1">
                <a:solidFill>
                  <a:schemeClr val="tx1"/>
                </a:solidFill>
                <a:latin typeface="Times New Roman" panose="02020603050405020304" pitchFamily="18" charset="0"/>
                <a:cs typeface="Times New Roman" panose="02020603050405020304" pitchFamily="18" charset="0"/>
              </a:rPr>
              <a:t>Nhiệt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a:t>
            </a:r>
            <a:r>
              <a:rPr lang="en-US" sz="1600" b="1" dirty="0">
                <a:solidFill>
                  <a:schemeClr val="tx1"/>
                </a:solidFill>
                <a:latin typeface="Times New Roman" panose="02020603050405020304" pitchFamily="18" charset="0"/>
                <a:cs typeface="Times New Roman" panose="02020603050405020304" pitchFamily="18" charset="0"/>
              </a:rPr>
              <a:t> ở </a:t>
            </a:r>
            <a:r>
              <a:rPr lang="en-US" sz="1600" b="1" dirty="0" err="1">
                <a:solidFill>
                  <a:schemeClr val="tx1"/>
                </a:solidFill>
                <a:latin typeface="Times New Roman" panose="02020603050405020304" pitchFamily="18" charset="0"/>
                <a:cs typeface="Times New Roman" panose="02020603050405020304" pitchFamily="18" charset="0"/>
              </a:rPr>
              <a:t>sa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mạc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Lút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nóng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nhất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đất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71</a:t>
            </a:r>
            <a:r>
              <a:rPr lang="en-US" sz="1600" b="1" baseline="30000" dirty="0">
                <a:solidFill>
                  <a:srgbClr val="FF0000"/>
                </a:solidFill>
                <a:latin typeface="Times New Roman" panose="02020603050405020304" pitchFamily="18" charset="0"/>
                <a:cs typeface="Times New Roman" panose="02020603050405020304" pitchFamily="18" charset="0"/>
              </a:rPr>
              <a:t>o</a:t>
            </a:r>
            <a:r>
              <a:rPr lang="en-US" sz="1600" b="1" dirty="0">
                <a:solidFill>
                  <a:srgbClr val="FF0000"/>
                </a:solidFill>
                <a:latin typeface="Times New Roman" panose="02020603050405020304" pitchFamily="18" charset="0"/>
                <a:cs typeface="Times New Roman" panose="02020603050405020304" pitchFamily="18" charset="0"/>
              </a:rPr>
              <a:t>C</a:t>
            </a:r>
          </a:p>
          <a:p>
            <a:pPr marL="285750" indent="-285750">
              <a:lnSpc>
                <a:spcPct val="200000"/>
              </a:lnSpc>
              <a:buFont typeface="Arial" panose="020B0604020202020204" pitchFamily="34" charset="0"/>
              <a:buChar char="•"/>
            </a:pPr>
            <a:r>
              <a:rPr lang="en-US" sz="1600" b="1" dirty="0" err="1">
                <a:solidFill>
                  <a:schemeClr val="tx1"/>
                </a:solidFill>
                <a:latin typeface="Times New Roman" panose="02020603050405020304" pitchFamily="18" charset="0"/>
                <a:cs typeface="Times New Roman" panose="02020603050405020304" pitchFamily="18" charset="0"/>
              </a:rPr>
              <a:t>Nhiệt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cao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nhất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một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ngọn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nến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1027</a:t>
            </a:r>
            <a:r>
              <a:rPr lang="en-US" sz="1600" b="1" baseline="30000" dirty="0">
                <a:solidFill>
                  <a:srgbClr val="FF0000"/>
                </a:solidFill>
                <a:latin typeface="Times New Roman" panose="02020603050405020304" pitchFamily="18" charset="0"/>
                <a:cs typeface="Times New Roman" panose="02020603050405020304" pitchFamily="18" charset="0"/>
              </a:rPr>
              <a:t>o</a:t>
            </a:r>
            <a:r>
              <a:rPr lang="en-US" sz="1600" b="1" dirty="0">
                <a:solidFill>
                  <a:srgbClr val="FF0000"/>
                </a:solidFill>
                <a:latin typeface="Times New Roman" panose="02020603050405020304" pitchFamily="18" charset="0"/>
                <a:cs typeface="Times New Roman" panose="02020603050405020304" pitchFamily="18" charset="0"/>
              </a:rPr>
              <a:t>C</a:t>
            </a:r>
          </a:p>
          <a:p>
            <a:pPr marL="285750" indent="-285750">
              <a:lnSpc>
                <a:spcPct val="200000"/>
              </a:lnSpc>
              <a:buFont typeface="Arial" panose="020B0604020202020204" pitchFamily="34" charset="0"/>
              <a:buChar char="•"/>
            </a:pPr>
            <a:r>
              <a:rPr lang="en-US" sz="1600" b="1" dirty="0" err="1">
                <a:solidFill>
                  <a:schemeClr val="tx1"/>
                </a:solidFill>
                <a:latin typeface="Times New Roman" panose="02020603050405020304" pitchFamily="18" charset="0"/>
                <a:cs typeface="Times New Roman" panose="02020603050405020304" pitchFamily="18" charset="0"/>
              </a:rPr>
              <a:t>Nhiệt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bề</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mặt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Mặt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trời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5500</a:t>
            </a:r>
            <a:r>
              <a:rPr lang="en-US" sz="1600" b="1" baseline="30000" dirty="0">
                <a:solidFill>
                  <a:srgbClr val="FF0000"/>
                </a:solidFill>
                <a:latin typeface="Times New Roman" panose="02020603050405020304" pitchFamily="18" charset="0"/>
                <a:cs typeface="Times New Roman" panose="02020603050405020304" pitchFamily="18" charset="0"/>
              </a:rPr>
              <a:t>o</a:t>
            </a:r>
            <a:r>
              <a:rPr lang="en-US" sz="1600" b="1" dirty="0">
                <a:solidFill>
                  <a:srgbClr val="FF0000"/>
                </a:solidFill>
                <a:latin typeface="Times New Roman" panose="02020603050405020304" pitchFamily="18" charset="0"/>
                <a:cs typeface="Times New Roman" panose="02020603050405020304" pitchFamily="18" charset="0"/>
              </a:rPr>
              <a:t>C</a:t>
            </a:r>
          </a:p>
        </p:txBody>
      </p:sp>
      <p:sp>
        <p:nvSpPr>
          <p:cNvPr id="27" name="Google Shape;2214;p67"/>
          <p:cNvSpPr txBox="1">
            <a:spLocks/>
          </p:cNvSpPr>
          <p:nvPr/>
        </p:nvSpPr>
        <p:spPr>
          <a:xfrm>
            <a:off x="1566243" y="177050"/>
            <a:ext cx="3679500" cy="1016400"/>
          </a:xfrm>
          <a:prstGeom prst="rect">
            <a:avLst/>
          </a:prstGeom>
          <a:noFill/>
          <a:ln>
            <a:noFill/>
          </a:ln>
        </p:spPr>
        <p:txBody>
          <a:bodyPr spcFirstLastPara="1" wrap="square" lIns="91425"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aleway Thin"/>
              <a:buNone/>
              <a:defRPr sz="36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9pPr>
          </a:lstStyle>
          <a:p>
            <a:r>
              <a:rPr lang="en-US" smtClean="0">
                <a:solidFill>
                  <a:schemeClr val="tx1"/>
                </a:solidFill>
              </a:rPr>
              <a:t>Em có biết</a:t>
            </a:r>
            <a:endParaRPr lang="en-US" dirty="0">
              <a:solidFill>
                <a:schemeClr val="tx1"/>
              </a:solidFill>
            </a:endParaRPr>
          </a:p>
        </p:txBody>
      </p:sp>
      <p:pic>
        <p:nvPicPr>
          <p:cNvPr id="28" name="Picture 8" descr="Kính Thiên Văn-vector Tin Tưởng Với Thiên Nhiên-miễn Phí Vector Miễn Phí  Tải Về">
            <a:extLst>
              <a:ext uri="{FF2B5EF4-FFF2-40B4-BE49-F238E27FC236}">
                <a16:creationId xmlns:a16="http://schemas.microsoft.com/office/drawing/2014/main" id="{DFC5BE8B-71A0-46BF-B825-BE08BEBC2D6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13225" y="190973"/>
            <a:ext cx="934372" cy="9114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Nơi lạnh nhất thế giới với nhiệt độ xấp xỉ -100 độ C khủng khiếp như thế  nào?">
            <a:extLst>
              <a:ext uri="{FF2B5EF4-FFF2-40B4-BE49-F238E27FC236}">
                <a16:creationId xmlns:a16="http://schemas.microsoft.com/office/drawing/2014/main" id="{74CE286C-C8B7-4B05-AD14-EC876969F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390" y="1473840"/>
            <a:ext cx="3805720" cy="20180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6F7426D-0500-465B-9E07-DACFB39A2C34}"/>
              </a:ext>
            </a:extLst>
          </p:cNvPr>
          <p:cNvPicPr>
            <a:picLocks noChangeAspect="1"/>
          </p:cNvPicPr>
          <p:nvPr/>
        </p:nvPicPr>
        <p:blipFill>
          <a:blip r:embed="rId5"/>
          <a:stretch>
            <a:fillRect/>
          </a:stretch>
        </p:blipFill>
        <p:spPr>
          <a:xfrm>
            <a:off x="5148206" y="1480846"/>
            <a:ext cx="3813904" cy="2011546"/>
          </a:xfrm>
          <a:prstGeom prst="rect">
            <a:avLst/>
          </a:prstGeom>
        </p:spPr>
      </p:pic>
      <p:pic>
        <p:nvPicPr>
          <p:cNvPr id="32" name="Picture 31">
            <a:extLst>
              <a:ext uri="{FF2B5EF4-FFF2-40B4-BE49-F238E27FC236}">
                <a16:creationId xmlns:a16="http://schemas.microsoft.com/office/drawing/2014/main" id="{B9A3296F-6090-44E7-93A7-F37C7438974B}"/>
              </a:ext>
            </a:extLst>
          </p:cNvPr>
          <p:cNvPicPr>
            <a:picLocks noChangeAspect="1"/>
          </p:cNvPicPr>
          <p:nvPr/>
        </p:nvPicPr>
        <p:blipFill>
          <a:blip r:embed="rId6"/>
          <a:stretch>
            <a:fillRect/>
          </a:stretch>
        </p:blipFill>
        <p:spPr>
          <a:xfrm>
            <a:off x="5156390" y="1472443"/>
            <a:ext cx="3805720" cy="2020877"/>
          </a:xfrm>
          <a:prstGeom prst="rect">
            <a:avLst/>
          </a:prstGeom>
        </p:spPr>
      </p:pic>
      <p:pic>
        <p:nvPicPr>
          <p:cNvPr id="33" name="Picture 4" descr="NGỌN NẾN – Suy Niệm Hàng Ngày">
            <a:extLst>
              <a:ext uri="{FF2B5EF4-FFF2-40B4-BE49-F238E27FC236}">
                <a16:creationId xmlns:a16="http://schemas.microsoft.com/office/drawing/2014/main" id="{81CD6780-1EF3-46E1-A64C-4C5403F0A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6390" y="1459778"/>
            <a:ext cx="3805720" cy="20235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NASA dự định biến Mặt trời thành... &amp;quot;kính chiếu yêu&amp;quot; để tìm người ngoài  hành tinh">
            <a:extLst>
              <a:ext uri="{FF2B5EF4-FFF2-40B4-BE49-F238E27FC236}">
                <a16:creationId xmlns:a16="http://schemas.microsoft.com/office/drawing/2014/main" id="{DB7EC21C-6A79-4BF0-97BD-826E0BB6AC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467" r="11064" b="2267"/>
          <a:stretch/>
        </p:blipFill>
        <p:spPr bwMode="auto">
          <a:xfrm>
            <a:off x="5156390" y="1472857"/>
            <a:ext cx="3805720" cy="2011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21">
                                            <p:txEl>
                                              <p:pRg st="0" end="0"/>
                                            </p:txEl>
                                          </p:spTgt>
                                        </p:tgtEl>
                                        <p:attrNameLst>
                                          <p:attrName>style.visibility</p:attrName>
                                        </p:attrNameLst>
                                      </p:cBhvr>
                                      <p:to>
                                        <p:strVal val="visible"/>
                                      </p:to>
                                    </p:set>
                                    <p:animEffect transition="in" filter="barn(inVertical)">
                                      <p:cBhvr>
                                        <p:cTn id="7" dur="500"/>
                                        <p:tgtEl>
                                          <p:spTgt spid="192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21">
                                            <p:txEl>
                                              <p:pRg st="1" end="1"/>
                                            </p:txEl>
                                          </p:spTgt>
                                        </p:tgtEl>
                                        <p:attrNameLst>
                                          <p:attrName>style.visibility</p:attrName>
                                        </p:attrNameLst>
                                      </p:cBhvr>
                                      <p:to>
                                        <p:strVal val="visible"/>
                                      </p:to>
                                    </p:set>
                                    <p:animEffect transition="in" filter="barn(inVertical)">
                                      <p:cBhvr>
                                        <p:cTn id="15" dur="500"/>
                                        <p:tgtEl>
                                          <p:spTgt spid="1921">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21">
                                            <p:txEl>
                                              <p:pRg st="2" end="2"/>
                                            </p:txEl>
                                          </p:spTgt>
                                        </p:tgtEl>
                                        <p:attrNameLst>
                                          <p:attrName>style.visibility</p:attrName>
                                        </p:attrNameLst>
                                      </p:cBhvr>
                                      <p:to>
                                        <p:strVal val="visible"/>
                                      </p:to>
                                    </p:set>
                                    <p:animEffect transition="in" filter="barn(inVertical)">
                                      <p:cBhvr>
                                        <p:cTn id="23" dur="500"/>
                                        <p:tgtEl>
                                          <p:spTgt spid="1921">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21">
                                            <p:txEl>
                                              <p:pRg st="3" end="3"/>
                                            </p:txEl>
                                          </p:spTgt>
                                        </p:tgtEl>
                                        <p:attrNameLst>
                                          <p:attrName>style.visibility</p:attrName>
                                        </p:attrNameLst>
                                      </p:cBhvr>
                                      <p:to>
                                        <p:strVal val="visible"/>
                                      </p:to>
                                    </p:set>
                                    <p:animEffect transition="in" filter="barn(inVertical)">
                                      <p:cBhvr>
                                        <p:cTn id="31" dur="500"/>
                                        <p:tgtEl>
                                          <p:spTgt spid="1921">
                                            <p:txEl>
                                              <p:pRg st="3" end="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21">
                                            <p:txEl>
                                              <p:pRg st="4" end="4"/>
                                            </p:txEl>
                                          </p:spTgt>
                                        </p:tgtEl>
                                        <p:attrNameLst>
                                          <p:attrName>style.visibility</p:attrName>
                                        </p:attrNameLst>
                                      </p:cBhvr>
                                      <p:to>
                                        <p:strVal val="visible"/>
                                      </p:to>
                                    </p:set>
                                    <p:animEffect transition="in" filter="barn(inVertical)">
                                      <p:cBhvr>
                                        <p:cTn id="39" dur="500"/>
                                        <p:tgtEl>
                                          <p:spTgt spid="1921">
                                            <p:txEl>
                                              <p:pRg st="4" end="4"/>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588031" cy="5975582"/>
            <a:chOff x="7567300" y="1541100"/>
            <a:chExt cx="3167100" cy="3386750"/>
          </a:xfrm>
        </p:grpSpPr>
        <p:sp>
          <p:nvSpPr>
            <p:cNvPr id="1223" name="Google Shape;1223;p50"/>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50"/>
          <p:cNvSpPr txBox="1">
            <a:spLocks noGrp="1"/>
          </p:cNvSpPr>
          <p:nvPr>
            <p:ph type="title"/>
          </p:nvPr>
        </p:nvSpPr>
        <p:spPr>
          <a:xfrm>
            <a:off x="3737006" y="576594"/>
            <a:ext cx="4575442" cy="1313400"/>
          </a:xfrm>
          <a:prstGeom prst="rect">
            <a:avLst/>
          </a:prstGeom>
        </p:spPr>
        <p:txBody>
          <a:bodyPr spcFirstLastPara="1" wrap="square" lIns="91425" tIns="91425" rIns="91425" bIns="91425" anchor="t" anchorCtr="0">
            <a:noAutofit/>
          </a:bodyPr>
          <a:lstStyle/>
          <a:p>
            <a:pPr>
              <a:lnSpc>
                <a:spcPct val="150000"/>
              </a:lnSpc>
            </a:pPr>
            <a:r>
              <a:rPr lang="en-US" sz="2000" b="1" dirty="0" err="1">
                <a:solidFill>
                  <a:srgbClr val="0070C0"/>
                </a:solidFill>
              </a:rPr>
              <a:t>Nhìn</a:t>
            </a:r>
            <a:r>
              <a:rPr lang="en-US" sz="2000" b="1" dirty="0">
                <a:solidFill>
                  <a:srgbClr val="0070C0"/>
                </a:solidFill>
              </a:rPr>
              <a:t> </a:t>
            </a:r>
            <a:r>
              <a:rPr lang="en-US" sz="2000" b="1" dirty="0" err="1">
                <a:solidFill>
                  <a:srgbClr val="0070C0"/>
                </a:solidFill>
              </a:rPr>
              <a:t>hơi</a:t>
            </a:r>
            <a:r>
              <a:rPr lang="en-US" sz="2000" b="1" dirty="0">
                <a:solidFill>
                  <a:srgbClr val="0070C0"/>
                </a:solidFill>
              </a:rPr>
              <a:t> </a:t>
            </a:r>
            <a:r>
              <a:rPr lang="en-US" sz="2000" b="1" dirty="0" err="1">
                <a:solidFill>
                  <a:srgbClr val="0070C0"/>
                </a:solidFill>
              </a:rPr>
              <a:t>nước</a:t>
            </a:r>
            <a:r>
              <a:rPr lang="en-US" sz="2000" b="1" dirty="0">
                <a:solidFill>
                  <a:srgbClr val="0070C0"/>
                </a:solidFill>
              </a:rPr>
              <a:t> </a:t>
            </a:r>
            <a:r>
              <a:rPr lang="en-US" sz="2000" b="1" dirty="0" err="1">
                <a:solidFill>
                  <a:srgbClr val="0070C0"/>
                </a:solidFill>
              </a:rPr>
              <a:t>bốc</a:t>
            </a:r>
            <a:r>
              <a:rPr lang="en-US" sz="2000" b="1" dirty="0">
                <a:solidFill>
                  <a:srgbClr val="0070C0"/>
                </a:solidFill>
              </a:rPr>
              <a:t> </a:t>
            </a:r>
            <a:r>
              <a:rPr lang="en-US" sz="2000" b="1" dirty="0" err="1">
                <a:solidFill>
                  <a:srgbClr val="0070C0"/>
                </a:solidFill>
              </a:rPr>
              <a:t>lên</a:t>
            </a:r>
            <a:r>
              <a:rPr lang="en-US" sz="2000" b="1" dirty="0">
                <a:solidFill>
                  <a:srgbClr val="0070C0"/>
                </a:solidFill>
              </a:rPr>
              <a:t> </a:t>
            </a:r>
            <a:r>
              <a:rPr lang="en-US" sz="2000" b="1" dirty="0" err="1">
                <a:solidFill>
                  <a:srgbClr val="0070C0"/>
                </a:solidFill>
              </a:rPr>
              <a:t>từ</a:t>
            </a:r>
            <a:r>
              <a:rPr lang="en-US" sz="2000" b="1" dirty="0">
                <a:solidFill>
                  <a:srgbClr val="0070C0"/>
                </a:solidFill>
              </a:rPr>
              <a:t> </a:t>
            </a:r>
            <a:r>
              <a:rPr lang="en-US" sz="2000" b="1" dirty="0" err="1">
                <a:solidFill>
                  <a:srgbClr val="0070C0"/>
                </a:solidFill>
              </a:rPr>
              <a:t>cốc</a:t>
            </a:r>
            <a:r>
              <a:rPr lang="en-US" sz="2000" b="1" dirty="0">
                <a:solidFill>
                  <a:srgbClr val="0070C0"/>
                </a:solidFill>
              </a:rPr>
              <a:t> </a:t>
            </a:r>
            <a:r>
              <a:rPr lang="en-US" sz="2000" b="1" dirty="0" err="1">
                <a:solidFill>
                  <a:srgbClr val="0070C0"/>
                </a:solidFill>
              </a:rPr>
              <a:t>nước</a:t>
            </a:r>
            <a:r>
              <a:rPr lang="en-US" sz="2000" b="1" dirty="0">
                <a:solidFill>
                  <a:srgbClr val="0070C0"/>
                </a:solidFill>
              </a:rPr>
              <a:t> </a:t>
            </a:r>
            <a:r>
              <a:rPr lang="en-US" sz="2000" b="1" dirty="0" err="1">
                <a:solidFill>
                  <a:srgbClr val="0070C0"/>
                </a:solidFill>
              </a:rPr>
              <a:t>nóng</a:t>
            </a:r>
            <a:r>
              <a:rPr lang="en-US" sz="2000" b="1" dirty="0">
                <a:solidFill>
                  <a:srgbClr val="0070C0"/>
                </a:solidFill>
              </a:rPr>
              <a:t>, </a:t>
            </a:r>
            <a:r>
              <a:rPr lang="en-US" sz="2000" b="1" dirty="0" err="1">
                <a:solidFill>
                  <a:srgbClr val="0070C0"/>
                </a:solidFill>
              </a:rPr>
              <a:t>em</a:t>
            </a:r>
            <a:r>
              <a:rPr lang="en-US" sz="2000" b="1" dirty="0">
                <a:solidFill>
                  <a:srgbClr val="0070C0"/>
                </a:solidFill>
              </a:rPr>
              <a:t> </a:t>
            </a:r>
            <a:r>
              <a:rPr lang="en-US" sz="2000" b="1" dirty="0" err="1">
                <a:solidFill>
                  <a:srgbClr val="0070C0"/>
                </a:solidFill>
              </a:rPr>
              <a:t>có</a:t>
            </a:r>
            <a:r>
              <a:rPr lang="en-US" sz="2000" b="1" dirty="0">
                <a:solidFill>
                  <a:srgbClr val="0070C0"/>
                </a:solidFill>
              </a:rPr>
              <a:t> </a:t>
            </a:r>
            <a:r>
              <a:rPr lang="en-US" sz="2000" b="1" dirty="0" err="1">
                <a:solidFill>
                  <a:srgbClr val="0070C0"/>
                </a:solidFill>
              </a:rPr>
              <a:t>thể</a:t>
            </a:r>
            <a:r>
              <a:rPr lang="en-US" sz="2000" b="1" dirty="0">
                <a:solidFill>
                  <a:srgbClr val="0070C0"/>
                </a:solidFill>
              </a:rPr>
              <a:t> </a:t>
            </a:r>
            <a:r>
              <a:rPr lang="en-US" sz="2000" b="1" dirty="0" err="1">
                <a:solidFill>
                  <a:srgbClr val="0070C0"/>
                </a:solidFill>
              </a:rPr>
              <a:t>ước</a:t>
            </a:r>
            <a:r>
              <a:rPr lang="en-US" sz="2000" b="1" dirty="0">
                <a:solidFill>
                  <a:srgbClr val="0070C0"/>
                </a:solidFill>
              </a:rPr>
              <a:t> </a:t>
            </a:r>
            <a:r>
              <a:rPr lang="en-US" sz="2000" b="1" dirty="0" err="1">
                <a:solidFill>
                  <a:srgbClr val="0070C0"/>
                </a:solidFill>
              </a:rPr>
              <a:t>lượng</a:t>
            </a:r>
            <a:r>
              <a:rPr lang="en-US" sz="2000" b="1" dirty="0">
                <a:solidFill>
                  <a:srgbClr val="0070C0"/>
                </a:solidFill>
              </a:rPr>
              <a:t> </a:t>
            </a:r>
            <a:r>
              <a:rPr lang="en-US" sz="2000" b="1" dirty="0" err="1">
                <a:solidFill>
                  <a:srgbClr val="0070C0"/>
                </a:solidFill>
              </a:rPr>
              <a:t>nhiệt</a:t>
            </a:r>
            <a:r>
              <a:rPr lang="en-US" sz="2000" b="1" dirty="0">
                <a:solidFill>
                  <a:srgbClr val="0070C0"/>
                </a:solidFill>
              </a:rPr>
              <a:t> </a:t>
            </a:r>
            <a:r>
              <a:rPr lang="en-US" sz="2000" b="1" dirty="0" err="1">
                <a:solidFill>
                  <a:srgbClr val="0070C0"/>
                </a:solidFill>
              </a:rPr>
              <a:t>độ</a:t>
            </a:r>
            <a:r>
              <a:rPr lang="en-US" sz="2000" b="1" dirty="0">
                <a:solidFill>
                  <a:srgbClr val="0070C0"/>
                </a:solidFill>
              </a:rPr>
              <a:t> </a:t>
            </a:r>
            <a:r>
              <a:rPr lang="en-US" sz="2000" b="1" dirty="0" err="1">
                <a:solidFill>
                  <a:srgbClr val="0070C0"/>
                </a:solidFill>
              </a:rPr>
              <a:t>của</a:t>
            </a:r>
            <a:r>
              <a:rPr lang="en-US" sz="2000" b="1" dirty="0">
                <a:solidFill>
                  <a:srgbClr val="0070C0"/>
                </a:solidFill>
              </a:rPr>
              <a:t> </a:t>
            </a:r>
            <a:r>
              <a:rPr lang="en-US" sz="2000" b="1" dirty="0" err="1">
                <a:solidFill>
                  <a:srgbClr val="0070C0"/>
                </a:solidFill>
              </a:rPr>
              <a:t>nước</a:t>
            </a:r>
            <a:r>
              <a:rPr lang="en-US" sz="2000" b="1" dirty="0">
                <a:solidFill>
                  <a:srgbClr val="0070C0"/>
                </a:solidFill>
              </a:rPr>
              <a:t> </a:t>
            </a:r>
            <a:r>
              <a:rPr lang="en-US" sz="2000" b="1" dirty="0" err="1">
                <a:solidFill>
                  <a:srgbClr val="0070C0"/>
                </a:solidFill>
              </a:rPr>
              <a:t>trong</a:t>
            </a:r>
            <a:r>
              <a:rPr lang="en-US" sz="2000" b="1" dirty="0">
                <a:solidFill>
                  <a:srgbClr val="0070C0"/>
                </a:solidFill>
              </a:rPr>
              <a:t> </a:t>
            </a:r>
            <a:r>
              <a:rPr lang="en-US" sz="2000" b="1" dirty="0" err="1">
                <a:solidFill>
                  <a:srgbClr val="0070C0"/>
                </a:solidFill>
              </a:rPr>
              <a:t>cốc</a:t>
            </a:r>
            <a:r>
              <a:rPr lang="en-US" sz="2000" b="1" dirty="0">
                <a:solidFill>
                  <a:srgbClr val="0070C0"/>
                </a:solidFill>
              </a:rPr>
              <a:t> </a:t>
            </a:r>
            <a:r>
              <a:rPr lang="en-US" sz="2000" b="1" dirty="0" err="1">
                <a:solidFill>
                  <a:srgbClr val="0070C0"/>
                </a:solidFill>
              </a:rPr>
              <a:t>không</a:t>
            </a:r>
            <a:r>
              <a:rPr lang="en-US" sz="2000" b="1" dirty="0">
                <a:solidFill>
                  <a:srgbClr val="0070C0"/>
                </a:solidFill>
              </a:rPr>
              <a:t>? </a:t>
            </a:r>
            <a:br>
              <a:rPr lang="en-US" sz="2000" b="1" dirty="0">
                <a:solidFill>
                  <a:srgbClr val="0070C0"/>
                </a:solidFill>
              </a:rPr>
            </a:br>
            <a:r>
              <a:rPr lang="en-US" sz="2000" b="1" dirty="0" err="1">
                <a:solidFill>
                  <a:srgbClr val="FF0000"/>
                </a:solidFill>
              </a:rPr>
              <a:t>Việc</a:t>
            </a:r>
            <a:r>
              <a:rPr lang="en-US" sz="2000" b="1" dirty="0">
                <a:solidFill>
                  <a:srgbClr val="FF0000"/>
                </a:solidFill>
              </a:rPr>
              <a:t> </a:t>
            </a:r>
            <a:r>
              <a:rPr lang="en-US" sz="2000" b="1" dirty="0" err="1">
                <a:solidFill>
                  <a:srgbClr val="FF0000"/>
                </a:solidFill>
              </a:rPr>
              <a:t>ước</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này</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lợi</a:t>
            </a:r>
            <a:r>
              <a:rPr lang="en-US" sz="2000" b="1" dirty="0">
                <a:solidFill>
                  <a:srgbClr val="FF0000"/>
                </a:solidFill>
              </a:rPr>
              <a:t> </a:t>
            </a:r>
            <a:r>
              <a:rPr lang="en-US" sz="2000" b="1" dirty="0" err="1">
                <a:solidFill>
                  <a:srgbClr val="FF0000"/>
                </a:solidFill>
              </a:rPr>
              <a:t>ích</a:t>
            </a:r>
            <a:r>
              <a:rPr lang="en-US" sz="2000" b="1" dirty="0">
                <a:solidFill>
                  <a:srgbClr val="FF0000"/>
                </a:solidFill>
              </a:rPr>
              <a:t> </a:t>
            </a:r>
            <a:r>
              <a:rPr lang="en-US" sz="2000" b="1" dirty="0" err="1">
                <a:solidFill>
                  <a:srgbClr val="FF0000"/>
                </a:solidFill>
              </a:rPr>
              <a:t>gì</a:t>
            </a:r>
            <a:r>
              <a:rPr lang="en-US" sz="2000" b="1" dirty="0">
                <a:solidFill>
                  <a:srgbClr val="FF0000"/>
                </a:solidFill>
              </a:rPr>
              <a:t>?</a:t>
            </a:r>
          </a:p>
        </p:txBody>
      </p:sp>
      <p:sp>
        <p:nvSpPr>
          <p:cNvPr id="1246" name="Google Shape;1246;p50"/>
          <p:cNvSpPr txBox="1">
            <a:spLocks noGrp="1"/>
          </p:cNvSpPr>
          <p:nvPr>
            <p:ph type="title" idx="2"/>
          </p:nvPr>
        </p:nvSpPr>
        <p:spPr>
          <a:xfrm>
            <a:off x="5584250" y="935588"/>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grpSp>
        <p:nvGrpSpPr>
          <p:cNvPr id="1247" name="Google Shape;1247;p50"/>
          <p:cNvGrpSpPr/>
          <p:nvPr/>
        </p:nvGrpSpPr>
        <p:grpSpPr>
          <a:xfrm>
            <a:off x="-294730" y="534510"/>
            <a:ext cx="4142171" cy="333752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955789">
            <a:off x="128417" y="960585"/>
            <a:ext cx="3398175" cy="2479099"/>
          </a:xfrm>
          <a:prstGeom prst="rect">
            <a:avLst/>
          </a:prstGeom>
        </p:spPr>
      </p:pic>
      <p:sp>
        <p:nvSpPr>
          <p:cNvPr id="1251" name="Google Shape;1251;p50"/>
          <p:cNvSpPr/>
          <p:nvPr/>
        </p:nvSpPr>
        <p:spPr>
          <a:xfrm>
            <a:off x="819936" y="737579"/>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50"/>
          <p:cNvGrpSpPr/>
          <p:nvPr/>
        </p:nvGrpSpPr>
        <p:grpSpPr>
          <a:xfrm>
            <a:off x="1980144" y="3472654"/>
            <a:ext cx="2018085" cy="2146811"/>
            <a:chOff x="2202650" y="2939175"/>
            <a:chExt cx="1146900" cy="1220125"/>
          </a:xfrm>
        </p:grpSpPr>
        <p:sp>
          <p:nvSpPr>
            <p:cNvPr id="125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Picture 2" descr="23 Question mark background ý tưởng trong 2021 | mầm non, dấu chấm hỏi, ý  tưởng lớp học">
            <a:extLst>
              <a:ext uri="{FF2B5EF4-FFF2-40B4-BE49-F238E27FC236}">
                <a16:creationId xmlns:a16="http://schemas.microsoft.com/office/drawing/2014/main" id="{9A1A70EB-7B60-4BF5-B993-DEFE909FBBAE}"/>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14562" y="2396245"/>
            <a:ext cx="2843476" cy="2843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ng.pngtree.com/png-clipart/20200225/original/pngtree-beautiful-tea-cup-glyph-vector-icon-png-image_52612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071">
            <a:off x="2166128" y="3729980"/>
            <a:ext cx="1635144" cy="160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51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405;p31"/>
          <p:cNvGrpSpPr/>
          <p:nvPr/>
        </p:nvGrpSpPr>
        <p:grpSpPr>
          <a:xfrm>
            <a:off x="302078" y="669303"/>
            <a:ext cx="8568545" cy="4260916"/>
            <a:chOff x="254503" y="268253"/>
            <a:chExt cx="8513996" cy="4594800"/>
          </a:xfrm>
          <a:noFill/>
        </p:grpSpPr>
        <p:sp>
          <p:nvSpPr>
            <p:cNvPr id="16" name="Google Shape;406;p31"/>
            <p:cNvSpPr/>
            <p:nvPr/>
          </p:nvSpPr>
          <p:spPr>
            <a:xfrm rot="10800000" flipH="1">
              <a:off x="254503" y="268253"/>
              <a:ext cx="8511300" cy="4594800"/>
            </a:xfrm>
            <a:prstGeom prst="snip1Rect">
              <a:avLst>
                <a:gd name="adj" fmla="val 17909"/>
              </a:avLst>
            </a:prstGeom>
            <a:grp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7" name="Google Shape;407;p31"/>
            <p:cNvSpPr/>
            <p:nvPr/>
          </p:nvSpPr>
          <p:spPr>
            <a:xfrm rot="5400000">
              <a:off x="8024948" y="4119478"/>
              <a:ext cx="814200" cy="672900"/>
            </a:xfrm>
            <a:prstGeom prst="rtTriangle">
              <a:avLst/>
            </a:prstGeom>
            <a:grp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pic>
        <p:nvPicPr>
          <p:cNvPr id="18" name="Picture 2" descr="chanh-đá - CAFEDIDONG">
            <a:extLst>
              <a:ext uri="{FF2B5EF4-FFF2-40B4-BE49-F238E27FC236}">
                <a16:creationId xmlns:a16="http://schemas.microsoft.com/office/drawing/2014/main" id="{D0D4E862-A8ED-4197-8658-AF541A64E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42" y="1644259"/>
            <a:ext cx="2026704" cy="15532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7D1AABE-94FA-4DFA-908F-AE351820CF4D}"/>
              </a:ext>
            </a:extLst>
          </p:cNvPr>
          <p:cNvSpPr txBox="1"/>
          <p:nvPr/>
        </p:nvSpPr>
        <p:spPr>
          <a:xfrm>
            <a:off x="512422" y="3426476"/>
            <a:ext cx="2000492" cy="369332"/>
          </a:xfrm>
          <a:prstGeom prst="rect">
            <a:avLst/>
          </a:prstGeom>
          <a:noFill/>
        </p:spPr>
        <p:txBody>
          <a:bodyPr wrap="square" rtlCol="0">
            <a:spAutoFit/>
          </a:bodyPr>
          <a:lstStyle/>
          <a:p>
            <a:r>
              <a:rPr lang="en-US" sz="1800" b="1" dirty="0" err="1">
                <a:solidFill>
                  <a:srgbClr val="00B050"/>
                </a:solidFill>
              </a:rPr>
              <a:t>Nước</a:t>
            </a:r>
            <a:r>
              <a:rPr lang="en-US" sz="1800" b="1" dirty="0">
                <a:solidFill>
                  <a:srgbClr val="00B050"/>
                </a:solidFill>
              </a:rPr>
              <a:t> </a:t>
            </a:r>
            <a:r>
              <a:rPr lang="en-US" sz="1800" b="1" dirty="0" err="1">
                <a:solidFill>
                  <a:srgbClr val="00B050"/>
                </a:solidFill>
              </a:rPr>
              <a:t>chanh</a:t>
            </a:r>
            <a:r>
              <a:rPr lang="en-US" sz="1800" b="1" dirty="0">
                <a:solidFill>
                  <a:srgbClr val="00B050"/>
                </a:solidFill>
              </a:rPr>
              <a:t> </a:t>
            </a:r>
            <a:r>
              <a:rPr lang="en-US" sz="1800" b="1" dirty="0" err="1">
                <a:solidFill>
                  <a:srgbClr val="00B050"/>
                </a:solidFill>
              </a:rPr>
              <a:t>đá</a:t>
            </a:r>
            <a:endParaRPr lang="en-US" sz="1800" b="1" dirty="0">
              <a:solidFill>
                <a:srgbClr val="00B050"/>
              </a:solidFill>
            </a:endParaRPr>
          </a:p>
        </p:txBody>
      </p:sp>
      <p:pic>
        <p:nvPicPr>
          <p:cNvPr id="20" name="Picture 4" descr="Nhận biết nhiệt độ nóng chảy của kim loại sắt, nhôm, đồng, chì, vàng... -  Phế Liệu Toàn Phát">
            <a:extLst>
              <a:ext uri="{FF2B5EF4-FFF2-40B4-BE49-F238E27FC236}">
                <a16:creationId xmlns:a16="http://schemas.microsoft.com/office/drawing/2014/main" id="{CA1BC366-EC46-4AA2-A35E-FC6D06CD2A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81" t="11352" r="8294" b="12951"/>
          <a:stretch/>
        </p:blipFill>
        <p:spPr bwMode="auto">
          <a:xfrm>
            <a:off x="2512914" y="1644259"/>
            <a:ext cx="2026703" cy="155115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6C18115-D680-4E71-A95B-8AFFB1A0894E}"/>
              </a:ext>
            </a:extLst>
          </p:cNvPr>
          <p:cNvSpPr txBox="1"/>
          <p:nvPr/>
        </p:nvSpPr>
        <p:spPr>
          <a:xfrm>
            <a:off x="2672130" y="3461916"/>
            <a:ext cx="1878662" cy="369332"/>
          </a:xfrm>
          <a:prstGeom prst="rect">
            <a:avLst/>
          </a:prstGeom>
          <a:noFill/>
        </p:spPr>
        <p:txBody>
          <a:bodyPr wrap="square" rtlCol="0">
            <a:spAutoFit/>
          </a:bodyPr>
          <a:lstStyle/>
          <a:p>
            <a:r>
              <a:rPr lang="en-US" sz="1800" b="1" dirty="0" err="1">
                <a:solidFill>
                  <a:srgbClr val="00B050"/>
                </a:solidFill>
              </a:rPr>
              <a:t>Chì</a:t>
            </a:r>
            <a:r>
              <a:rPr lang="en-US" sz="1800" b="1" dirty="0">
                <a:solidFill>
                  <a:srgbClr val="00B050"/>
                </a:solidFill>
              </a:rPr>
              <a:t> </a:t>
            </a:r>
            <a:r>
              <a:rPr lang="en-US" sz="1800" b="1" dirty="0" err="1">
                <a:solidFill>
                  <a:srgbClr val="00B050"/>
                </a:solidFill>
              </a:rPr>
              <a:t>nóng</a:t>
            </a:r>
            <a:r>
              <a:rPr lang="en-US" sz="1800" b="1" dirty="0">
                <a:solidFill>
                  <a:srgbClr val="00B050"/>
                </a:solidFill>
              </a:rPr>
              <a:t> </a:t>
            </a:r>
            <a:r>
              <a:rPr lang="en-US" sz="1800" b="1" dirty="0" err="1">
                <a:solidFill>
                  <a:srgbClr val="00B050"/>
                </a:solidFill>
              </a:rPr>
              <a:t>chảy</a:t>
            </a:r>
            <a:endParaRPr lang="en-US" sz="1800" b="1" dirty="0">
              <a:solidFill>
                <a:srgbClr val="00B050"/>
              </a:solidFill>
            </a:endParaRPr>
          </a:p>
        </p:txBody>
      </p:sp>
      <p:pic>
        <p:nvPicPr>
          <p:cNvPr id="22" name="Picture 6" descr="Cách kiểm tra nhiệt độ cơ thể trẻ sơ sinh chính xác nhất.">
            <a:extLst>
              <a:ext uri="{FF2B5EF4-FFF2-40B4-BE49-F238E27FC236}">
                <a16:creationId xmlns:a16="http://schemas.microsoft.com/office/drawing/2014/main" id="{CD00F299-7160-42A8-B881-BC1B4D83C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1644259"/>
            <a:ext cx="2026703" cy="15511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ĐA BỐN TINH KHIẾT">
            <a:extLst>
              <a:ext uri="{FF2B5EF4-FFF2-40B4-BE49-F238E27FC236}">
                <a16:creationId xmlns:a16="http://schemas.microsoft.com/office/drawing/2014/main" id="{AD79EF9B-46EB-4AEE-826F-9423E8398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261" y="1647085"/>
            <a:ext cx="2026703" cy="155115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4BB94A1-C7A2-439C-932F-01CC2B7DD2FF}"/>
              </a:ext>
            </a:extLst>
          </p:cNvPr>
          <p:cNvSpPr txBox="1"/>
          <p:nvPr/>
        </p:nvSpPr>
        <p:spPr>
          <a:xfrm>
            <a:off x="4897186" y="3465684"/>
            <a:ext cx="1753746" cy="369332"/>
          </a:xfrm>
          <a:prstGeom prst="rect">
            <a:avLst/>
          </a:prstGeom>
          <a:noFill/>
        </p:spPr>
        <p:txBody>
          <a:bodyPr wrap="square" rtlCol="0">
            <a:spAutoFit/>
          </a:bodyPr>
          <a:lstStyle/>
          <a:p>
            <a:r>
              <a:rPr lang="en-US" sz="1800" b="1" dirty="0" err="1">
                <a:solidFill>
                  <a:srgbClr val="00B050"/>
                </a:solidFill>
              </a:rPr>
              <a:t>Đo</a:t>
            </a:r>
            <a:r>
              <a:rPr lang="en-US" sz="1800" b="1" dirty="0">
                <a:solidFill>
                  <a:srgbClr val="00B050"/>
                </a:solidFill>
              </a:rPr>
              <a:t> </a:t>
            </a:r>
            <a:r>
              <a:rPr lang="en-US" sz="1800" b="1" dirty="0" err="1">
                <a:solidFill>
                  <a:srgbClr val="00B050"/>
                </a:solidFill>
              </a:rPr>
              <a:t>thân</a:t>
            </a:r>
            <a:r>
              <a:rPr lang="en-US" sz="1800" b="1" dirty="0">
                <a:solidFill>
                  <a:srgbClr val="00B050"/>
                </a:solidFill>
              </a:rPr>
              <a:t> </a:t>
            </a:r>
            <a:r>
              <a:rPr lang="en-US" sz="1800" b="1" dirty="0" err="1">
                <a:solidFill>
                  <a:srgbClr val="00B050"/>
                </a:solidFill>
              </a:rPr>
              <a:t>nhiệt</a:t>
            </a:r>
            <a:endParaRPr lang="en-US" sz="1800" b="1" dirty="0">
              <a:solidFill>
                <a:srgbClr val="00B050"/>
              </a:solidFill>
            </a:endParaRPr>
          </a:p>
        </p:txBody>
      </p:sp>
      <p:sp>
        <p:nvSpPr>
          <p:cNvPr id="25" name="TextBox 24">
            <a:extLst>
              <a:ext uri="{FF2B5EF4-FFF2-40B4-BE49-F238E27FC236}">
                <a16:creationId xmlns:a16="http://schemas.microsoft.com/office/drawing/2014/main" id="{A1549457-71A9-4355-BE62-6B8904EB55BF}"/>
              </a:ext>
            </a:extLst>
          </p:cNvPr>
          <p:cNvSpPr txBox="1"/>
          <p:nvPr/>
        </p:nvSpPr>
        <p:spPr>
          <a:xfrm>
            <a:off x="7248835" y="3492497"/>
            <a:ext cx="1204737" cy="369332"/>
          </a:xfrm>
          <a:prstGeom prst="rect">
            <a:avLst/>
          </a:prstGeom>
          <a:noFill/>
        </p:spPr>
        <p:txBody>
          <a:bodyPr wrap="square" rtlCol="0">
            <a:spAutoFit/>
          </a:bodyPr>
          <a:lstStyle/>
          <a:p>
            <a:r>
              <a:rPr lang="en-US" sz="1800" b="1" dirty="0" err="1">
                <a:solidFill>
                  <a:srgbClr val="00B050"/>
                </a:solidFill>
              </a:rPr>
              <a:t>Nước</a:t>
            </a:r>
            <a:r>
              <a:rPr lang="en-US" sz="1800" b="1" dirty="0">
                <a:solidFill>
                  <a:srgbClr val="00B050"/>
                </a:solidFill>
              </a:rPr>
              <a:t> </a:t>
            </a:r>
            <a:r>
              <a:rPr lang="en-US" sz="1800" b="1" dirty="0" err="1">
                <a:solidFill>
                  <a:srgbClr val="00B050"/>
                </a:solidFill>
              </a:rPr>
              <a:t>đá</a:t>
            </a:r>
            <a:endParaRPr lang="en-US" sz="1800" b="1" dirty="0">
              <a:solidFill>
                <a:srgbClr val="00B050"/>
              </a:solidFill>
            </a:endParaRPr>
          </a:p>
        </p:txBody>
      </p:sp>
      <p:sp>
        <p:nvSpPr>
          <p:cNvPr id="26" name="TextBox 25">
            <a:extLst>
              <a:ext uri="{FF2B5EF4-FFF2-40B4-BE49-F238E27FC236}">
                <a16:creationId xmlns:a16="http://schemas.microsoft.com/office/drawing/2014/main" id="{9C716870-B01D-4945-85DA-0CA693DCF38F}"/>
              </a:ext>
            </a:extLst>
          </p:cNvPr>
          <p:cNvSpPr txBox="1"/>
          <p:nvPr/>
        </p:nvSpPr>
        <p:spPr>
          <a:xfrm>
            <a:off x="976839" y="3822506"/>
            <a:ext cx="760595" cy="461665"/>
          </a:xfrm>
          <a:prstGeom prst="rect">
            <a:avLst/>
          </a:prstGeom>
          <a:noFill/>
        </p:spPr>
        <p:txBody>
          <a:bodyPr wrap="square" rtlCol="0">
            <a:spAutoFit/>
          </a:bodyPr>
          <a:lstStyle/>
          <a:p>
            <a:r>
              <a:rPr lang="en-US" sz="2400" b="1" dirty="0">
                <a:solidFill>
                  <a:srgbClr val="C00000"/>
                </a:solidFill>
              </a:rPr>
              <a:t>5</a:t>
            </a:r>
            <a:r>
              <a:rPr lang="en-US" sz="2400" b="1" baseline="30000" dirty="0">
                <a:solidFill>
                  <a:srgbClr val="C00000"/>
                </a:solidFill>
              </a:rPr>
              <a:t>o</a:t>
            </a:r>
            <a:r>
              <a:rPr lang="en-US" sz="2400" b="1" dirty="0">
                <a:solidFill>
                  <a:srgbClr val="C00000"/>
                </a:solidFill>
              </a:rPr>
              <a:t>C</a:t>
            </a:r>
          </a:p>
        </p:txBody>
      </p:sp>
      <p:sp>
        <p:nvSpPr>
          <p:cNvPr id="27" name="TextBox 26">
            <a:extLst>
              <a:ext uri="{FF2B5EF4-FFF2-40B4-BE49-F238E27FC236}">
                <a16:creationId xmlns:a16="http://schemas.microsoft.com/office/drawing/2014/main" id="{8EAA8483-592F-4891-BAC4-41839D3DA934}"/>
              </a:ext>
            </a:extLst>
          </p:cNvPr>
          <p:cNvSpPr txBox="1"/>
          <p:nvPr/>
        </p:nvSpPr>
        <p:spPr>
          <a:xfrm>
            <a:off x="3121577" y="3823454"/>
            <a:ext cx="1146135" cy="461665"/>
          </a:xfrm>
          <a:prstGeom prst="rect">
            <a:avLst/>
          </a:prstGeom>
          <a:noFill/>
        </p:spPr>
        <p:txBody>
          <a:bodyPr wrap="square" rtlCol="0">
            <a:spAutoFit/>
          </a:bodyPr>
          <a:lstStyle/>
          <a:p>
            <a:r>
              <a:rPr lang="en-US" sz="2400" b="1" dirty="0">
                <a:solidFill>
                  <a:srgbClr val="C00000"/>
                </a:solidFill>
              </a:rPr>
              <a:t>327</a:t>
            </a:r>
            <a:r>
              <a:rPr lang="en-US" sz="2400" b="1" baseline="30000" dirty="0">
                <a:solidFill>
                  <a:srgbClr val="C00000"/>
                </a:solidFill>
              </a:rPr>
              <a:t>o</a:t>
            </a:r>
            <a:r>
              <a:rPr lang="en-US" sz="2400" b="1" dirty="0">
                <a:solidFill>
                  <a:srgbClr val="C00000"/>
                </a:solidFill>
              </a:rPr>
              <a:t>C</a:t>
            </a:r>
          </a:p>
        </p:txBody>
      </p:sp>
      <p:sp>
        <p:nvSpPr>
          <p:cNvPr id="28" name="TextBox 27">
            <a:extLst>
              <a:ext uri="{FF2B5EF4-FFF2-40B4-BE49-F238E27FC236}">
                <a16:creationId xmlns:a16="http://schemas.microsoft.com/office/drawing/2014/main" id="{F9B1DD26-4DEF-4A62-91DB-9647F66E140F}"/>
              </a:ext>
            </a:extLst>
          </p:cNvPr>
          <p:cNvSpPr txBox="1"/>
          <p:nvPr/>
        </p:nvSpPr>
        <p:spPr>
          <a:xfrm>
            <a:off x="5148695" y="3822506"/>
            <a:ext cx="1241749" cy="461665"/>
          </a:xfrm>
          <a:prstGeom prst="rect">
            <a:avLst/>
          </a:prstGeom>
          <a:noFill/>
        </p:spPr>
        <p:txBody>
          <a:bodyPr wrap="square" rtlCol="0">
            <a:spAutoFit/>
          </a:bodyPr>
          <a:lstStyle/>
          <a:p>
            <a:r>
              <a:rPr lang="en-US" sz="2400" b="1" dirty="0">
                <a:solidFill>
                  <a:srgbClr val="C00000"/>
                </a:solidFill>
              </a:rPr>
              <a:t>36,5</a:t>
            </a:r>
            <a:r>
              <a:rPr lang="en-US" sz="2400" b="1" baseline="30000" dirty="0">
                <a:solidFill>
                  <a:srgbClr val="C00000"/>
                </a:solidFill>
              </a:rPr>
              <a:t>o</a:t>
            </a:r>
            <a:r>
              <a:rPr lang="en-US" sz="2400" b="1" dirty="0">
                <a:solidFill>
                  <a:srgbClr val="C00000"/>
                </a:solidFill>
              </a:rPr>
              <a:t>C</a:t>
            </a:r>
          </a:p>
        </p:txBody>
      </p:sp>
      <p:sp>
        <p:nvSpPr>
          <p:cNvPr id="29" name="TextBox 28">
            <a:extLst>
              <a:ext uri="{FF2B5EF4-FFF2-40B4-BE49-F238E27FC236}">
                <a16:creationId xmlns:a16="http://schemas.microsoft.com/office/drawing/2014/main" id="{DE59A10E-7AE1-46ED-8739-4E74831C6A3F}"/>
              </a:ext>
            </a:extLst>
          </p:cNvPr>
          <p:cNvSpPr txBox="1"/>
          <p:nvPr/>
        </p:nvSpPr>
        <p:spPr>
          <a:xfrm>
            <a:off x="7470905" y="3826843"/>
            <a:ext cx="760595" cy="461665"/>
          </a:xfrm>
          <a:prstGeom prst="rect">
            <a:avLst/>
          </a:prstGeom>
          <a:noFill/>
        </p:spPr>
        <p:txBody>
          <a:bodyPr wrap="square" rtlCol="0">
            <a:spAutoFit/>
          </a:bodyPr>
          <a:lstStyle/>
          <a:p>
            <a:r>
              <a:rPr lang="en-US" sz="2400" b="1" dirty="0">
                <a:solidFill>
                  <a:srgbClr val="C00000"/>
                </a:solidFill>
              </a:rPr>
              <a:t>0</a:t>
            </a:r>
            <a:r>
              <a:rPr lang="en-US" sz="2400" b="1" baseline="30000" dirty="0">
                <a:solidFill>
                  <a:srgbClr val="C00000"/>
                </a:solidFill>
              </a:rPr>
              <a:t>o</a:t>
            </a:r>
            <a:r>
              <a:rPr lang="en-US" sz="2400" b="1" dirty="0">
                <a:solidFill>
                  <a:srgbClr val="C00000"/>
                </a:solidFill>
              </a:rPr>
              <a:t>C</a:t>
            </a:r>
          </a:p>
        </p:txBody>
      </p:sp>
      <p:sp>
        <p:nvSpPr>
          <p:cNvPr id="30" name="Title 1"/>
          <p:cNvSpPr txBox="1">
            <a:spLocks/>
          </p:cNvSpPr>
          <p:nvPr/>
        </p:nvSpPr>
        <p:spPr>
          <a:xfrm>
            <a:off x="430687" y="293403"/>
            <a:ext cx="8308613"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400" b="1" dirty="0" err="1"/>
              <a:t>Trong</a:t>
            </a:r>
            <a:r>
              <a:rPr lang="en-US" sz="2400" b="1" dirty="0"/>
              <a:t> </a:t>
            </a:r>
            <a:r>
              <a:rPr lang="en-US" sz="2400" b="1" dirty="0" err="1"/>
              <a:t>các</a:t>
            </a:r>
            <a:r>
              <a:rPr lang="en-US" sz="2400" b="1" dirty="0"/>
              <a:t> </a:t>
            </a:r>
            <a:r>
              <a:rPr lang="en-US" sz="2400" b="1" dirty="0" err="1"/>
              <a:t>nhiệt</a:t>
            </a:r>
            <a:r>
              <a:rPr lang="en-US" sz="2400" b="1" dirty="0"/>
              <a:t> </a:t>
            </a:r>
            <a:r>
              <a:rPr lang="en-US" sz="2400" b="1" dirty="0" err="1"/>
              <a:t>độ</a:t>
            </a:r>
            <a:r>
              <a:rPr lang="en-US" sz="2400" b="1" dirty="0"/>
              <a:t> </a:t>
            </a:r>
            <a:r>
              <a:rPr lang="en-US" sz="2400" b="1" dirty="0" err="1"/>
              <a:t>sau</a:t>
            </a:r>
            <a:r>
              <a:rPr lang="en-US" sz="2400" b="1" dirty="0"/>
              <a:t>: </a:t>
            </a:r>
            <a:r>
              <a:rPr lang="en-US" sz="2400" b="1" dirty="0" smtClean="0"/>
              <a:t>0</a:t>
            </a:r>
            <a:r>
              <a:rPr lang="en-US" sz="2400" b="1" baseline="30000" dirty="0" smtClean="0"/>
              <a:t>o</a:t>
            </a:r>
            <a:r>
              <a:rPr lang="en-US" sz="2400" b="1" dirty="0" smtClean="0"/>
              <a:t>C; 5</a:t>
            </a:r>
            <a:r>
              <a:rPr lang="en-US" sz="2400" b="1" baseline="30000" dirty="0" smtClean="0"/>
              <a:t>o</a:t>
            </a:r>
            <a:r>
              <a:rPr lang="en-US" sz="2400" b="1" dirty="0" smtClean="0"/>
              <a:t>C</a:t>
            </a:r>
            <a:r>
              <a:rPr lang="en-US" sz="2400" b="1" dirty="0"/>
              <a:t>;</a:t>
            </a:r>
            <a:r>
              <a:rPr lang="en-US" sz="2400" b="1" dirty="0" smtClean="0"/>
              <a:t> 36,5</a:t>
            </a:r>
            <a:r>
              <a:rPr lang="en-US" sz="2400" b="1" baseline="30000" dirty="0" smtClean="0"/>
              <a:t>o</a:t>
            </a:r>
            <a:r>
              <a:rPr lang="en-US" sz="2400" b="1" dirty="0" smtClean="0"/>
              <a:t>C</a:t>
            </a:r>
            <a:r>
              <a:rPr lang="en-US" sz="2400" b="1" dirty="0"/>
              <a:t>;</a:t>
            </a:r>
            <a:r>
              <a:rPr lang="en-US" sz="2400" b="1" dirty="0" smtClean="0"/>
              <a:t> </a:t>
            </a:r>
            <a:r>
              <a:rPr lang="en-US" sz="2400" b="1" dirty="0"/>
              <a:t>327</a:t>
            </a:r>
            <a:r>
              <a:rPr lang="en-US" sz="2400" b="1" baseline="30000" dirty="0"/>
              <a:t>o</a:t>
            </a:r>
            <a:r>
              <a:rPr lang="en-US" sz="2400" b="1" dirty="0"/>
              <a:t>C</a:t>
            </a:r>
          </a:p>
          <a:p>
            <a:pPr algn="ctr"/>
            <a:r>
              <a:rPr lang="en-US" sz="2400" b="1" dirty="0" err="1"/>
              <a:t>Hãy</a:t>
            </a:r>
            <a:r>
              <a:rPr lang="en-US" sz="2400" b="1" dirty="0"/>
              <a:t> </a:t>
            </a:r>
            <a:r>
              <a:rPr lang="en-US" sz="2400" b="1" dirty="0" err="1"/>
              <a:t>chọn</a:t>
            </a:r>
            <a:r>
              <a:rPr lang="en-US" sz="2400" b="1" dirty="0"/>
              <a:t> </a:t>
            </a:r>
            <a:r>
              <a:rPr lang="en-US" sz="2400" b="1" dirty="0" err="1"/>
              <a:t>nhiệt</a:t>
            </a:r>
            <a:r>
              <a:rPr lang="en-US" sz="2400" b="1" dirty="0"/>
              <a:t> </a:t>
            </a:r>
            <a:r>
              <a:rPr lang="en-US" sz="2400" b="1" dirty="0" err="1"/>
              <a:t>độ</a:t>
            </a:r>
            <a:r>
              <a:rPr lang="en-US" sz="2400" b="1" dirty="0"/>
              <a:t> </a:t>
            </a:r>
            <a:r>
              <a:rPr lang="en-US" sz="2400" b="1" dirty="0" err="1"/>
              <a:t>thích</a:t>
            </a:r>
            <a:r>
              <a:rPr lang="en-US" sz="2400" b="1" dirty="0"/>
              <a:t> </a:t>
            </a:r>
            <a:r>
              <a:rPr lang="en-US" sz="2400" b="1" dirty="0" err="1"/>
              <a:t>hợp</a:t>
            </a:r>
            <a:r>
              <a:rPr lang="en-US" sz="2400" b="1" dirty="0"/>
              <a:t> </a:t>
            </a:r>
            <a:r>
              <a:rPr lang="en-US" sz="2400" b="1" dirty="0" err="1"/>
              <a:t>của</a:t>
            </a:r>
            <a:r>
              <a:rPr lang="en-US" sz="2400" b="1" dirty="0"/>
              <a:t> </a:t>
            </a:r>
            <a:r>
              <a:rPr lang="en-US" sz="2400" b="1" dirty="0" err="1"/>
              <a:t>các</a:t>
            </a:r>
            <a:r>
              <a:rPr lang="en-US" sz="2400" b="1" dirty="0"/>
              <a:t> </a:t>
            </a:r>
            <a:r>
              <a:rPr lang="en-US" sz="2400" b="1" dirty="0" err="1"/>
              <a:t>trường</a:t>
            </a:r>
            <a:r>
              <a:rPr lang="en-US" sz="2400" b="1" dirty="0"/>
              <a:t> </a:t>
            </a:r>
            <a:r>
              <a:rPr lang="en-US" sz="2400" b="1" dirty="0" err="1"/>
              <a:t>hợp</a:t>
            </a:r>
            <a:r>
              <a:rPr lang="en-US" sz="2400" b="1" dirty="0"/>
              <a:t> </a:t>
            </a:r>
            <a:r>
              <a:rPr lang="en-US" sz="2400" b="1" dirty="0" err="1"/>
              <a:t>sau</a:t>
            </a:r>
            <a:r>
              <a:rPr lang="en-US" sz="2400" b="1" dirty="0"/>
              <a:t>? </a:t>
            </a:r>
          </a:p>
        </p:txBody>
      </p:sp>
    </p:spTree>
    <p:extLst>
      <p:ext uri="{BB962C8B-B14F-4D97-AF65-F5344CB8AC3E}">
        <p14:creationId xmlns:p14="http://schemas.microsoft.com/office/powerpoint/2010/main" val="11266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431"/>
        <p:cNvGrpSpPr/>
        <p:nvPr/>
      </p:nvGrpSpPr>
      <p:grpSpPr>
        <a:xfrm>
          <a:off x="0" y="0"/>
          <a:ext cx="0" cy="0"/>
          <a:chOff x="0" y="0"/>
          <a:chExt cx="0" cy="0"/>
        </a:xfrm>
      </p:grpSpPr>
      <p:sp>
        <p:nvSpPr>
          <p:cNvPr id="1437" name="Google Shape;1437;p43"/>
          <p:cNvSpPr/>
          <p:nvPr/>
        </p:nvSpPr>
        <p:spPr>
          <a:xfrm>
            <a:off x="5911699" y="1499642"/>
            <a:ext cx="2765162" cy="2722121"/>
          </a:xfrm>
          <a:prstGeom prst="ellipse">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10553853" flipH="1">
            <a:off x="5942854" y="4249827"/>
            <a:ext cx="2829716" cy="972349"/>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sp>
        <p:nvSpPr>
          <p:cNvPr id="2" name="Title 1"/>
          <p:cNvSpPr>
            <a:spLocks noGrp="1"/>
          </p:cNvSpPr>
          <p:nvPr>
            <p:ph type="title"/>
          </p:nvPr>
        </p:nvSpPr>
        <p:spPr>
          <a:xfrm>
            <a:off x="5722191" y="4384413"/>
            <a:ext cx="3252000" cy="375900"/>
          </a:xfrm>
        </p:spPr>
        <p:txBody>
          <a:bodyPr/>
          <a:lstStyle/>
          <a:p>
            <a:pPr algn="ctr"/>
            <a:r>
              <a:rPr lang="en-US" sz="2000" b="1" dirty="0"/>
              <a:t>Anders Celsius</a:t>
            </a:r>
            <a:br>
              <a:rPr lang="en-US" sz="2000" b="1" dirty="0"/>
            </a:br>
            <a:r>
              <a:rPr lang="en-US" sz="2000" b="1" dirty="0"/>
              <a:t>(1701-1744)</a:t>
            </a:r>
            <a:br>
              <a:rPr lang="en-US" sz="2000" b="1" dirty="0"/>
            </a:br>
            <a:endParaRPr lang="en-US" sz="2000" dirty="0"/>
          </a:p>
        </p:txBody>
      </p:sp>
      <p:sp>
        <p:nvSpPr>
          <p:cNvPr id="397" name="Rectangle 3" descr="Papyrus"/>
          <p:cNvSpPr>
            <a:spLocks noChangeArrowheads="1"/>
          </p:cNvSpPr>
          <p:nvPr/>
        </p:nvSpPr>
        <p:spPr bwMode="auto">
          <a:xfrm rot="2700000" flipV="1">
            <a:off x="3653921" y="2815680"/>
            <a:ext cx="457200" cy="1096962"/>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contourClr>
              <a:srgbClr val="FFFFFF"/>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nvGrpSpPr>
          <p:cNvPr id="398" name="Group 4"/>
          <p:cNvGrpSpPr>
            <a:grpSpLocks/>
          </p:cNvGrpSpPr>
          <p:nvPr/>
        </p:nvGrpSpPr>
        <p:grpSpPr bwMode="auto">
          <a:xfrm>
            <a:off x="1253621" y="1598067"/>
            <a:ext cx="1962150" cy="3295650"/>
            <a:chOff x="2484" y="1506"/>
            <a:chExt cx="1236" cy="2076"/>
          </a:xfrm>
        </p:grpSpPr>
        <p:sp>
          <p:nvSpPr>
            <p:cNvPr id="399" name="AutoShape 5">
              <a:extLst>
                <a:ext uri="{FF2B5EF4-FFF2-40B4-BE49-F238E27FC236}">
                  <a16:creationId xmlns:a16="http://schemas.microsoft.com/office/drawing/2014/main" id="{58AC8BC6-3B86-914A-9B85-3FD2CD0CB546}"/>
                </a:ext>
              </a:extLst>
            </p:cNvPr>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00" name="AutoShape 6">
              <a:extLst>
                <a:ext uri="{FF2B5EF4-FFF2-40B4-BE49-F238E27FC236}">
                  <a16:creationId xmlns:a16="http://schemas.microsoft.com/office/drawing/2014/main" id="{DB4B1502-727A-9249-935C-8734E8D066D3}"/>
                </a:ext>
              </a:extLst>
            </p:cNvPr>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01" name="Rectangle 7"/>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02" name="Rectangle 8"/>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03" name="Rectangle 9"/>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04" name="Rectangle 10"/>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contourClr>
                <a:srgbClr val="2C2C2C"/>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05" name="AutoShape 11"/>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4" rev="0"/>
              </a:camera>
              <a:lightRig rig="legacyFlat3" dir="b"/>
            </a:scene3d>
            <a:sp3d prstMaterial="legacyMatte">
              <a:bevelT w="13500" h="13500" prst="angle"/>
              <a:bevelB w="13500" h="13500" prst="angle"/>
              <a:extrusionClr>
                <a:schemeClr val="bg1"/>
              </a:extrusionClr>
              <a:contourClr>
                <a:schemeClr val="bg1"/>
              </a:contourClr>
            </a:sp3d>
          </p:spPr>
          <p:txBody>
            <a:bodyPr wrap="none" anchor="ctr">
              <a:flatTx/>
            </a:bodyPr>
            <a:lstStyle/>
            <a:p>
              <a:endParaRPr lang="en-US"/>
            </a:p>
          </p:txBody>
        </p:sp>
        <p:sp>
          <p:nvSpPr>
            <p:cNvPr id="406" name="AutoShape 12">
              <a:extLst>
                <a:ext uri="{FF2B5EF4-FFF2-40B4-BE49-F238E27FC236}">
                  <a16:creationId xmlns:a16="http://schemas.microsoft.com/office/drawing/2014/main" id="{890DF588-1694-6E4F-9023-09349C20CC9F}"/>
                </a:ext>
              </a:extLst>
            </p:cNvPr>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07" name="AutoShape 13">
              <a:extLst>
                <a:ext uri="{FF2B5EF4-FFF2-40B4-BE49-F238E27FC236}">
                  <a16:creationId xmlns:a16="http://schemas.microsoft.com/office/drawing/2014/main" id="{2F4FF67B-1F8C-1244-8D38-DF0C6CCE091A}"/>
                </a:ext>
              </a:extLst>
            </p:cNvPr>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08" name="Rectangle 14"/>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contourClr>
                <a:srgbClr val="5F5F5F"/>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09" name="AutoShape 15">
              <a:extLst>
                <a:ext uri="{FF2B5EF4-FFF2-40B4-BE49-F238E27FC236}">
                  <a16:creationId xmlns:a16="http://schemas.microsoft.com/office/drawing/2014/main" id="{AFA4BB3E-CB98-8549-A850-8AF90217D68B}"/>
                </a:ext>
              </a:extLst>
            </p:cNvPr>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10" name="AutoShape 16">
              <a:extLst>
                <a:ext uri="{FF2B5EF4-FFF2-40B4-BE49-F238E27FC236}">
                  <a16:creationId xmlns:a16="http://schemas.microsoft.com/office/drawing/2014/main" id="{9F6F4AB7-B1CD-674C-A965-7FE63BA8F8B7}"/>
                </a:ext>
              </a:extLst>
            </p:cNvPr>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11" name="Rectangle 17"/>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contourClr>
                <a:srgbClr val="5F5F5F"/>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12" name="AutoShape 18">
              <a:extLst>
                <a:ext uri="{FF2B5EF4-FFF2-40B4-BE49-F238E27FC236}">
                  <a16:creationId xmlns:a16="http://schemas.microsoft.com/office/drawing/2014/main" id="{90F6BD47-9169-4D43-A415-92A755787EDA}"/>
                </a:ext>
              </a:extLst>
            </p:cNvPr>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13" name="AutoShape 19">
              <a:extLst>
                <a:ext uri="{FF2B5EF4-FFF2-40B4-BE49-F238E27FC236}">
                  <a16:creationId xmlns:a16="http://schemas.microsoft.com/office/drawing/2014/main" id="{0082F63B-349C-E341-B784-451746FF60E9}"/>
                </a:ext>
              </a:extLst>
            </p:cNvPr>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14" name="Oval 20"/>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15" name="AutoShape 21"/>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16" name="Oval 22"/>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17" name="AutoShape 23"/>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grpSp>
        <p:nvGrpSpPr>
          <p:cNvPr id="418" name="Group 24"/>
          <p:cNvGrpSpPr>
            <a:grpSpLocks/>
          </p:cNvGrpSpPr>
          <p:nvPr/>
        </p:nvGrpSpPr>
        <p:grpSpPr bwMode="auto">
          <a:xfrm>
            <a:off x="358271" y="4144417"/>
            <a:ext cx="636588" cy="930275"/>
            <a:chOff x="4080" y="2352"/>
            <a:chExt cx="334" cy="488"/>
          </a:xfrm>
        </p:grpSpPr>
        <p:sp>
          <p:nvSpPr>
            <p:cNvPr id="419" name="Oval 25"/>
            <p:cNvSpPr>
              <a:spLocks noChangeArrowheads="1"/>
            </p:cNvSpPr>
            <p:nvPr/>
          </p:nvSpPr>
          <p:spPr bwMode="auto">
            <a:xfrm>
              <a:off x="4080" y="2385"/>
              <a:ext cx="334" cy="122"/>
            </a:xfrm>
            <a:prstGeom prst="ellipse">
              <a:avLst/>
            </a:pr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20" name="Freeform 26"/>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p>
          </p:txBody>
        </p:sp>
        <p:sp>
          <p:nvSpPr>
            <p:cNvPr id="421" name="AutoShape 27"/>
            <p:cNvSpPr>
              <a:spLocks noChangeArrowheads="1"/>
            </p:cNvSpPr>
            <p:nvPr/>
          </p:nvSpPr>
          <p:spPr bwMode="auto">
            <a:xfrm flipV="1">
              <a:off x="4095" y="2393"/>
              <a:ext cx="304" cy="447"/>
            </a:xfrm>
            <a:prstGeom prst="can">
              <a:avLst>
                <a:gd name="adj" fmla="val 30790"/>
              </a:avLst>
            </a:prstGeom>
            <a:solidFill>
              <a:srgbClr val="BBE0E3">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22" name="AutoShape 28">
              <a:extLst>
                <a:ext uri="{FF2B5EF4-FFF2-40B4-BE49-F238E27FC236}">
                  <a16:creationId xmlns:a16="http://schemas.microsoft.com/office/drawing/2014/main" id="{715FA618-B86F-0B41-8362-794C918DED46}"/>
                </a:ext>
              </a:extLst>
            </p:cNvPr>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423" name="Oval 29">
              <a:extLst>
                <a:ext uri="{FF2B5EF4-FFF2-40B4-BE49-F238E27FC236}">
                  <a16:creationId xmlns:a16="http://schemas.microsoft.com/office/drawing/2014/main" id="{1E2191D5-585F-7240-B42D-7EDF71A7BB9F}"/>
                </a:ext>
              </a:extLst>
            </p:cNvPr>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24" name="Freeform 30"/>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1"/>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Oval 32"/>
            <p:cNvSpPr>
              <a:spLocks noChangeArrowheads="1"/>
            </p:cNvSpPr>
            <p:nvPr/>
          </p:nvSpPr>
          <p:spPr bwMode="auto">
            <a:xfrm>
              <a:off x="4128" y="2748"/>
              <a:ext cx="241" cy="88"/>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27" name="Arc 33"/>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8" name="Arc 34"/>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9" name="Freeform 35"/>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30" name="Freeform 36"/>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p>
          </p:txBody>
        </p:sp>
        <p:sp>
          <p:nvSpPr>
            <p:cNvPr id="431" name="Freeform 37"/>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p>
          </p:txBody>
        </p:sp>
        <p:sp>
          <p:nvSpPr>
            <p:cNvPr id="432" name="Freeform 38"/>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33" name="Freeform 39"/>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p>
          </p:txBody>
        </p:sp>
        <p:sp>
          <p:nvSpPr>
            <p:cNvPr id="434" name="Freeform 40"/>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p>
          </p:txBody>
        </p:sp>
        <p:sp>
          <p:nvSpPr>
            <p:cNvPr id="435" name="Freeform 41"/>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36" name="Freeform 42"/>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37" name="Freeform 43"/>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38" name="Freeform 44"/>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39" name="Freeform 45"/>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40" name="Freeform 46"/>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grpSp>
          <p:nvGrpSpPr>
            <p:cNvPr id="441" name="Group 47"/>
            <p:cNvGrpSpPr>
              <a:grpSpLocks/>
            </p:cNvGrpSpPr>
            <p:nvPr/>
          </p:nvGrpSpPr>
          <p:grpSpPr bwMode="auto">
            <a:xfrm>
              <a:off x="4123" y="2538"/>
              <a:ext cx="30" cy="221"/>
              <a:chOff x="3120" y="3306"/>
              <a:chExt cx="38" cy="277"/>
            </a:xfrm>
          </p:grpSpPr>
          <p:sp>
            <p:nvSpPr>
              <p:cNvPr id="449" name="Line 48"/>
              <p:cNvSpPr>
                <a:spLocks noChangeShapeType="1"/>
              </p:cNvSpPr>
              <p:nvPr/>
            </p:nvSpPr>
            <p:spPr bwMode="auto">
              <a:xfrm>
                <a:off x="3120" y="3306"/>
                <a:ext cx="0" cy="27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 name="Line 49"/>
              <p:cNvSpPr>
                <a:spLocks noChangeShapeType="1"/>
              </p:cNvSpPr>
              <p:nvPr/>
            </p:nvSpPr>
            <p:spPr bwMode="auto">
              <a:xfrm rot="-9600000">
                <a:off x="3123" y="3583"/>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 name="Line 50"/>
              <p:cNvSpPr>
                <a:spLocks noChangeShapeType="1"/>
              </p:cNvSpPr>
              <p:nvPr/>
            </p:nvSpPr>
            <p:spPr bwMode="auto">
              <a:xfrm rot="-9600000">
                <a:off x="3123" y="3448"/>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 name="Line 51"/>
              <p:cNvSpPr>
                <a:spLocks noChangeShapeType="1"/>
              </p:cNvSpPr>
              <p:nvPr/>
            </p:nvSpPr>
            <p:spPr bwMode="auto">
              <a:xfrm rot="-9600000">
                <a:off x="3123" y="331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 name="Line 52"/>
              <p:cNvSpPr>
                <a:spLocks noChangeShapeType="1"/>
              </p:cNvSpPr>
              <p:nvPr/>
            </p:nvSpPr>
            <p:spPr bwMode="auto">
              <a:xfrm rot="-9600000">
                <a:off x="3120" y="3356"/>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 name="Line 53"/>
              <p:cNvSpPr>
                <a:spLocks noChangeShapeType="1"/>
              </p:cNvSpPr>
              <p:nvPr/>
            </p:nvSpPr>
            <p:spPr bwMode="auto">
              <a:xfrm rot="-9600000">
                <a:off x="3120" y="3404"/>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 name="Line 54"/>
              <p:cNvSpPr>
                <a:spLocks noChangeShapeType="1"/>
              </p:cNvSpPr>
              <p:nvPr/>
            </p:nvSpPr>
            <p:spPr bwMode="auto">
              <a:xfrm rot="-9600000">
                <a:off x="3120" y="3491"/>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6" name="Line 55"/>
              <p:cNvSpPr>
                <a:spLocks noChangeShapeType="1"/>
              </p:cNvSpPr>
              <p:nvPr/>
            </p:nvSpPr>
            <p:spPr bwMode="auto">
              <a:xfrm rot="-9600000">
                <a:off x="3120" y="3539"/>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2" name="Freeform 56"/>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p>
          </p:txBody>
        </p:sp>
        <p:sp>
          <p:nvSpPr>
            <p:cNvPr id="443" name="Freeform 57"/>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444" name="Freeform 58"/>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p>
          </p:txBody>
        </p:sp>
        <p:sp>
          <p:nvSpPr>
            <p:cNvPr id="445" name="Freeform 59"/>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p>
          </p:txBody>
        </p:sp>
        <p:sp>
          <p:nvSpPr>
            <p:cNvPr id="446" name="Freeform 60"/>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p>
          </p:txBody>
        </p:sp>
        <p:sp>
          <p:nvSpPr>
            <p:cNvPr id="447" name="Freeform 61"/>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p>
          </p:txBody>
        </p:sp>
        <p:sp>
          <p:nvSpPr>
            <p:cNvPr id="448" name="Arc 62"/>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57" name="Group 63"/>
          <p:cNvGrpSpPr>
            <a:grpSpLocks/>
          </p:cNvGrpSpPr>
          <p:nvPr/>
        </p:nvGrpSpPr>
        <p:grpSpPr bwMode="auto">
          <a:xfrm>
            <a:off x="567821" y="-316458"/>
            <a:ext cx="152400" cy="3338513"/>
            <a:chOff x="708" y="528"/>
            <a:chExt cx="96" cy="2103"/>
          </a:xfrm>
        </p:grpSpPr>
        <p:sp>
          <p:nvSpPr>
            <p:cNvPr id="458" name="AutoShape 64">
              <a:extLst>
                <a:ext uri="{FF2B5EF4-FFF2-40B4-BE49-F238E27FC236}">
                  <a16:creationId xmlns:a16="http://schemas.microsoft.com/office/drawing/2014/main" id="{08DD6B59-D2B0-6849-A168-4968017E2155}"/>
                </a:ext>
              </a:extLst>
            </p:cNvPr>
            <p:cNvSpPr>
              <a:spLocks noChangeArrowheads="1"/>
            </p:cNvSpPr>
            <p:nvPr/>
          </p:nvSpPr>
          <p:spPr bwMode="auto">
            <a:xfrm>
              <a:off x="70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459" name="Freeform 65">
              <a:extLst>
                <a:ext uri="{FF2B5EF4-FFF2-40B4-BE49-F238E27FC236}">
                  <a16:creationId xmlns:a16="http://schemas.microsoft.com/office/drawing/2014/main" id="{D57744FC-6F1B-6B4D-AB95-9B8464AD7536}"/>
                </a:ext>
              </a:extLst>
            </p:cNvPr>
            <p:cNvSpPr>
              <a:spLocks/>
            </p:cNvSpPr>
            <p:nvPr/>
          </p:nvSpPr>
          <p:spPr bwMode="auto">
            <a:xfrm>
              <a:off x="70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eaLnBrk="1" hangingPunct="1">
                <a:defRPr/>
              </a:pPr>
              <a:endParaRPr lang="en-US">
                <a:cs typeface="Arial" charset="0"/>
              </a:endParaRPr>
            </a:p>
          </p:txBody>
        </p:sp>
        <p:sp>
          <p:nvSpPr>
            <p:cNvPr id="460" name="Line 66"/>
            <p:cNvSpPr>
              <a:spLocks noChangeShapeType="1"/>
            </p:cNvSpPr>
            <p:nvPr/>
          </p:nvSpPr>
          <p:spPr bwMode="auto">
            <a:xfrm>
              <a:off x="756" y="1752"/>
              <a:ext cx="0" cy="74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 name="Line 67"/>
            <p:cNvSpPr>
              <a:spLocks noChangeShapeType="1"/>
            </p:cNvSpPr>
            <p:nvPr/>
          </p:nvSpPr>
          <p:spPr bwMode="auto">
            <a:xfrm>
              <a:off x="756" y="696"/>
              <a:ext cx="0" cy="105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 name="Freeform 68"/>
            <p:cNvSpPr>
              <a:spLocks/>
            </p:cNvSpPr>
            <p:nvPr/>
          </p:nvSpPr>
          <p:spPr bwMode="auto">
            <a:xfrm>
              <a:off x="73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grpSp>
        <p:nvGrpSpPr>
          <p:cNvPr id="463" name="Group 69"/>
          <p:cNvGrpSpPr>
            <a:grpSpLocks/>
          </p:cNvGrpSpPr>
          <p:nvPr/>
        </p:nvGrpSpPr>
        <p:grpSpPr bwMode="auto">
          <a:xfrm>
            <a:off x="3807909" y="3779292"/>
            <a:ext cx="749300" cy="1314450"/>
            <a:chOff x="4236" y="2913"/>
            <a:chExt cx="472" cy="828"/>
          </a:xfrm>
        </p:grpSpPr>
        <p:sp>
          <p:nvSpPr>
            <p:cNvPr id="464"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65"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66" name="Oval 72"/>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67" name="Oval 73"/>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68" name="Freeform 74"/>
            <p:cNvSpPr>
              <a:spLocks/>
            </p:cNvSpPr>
            <p:nvPr/>
          </p:nvSpPr>
          <p:spPr bwMode="auto">
            <a:xfrm flipH="1">
              <a:off x="4532" y="3344"/>
              <a:ext cx="47" cy="92"/>
            </a:xfrm>
            <a:custGeom>
              <a:avLst/>
              <a:gdLst>
                <a:gd name="T0" fmla="*/ 33 w 48"/>
                <a:gd name="T1" fmla="*/ 0 h 144"/>
                <a:gd name="T2" fmla="*/ 33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75"/>
            <p:cNvSpPr>
              <a:spLocks/>
            </p:cNvSpPr>
            <p:nvPr/>
          </p:nvSpPr>
          <p:spPr bwMode="auto">
            <a:xfrm>
              <a:off x="4356" y="3345"/>
              <a:ext cx="47" cy="92"/>
            </a:xfrm>
            <a:custGeom>
              <a:avLst/>
              <a:gdLst>
                <a:gd name="T0" fmla="*/ 33 w 48"/>
                <a:gd name="T1" fmla="*/ 0 h 144"/>
                <a:gd name="T2" fmla="*/ 33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AutoShape 76"/>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71" name="Freeform 77"/>
            <p:cNvSpPr>
              <a:spLocks/>
            </p:cNvSpPr>
            <p:nvPr/>
          </p:nvSpPr>
          <p:spPr bwMode="auto">
            <a:xfrm>
              <a:off x="4371" y="3357"/>
              <a:ext cx="231" cy="370"/>
            </a:xfrm>
            <a:custGeom>
              <a:avLst/>
              <a:gdLst>
                <a:gd name="T0" fmla="*/ 4 w 288"/>
                <a:gd name="T1" fmla="*/ 0 h 462"/>
                <a:gd name="T2" fmla="*/ 5 w 288"/>
                <a:gd name="T3" fmla="*/ 4 h 462"/>
                <a:gd name="T4" fmla="*/ 6 w 288"/>
                <a:gd name="T5" fmla="*/ 7 h 462"/>
                <a:gd name="T6" fmla="*/ 10 w 288"/>
                <a:gd name="T7" fmla="*/ 12 h 462"/>
                <a:gd name="T8" fmla="*/ 4 w 288"/>
                <a:gd name="T9" fmla="*/ 15 h 462"/>
                <a:gd name="T10" fmla="*/ 2 w 288"/>
                <a:gd name="T11" fmla="*/ 14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Arc 78">
              <a:extLst>
                <a:ext uri="{FF2B5EF4-FFF2-40B4-BE49-F238E27FC236}">
                  <a16:creationId xmlns:a16="http://schemas.microsoft.com/office/drawing/2014/main" id="{28D6BF9A-D484-3C48-9701-C41C960EEA31}"/>
                </a:ext>
              </a:extLst>
            </p:cNvPr>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p:spPr>
          <p:txBody>
            <a:bodyPr wrap="none" anchor="ctr"/>
            <a:lstStyle/>
            <a:p>
              <a:pPr eaLnBrk="1" hangingPunct="1">
                <a:defRPr/>
              </a:pPr>
              <a:endParaRPr lang="en-US">
                <a:cs typeface="Arial" charset="0"/>
              </a:endParaRPr>
            </a:p>
          </p:txBody>
        </p:sp>
        <p:sp>
          <p:nvSpPr>
            <p:cNvPr id="473" name="Arc 79"/>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4" name="Oval 80"/>
            <p:cNvSpPr>
              <a:spLocks noChangeArrowheads="1"/>
            </p:cNvSpPr>
            <p:nvPr/>
          </p:nvSpPr>
          <p:spPr bwMode="auto">
            <a:xfrm>
              <a:off x="4394" y="3258"/>
              <a:ext cx="149" cy="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75" name="Arc 81"/>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6" name="Arc 82"/>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7" name="Arc 83"/>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8" name="Arc 84"/>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9" name="AutoShape 85"/>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0" name="Arc 86"/>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 name="Line 87"/>
            <p:cNvSpPr>
              <a:spLocks noChangeShapeType="1"/>
            </p:cNvSpPr>
            <p:nvPr/>
          </p:nvSpPr>
          <p:spPr bwMode="auto">
            <a:xfrm>
              <a:off x="4422" y="3282"/>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 name="Line 88"/>
            <p:cNvSpPr>
              <a:spLocks noChangeShapeType="1"/>
            </p:cNvSpPr>
            <p:nvPr/>
          </p:nvSpPr>
          <p:spPr bwMode="auto">
            <a:xfrm>
              <a:off x="4514" y="3280"/>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 name="Freeform 89">
              <a:extLst>
                <a:ext uri="{FF2B5EF4-FFF2-40B4-BE49-F238E27FC236}">
                  <a16:creationId xmlns:a16="http://schemas.microsoft.com/office/drawing/2014/main" id="{EF1B6672-91B6-BA4C-BDE6-40C0C87C5EBD}"/>
                </a:ext>
              </a:extLst>
            </p:cNvPr>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p:spPr>
          <p:txBody>
            <a:bodyPr/>
            <a:lstStyle/>
            <a:p>
              <a:pPr eaLnBrk="1" hangingPunct="1">
                <a:defRPr/>
              </a:pPr>
              <a:endParaRPr lang="en-US">
                <a:cs typeface="Arial" charset="0"/>
              </a:endParaRPr>
            </a:p>
          </p:txBody>
        </p:sp>
        <p:pic>
          <p:nvPicPr>
            <p:cNvPr id="484" name="Picture 90" descr="Lua do cle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83" y="2913"/>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5" name="AutoShape 91"/>
          <p:cNvSpPr>
            <a:spLocks noChangeArrowheads="1"/>
          </p:cNvSpPr>
          <p:nvPr/>
        </p:nvSpPr>
        <p:spPr bwMode="auto">
          <a:xfrm>
            <a:off x="2099759" y="3293517"/>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p>
        </p:txBody>
      </p:sp>
      <p:sp>
        <p:nvSpPr>
          <p:cNvPr id="486" name="Oval 92"/>
          <p:cNvSpPr>
            <a:spLocks noChangeArrowheads="1"/>
          </p:cNvSpPr>
          <p:nvPr/>
        </p:nvSpPr>
        <p:spPr bwMode="auto">
          <a:xfrm>
            <a:off x="1901321" y="2683917"/>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87" name="AutoShape 93">
            <a:extLst>
              <a:ext uri="{FF2B5EF4-FFF2-40B4-BE49-F238E27FC236}">
                <a16:creationId xmlns:a16="http://schemas.microsoft.com/office/drawing/2014/main" id="{975110E5-DC21-3247-9E73-301455FB6ED8}"/>
              </a:ext>
            </a:extLst>
          </p:cNvPr>
          <p:cNvSpPr>
            <a:spLocks noChangeArrowheads="1"/>
          </p:cNvSpPr>
          <p:nvPr/>
        </p:nvSpPr>
        <p:spPr bwMode="auto">
          <a:xfrm>
            <a:off x="2229934" y="2304505"/>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488" name="Freeform 94"/>
          <p:cNvSpPr>
            <a:spLocks/>
          </p:cNvSpPr>
          <p:nvPr/>
        </p:nvSpPr>
        <p:spPr bwMode="auto">
          <a:xfrm flipH="1">
            <a:off x="2512509" y="2498180"/>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95"/>
          <p:cNvSpPr>
            <a:spLocks/>
          </p:cNvSpPr>
          <p:nvPr/>
        </p:nvSpPr>
        <p:spPr bwMode="auto">
          <a:xfrm>
            <a:off x="2177546" y="2498180"/>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Arc 96">
            <a:extLst>
              <a:ext uri="{FF2B5EF4-FFF2-40B4-BE49-F238E27FC236}">
                <a16:creationId xmlns:a16="http://schemas.microsoft.com/office/drawing/2014/main" id="{FB3056CF-2B5F-714B-A924-6AF4ADA5818B}"/>
              </a:ext>
            </a:extLst>
          </p:cNvPr>
          <p:cNvSpPr>
            <a:spLocks/>
          </p:cNvSpPr>
          <p:nvPr/>
        </p:nvSpPr>
        <p:spPr bwMode="auto">
          <a:xfrm flipV="1">
            <a:off x="2202946" y="2369592"/>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eaLnBrk="1" hangingPunct="1">
              <a:defRPr/>
            </a:pPr>
            <a:endParaRPr lang="en-US">
              <a:cs typeface="Arial" charset="0"/>
            </a:endParaRPr>
          </a:p>
        </p:txBody>
      </p:sp>
      <p:sp>
        <p:nvSpPr>
          <p:cNvPr id="491" name="Oval 97"/>
          <p:cNvSpPr>
            <a:spLocks noChangeArrowheads="1"/>
          </p:cNvSpPr>
          <p:nvPr/>
        </p:nvSpPr>
        <p:spPr bwMode="auto">
          <a:xfrm>
            <a:off x="2202946" y="2336255"/>
            <a:ext cx="352425" cy="230187"/>
          </a:xfrm>
          <a:prstGeom prst="ellipse">
            <a:avLst/>
          </a:prstGeom>
          <a:solidFill>
            <a:schemeClr val="bg1"/>
          </a:solidFill>
          <a:ln w="9525">
            <a:solidFill>
              <a:srgbClr val="3399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92" name="AutoShape 98"/>
          <p:cNvSpPr>
            <a:spLocks noChangeArrowheads="1"/>
          </p:cNvSpPr>
          <p:nvPr/>
        </p:nvSpPr>
        <p:spPr bwMode="auto">
          <a:xfrm>
            <a:off x="2426784" y="2479130"/>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93" name="Arc 99"/>
          <p:cNvSpPr>
            <a:spLocks/>
          </p:cNvSpPr>
          <p:nvPr/>
        </p:nvSpPr>
        <p:spPr bwMode="auto">
          <a:xfrm flipV="1">
            <a:off x="2234696" y="2355305"/>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p>
        </p:txBody>
      </p:sp>
      <p:sp>
        <p:nvSpPr>
          <p:cNvPr id="494" name="Oval 100"/>
          <p:cNvSpPr>
            <a:spLocks noChangeArrowheads="1"/>
          </p:cNvSpPr>
          <p:nvPr/>
        </p:nvSpPr>
        <p:spPr bwMode="auto">
          <a:xfrm>
            <a:off x="2234696" y="2333080"/>
            <a:ext cx="293688" cy="190500"/>
          </a:xfrm>
          <a:prstGeom prst="ellipse">
            <a:avLst/>
          </a:prstGeom>
          <a:solidFill>
            <a:srgbClr val="FF6600"/>
          </a:solidFill>
          <a:ln w="3175">
            <a:solidFill>
              <a:srgbClr val="990033"/>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95" name="Oval 101"/>
          <p:cNvSpPr>
            <a:spLocks noChangeArrowheads="1"/>
          </p:cNvSpPr>
          <p:nvPr/>
        </p:nvSpPr>
        <p:spPr bwMode="auto">
          <a:xfrm>
            <a:off x="2296609" y="2402930"/>
            <a:ext cx="55562" cy="36512"/>
          </a:xfrm>
          <a:prstGeom prst="ellipse">
            <a:avLst/>
          </a:prstGeom>
          <a:solidFill>
            <a:srgbClr val="4D4D4D"/>
          </a:solidFill>
          <a:ln w="317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496" name="Oval 102"/>
          <p:cNvSpPr>
            <a:spLocks noChangeArrowheads="1"/>
          </p:cNvSpPr>
          <p:nvPr/>
        </p:nvSpPr>
        <p:spPr bwMode="auto">
          <a:xfrm>
            <a:off x="1896559" y="2855367"/>
            <a:ext cx="968375" cy="630238"/>
          </a:xfrm>
          <a:prstGeom prst="ellipse">
            <a:avLst/>
          </a:prstGeom>
          <a:solidFill>
            <a:srgbClr val="FFFFFF">
              <a:alpha val="30196"/>
            </a:srgbClr>
          </a:solidFill>
          <a:ln w="3175">
            <a:solidFill>
              <a:srgbClr val="6699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2000"/>
          </a:p>
        </p:txBody>
      </p:sp>
      <p:grpSp>
        <p:nvGrpSpPr>
          <p:cNvPr id="497" name="Group 103"/>
          <p:cNvGrpSpPr>
            <a:grpSpLocks/>
          </p:cNvGrpSpPr>
          <p:nvPr/>
        </p:nvGrpSpPr>
        <p:grpSpPr bwMode="auto">
          <a:xfrm rot="4952512">
            <a:off x="3861883" y="4666705"/>
            <a:ext cx="1190625" cy="882650"/>
            <a:chOff x="3765" y="1482"/>
            <a:chExt cx="750" cy="556"/>
          </a:xfrm>
        </p:grpSpPr>
        <p:sp>
          <p:nvSpPr>
            <p:cNvPr id="498" name="Freeform 104"/>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2 w 268"/>
                <a:gd name="T17" fmla="*/ 1 h 334"/>
                <a:gd name="T18" fmla="*/ 2 w 268"/>
                <a:gd name="T19" fmla="*/ 1 h 334"/>
                <a:gd name="T20" fmla="*/ 2 w 268"/>
                <a:gd name="T21" fmla="*/ 1 h 334"/>
                <a:gd name="T22" fmla="*/ 2 w 268"/>
                <a:gd name="T23" fmla="*/ 1 h 334"/>
                <a:gd name="T24" fmla="*/ 3 w 268"/>
                <a:gd name="T25" fmla="*/ 1 h 334"/>
                <a:gd name="T26" fmla="*/ 3 w 268"/>
                <a:gd name="T27" fmla="*/ 1 h 334"/>
                <a:gd name="T28" fmla="*/ 3 w 268"/>
                <a:gd name="T29" fmla="*/ 1 h 334"/>
                <a:gd name="T30" fmla="*/ 3 w 268"/>
                <a:gd name="T31" fmla="*/ 1 h 334"/>
                <a:gd name="T32" fmla="*/ 3 w 268"/>
                <a:gd name="T33" fmla="*/ 1 h 334"/>
                <a:gd name="T34" fmla="*/ 3 w 268"/>
                <a:gd name="T35" fmla="*/ 1 h 334"/>
                <a:gd name="T36" fmla="*/ 2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p>
          </p:txBody>
        </p:sp>
        <p:sp>
          <p:nvSpPr>
            <p:cNvPr id="499" name="Freeform 105"/>
            <p:cNvSpPr>
              <a:spLocks/>
            </p:cNvSpPr>
            <p:nvPr/>
          </p:nvSpPr>
          <p:spPr bwMode="auto">
            <a:xfrm rot="-5668726">
              <a:off x="3848" y="1471"/>
              <a:ext cx="484" cy="650"/>
            </a:xfrm>
            <a:custGeom>
              <a:avLst/>
              <a:gdLst>
                <a:gd name="T0" fmla="*/ 3 w 651"/>
                <a:gd name="T1" fmla="*/ 2 h 934"/>
                <a:gd name="T2" fmla="*/ 2 w 651"/>
                <a:gd name="T3" fmla="*/ 2 h 934"/>
                <a:gd name="T4" fmla="*/ 1 w 651"/>
                <a:gd name="T5" fmla="*/ 2 h 934"/>
                <a:gd name="T6" fmla="*/ 1 w 651"/>
                <a:gd name="T7" fmla="*/ 2 h 934"/>
                <a:gd name="T8" fmla="*/ 1 w 651"/>
                <a:gd name="T9" fmla="*/ 2 h 934"/>
                <a:gd name="T10" fmla="*/ 1 w 651"/>
                <a:gd name="T11" fmla="*/ 2 h 934"/>
                <a:gd name="T12" fmla="*/ 1 w 651"/>
                <a:gd name="T13" fmla="*/ 2 h 934"/>
                <a:gd name="T14" fmla="*/ 1 w 651"/>
                <a:gd name="T15" fmla="*/ 2 h 934"/>
                <a:gd name="T16" fmla="*/ 1 w 651"/>
                <a:gd name="T17" fmla="*/ 2 h 934"/>
                <a:gd name="T18" fmla="*/ 1 w 651"/>
                <a:gd name="T19" fmla="*/ 2 h 934"/>
                <a:gd name="T20" fmla="*/ 1 w 651"/>
                <a:gd name="T21" fmla="*/ 3 h 934"/>
                <a:gd name="T22" fmla="*/ 2 w 651"/>
                <a:gd name="T23" fmla="*/ 3 h 934"/>
                <a:gd name="T24" fmla="*/ 3 w 651"/>
                <a:gd name="T25" fmla="*/ 3 h 934"/>
                <a:gd name="T26" fmla="*/ 4 w 651"/>
                <a:gd name="T27" fmla="*/ 3 h 934"/>
                <a:gd name="T28" fmla="*/ 4 w 651"/>
                <a:gd name="T29" fmla="*/ 4 h 934"/>
                <a:gd name="T30" fmla="*/ 4 w 651"/>
                <a:gd name="T31" fmla="*/ 4 h 934"/>
                <a:gd name="T32" fmla="*/ 4 w 651"/>
                <a:gd name="T33" fmla="*/ 4 h 934"/>
                <a:gd name="T34" fmla="*/ 5 w 651"/>
                <a:gd name="T35" fmla="*/ 4 h 934"/>
                <a:gd name="T36" fmla="*/ 5 w 651"/>
                <a:gd name="T37" fmla="*/ 4 h 934"/>
                <a:gd name="T38" fmla="*/ 5 w 651"/>
                <a:gd name="T39" fmla="*/ 4 h 934"/>
                <a:gd name="T40" fmla="*/ 7 w 651"/>
                <a:gd name="T41" fmla="*/ 3 h 934"/>
                <a:gd name="T42" fmla="*/ 7 w 651"/>
                <a:gd name="T43" fmla="*/ 3 h 934"/>
                <a:gd name="T44" fmla="*/ 7 w 651"/>
                <a:gd name="T45" fmla="*/ 3 h 934"/>
                <a:gd name="T46" fmla="*/ 7 w 651"/>
                <a:gd name="T47" fmla="*/ 3 h 934"/>
                <a:gd name="T48" fmla="*/ 7 w 651"/>
                <a:gd name="T49" fmla="*/ 3 h 934"/>
                <a:gd name="T50" fmla="*/ 7 w 651"/>
                <a:gd name="T51" fmla="*/ 3 h 934"/>
                <a:gd name="T52" fmla="*/ 7 w 651"/>
                <a:gd name="T53" fmla="*/ 2 h 934"/>
                <a:gd name="T54" fmla="*/ 7 w 651"/>
                <a:gd name="T55" fmla="*/ 2 h 934"/>
                <a:gd name="T56" fmla="*/ 7 w 651"/>
                <a:gd name="T57" fmla="*/ 1 h 934"/>
                <a:gd name="T58" fmla="*/ 7 w 651"/>
                <a:gd name="T59" fmla="*/ 1 h 934"/>
                <a:gd name="T60" fmla="*/ 7 w 651"/>
                <a:gd name="T61" fmla="*/ 1 h 934"/>
                <a:gd name="T62" fmla="*/ 7 w 651"/>
                <a:gd name="T63" fmla="*/ 1 h 934"/>
                <a:gd name="T64" fmla="*/ 5 w 651"/>
                <a:gd name="T65" fmla="*/ 1 h 934"/>
                <a:gd name="T66" fmla="*/ 5 w 651"/>
                <a:gd name="T67" fmla="*/ 1 h 934"/>
                <a:gd name="T68" fmla="*/ 5 w 651"/>
                <a:gd name="T69" fmla="*/ 1 h 934"/>
                <a:gd name="T70" fmla="*/ 4 w 651"/>
                <a:gd name="T71" fmla="*/ 1 h 934"/>
                <a:gd name="T72" fmla="*/ 4 w 651"/>
                <a:gd name="T73" fmla="*/ 1 h 934"/>
                <a:gd name="T74" fmla="*/ 4 w 651"/>
                <a:gd name="T75" fmla="*/ 1 h 934"/>
                <a:gd name="T76" fmla="*/ 4 w 651"/>
                <a:gd name="T77" fmla="*/ 1 h 934"/>
                <a:gd name="T78" fmla="*/ 3 w 651"/>
                <a:gd name="T79" fmla="*/ 1 h 934"/>
                <a:gd name="T80" fmla="*/ 3 w 651"/>
                <a:gd name="T81" fmla="*/ 1 h 934"/>
                <a:gd name="T82" fmla="*/ 3 w 651"/>
                <a:gd name="T83" fmla="*/ 1 h 934"/>
                <a:gd name="T84" fmla="*/ 3 w 651"/>
                <a:gd name="T85" fmla="*/ 1 h 934"/>
                <a:gd name="T86" fmla="*/ 3 w 651"/>
                <a:gd name="T87" fmla="*/ 1 h 934"/>
                <a:gd name="T88" fmla="*/ 4 w 651"/>
                <a:gd name="T89" fmla="*/ 1 h 934"/>
                <a:gd name="T90" fmla="*/ 4 w 651"/>
                <a:gd name="T91" fmla="*/ 1 h 934"/>
                <a:gd name="T92" fmla="*/ 4 w 651"/>
                <a:gd name="T93" fmla="*/ 1 h 934"/>
                <a:gd name="T94" fmla="*/ 4 w 651"/>
                <a:gd name="T95" fmla="*/ 1 h 934"/>
                <a:gd name="T96" fmla="*/ 4 w 651"/>
                <a:gd name="T97" fmla="*/ 2 h 934"/>
                <a:gd name="T98" fmla="*/ 3 w 651"/>
                <a:gd name="T99" fmla="*/ 2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p>
          </p:txBody>
        </p:sp>
        <p:sp>
          <p:nvSpPr>
            <p:cNvPr id="500" name="Freeform 106"/>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107"/>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108"/>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03" name="Group 109"/>
            <p:cNvGrpSpPr>
              <a:grpSpLocks/>
            </p:cNvGrpSpPr>
            <p:nvPr/>
          </p:nvGrpSpPr>
          <p:grpSpPr bwMode="auto">
            <a:xfrm rot="8522798">
              <a:off x="4299" y="1482"/>
              <a:ext cx="216" cy="258"/>
              <a:chOff x="2457" y="2549"/>
              <a:chExt cx="557" cy="547"/>
            </a:xfrm>
          </p:grpSpPr>
          <p:sp>
            <p:nvSpPr>
              <p:cNvPr id="506" name="Freeform 505"/>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507" name="Oval 506"/>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sp>
          <p:nvSpPr>
            <p:cNvPr id="504" name="Freeform 112"/>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13"/>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08" name="Freeform 114"/>
          <p:cNvSpPr>
            <a:spLocks/>
          </p:cNvSpPr>
          <p:nvPr/>
        </p:nvSpPr>
        <p:spPr bwMode="auto">
          <a:xfrm>
            <a:off x="3653921" y="2553742"/>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Oval 115"/>
          <p:cNvSpPr>
            <a:spLocks noChangeArrowheads="1"/>
          </p:cNvSpPr>
          <p:nvPr/>
        </p:nvSpPr>
        <p:spPr bwMode="auto">
          <a:xfrm>
            <a:off x="3963484" y="3392129"/>
            <a:ext cx="55562" cy="36513"/>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510" name="Oval 116"/>
          <p:cNvSpPr>
            <a:spLocks noChangeArrowheads="1"/>
          </p:cNvSpPr>
          <p:nvPr/>
        </p:nvSpPr>
        <p:spPr bwMode="auto">
          <a:xfrm>
            <a:off x="3768221" y="3487379"/>
            <a:ext cx="55563" cy="36513"/>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pic>
        <p:nvPicPr>
          <p:cNvPr id="511" name="Picture 117" descr="khoi den"/>
          <p:cNvPicPr>
            <a:picLocks noChangeAspect="1" noChangeArrowheads="1" noCrop="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rot="3811978">
            <a:off x="2909383" y="1599655"/>
            <a:ext cx="212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 name="Group 118"/>
          <p:cNvGrpSpPr>
            <a:grpSpLocks/>
          </p:cNvGrpSpPr>
          <p:nvPr/>
        </p:nvGrpSpPr>
        <p:grpSpPr bwMode="auto">
          <a:xfrm>
            <a:off x="2417259" y="2123530"/>
            <a:ext cx="279400" cy="314325"/>
            <a:chOff x="3226" y="2032"/>
            <a:chExt cx="176" cy="198"/>
          </a:xfrm>
        </p:grpSpPr>
        <p:sp>
          <p:nvSpPr>
            <p:cNvPr id="513" name="AutoShape 119"/>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514" name="AutoShape 120"/>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515" name="Freeform 121">
              <a:extLst>
                <a:ext uri="{FF2B5EF4-FFF2-40B4-BE49-F238E27FC236}">
                  <a16:creationId xmlns:a16="http://schemas.microsoft.com/office/drawing/2014/main" id="{F374F5E4-90F2-C449-8AB7-EABD31CD3F80}"/>
                </a:ext>
              </a:extLst>
            </p:cNvPr>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a:extLst/>
          </p:spPr>
          <p:txBody>
            <a:bodyPr/>
            <a:lstStyle/>
            <a:p>
              <a:pPr eaLnBrk="1" hangingPunct="1">
                <a:defRPr/>
              </a:pPr>
              <a:endParaRPr lang="en-US">
                <a:cs typeface="Arial" charset="0"/>
              </a:endParaRPr>
            </a:p>
          </p:txBody>
        </p:sp>
        <p:sp>
          <p:nvSpPr>
            <p:cNvPr id="516" name="AutoShape 122"/>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517" name="AutoShape 123">
              <a:extLst>
                <a:ext uri="{FF2B5EF4-FFF2-40B4-BE49-F238E27FC236}">
                  <a16:creationId xmlns:a16="http://schemas.microsoft.com/office/drawing/2014/main" id="{9E4E12B6-0E15-7E43-B930-EADF2805F0A1}"/>
                </a:ext>
              </a:extLst>
            </p:cNvPr>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grpSp>
      <p:grpSp>
        <p:nvGrpSpPr>
          <p:cNvPr id="518" name="Group 124"/>
          <p:cNvGrpSpPr>
            <a:grpSpLocks/>
          </p:cNvGrpSpPr>
          <p:nvPr/>
        </p:nvGrpSpPr>
        <p:grpSpPr bwMode="auto">
          <a:xfrm>
            <a:off x="3768221" y="2134829"/>
            <a:ext cx="55563" cy="1371600"/>
            <a:chOff x="4188" y="1728"/>
            <a:chExt cx="35" cy="864"/>
          </a:xfrm>
        </p:grpSpPr>
        <p:sp>
          <p:nvSpPr>
            <p:cNvPr id="519" name="AutoShape 125">
              <a:extLst>
                <a:ext uri="{FF2B5EF4-FFF2-40B4-BE49-F238E27FC236}">
                  <a16:creationId xmlns:a16="http://schemas.microsoft.com/office/drawing/2014/main" id="{7E682D85-C2A4-1447-91D7-19CBA1985E6E}"/>
                </a:ext>
              </a:extLst>
            </p:cNvPr>
            <p:cNvSpPr>
              <a:spLocks noChangeArrowheads="1"/>
            </p:cNvSpPr>
            <p:nvPr/>
          </p:nvSpPr>
          <p:spPr bwMode="auto">
            <a:xfrm>
              <a:off x="4188" y="1728"/>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520" name="Freeform 126">
              <a:extLst>
                <a:ext uri="{FF2B5EF4-FFF2-40B4-BE49-F238E27FC236}">
                  <a16:creationId xmlns:a16="http://schemas.microsoft.com/office/drawing/2014/main" id="{B9E9D24D-308B-A349-8E9D-5BBEEF679E5C}"/>
                </a:ext>
              </a:extLst>
            </p:cNvPr>
            <p:cNvSpPr>
              <a:spLocks/>
            </p:cNvSpPr>
            <p:nvPr/>
          </p:nvSpPr>
          <p:spPr bwMode="auto">
            <a:xfrm>
              <a:off x="4188" y="2458"/>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eaLnBrk="1" hangingPunct="1">
                <a:defRPr/>
              </a:pPr>
              <a:endParaRPr lang="en-US">
                <a:cs typeface="Arial" charset="0"/>
              </a:endParaRPr>
            </a:p>
          </p:txBody>
        </p:sp>
        <p:sp>
          <p:nvSpPr>
            <p:cNvPr id="521" name="Line 127"/>
            <p:cNvSpPr>
              <a:spLocks noChangeShapeType="1"/>
            </p:cNvSpPr>
            <p:nvPr/>
          </p:nvSpPr>
          <p:spPr bwMode="auto">
            <a:xfrm>
              <a:off x="4206" y="1797"/>
              <a:ext cx="0" cy="434"/>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 name="Freeform 128"/>
            <p:cNvSpPr>
              <a:spLocks/>
            </p:cNvSpPr>
            <p:nvPr/>
          </p:nvSpPr>
          <p:spPr bwMode="auto">
            <a:xfrm>
              <a:off x="4198" y="2539"/>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nvGrpSpPr>
            <p:cNvPr id="523" name="Group 129"/>
            <p:cNvGrpSpPr>
              <a:grpSpLocks/>
            </p:cNvGrpSpPr>
            <p:nvPr/>
          </p:nvGrpSpPr>
          <p:grpSpPr bwMode="auto">
            <a:xfrm>
              <a:off x="4195" y="1838"/>
              <a:ext cx="17" cy="615"/>
              <a:chOff x="5160" y="1084"/>
              <a:chExt cx="48" cy="1497"/>
            </a:xfrm>
          </p:grpSpPr>
          <p:sp>
            <p:nvSpPr>
              <p:cNvPr id="525" name="Line 130"/>
              <p:cNvSpPr>
                <a:spLocks noChangeShapeType="1"/>
              </p:cNvSpPr>
              <p:nvPr/>
            </p:nvSpPr>
            <p:spPr bwMode="auto">
              <a:xfrm>
                <a:off x="5160" y="1129"/>
                <a:ext cx="48"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 name="Line 131"/>
              <p:cNvSpPr>
                <a:spLocks noChangeShapeType="1"/>
              </p:cNvSpPr>
              <p:nvPr/>
            </p:nvSpPr>
            <p:spPr bwMode="auto">
              <a:xfrm>
                <a:off x="5160" y="1084"/>
                <a:ext cx="0" cy="1497"/>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7" name="Line 132"/>
              <p:cNvSpPr>
                <a:spLocks noChangeShapeType="1"/>
              </p:cNvSpPr>
              <p:nvPr/>
            </p:nvSpPr>
            <p:spPr bwMode="auto">
              <a:xfrm>
                <a:off x="5160" y="1249"/>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8" name="Line 133"/>
              <p:cNvSpPr>
                <a:spLocks noChangeShapeType="1"/>
              </p:cNvSpPr>
              <p:nvPr/>
            </p:nvSpPr>
            <p:spPr bwMode="auto">
              <a:xfrm>
                <a:off x="5160" y="1369"/>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 name="Line 134"/>
              <p:cNvSpPr>
                <a:spLocks noChangeShapeType="1"/>
              </p:cNvSpPr>
              <p:nvPr/>
            </p:nvSpPr>
            <p:spPr bwMode="auto">
              <a:xfrm>
                <a:off x="5160" y="1486"/>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 name="Line 135"/>
              <p:cNvSpPr>
                <a:spLocks noChangeShapeType="1"/>
              </p:cNvSpPr>
              <p:nvPr/>
            </p:nvSpPr>
            <p:spPr bwMode="auto">
              <a:xfrm>
                <a:off x="5160" y="1606"/>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 name="Line 136"/>
              <p:cNvSpPr>
                <a:spLocks noChangeShapeType="1"/>
              </p:cNvSpPr>
              <p:nvPr/>
            </p:nvSpPr>
            <p:spPr bwMode="auto">
              <a:xfrm>
                <a:off x="5160" y="1723"/>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 name="Line 137"/>
              <p:cNvSpPr>
                <a:spLocks noChangeShapeType="1"/>
              </p:cNvSpPr>
              <p:nvPr/>
            </p:nvSpPr>
            <p:spPr bwMode="auto">
              <a:xfrm>
                <a:off x="5160" y="1843"/>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 name="Line 138"/>
              <p:cNvSpPr>
                <a:spLocks noChangeShapeType="1"/>
              </p:cNvSpPr>
              <p:nvPr/>
            </p:nvSpPr>
            <p:spPr bwMode="auto">
              <a:xfrm>
                <a:off x="5160" y="1960"/>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 name="Line 139"/>
              <p:cNvSpPr>
                <a:spLocks noChangeShapeType="1"/>
              </p:cNvSpPr>
              <p:nvPr/>
            </p:nvSpPr>
            <p:spPr bwMode="auto">
              <a:xfrm>
                <a:off x="5160" y="2080"/>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 name="Line 140"/>
              <p:cNvSpPr>
                <a:spLocks noChangeShapeType="1"/>
              </p:cNvSpPr>
              <p:nvPr/>
            </p:nvSpPr>
            <p:spPr bwMode="auto">
              <a:xfrm>
                <a:off x="5160" y="2200"/>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 name="Line 141"/>
              <p:cNvSpPr>
                <a:spLocks noChangeShapeType="1"/>
              </p:cNvSpPr>
              <p:nvPr/>
            </p:nvSpPr>
            <p:spPr bwMode="auto">
              <a:xfrm>
                <a:off x="5160" y="2320"/>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 name="Line 142"/>
              <p:cNvSpPr>
                <a:spLocks noChangeShapeType="1"/>
              </p:cNvSpPr>
              <p:nvPr/>
            </p:nvSpPr>
            <p:spPr bwMode="auto">
              <a:xfrm>
                <a:off x="5160" y="2437"/>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 name="Line 143"/>
              <p:cNvSpPr>
                <a:spLocks noChangeShapeType="1"/>
              </p:cNvSpPr>
              <p:nvPr/>
            </p:nvSpPr>
            <p:spPr bwMode="auto">
              <a:xfrm>
                <a:off x="5160" y="2557"/>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4" name="Line 144"/>
            <p:cNvSpPr>
              <a:spLocks noChangeShapeType="1"/>
            </p:cNvSpPr>
            <p:nvPr/>
          </p:nvSpPr>
          <p:spPr bwMode="auto">
            <a:xfrm>
              <a:off x="4206" y="2231"/>
              <a:ext cx="0" cy="30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9" name="Line 145"/>
          <p:cNvSpPr>
            <a:spLocks noChangeShapeType="1"/>
          </p:cNvSpPr>
          <p:nvPr/>
        </p:nvSpPr>
        <p:spPr bwMode="auto">
          <a:xfrm>
            <a:off x="2325184" y="2140992"/>
            <a:ext cx="0" cy="53340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0" name="Line 146"/>
          <p:cNvSpPr>
            <a:spLocks noChangeShapeType="1"/>
          </p:cNvSpPr>
          <p:nvPr/>
        </p:nvSpPr>
        <p:spPr bwMode="auto">
          <a:xfrm>
            <a:off x="644021" y="369342"/>
            <a:ext cx="0"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1" name="Line 147"/>
          <p:cNvSpPr>
            <a:spLocks noChangeShapeType="1"/>
          </p:cNvSpPr>
          <p:nvPr/>
        </p:nvSpPr>
        <p:spPr bwMode="auto">
          <a:xfrm>
            <a:off x="644021" y="350292"/>
            <a:ext cx="0" cy="190500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 name="Group 148"/>
          <p:cNvGrpSpPr>
            <a:grpSpLocks/>
          </p:cNvGrpSpPr>
          <p:nvPr/>
        </p:nvGrpSpPr>
        <p:grpSpPr bwMode="auto">
          <a:xfrm>
            <a:off x="463046" y="-11658"/>
            <a:ext cx="247650" cy="2497138"/>
            <a:chOff x="3138" y="1104"/>
            <a:chExt cx="156" cy="1573"/>
          </a:xfrm>
        </p:grpSpPr>
        <p:sp>
          <p:nvSpPr>
            <p:cNvPr id="543" name="Line 149"/>
            <p:cNvSpPr>
              <a:spLocks noChangeShapeType="1"/>
            </p:cNvSpPr>
            <p:nvPr/>
          </p:nvSpPr>
          <p:spPr bwMode="auto">
            <a:xfrm>
              <a:off x="3210" y="1225"/>
              <a:ext cx="48"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 name="Line 150"/>
            <p:cNvSpPr>
              <a:spLocks noChangeShapeType="1"/>
            </p:cNvSpPr>
            <p:nvPr/>
          </p:nvSpPr>
          <p:spPr bwMode="auto">
            <a:xfrm>
              <a:off x="3210" y="1180"/>
              <a:ext cx="0" cy="149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 name="Line 151"/>
            <p:cNvSpPr>
              <a:spLocks noChangeShapeType="1"/>
            </p:cNvSpPr>
            <p:nvPr/>
          </p:nvSpPr>
          <p:spPr bwMode="auto">
            <a:xfrm>
              <a:off x="3210" y="124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 name="Line 152"/>
            <p:cNvSpPr>
              <a:spLocks noChangeShapeType="1"/>
            </p:cNvSpPr>
            <p:nvPr/>
          </p:nvSpPr>
          <p:spPr bwMode="auto">
            <a:xfrm>
              <a:off x="3210" y="127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 name="Line 153"/>
            <p:cNvSpPr>
              <a:spLocks noChangeShapeType="1"/>
            </p:cNvSpPr>
            <p:nvPr/>
          </p:nvSpPr>
          <p:spPr bwMode="auto">
            <a:xfrm>
              <a:off x="3210" y="132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 name="Line 154"/>
            <p:cNvSpPr>
              <a:spLocks noChangeShapeType="1"/>
            </p:cNvSpPr>
            <p:nvPr/>
          </p:nvSpPr>
          <p:spPr bwMode="auto">
            <a:xfrm>
              <a:off x="3210" y="129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 name="Line 155"/>
            <p:cNvSpPr>
              <a:spLocks noChangeShapeType="1"/>
            </p:cNvSpPr>
            <p:nvPr/>
          </p:nvSpPr>
          <p:spPr bwMode="auto">
            <a:xfrm>
              <a:off x="3210" y="1345"/>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 name="Line 156"/>
            <p:cNvSpPr>
              <a:spLocks noChangeShapeType="1"/>
            </p:cNvSpPr>
            <p:nvPr/>
          </p:nvSpPr>
          <p:spPr bwMode="auto">
            <a:xfrm>
              <a:off x="3210" y="136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 name="Line 157"/>
            <p:cNvSpPr>
              <a:spLocks noChangeShapeType="1"/>
            </p:cNvSpPr>
            <p:nvPr/>
          </p:nvSpPr>
          <p:spPr bwMode="auto">
            <a:xfrm>
              <a:off x="3210" y="139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 name="Line 158"/>
            <p:cNvSpPr>
              <a:spLocks noChangeShapeType="1"/>
            </p:cNvSpPr>
            <p:nvPr/>
          </p:nvSpPr>
          <p:spPr bwMode="auto">
            <a:xfrm>
              <a:off x="3210" y="144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 name="Line 159"/>
            <p:cNvSpPr>
              <a:spLocks noChangeShapeType="1"/>
            </p:cNvSpPr>
            <p:nvPr/>
          </p:nvSpPr>
          <p:spPr bwMode="auto">
            <a:xfrm>
              <a:off x="3210" y="141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 name="Line 160"/>
            <p:cNvSpPr>
              <a:spLocks noChangeShapeType="1"/>
            </p:cNvSpPr>
            <p:nvPr/>
          </p:nvSpPr>
          <p:spPr bwMode="auto">
            <a:xfrm>
              <a:off x="3210" y="1465"/>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5" name="Line 161"/>
            <p:cNvSpPr>
              <a:spLocks noChangeShapeType="1"/>
            </p:cNvSpPr>
            <p:nvPr/>
          </p:nvSpPr>
          <p:spPr bwMode="auto">
            <a:xfrm>
              <a:off x="3210" y="148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 name="Line 162"/>
            <p:cNvSpPr>
              <a:spLocks noChangeShapeType="1"/>
            </p:cNvSpPr>
            <p:nvPr/>
          </p:nvSpPr>
          <p:spPr bwMode="auto">
            <a:xfrm>
              <a:off x="3210" y="151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7" name="Line 163"/>
            <p:cNvSpPr>
              <a:spLocks noChangeShapeType="1"/>
            </p:cNvSpPr>
            <p:nvPr/>
          </p:nvSpPr>
          <p:spPr bwMode="auto">
            <a:xfrm>
              <a:off x="3210" y="155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8" name="Line 164"/>
            <p:cNvSpPr>
              <a:spLocks noChangeShapeType="1"/>
            </p:cNvSpPr>
            <p:nvPr/>
          </p:nvSpPr>
          <p:spPr bwMode="auto">
            <a:xfrm>
              <a:off x="3210" y="153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9" name="Line 165"/>
            <p:cNvSpPr>
              <a:spLocks noChangeShapeType="1"/>
            </p:cNvSpPr>
            <p:nvPr/>
          </p:nvSpPr>
          <p:spPr bwMode="auto">
            <a:xfrm>
              <a:off x="3210" y="158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 name="Line 166"/>
            <p:cNvSpPr>
              <a:spLocks noChangeShapeType="1"/>
            </p:cNvSpPr>
            <p:nvPr/>
          </p:nvSpPr>
          <p:spPr bwMode="auto">
            <a:xfrm>
              <a:off x="3210" y="160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 name="Line 167"/>
            <p:cNvSpPr>
              <a:spLocks noChangeShapeType="1"/>
            </p:cNvSpPr>
            <p:nvPr/>
          </p:nvSpPr>
          <p:spPr bwMode="auto">
            <a:xfrm>
              <a:off x="3210" y="163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 name="Line 168"/>
            <p:cNvSpPr>
              <a:spLocks noChangeShapeType="1"/>
            </p:cNvSpPr>
            <p:nvPr/>
          </p:nvSpPr>
          <p:spPr bwMode="auto">
            <a:xfrm>
              <a:off x="3210" y="167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 name="Line 169"/>
            <p:cNvSpPr>
              <a:spLocks noChangeShapeType="1"/>
            </p:cNvSpPr>
            <p:nvPr/>
          </p:nvSpPr>
          <p:spPr bwMode="auto">
            <a:xfrm>
              <a:off x="3210" y="165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 name="Line 170"/>
            <p:cNvSpPr>
              <a:spLocks noChangeShapeType="1"/>
            </p:cNvSpPr>
            <p:nvPr/>
          </p:nvSpPr>
          <p:spPr bwMode="auto">
            <a:xfrm>
              <a:off x="3210" y="1702"/>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 name="Line 171"/>
            <p:cNvSpPr>
              <a:spLocks noChangeShapeType="1"/>
            </p:cNvSpPr>
            <p:nvPr/>
          </p:nvSpPr>
          <p:spPr bwMode="auto">
            <a:xfrm>
              <a:off x="3210" y="172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 name="Line 172"/>
            <p:cNvSpPr>
              <a:spLocks noChangeShapeType="1"/>
            </p:cNvSpPr>
            <p:nvPr/>
          </p:nvSpPr>
          <p:spPr bwMode="auto">
            <a:xfrm>
              <a:off x="3210" y="174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 name="Line 173"/>
            <p:cNvSpPr>
              <a:spLocks noChangeShapeType="1"/>
            </p:cNvSpPr>
            <p:nvPr/>
          </p:nvSpPr>
          <p:spPr bwMode="auto">
            <a:xfrm>
              <a:off x="3210" y="179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 name="Line 174"/>
            <p:cNvSpPr>
              <a:spLocks noChangeShapeType="1"/>
            </p:cNvSpPr>
            <p:nvPr/>
          </p:nvSpPr>
          <p:spPr bwMode="auto">
            <a:xfrm>
              <a:off x="3210" y="177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 name="Line 175"/>
            <p:cNvSpPr>
              <a:spLocks noChangeShapeType="1"/>
            </p:cNvSpPr>
            <p:nvPr/>
          </p:nvSpPr>
          <p:spPr bwMode="auto">
            <a:xfrm>
              <a:off x="3210" y="1819"/>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0" name="Line 176"/>
            <p:cNvSpPr>
              <a:spLocks noChangeShapeType="1"/>
            </p:cNvSpPr>
            <p:nvPr/>
          </p:nvSpPr>
          <p:spPr bwMode="auto">
            <a:xfrm>
              <a:off x="3210" y="184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 name="Line 177"/>
            <p:cNvSpPr>
              <a:spLocks noChangeShapeType="1"/>
            </p:cNvSpPr>
            <p:nvPr/>
          </p:nvSpPr>
          <p:spPr bwMode="auto">
            <a:xfrm>
              <a:off x="3210" y="186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Line 178"/>
            <p:cNvSpPr>
              <a:spLocks noChangeShapeType="1"/>
            </p:cNvSpPr>
            <p:nvPr/>
          </p:nvSpPr>
          <p:spPr bwMode="auto">
            <a:xfrm>
              <a:off x="3210" y="191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 name="Line 179"/>
            <p:cNvSpPr>
              <a:spLocks noChangeShapeType="1"/>
            </p:cNvSpPr>
            <p:nvPr/>
          </p:nvSpPr>
          <p:spPr bwMode="auto">
            <a:xfrm>
              <a:off x="3210" y="189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 name="Line 180"/>
            <p:cNvSpPr>
              <a:spLocks noChangeShapeType="1"/>
            </p:cNvSpPr>
            <p:nvPr/>
          </p:nvSpPr>
          <p:spPr bwMode="auto">
            <a:xfrm>
              <a:off x="3210" y="1939"/>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 name="Line 181"/>
            <p:cNvSpPr>
              <a:spLocks noChangeShapeType="1"/>
            </p:cNvSpPr>
            <p:nvPr/>
          </p:nvSpPr>
          <p:spPr bwMode="auto">
            <a:xfrm>
              <a:off x="3210" y="196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 name="Line 182"/>
            <p:cNvSpPr>
              <a:spLocks noChangeShapeType="1"/>
            </p:cNvSpPr>
            <p:nvPr/>
          </p:nvSpPr>
          <p:spPr bwMode="auto">
            <a:xfrm>
              <a:off x="3210" y="198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 name="Line 183"/>
            <p:cNvSpPr>
              <a:spLocks noChangeShapeType="1"/>
            </p:cNvSpPr>
            <p:nvPr/>
          </p:nvSpPr>
          <p:spPr bwMode="auto">
            <a:xfrm>
              <a:off x="3210" y="203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 name="Line 184"/>
            <p:cNvSpPr>
              <a:spLocks noChangeShapeType="1"/>
            </p:cNvSpPr>
            <p:nvPr/>
          </p:nvSpPr>
          <p:spPr bwMode="auto">
            <a:xfrm>
              <a:off x="3210" y="200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 name="Line 185"/>
            <p:cNvSpPr>
              <a:spLocks noChangeShapeType="1"/>
            </p:cNvSpPr>
            <p:nvPr/>
          </p:nvSpPr>
          <p:spPr bwMode="auto">
            <a:xfrm>
              <a:off x="3210" y="2056"/>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 name="Line 186"/>
            <p:cNvSpPr>
              <a:spLocks noChangeShapeType="1"/>
            </p:cNvSpPr>
            <p:nvPr/>
          </p:nvSpPr>
          <p:spPr bwMode="auto">
            <a:xfrm>
              <a:off x="3210" y="208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 name="Line 187"/>
            <p:cNvSpPr>
              <a:spLocks noChangeShapeType="1"/>
            </p:cNvSpPr>
            <p:nvPr/>
          </p:nvSpPr>
          <p:spPr bwMode="auto">
            <a:xfrm>
              <a:off x="3210" y="210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2" name="Line 188"/>
            <p:cNvSpPr>
              <a:spLocks noChangeShapeType="1"/>
            </p:cNvSpPr>
            <p:nvPr/>
          </p:nvSpPr>
          <p:spPr bwMode="auto">
            <a:xfrm>
              <a:off x="3210" y="215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 name="Line 189"/>
            <p:cNvSpPr>
              <a:spLocks noChangeShapeType="1"/>
            </p:cNvSpPr>
            <p:nvPr/>
          </p:nvSpPr>
          <p:spPr bwMode="auto">
            <a:xfrm>
              <a:off x="3210" y="212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 name="Line 190"/>
            <p:cNvSpPr>
              <a:spLocks noChangeShapeType="1"/>
            </p:cNvSpPr>
            <p:nvPr/>
          </p:nvSpPr>
          <p:spPr bwMode="auto">
            <a:xfrm>
              <a:off x="3210" y="2176"/>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 name="Line 191"/>
            <p:cNvSpPr>
              <a:spLocks noChangeShapeType="1"/>
            </p:cNvSpPr>
            <p:nvPr/>
          </p:nvSpPr>
          <p:spPr bwMode="auto">
            <a:xfrm>
              <a:off x="3210" y="220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 name="Line 192"/>
            <p:cNvSpPr>
              <a:spLocks noChangeShapeType="1"/>
            </p:cNvSpPr>
            <p:nvPr/>
          </p:nvSpPr>
          <p:spPr bwMode="auto">
            <a:xfrm>
              <a:off x="3210" y="222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 name="Line 193"/>
            <p:cNvSpPr>
              <a:spLocks noChangeShapeType="1"/>
            </p:cNvSpPr>
            <p:nvPr/>
          </p:nvSpPr>
          <p:spPr bwMode="auto">
            <a:xfrm>
              <a:off x="3210" y="227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 name="Line 194"/>
            <p:cNvSpPr>
              <a:spLocks noChangeShapeType="1"/>
            </p:cNvSpPr>
            <p:nvPr/>
          </p:nvSpPr>
          <p:spPr bwMode="auto">
            <a:xfrm>
              <a:off x="3210" y="224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 name="Line 195"/>
            <p:cNvSpPr>
              <a:spLocks noChangeShapeType="1"/>
            </p:cNvSpPr>
            <p:nvPr/>
          </p:nvSpPr>
          <p:spPr bwMode="auto">
            <a:xfrm>
              <a:off x="3210" y="2296"/>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 name="Line 196"/>
            <p:cNvSpPr>
              <a:spLocks noChangeShapeType="1"/>
            </p:cNvSpPr>
            <p:nvPr/>
          </p:nvSpPr>
          <p:spPr bwMode="auto">
            <a:xfrm>
              <a:off x="3210" y="232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 name="Line 197"/>
            <p:cNvSpPr>
              <a:spLocks noChangeShapeType="1"/>
            </p:cNvSpPr>
            <p:nvPr/>
          </p:nvSpPr>
          <p:spPr bwMode="auto">
            <a:xfrm>
              <a:off x="3210" y="234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 name="Line 198"/>
            <p:cNvSpPr>
              <a:spLocks noChangeShapeType="1"/>
            </p:cNvSpPr>
            <p:nvPr/>
          </p:nvSpPr>
          <p:spPr bwMode="auto">
            <a:xfrm>
              <a:off x="3210" y="239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 name="Line 199"/>
            <p:cNvSpPr>
              <a:spLocks noChangeShapeType="1"/>
            </p:cNvSpPr>
            <p:nvPr/>
          </p:nvSpPr>
          <p:spPr bwMode="auto">
            <a:xfrm>
              <a:off x="3210" y="236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 name="Line 200"/>
            <p:cNvSpPr>
              <a:spLocks noChangeShapeType="1"/>
            </p:cNvSpPr>
            <p:nvPr/>
          </p:nvSpPr>
          <p:spPr bwMode="auto">
            <a:xfrm>
              <a:off x="3210" y="2416"/>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 name="Line 201"/>
            <p:cNvSpPr>
              <a:spLocks noChangeShapeType="1"/>
            </p:cNvSpPr>
            <p:nvPr/>
          </p:nvSpPr>
          <p:spPr bwMode="auto">
            <a:xfrm>
              <a:off x="3210" y="243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 name="Line 202"/>
            <p:cNvSpPr>
              <a:spLocks noChangeShapeType="1"/>
            </p:cNvSpPr>
            <p:nvPr/>
          </p:nvSpPr>
          <p:spPr bwMode="auto">
            <a:xfrm>
              <a:off x="3210" y="246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 name="Line 203"/>
            <p:cNvSpPr>
              <a:spLocks noChangeShapeType="1"/>
            </p:cNvSpPr>
            <p:nvPr/>
          </p:nvSpPr>
          <p:spPr bwMode="auto">
            <a:xfrm>
              <a:off x="3210" y="250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8" name="Line 204"/>
            <p:cNvSpPr>
              <a:spLocks noChangeShapeType="1"/>
            </p:cNvSpPr>
            <p:nvPr/>
          </p:nvSpPr>
          <p:spPr bwMode="auto">
            <a:xfrm>
              <a:off x="3210" y="248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 name="Line 205"/>
            <p:cNvSpPr>
              <a:spLocks noChangeShapeType="1"/>
            </p:cNvSpPr>
            <p:nvPr/>
          </p:nvSpPr>
          <p:spPr bwMode="auto">
            <a:xfrm>
              <a:off x="3210" y="2533"/>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0" name="Line 206"/>
            <p:cNvSpPr>
              <a:spLocks noChangeShapeType="1"/>
            </p:cNvSpPr>
            <p:nvPr/>
          </p:nvSpPr>
          <p:spPr bwMode="auto">
            <a:xfrm>
              <a:off x="3210" y="255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1" name="Line 207"/>
            <p:cNvSpPr>
              <a:spLocks noChangeShapeType="1"/>
            </p:cNvSpPr>
            <p:nvPr/>
          </p:nvSpPr>
          <p:spPr bwMode="auto">
            <a:xfrm>
              <a:off x="3210" y="258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2" name="Line 208"/>
            <p:cNvSpPr>
              <a:spLocks noChangeShapeType="1"/>
            </p:cNvSpPr>
            <p:nvPr/>
          </p:nvSpPr>
          <p:spPr bwMode="auto">
            <a:xfrm>
              <a:off x="3210" y="262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 name="Line 209"/>
            <p:cNvSpPr>
              <a:spLocks noChangeShapeType="1"/>
            </p:cNvSpPr>
            <p:nvPr/>
          </p:nvSpPr>
          <p:spPr bwMode="auto">
            <a:xfrm>
              <a:off x="3210" y="260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 name="Line 210"/>
            <p:cNvSpPr>
              <a:spLocks noChangeShapeType="1"/>
            </p:cNvSpPr>
            <p:nvPr/>
          </p:nvSpPr>
          <p:spPr bwMode="auto">
            <a:xfrm>
              <a:off x="3210" y="2653"/>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 name="Text Box 211"/>
            <p:cNvSpPr txBox="1">
              <a:spLocks noChangeArrowheads="1"/>
            </p:cNvSpPr>
            <p:nvPr/>
          </p:nvSpPr>
          <p:spPr bwMode="auto">
            <a:xfrm>
              <a:off x="3150" y="260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10</a:t>
              </a:r>
            </a:p>
          </p:txBody>
        </p:sp>
        <p:sp>
          <p:nvSpPr>
            <p:cNvPr id="606" name="Text Box 212"/>
            <p:cNvSpPr txBox="1">
              <a:spLocks noChangeArrowheads="1"/>
            </p:cNvSpPr>
            <p:nvPr/>
          </p:nvSpPr>
          <p:spPr bwMode="auto">
            <a:xfrm>
              <a:off x="3150" y="248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0</a:t>
              </a:r>
            </a:p>
          </p:txBody>
        </p:sp>
        <p:sp>
          <p:nvSpPr>
            <p:cNvPr id="607" name="Text Box 213"/>
            <p:cNvSpPr txBox="1">
              <a:spLocks noChangeArrowheads="1"/>
            </p:cNvSpPr>
            <p:nvPr/>
          </p:nvSpPr>
          <p:spPr bwMode="auto">
            <a:xfrm>
              <a:off x="3150" y="2362"/>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10</a:t>
              </a:r>
            </a:p>
          </p:txBody>
        </p:sp>
        <p:sp>
          <p:nvSpPr>
            <p:cNvPr id="608" name="Text Box 214"/>
            <p:cNvSpPr txBox="1">
              <a:spLocks noChangeArrowheads="1"/>
            </p:cNvSpPr>
            <p:nvPr/>
          </p:nvSpPr>
          <p:spPr bwMode="auto">
            <a:xfrm>
              <a:off x="3150" y="141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90</a:t>
              </a:r>
            </a:p>
          </p:txBody>
        </p:sp>
        <p:sp>
          <p:nvSpPr>
            <p:cNvPr id="609" name="Text Box 215"/>
            <p:cNvSpPr txBox="1">
              <a:spLocks noChangeArrowheads="1"/>
            </p:cNvSpPr>
            <p:nvPr/>
          </p:nvSpPr>
          <p:spPr bwMode="auto">
            <a:xfrm>
              <a:off x="3150" y="2242"/>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20</a:t>
              </a:r>
            </a:p>
          </p:txBody>
        </p:sp>
        <p:sp>
          <p:nvSpPr>
            <p:cNvPr id="610" name="Text Box 216"/>
            <p:cNvSpPr txBox="1">
              <a:spLocks noChangeArrowheads="1"/>
            </p:cNvSpPr>
            <p:nvPr/>
          </p:nvSpPr>
          <p:spPr bwMode="auto">
            <a:xfrm>
              <a:off x="3150" y="212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30</a:t>
              </a:r>
            </a:p>
          </p:txBody>
        </p:sp>
        <p:sp>
          <p:nvSpPr>
            <p:cNvPr id="611" name="Text Box 217"/>
            <p:cNvSpPr txBox="1">
              <a:spLocks noChangeArrowheads="1"/>
            </p:cNvSpPr>
            <p:nvPr/>
          </p:nvSpPr>
          <p:spPr bwMode="auto">
            <a:xfrm>
              <a:off x="3150" y="200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40</a:t>
              </a:r>
            </a:p>
          </p:txBody>
        </p:sp>
        <p:sp>
          <p:nvSpPr>
            <p:cNvPr id="612" name="Text Box 218"/>
            <p:cNvSpPr txBox="1">
              <a:spLocks noChangeArrowheads="1"/>
            </p:cNvSpPr>
            <p:nvPr/>
          </p:nvSpPr>
          <p:spPr bwMode="auto">
            <a:xfrm>
              <a:off x="3150" y="1883"/>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50</a:t>
              </a:r>
            </a:p>
          </p:txBody>
        </p:sp>
        <p:sp>
          <p:nvSpPr>
            <p:cNvPr id="613" name="Text Box 219"/>
            <p:cNvSpPr txBox="1">
              <a:spLocks noChangeArrowheads="1"/>
            </p:cNvSpPr>
            <p:nvPr/>
          </p:nvSpPr>
          <p:spPr bwMode="auto">
            <a:xfrm>
              <a:off x="3150" y="176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60</a:t>
              </a:r>
            </a:p>
          </p:txBody>
        </p:sp>
        <p:sp>
          <p:nvSpPr>
            <p:cNvPr id="614" name="Text Box 220"/>
            <p:cNvSpPr txBox="1">
              <a:spLocks noChangeArrowheads="1"/>
            </p:cNvSpPr>
            <p:nvPr/>
          </p:nvSpPr>
          <p:spPr bwMode="auto">
            <a:xfrm>
              <a:off x="3150" y="1648"/>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70</a:t>
              </a:r>
            </a:p>
          </p:txBody>
        </p:sp>
        <p:sp>
          <p:nvSpPr>
            <p:cNvPr id="615" name="Text Box 221"/>
            <p:cNvSpPr txBox="1">
              <a:spLocks noChangeArrowheads="1"/>
            </p:cNvSpPr>
            <p:nvPr/>
          </p:nvSpPr>
          <p:spPr bwMode="auto">
            <a:xfrm>
              <a:off x="3150" y="1529"/>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80</a:t>
              </a:r>
            </a:p>
          </p:txBody>
        </p:sp>
        <p:sp>
          <p:nvSpPr>
            <p:cNvPr id="616" name="Text Box 222"/>
            <p:cNvSpPr txBox="1">
              <a:spLocks noChangeArrowheads="1"/>
            </p:cNvSpPr>
            <p:nvPr/>
          </p:nvSpPr>
          <p:spPr bwMode="auto">
            <a:xfrm>
              <a:off x="3150" y="1294"/>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100</a:t>
              </a:r>
            </a:p>
          </p:txBody>
        </p:sp>
        <p:sp>
          <p:nvSpPr>
            <p:cNvPr id="617" name="Text Box 223"/>
            <p:cNvSpPr txBox="1">
              <a:spLocks noChangeArrowheads="1"/>
            </p:cNvSpPr>
            <p:nvPr/>
          </p:nvSpPr>
          <p:spPr bwMode="auto">
            <a:xfrm>
              <a:off x="3150" y="1170"/>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110</a:t>
              </a:r>
            </a:p>
          </p:txBody>
        </p:sp>
        <p:sp>
          <p:nvSpPr>
            <p:cNvPr id="618" name="Text Box 224"/>
            <p:cNvSpPr txBox="1">
              <a:spLocks noChangeArrowheads="1"/>
            </p:cNvSpPr>
            <p:nvPr/>
          </p:nvSpPr>
          <p:spPr bwMode="auto">
            <a:xfrm>
              <a:off x="3138" y="1104"/>
              <a:ext cx="1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endParaRPr lang="en-US" altLang="en-US" sz="1000" b="1">
                <a:solidFill>
                  <a:srgbClr val="CC0000"/>
                </a:solidFill>
              </a:endParaRPr>
            </a:p>
          </p:txBody>
        </p:sp>
      </p:grpSp>
      <p:sp>
        <p:nvSpPr>
          <p:cNvPr id="619" name="Oval 225"/>
          <p:cNvSpPr>
            <a:spLocks noChangeArrowheads="1"/>
          </p:cNvSpPr>
          <p:nvPr/>
        </p:nvSpPr>
        <p:spPr bwMode="auto">
          <a:xfrm>
            <a:off x="2607759" y="3247480"/>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0" name="Oval 226"/>
          <p:cNvSpPr>
            <a:spLocks noChangeArrowheads="1"/>
          </p:cNvSpPr>
          <p:nvPr/>
        </p:nvSpPr>
        <p:spPr bwMode="auto">
          <a:xfrm>
            <a:off x="2483934" y="3428455"/>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1" name="Oval 227"/>
          <p:cNvSpPr>
            <a:spLocks noChangeArrowheads="1"/>
          </p:cNvSpPr>
          <p:nvPr/>
        </p:nvSpPr>
        <p:spPr bwMode="auto">
          <a:xfrm>
            <a:off x="2196596" y="3312567"/>
            <a:ext cx="46038"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2" name="Oval 228"/>
          <p:cNvSpPr>
            <a:spLocks noChangeArrowheads="1"/>
          </p:cNvSpPr>
          <p:nvPr/>
        </p:nvSpPr>
        <p:spPr bwMode="auto">
          <a:xfrm>
            <a:off x="2064834" y="3464967"/>
            <a:ext cx="46037"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3" name="Oval 229"/>
          <p:cNvSpPr>
            <a:spLocks noChangeArrowheads="1"/>
          </p:cNvSpPr>
          <p:nvPr/>
        </p:nvSpPr>
        <p:spPr bwMode="auto">
          <a:xfrm>
            <a:off x="2712534" y="3436392"/>
            <a:ext cx="46037"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4" name="Oval 230"/>
          <p:cNvSpPr>
            <a:spLocks noChangeArrowheads="1"/>
          </p:cNvSpPr>
          <p:nvPr/>
        </p:nvSpPr>
        <p:spPr bwMode="auto">
          <a:xfrm>
            <a:off x="2426784" y="3580855"/>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5" name="Oval 231"/>
          <p:cNvSpPr>
            <a:spLocks noChangeArrowheads="1"/>
          </p:cNvSpPr>
          <p:nvPr/>
        </p:nvSpPr>
        <p:spPr bwMode="auto">
          <a:xfrm>
            <a:off x="2034671" y="3245892"/>
            <a:ext cx="46038"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6" name="Oval 232"/>
          <p:cNvSpPr>
            <a:spLocks noChangeArrowheads="1"/>
          </p:cNvSpPr>
          <p:nvPr/>
        </p:nvSpPr>
        <p:spPr bwMode="auto">
          <a:xfrm>
            <a:off x="2263271" y="3550692"/>
            <a:ext cx="46038"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627" name="Oval 233"/>
          <p:cNvSpPr>
            <a:spLocks noChangeArrowheads="1"/>
          </p:cNvSpPr>
          <p:nvPr/>
        </p:nvSpPr>
        <p:spPr bwMode="auto">
          <a:xfrm>
            <a:off x="2598234" y="3466555"/>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pic>
        <p:nvPicPr>
          <p:cNvPr id="628" name="Picture 234"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39471" y="3169692"/>
            <a:ext cx="857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235"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63271" y="3179217"/>
            <a:ext cx="809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236"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44271" y="3017292"/>
            <a:ext cx="857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237"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87121" y="3012530"/>
            <a:ext cx="80963"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238"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44196" y="3022055"/>
            <a:ext cx="85725"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239"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15634" y="3017292"/>
            <a:ext cx="8096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240"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15671" y="3322092"/>
            <a:ext cx="857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241"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48996" y="3322092"/>
            <a:ext cx="809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242"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82296" y="3245892"/>
            <a:ext cx="76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243"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53734" y="3245892"/>
            <a:ext cx="7461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Picture 244"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96621" y="2936330"/>
            <a:ext cx="762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9" name="Picture 245"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68059" y="2936330"/>
            <a:ext cx="74612"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Picture 246" descr="mat nuo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91871" y="3169692"/>
            <a:ext cx="76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 name="Picture 247" descr="mat nuoc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63309" y="3169692"/>
            <a:ext cx="7461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2" name="Group 248"/>
          <p:cNvGrpSpPr>
            <a:grpSpLocks/>
          </p:cNvGrpSpPr>
          <p:nvPr/>
        </p:nvGrpSpPr>
        <p:grpSpPr bwMode="auto">
          <a:xfrm>
            <a:off x="2206121" y="2417217"/>
            <a:ext cx="352425" cy="190500"/>
            <a:chOff x="3084" y="2022"/>
            <a:chExt cx="222" cy="120"/>
          </a:xfrm>
        </p:grpSpPr>
        <p:grpSp>
          <p:nvGrpSpPr>
            <p:cNvPr id="643" name="Group 249"/>
            <p:cNvGrpSpPr>
              <a:grpSpLocks/>
            </p:cNvGrpSpPr>
            <p:nvPr/>
          </p:nvGrpSpPr>
          <p:grpSpPr bwMode="auto">
            <a:xfrm>
              <a:off x="3084" y="2025"/>
              <a:ext cx="222" cy="117"/>
              <a:chOff x="3084" y="2217"/>
              <a:chExt cx="222" cy="117"/>
            </a:xfrm>
          </p:grpSpPr>
          <p:sp>
            <p:nvSpPr>
              <p:cNvPr id="645" name="Arc 250">
                <a:extLst>
                  <a:ext uri="{FF2B5EF4-FFF2-40B4-BE49-F238E27FC236}">
                    <a16:creationId xmlns:a16="http://schemas.microsoft.com/office/drawing/2014/main" id="{A91728C4-8320-F34F-875C-D874FBA16693}"/>
                  </a:ext>
                </a:extLst>
              </p:cNvPr>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eaLnBrk="1" hangingPunct="1">
                  <a:defRPr/>
                </a:pPr>
                <a:endParaRPr lang="en-US">
                  <a:cs typeface="Arial" charset="0"/>
                </a:endParaRPr>
              </a:p>
            </p:txBody>
          </p:sp>
          <p:sp>
            <p:nvSpPr>
              <p:cNvPr id="646" name="Arc 251"/>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p>
            </p:txBody>
          </p:sp>
          <p:sp>
            <p:nvSpPr>
              <p:cNvPr id="647" name="Arc 252"/>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p>
            </p:txBody>
          </p:sp>
          <p:sp>
            <p:nvSpPr>
              <p:cNvPr id="648" name="Arc 253"/>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p>
            </p:txBody>
          </p:sp>
        </p:grpSp>
        <p:sp>
          <p:nvSpPr>
            <p:cNvPr id="644" name="Arc 254"/>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49" name="Group 255"/>
          <p:cNvGrpSpPr>
            <a:grpSpLocks/>
          </p:cNvGrpSpPr>
          <p:nvPr/>
        </p:nvGrpSpPr>
        <p:grpSpPr bwMode="auto">
          <a:xfrm>
            <a:off x="491621" y="4230142"/>
            <a:ext cx="274638" cy="206375"/>
            <a:chOff x="4224" y="1968"/>
            <a:chExt cx="144" cy="108"/>
          </a:xfrm>
        </p:grpSpPr>
        <p:sp>
          <p:nvSpPr>
            <p:cNvPr id="650" name="Freeform 256"/>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p>
          </p:txBody>
        </p:sp>
        <p:sp>
          <p:nvSpPr>
            <p:cNvPr id="651" name="Freeform 257"/>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p>
          </p:txBody>
        </p:sp>
      </p:grpSp>
      <p:sp>
        <p:nvSpPr>
          <p:cNvPr id="652" name="Freeform 258"/>
          <p:cNvSpPr>
            <a:spLocks/>
          </p:cNvSpPr>
          <p:nvPr/>
        </p:nvSpPr>
        <p:spPr bwMode="auto">
          <a:xfrm>
            <a:off x="3720596" y="2655342"/>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 name="Freeform 259"/>
          <p:cNvSpPr>
            <a:spLocks/>
          </p:cNvSpPr>
          <p:nvPr/>
        </p:nvSpPr>
        <p:spPr bwMode="auto">
          <a:xfrm>
            <a:off x="3920621" y="2658704"/>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54" name="Group 260"/>
          <p:cNvGrpSpPr>
            <a:grpSpLocks/>
          </p:cNvGrpSpPr>
          <p:nvPr/>
        </p:nvGrpSpPr>
        <p:grpSpPr bwMode="auto">
          <a:xfrm>
            <a:off x="3672971" y="2360067"/>
            <a:ext cx="1104900" cy="904875"/>
            <a:chOff x="2952" y="1398"/>
            <a:chExt cx="696" cy="570"/>
          </a:xfrm>
        </p:grpSpPr>
        <p:sp>
          <p:nvSpPr>
            <p:cNvPr id="655" name="Freeform 261"/>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p>
          </p:txBody>
        </p:sp>
        <p:sp>
          <p:nvSpPr>
            <p:cNvPr id="656" name="Freeform 262"/>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 name="Freeform 263"/>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8" name="Freeform 264"/>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 name="Freeform 265"/>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60" name="Group 266"/>
            <p:cNvGrpSpPr>
              <a:grpSpLocks/>
            </p:cNvGrpSpPr>
            <p:nvPr/>
          </p:nvGrpSpPr>
          <p:grpSpPr bwMode="auto">
            <a:xfrm rot="-9224892">
              <a:off x="3406" y="1698"/>
              <a:ext cx="242" cy="270"/>
              <a:chOff x="2457" y="2549"/>
              <a:chExt cx="557" cy="547"/>
            </a:xfrm>
          </p:grpSpPr>
          <p:sp>
            <p:nvSpPr>
              <p:cNvPr id="664" name="Freeform 267"/>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665" name="Oval 26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sp>
          <p:nvSpPr>
            <p:cNvPr id="661" name="Freeform 269"/>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2" name="Freeform 270"/>
            <p:cNvSpPr>
              <a:spLocks/>
            </p:cNvSpPr>
            <p:nvPr/>
          </p:nvSpPr>
          <p:spPr bwMode="auto">
            <a:xfrm rot="-487818">
              <a:off x="3226" y="1413"/>
              <a:ext cx="47" cy="29"/>
            </a:xfrm>
            <a:custGeom>
              <a:avLst/>
              <a:gdLst>
                <a:gd name="T0" fmla="*/ 0 w 53"/>
                <a:gd name="T1" fmla="*/ 0 h 34"/>
                <a:gd name="T2" fmla="*/ 4 w 53"/>
                <a:gd name="T3" fmla="*/ 3 h 34"/>
                <a:gd name="T4" fmla="*/ 9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 name="Freeform 271"/>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6" name="Text Box 275"/>
          <p:cNvSpPr txBox="1">
            <a:spLocks noChangeArrowheads="1"/>
          </p:cNvSpPr>
          <p:nvPr/>
        </p:nvSpPr>
        <p:spPr bwMode="auto">
          <a:xfrm>
            <a:off x="967871" y="64542"/>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600" b="1">
                <a:solidFill>
                  <a:srgbClr val="FF0000"/>
                </a:solidFill>
              </a:rPr>
              <a:t>100</a:t>
            </a:r>
            <a:r>
              <a:rPr lang="en-US" altLang="en-US" sz="1600" b="1" baseline="30000">
                <a:solidFill>
                  <a:srgbClr val="FF0000"/>
                </a:solidFill>
              </a:rPr>
              <a:t>o</a:t>
            </a:r>
            <a:r>
              <a:rPr lang="en-US" altLang="en-US" sz="1600" b="1">
                <a:solidFill>
                  <a:srgbClr val="FF0000"/>
                </a:solidFill>
              </a:rPr>
              <a:t>C</a:t>
            </a:r>
          </a:p>
        </p:txBody>
      </p:sp>
      <p:sp>
        <p:nvSpPr>
          <p:cNvPr id="667" name="Line 276"/>
          <p:cNvSpPr>
            <a:spLocks noChangeShapeType="1"/>
          </p:cNvSpPr>
          <p:nvPr/>
        </p:nvSpPr>
        <p:spPr bwMode="auto">
          <a:xfrm>
            <a:off x="815471" y="369342"/>
            <a:ext cx="2286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8" name="Line 277"/>
          <p:cNvSpPr>
            <a:spLocks noChangeShapeType="1"/>
          </p:cNvSpPr>
          <p:nvPr/>
        </p:nvSpPr>
        <p:spPr bwMode="auto">
          <a:xfrm>
            <a:off x="815471" y="2274342"/>
            <a:ext cx="2286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9" name="Text Box 278"/>
          <p:cNvSpPr txBox="1">
            <a:spLocks noChangeArrowheads="1"/>
          </p:cNvSpPr>
          <p:nvPr/>
        </p:nvSpPr>
        <p:spPr bwMode="auto">
          <a:xfrm>
            <a:off x="1044071" y="218703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600" b="1">
                <a:solidFill>
                  <a:srgbClr val="FF0000"/>
                </a:solidFill>
              </a:rPr>
              <a:t>0</a:t>
            </a:r>
            <a:r>
              <a:rPr lang="en-US" altLang="en-US" sz="1600" b="1" baseline="30000">
                <a:solidFill>
                  <a:srgbClr val="FF0000"/>
                </a:solidFill>
              </a:rPr>
              <a:t>o</a:t>
            </a:r>
            <a:r>
              <a:rPr lang="en-US" altLang="en-US" sz="1600" b="1">
                <a:solidFill>
                  <a:srgbClr val="FF0000"/>
                </a:solidFill>
              </a:rPr>
              <a:t>C</a:t>
            </a:r>
          </a:p>
        </p:txBody>
      </p:sp>
      <p:grpSp>
        <p:nvGrpSpPr>
          <p:cNvPr id="670" name="Group 279"/>
          <p:cNvGrpSpPr>
            <a:grpSpLocks/>
          </p:cNvGrpSpPr>
          <p:nvPr/>
        </p:nvGrpSpPr>
        <p:grpSpPr bwMode="auto">
          <a:xfrm>
            <a:off x="891671" y="369342"/>
            <a:ext cx="381000" cy="1905000"/>
            <a:chOff x="3312" y="1344"/>
            <a:chExt cx="48" cy="960"/>
          </a:xfrm>
        </p:grpSpPr>
        <p:grpSp>
          <p:nvGrpSpPr>
            <p:cNvPr id="671" name="Group 280"/>
            <p:cNvGrpSpPr>
              <a:grpSpLocks/>
            </p:cNvGrpSpPr>
            <p:nvPr/>
          </p:nvGrpSpPr>
          <p:grpSpPr bwMode="auto">
            <a:xfrm rot="5400000">
              <a:off x="3144" y="1512"/>
              <a:ext cx="384" cy="48"/>
              <a:chOff x="1980" y="1752"/>
              <a:chExt cx="3200" cy="240"/>
            </a:xfrm>
          </p:grpSpPr>
          <p:sp>
            <p:nvSpPr>
              <p:cNvPr id="716" name="Line 281"/>
              <p:cNvSpPr>
                <a:spLocks noChangeShapeType="1"/>
              </p:cNvSpPr>
              <p:nvPr/>
            </p:nvSpPr>
            <p:spPr bwMode="auto">
              <a:xfrm>
                <a:off x="19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 name="Line 282"/>
              <p:cNvSpPr>
                <a:spLocks noChangeShapeType="1"/>
              </p:cNvSpPr>
              <p:nvPr/>
            </p:nvSpPr>
            <p:spPr bwMode="auto">
              <a:xfrm>
                <a:off x="21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 name="Line 283"/>
              <p:cNvSpPr>
                <a:spLocks noChangeShapeType="1"/>
              </p:cNvSpPr>
              <p:nvPr/>
            </p:nvSpPr>
            <p:spPr bwMode="auto">
              <a:xfrm>
                <a:off x="23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 name="Line 284"/>
              <p:cNvSpPr>
                <a:spLocks noChangeShapeType="1"/>
              </p:cNvSpPr>
              <p:nvPr/>
            </p:nvSpPr>
            <p:spPr bwMode="auto">
              <a:xfrm>
                <a:off x="24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 name="Line 285"/>
              <p:cNvSpPr>
                <a:spLocks noChangeShapeType="1"/>
              </p:cNvSpPr>
              <p:nvPr/>
            </p:nvSpPr>
            <p:spPr bwMode="auto">
              <a:xfrm>
                <a:off x="26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 name="Line 286"/>
              <p:cNvSpPr>
                <a:spLocks noChangeShapeType="1"/>
              </p:cNvSpPr>
              <p:nvPr/>
            </p:nvSpPr>
            <p:spPr bwMode="auto">
              <a:xfrm>
                <a:off x="2780" y="1812"/>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 name="Line 287"/>
              <p:cNvSpPr>
                <a:spLocks noChangeShapeType="1"/>
              </p:cNvSpPr>
              <p:nvPr/>
            </p:nvSpPr>
            <p:spPr bwMode="auto">
              <a:xfrm>
                <a:off x="29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 name="Line 288"/>
              <p:cNvSpPr>
                <a:spLocks noChangeShapeType="1"/>
              </p:cNvSpPr>
              <p:nvPr/>
            </p:nvSpPr>
            <p:spPr bwMode="auto">
              <a:xfrm>
                <a:off x="31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 name="Line 289"/>
              <p:cNvSpPr>
                <a:spLocks noChangeShapeType="1"/>
              </p:cNvSpPr>
              <p:nvPr/>
            </p:nvSpPr>
            <p:spPr bwMode="auto">
              <a:xfrm>
                <a:off x="32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 name="Line 290"/>
              <p:cNvSpPr>
                <a:spLocks noChangeShapeType="1"/>
              </p:cNvSpPr>
              <p:nvPr/>
            </p:nvSpPr>
            <p:spPr bwMode="auto">
              <a:xfrm>
                <a:off x="34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 name="Line 291"/>
              <p:cNvSpPr>
                <a:spLocks noChangeShapeType="1"/>
              </p:cNvSpPr>
              <p:nvPr/>
            </p:nvSpPr>
            <p:spPr bwMode="auto">
              <a:xfrm>
                <a:off x="35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 name="Line 292"/>
              <p:cNvSpPr>
                <a:spLocks noChangeShapeType="1"/>
              </p:cNvSpPr>
              <p:nvPr/>
            </p:nvSpPr>
            <p:spPr bwMode="auto">
              <a:xfrm>
                <a:off x="37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 name="Line 293"/>
              <p:cNvSpPr>
                <a:spLocks noChangeShapeType="1"/>
              </p:cNvSpPr>
              <p:nvPr/>
            </p:nvSpPr>
            <p:spPr bwMode="auto">
              <a:xfrm>
                <a:off x="39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 name="Line 294"/>
              <p:cNvSpPr>
                <a:spLocks noChangeShapeType="1"/>
              </p:cNvSpPr>
              <p:nvPr/>
            </p:nvSpPr>
            <p:spPr bwMode="auto">
              <a:xfrm>
                <a:off x="40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 name="Line 295"/>
              <p:cNvSpPr>
                <a:spLocks noChangeShapeType="1"/>
              </p:cNvSpPr>
              <p:nvPr/>
            </p:nvSpPr>
            <p:spPr bwMode="auto">
              <a:xfrm>
                <a:off x="42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 name="Line 296"/>
              <p:cNvSpPr>
                <a:spLocks noChangeShapeType="1"/>
              </p:cNvSpPr>
              <p:nvPr/>
            </p:nvSpPr>
            <p:spPr bwMode="auto">
              <a:xfrm>
                <a:off x="4380" y="1812"/>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 name="Line 297"/>
              <p:cNvSpPr>
                <a:spLocks noChangeShapeType="1"/>
              </p:cNvSpPr>
              <p:nvPr/>
            </p:nvSpPr>
            <p:spPr bwMode="auto">
              <a:xfrm>
                <a:off x="45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 name="Line 298"/>
              <p:cNvSpPr>
                <a:spLocks noChangeShapeType="1"/>
              </p:cNvSpPr>
              <p:nvPr/>
            </p:nvSpPr>
            <p:spPr bwMode="auto">
              <a:xfrm>
                <a:off x="47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 name="Line 299"/>
              <p:cNvSpPr>
                <a:spLocks noChangeShapeType="1"/>
              </p:cNvSpPr>
              <p:nvPr/>
            </p:nvSpPr>
            <p:spPr bwMode="auto">
              <a:xfrm>
                <a:off x="48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5" name="Line 300"/>
              <p:cNvSpPr>
                <a:spLocks noChangeShapeType="1"/>
              </p:cNvSpPr>
              <p:nvPr/>
            </p:nvSpPr>
            <p:spPr bwMode="auto">
              <a:xfrm>
                <a:off x="50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6" name="Line 301"/>
              <p:cNvSpPr>
                <a:spLocks noChangeShapeType="1"/>
              </p:cNvSpPr>
              <p:nvPr/>
            </p:nvSpPr>
            <p:spPr bwMode="auto">
              <a:xfrm>
                <a:off x="51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72" name="Group 302"/>
            <p:cNvGrpSpPr>
              <a:grpSpLocks/>
            </p:cNvGrpSpPr>
            <p:nvPr/>
          </p:nvGrpSpPr>
          <p:grpSpPr bwMode="auto">
            <a:xfrm rot="5400000">
              <a:off x="3144" y="1896"/>
              <a:ext cx="384" cy="48"/>
              <a:chOff x="1980" y="1752"/>
              <a:chExt cx="3200" cy="240"/>
            </a:xfrm>
          </p:grpSpPr>
          <p:sp>
            <p:nvSpPr>
              <p:cNvPr id="695" name="Line 303"/>
              <p:cNvSpPr>
                <a:spLocks noChangeShapeType="1"/>
              </p:cNvSpPr>
              <p:nvPr/>
            </p:nvSpPr>
            <p:spPr bwMode="auto">
              <a:xfrm>
                <a:off x="19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 name="Line 304"/>
              <p:cNvSpPr>
                <a:spLocks noChangeShapeType="1"/>
              </p:cNvSpPr>
              <p:nvPr/>
            </p:nvSpPr>
            <p:spPr bwMode="auto">
              <a:xfrm>
                <a:off x="21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 name="Line 305"/>
              <p:cNvSpPr>
                <a:spLocks noChangeShapeType="1"/>
              </p:cNvSpPr>
              <p:nvPr/>
            </p:nvSpPr>
            <p:spPr bwMode="auto">
              <a:xfrm>
                <a:off x="23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8" name="Line 306"/>
              <p:cNvSpPr>
                <a:spLocks noChangeShapeType="1"/>
              </p:cNvSpPr>
              <p:nvPr/>
            </p:nvSpPr>
            <p:spPr bwMode="auto">
              <a:xfrm>
                <a:off x="24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 name="Line 307"/>
              <p:cNvSpPr>
                <a:spLocks noChangeShapeType="1"/>
              </p:cNvSpPr>
              <p:nvPr/>
            </p:nvSpPr>
            <p:spPr bwMode="auto">
              <a:xfrm>
                <a:off x="26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 name="Line 308"/>
              <p:cNvSpPr>
                <a:spLocks noChangeShapeType="1"/>
              </p:cNvSpPr>
              <p:nvPr/>
            </p:nvSpPr>
            <p:spPr bwMode="auto">
              <a:xfrm>
                <a:off x="2780" y="1812"/>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1" name="Line 309"/>
              <p:cNvSpPr>
                <a:spLocks noChangeShapeType="1"/>
              </p:cNvSpPr>
              <p:nvPr/>
            </p:nvSpPr>
            <p:spPr bwMode="auto">
              <a:xfrm>
                <a:off x="29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2" name="Line 310"/>
              <p:cNvSpPr>
                <a:spLocks noChangeShapeType="1"/>
              </p:cNvSpPr>
              <p:nvPr/>
            </p:nvSpPr>
            <p:spPr bwMode="auto">
              <a:xfrm>
                <a:off x="31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3" name="Line 311"/>
              <p:cNvSpPr>
                <a:spLocks noChangeShapeType="1"/>
              </p:cNvSpPr>
              <p:nvPr/>
            </p:nvSpPr>
            <p:spPr bwMode="auto">
              <a:xfrm>
                <a:off x="32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4" name="Line 312"/>
              <p:cNvSpPr>
                <a:spLocks noChangeShapeType="1"/>
              </p:cNvSpPr>
              <p:nvPr/>
            </p:nvSpPr>
            <p:spPr bwMode="auto">
              <a:xfrm>
                <a:off x="34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 name="Line 313"/>
              <p:cNvSpPr>
                <a:spLocks noChangeShapeType="1"/>
              </p:cNvSpPr>
              <p:nvPr/>
            </p:nvSpPr>
            <p:spPr bwMode="auto">
              <a:xfrm>
                <a:off x="35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 name="Line 314"/>
              <p:cNvSpPr>
                <a:spLocks noChangeShapeType="1"/>
              </p:cNvSpPr>
              <p:nvPr/>
            </p:nvSpPr>
            <p:spPr bwMode="auto">
              <a:xfrm>
                <a:off x="37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 name="Line 315"/>
              <p:cNvSpPr>
                <a:spLocks noChangeShapeType="1"/>
              </p:cNvSpPr>
              <p:nvPr/>
            </p:nvSpPr>
            <p:spPr bwMode="auto">
              <a:xfrm>
                <a:off x="39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 name="Line 316"/>
              <p:cNvSpPr>
                <a:spLocks noChangeShapeType="1"/>
              </p:cNvSpPr>
              <p:nvPr/>
            </p:nvSpPr>
            <p:spPr bwMode="auto">
              <a:xfrm>
                <a:off x="40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9" name="Line 317"/>
              <p:cNvSpPr>
                <a:spLocks noChangeShapeType="1"/>
              </p:cNvSpPr>
              <p:nvPr/>
            </p:nvSpPr>
            <p:spPr bwMode="auto">
              <a:xfrm>
                <a:off x="42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0" name="Line 318"/>
              <p:cNvSpPr>
                <a:spLocks noChangeShapeType="1"/>
              </p:cNvSpPr>
              <p:nvPr/>
            </p:nvSpPr>
            <p:spPr bwMode="auto">
              <a:xfrm>
                <a:off x="4380" y="1812"/>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1" name="Line 319"/>
              <p:cNvSpPr>
                <a:spLocks noChangeShapeType="1"/>
              </p:cNvSpPr>
              <p:nvPr/>
            </p:nvSpPr>
            <p:spPr bwMode="auto">
              <a:xfrm>
                <a:off x="45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2" name="Line 320"/>
              <p:cNvSpPr>
                <a:spLocks noChangeShapeType="1"/>
              </p:cNvSpPr>
              <p:nvPr/>
            </p:nvSpPr>
            <p:spPr bwMode="auto">
              <a:xfrm>
                <a:off x="47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 name="Line 321"/>
              <p:cNvSpPr>
                <a:spLocks noChangeShapeType="1"/>
              </p:cNvSpPr>
              <p:nvPr/>
            </p:nvSpPr>
            <p:spPr bwMode="auto">
              <a:xfrm>
                <a:off x="48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4" name="Line 322"/>
              <p:cNvSpPr>
                <a:spLocks noChangeShapeType="1"/>
              </p:cNvSpPr>
              <p:nvPr/>
            </p:nvSpPr>
            <p:spPr bwMode="auto">
              <a:xfrm>
                <a:off x="50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5" name="Line 323"/>
              <p:cNvSpPr>
                <a:spLocks noChangeShapeType="1"/>
              </p:cNvSpPr>
              <p:nvPr/>
            </p:nvSpPr>
            <p:spPr bwMode="auto">
              <a:xfrm>
                <a:off x="51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73" name="Group 324"/>
            <p:cNvGrpSpPr>
              <a:grpSpLocks/>
            </p:cNvGrpSpPr>
            <p:nvPr/>
          </p:nvGrpSpPr>
          <p:grpSpPr bwMode="auto">
            <a:xfrm rot="5400000">
              <a:off x="3144" y="2088"/>
              <a:ext cx="384" cy="48"/>
              <a:chOff x="1980" y="1752"/>
              <a:chExt cx="3200" cy="240"/>
            </a:xfrm>
          </p:grpSpPr>
          <p:sp>
            <p:nvSpPr>
              <p:cNvPr id="674" name="Line 325"/>
              <p:cNvSpPr>
                <a:spLocks noChangeShapeType="1"/>
              </p:cNvSpPr>
              <p:nvPr/>
            </p:nvSpPr>
            <p:spPr bwMode="auto">
              <a:xfrm>
                <a:off x="19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 name="Line 326"/>
              <p:cNvSpPr>
                <a:spLocks noChangeShapeType="1"/>
              </p:cNvSpPr>
              <p:nvPr/>
            </p:nvSpPr>
            <p:spPr bwMode="auto">
              <a:xfrm>
                <a:off x="21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 name="Line 327"/>
              <p:cNvSpPr>
                <a:spLocks noChangeShapeType="1"/>
              </p:cNvSpPr>
              <p:nvPr/>
            </p:nvSpPr>
            <p:spPr bwMode="auto">
              <a:xfrm>
                <a:off x="23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7" name="Line 328"/>
              <p:cNvSpPr>
                <a:spLocks noChangeShapeType="1"/>
              </p:cNvSpPr>
              <p:nvPr/>
            </p:nvSpPr>
            <p:spPr bwMode="auto">
              <a:xfrm>
                <a:off x="24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 name="Line 329"/>
              <p:cNvSpPr>
                <a:spLocks noChangeShapeType="1"/>
              </p:cNvSpPr>
              <p:nvPr/>
            </p:nvSpPr>
            <p:spPr bwMode="auto">
              <a:xfrm>
                <a:off x="26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 name="Line 330"/>
              <p:cNvSpPr>
                <a:spLocks noChangeShapeType="1"/>
              </p:cNvSpPr>
              <p:nvPr/>
            </p:nvSpPr>
            <p:spPr bwMode="auto">
              <a:xfrm>
                <a:off x="2780" y="1812"/>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 name="Line 331"/>
              <p:cNvSpPr>
                <a:spLocks noChangeShapeType="1"/>
              </p:cNvSpPr>
              <p:nvPr/>
            </p:nvSpPr>
            <p:spPr bwMode="auto">
              <a:xfrm>
                <a:off x="29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1" name="Line 332"/>
              <p:cNvSpPr>
                <a:spLocks noChangeShapeType="1"/>
              </p:cNvSpPr>
              <p:nvPr/>
            </p:nvSpPr>
            <p:spPr bwMode="auto">
              <a:xfrm>
                <a:off x="31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2" name="Line 333"/>
              <p:cNvSpPr>
                <a:spLocks noChangeShapeType="1"/>
              </p:cNvSpPr>
              <p:nvPr/>
            </p:nvSpPr>
            <p:spPr bwMode="auto">
              <a:xfrm>
                <a:off x="32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 name="Line 334"/>
              <p:cNvSpPr>
                <a:spLocks noChangeShapeType="1"/>
              </p:cNvSpPr>
              <p:nvPr/>
            </p:nvSpPr>
            <p:spPr bwMode="auto">
              <a:xfrm>
                <a:off x="34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4" name="Line 335"/>
              <p:cNvSpPr>
                <a:spLocks noChangeShapeType="1"/>
              </p:cNvSpPr>
              <p:nvPr/>
            </p:nvSpPr>
            <p:spPr bwMode="auto">
              <a:xfrm>
                <a:off x="35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5" name="Line 336"/>
              <p:cNvSpPr>
                <a:spLocks noChangeShapeType="1"/>
              </p:cNvSpPr>
              <p:nvPr/>
            </p:nvSpPr>
            <p:spPr bwMode="auto">
              <a:xfrm>
                <a:off x="37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 name="Line 337"/>
              <p:cNvSpPr>
                <a:spLocks noChangeShapeType="1"/>
              </p:cNvSpPr>
              <p:nvPr/>
            </p:nvSpPr>
            <p:spPr bwMode="auto">
              <a:xfrm>
                <a:off x="39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 name="Line 338"/>
              <p:cNvSpPr>
                <a:spLocks noChangeShapeType="1"/>
              </p:cNvSpPr>
              <p:nvPr/>
            </p:nvSpPr>
            <p:spPr bwMode="auto">
              <a:xfrm>
                <a:off x="40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8" name="Line 339"/>
              <p:cNvSpPr>
                <a:spLocks noChangeShapeType="1"/>
              </p:cNvSpPr>
              <p:nvPr/>
            </p:nvSpPr>
            <p:spPr bwMode="auto">
              <a:xfrm>
                <a:off x="42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9" name="Line 340"/>
              <p:cNvSpPr>
                <a:spLocks noChangeShapeType="1"/>
              </p:cNvSpPr>
              <p:nvPr/>
            </p:nvSpPr>
            <p:spPr bwMode="auto">
              <a:xfrm>
                <a:off x="4380" y="1812"/>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 name="Line 341"/>
              <p:cNvSpPr>
                <a:spLocks noChangeShapeType="1"/>
              </p:cNvSpPr>
              <p:nvPr/>
            </p:nvSpPr>
            <p:spPr bwMode="auto">
              <a:xfrm>
                <a:off x="454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 name="Line 342"/>
              <p:cNvSpPr>
                <a:spLocks noChangeShapeType="1"/>
              </p:cNvSpPr>
              <p:nvPr/>
            </p:nvSpPr>
            <p:spPr bwMode="auto">
              <a:xfrm>
                <a:off x="470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 name="Line 343"/>
              <p:cNvSpPr>
                <a:spLocks noChangeShapeType="1"/>
              </p:cNvSpPr>
              <p:nvPr/>
            </p:nvSpPr>
            <p:spPr bwMode="auto">
              <a:xfrm>
                <a:off x="486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 name="Line 344"/>
              <p:cNvSpPr>
                <a:spLocks noChangeShapeType="1"/>
              </p:cNvSpPr>
              <p:nvPr/>
            </p:nvSpPr>
            <p:spPr bwMode="auto">
              <a:xfrm>
                <a:off x="5020" y="187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4" name="Line 345"/>
              <p:cNvSpPr>
                <a:spLocks noChangeShapeType="1"/>
              </p:cNvSpPr>
              <p:nvPr/>
            </p:nvSpPr>
            <p:spPr bwMode="auto">
              <a:xfrm>
                <a:off x="5180" y="1752"/>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37" name="Picture 433" descr="celsius_face_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838" y="1580667"/>
            <a:ext cx="2590317" cy="2570341"/>
          </a:xfrm>
          <a:prstGeom prst="ellipse">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444121" y="705887"/>
            <a:ext cx="6894549" cy="830997"/>
          </a:xfrm>
          <a:prstGeom prst="rect">
            <a:avLst/>
          </a:prstGeom>
        </p:spPr>
        <p:txBody>
          <a:bodyPr wrap="square">
            <a:spAutoFit/>
          </a:bodyPr>
          <a:lstStyle/>
          <a:p>
            <a:pPr algn="just" eaLnBrk="1" fontAlgn="base" hangingPunct="1">
              <a:spcBef>
                <a:spcPct val="50000"/>
              </a:spcBef>
              <a:spcAft>
                <a:spcPct val="0"/>
              </a:spcAft>
            </a:pPr>
            <a:r>
              <a:rPr lang="en-US" sz="2400" b="1" i="1" dirty="0" err="1">
                <a:solidFill>
                  <a:prstClr val="black"/>
                </a:solidFill>
                <a:latin typeface="Times New Roman" pitchFamily="18" charset="0"/>
                <a:cs typeface="Times New Roman" pitchFamily="18" charset="0"/>
              </a:rPr>
              <a:t>Trong</a:t>
            </a:r>
            <a:r>
              <a:rPr lang="en-US" sz="2400" b="1" i="1" dirty="0">
                <a:solidFill>
                  <a:prstClr val="black"/>
                </a:solidFill>
                <a:latin typeface="Times New Roman" pitchFamily="18" charset="0"/>
                <a:cs typeface="Times New Roman" pitchFamily="18" charset="0"/>
              </a:rPr>
              <a:t> thang </a:t>
            </a:r>
            <a:r>
              <a:rPr lang="en-US" sz="2400" b="1" i="1" dirty="0" err="1">
                <a:solidFill>
                  <a:prstClr val="black"/>
                </a:solidFill>
                <a:latin typeface="Times New Roman" pitchFamily="18" charset="0"/>
                <a:cs typeface="Times New Roman" pitchFamily="18" charset="0"/>
              </a:rPr>
              <a:t>nhiệt</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độ</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Xenxiut</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nhiệt</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độ</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nước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đá</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đang</a:t>
            </a:r>
            <a:r>
              <a:rPr lang="en-US" sz="2400" b="1" i="1" dirty="0">
                <a:solidFill>
                  <a:prstClr val="black"/>
                </a:solidFill>
                <a:latin typeface="Times New Roman" pitchFamily="18" charset="0"/>
                <a:cs typeface="Times New Roman" pitchFamily="18" charset="0"/>
              </a:rPr>
              <a:t> tan </a:t>
            </a:r>
            <a:r>
              <a:rPr lang="en-US" sz="2400" b="1" i="1" dirty="0" err="1">
                <a:solidFill>
                  <a:prstClr val="black"/>
                </a:solidFill>
                <a:latin typeface="Times New Roman" pitchFamily="18" charset="0"/>
                <a:cs typeface="Times New Roman" pitchFamily="18" charset="0"/>
              </a:rPr>
              <a:t>là</a:t>
            </a:r>
            <a:r>
              <a:rPr lang="en-US" sz="2400" b="1" i="1" dirty="0">
                <a:solidFill>
                  <a:prstClr val="black"/>
                </a:solidFill>
                <a:latin typeface="Times New Roman" pitchFamily="18" charset="0"/>
                <a:cs typeface="Times New Roman" pitchFamily="18" charset="0"/>
              </a:rPr>
              <a:t> </a:t>
            </a:r>
            <a:r>
              <a:rPr lang="en-US" sz="2400" b="1" i="1" dirty="0">
                <a:solidFill>
                  <a:srgbClr val="FF3300"/>
                </a:solidFill>
                <a:latin typeface="Times New Roman" pitchFamily="18" charset="0"/>
                <a:cs typeface="Times New Roman" pitchFamily="18" charset="0"/>
              </a:rPr>
              <a:t>0</a:t>
            </a:r>
            <a:r>
              <a:rPr lang="en-US" sz="2400" b="1" i="1" baseline="30000" dirty="0">
                <a:solidFill>
                  <a:srgbClr val="FF3300"/>
                </a:solidFill>
                <a:latin typeface="Times New Roman" pitchFamily="18" charset="0"/>
                <a:cs typeface="Times New Roman" pitchFamily="18" charset="0"/>
              </a:rPr>
              <a:t>o</a:t>
            </a:r>
            <a:r>
              <a:rPr lang="en-US" sz="2400" b="1" i="1" dirty="0">
                <a:solidFill>
                  <a:srgbClr val="FF3300"/>
                </a:solidFill>
                <a:latin typeface="Times New Roman" pitchFamily="18" charset="0"/>
                <a:cs typeface="Times New Roman" pitchFamily="18" charset="0"/>
              </a:rPr>
              <a:t>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Nhiệt</a:t>
            </a:r>
            <a:r>
              <a:rPr lang="en-US" sz="2400" b="1" i="1" dirty="0" smtClean="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độ</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của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hơi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nước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đang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sôi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là</a:t>
            </a:r>
            <a:r>
              <a:rPr lang="en-US" sz="2400" b="1" i="1" dirty="0">
                <a:solidFill>
                  <a:prstClr val="black"/>
                </a:solidFill>
                <a:latin typeface="Times New Roman" pitchFamily="18" charset="0"/>
                <a:cs typeface="Times New Roman" pitchFamily="18" charset="0"/>
              </a:rPr>
              <a:t> </a:t>
            </a:r>
            <a:r>
              <a:rPr lang="en-US" sz="2400" b="1" i="1" dirty="0">
                <a:solidFill>
                  <a:srgbClr val="FF3300"/>
                </a:solidFill>
                <a:latin typeface="Times New Roman" pitchFamily="18" charset="0"/>
                <a:cs typeface="Times New Roman" pitchFamily="18" charset="0"/>
              </a:rPr>
              <a:t>100</a:t>
            </a:r>
            <a:r>
              <a:rPr lang="en-US" sz="2400" b="1" i="1" baseline="30000" dirty="0">
                <a:solidFill>
                  <a:srgbClr val="FF3300"/>
                </a:solidFill>
                <a:latin typeface="Times New Roman" pitchFamily="18" charset="0"/>
                <a:cs typeface="Times New Roman" pitchFamily="18" charset="0"/>
              </a:rPr>
              <a:t>o</a:t>
            </a:r>
            <a:r>
              <a:rPr lang="en-US" sz="2400" b="1" i="1" dirty="0">
                <a:solidFill>
                  <a:srgbClr val="FF3300"/>
                </a:solidFill>
                <a:latin typeface="Times New Roman" pitchFamily="18" charset="0"/>
                <a:cs typeface="Times New Roman" pitchFamily="18" charset="0"/>
              </a:rPr>
              <a:t>C</a:t>
            </a:r>
          </a:p>
        </p:txBody>
      </p:sp>
      <p:sp>
        <p:nvSpPr>
          <p:cNvPr id="738" name="Title 1"/>
          <p:cNvSpPr txBox="1">
            <a:spLocks/>
          </p:cNvSpPr>
          <p:nvPr/>
        </p:nvSpPr>
        <p:spPr>
          <a:xfrm>
            <a:off x="1958471" y="139391"/>
            <a:ext cx="522218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b="1" dirty="0" smtClean="0"/>
              <a:t>Thang </a:t>
            </a:r>
            <a:r>
              <a:rPr lang="en-US" sz="2800" b="1" dirty="0" err="1" smtClean="0"/>
              <a:t>nhiệt</a:t>
            </a:r>
            <a:r>
              <a:rPr lang="en-US" sz="2800" b="1" dirty="0" smtClean="0"/>
              <a:t> </a:t>
            </a:r>
            <a:r>
              <a:rPr lang="en-US" sz="2800" b="1" dirty="0" err="1" smtClean="0"/>
              <a:t>độ</a:t>
            </a:r>
            <a:r>
              <a:rPr lang="en-US" sz="2800" b="1" dirty="0" smtClean="0"/>
              <a:t> </a:t>
            </a:r>
            <a:r>
              <a:rPr lang="en-US" sz="2800" b="1" dirty="0" err="1" smtClean="0"/>
              <a:t>Cenlsius</a:t>
            </a:r>
            <a:endParaRPr lang="en-US" sz="2800" dirty="0"/>
          </a:p>
        </p:txBody>
      </p:sp>
    </p:spTree>
    <p:extLst>
      <p:ext uri="{BB962C8B-B14F-4D97-AF65-F5344CB8AC3E}">
        <p14:creationId xmlns:p14="http://schemas.microsoft.com/office/powerpoint/2010/main" val="2610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 calcmode="lin" valueType="num">
                                      <p:cBhvr additive="base">
                                        <p:cTn id="7" dur="500" fill="hold"/>
                                        <p:tgtEl>
                                          <p:spTgt spid="497"/>
                                        </p:tgtEl>
                                        <p:attrNameLst>
                                          <p:attrName>ppt_x</p:attrName>
                                        </p:attrNameLst>
                                      </p:cBhvr>
                                      <p:tavLst>
                                        <p:tav tm="0">
                                          <p:val>
                                            <p:strVal val="#ppt_x"/>
                                          </p:val>
                                        </p:tav>
                                        <p:tav tm="100000">
                                          <p:val>
                                            <p:strVal val="#ppt_x"/>
                                          </p:val>
                                        </p:tav>
                                      </p:tavLst>
                                    </p:anim>
                                    <p:anim calcmode="lin" valueType="num">
                                      <p:cBhvr additive="base">
                                        <p:cTn id="8" dur="500" fill="hold"/>
                                        <p:tgtEl>
                                          <p:spTgt spid="4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1" dur="2000" fill="hold"/>
                                        <p:tgtEl>
                                          <p:spTgt spid="497"/>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3" dur="2000" fill="hold"/>
                                        <p:tgtEl>
                                          <p:spTgt spid="463"/>
                                        </p:tgtEl>
                                        <p:attrNameLst>
                                          <p:attrName>ppt_x</p:attrName>
                                          <p:attrName>ppt_y</p:attrName>
                                        </p:attrNameLst>
                                      </p:cBhvr>
                                    </p:animMotion>
                                  </p:childTnLst>
                                </p:cTn>
                              </p:par>
                            </p:childTnLst>
                          </p:cTn>
                        </p:par>
                        <p:par>
                          <p:cTn id="14" fill="hold">
                            <p:stCondLst>
                              <p:cond delay="2500"/>
                            </p:stCondLst>
                            <p:childTnLst>
                              <p:par>
                                <p:cTn id="15" presetID="2" presetClass="exit" presetSubtype="4" fill="hold" nodeType="afterEffect">
                                  <p:stCondLst>
                                    <p:cond delay="3000"/>
                                  </p:stCondLst>
                                  <p:childTnLst>
                                    <p:anim calcmode="lin" valueType="num">
                                      <p:cBhvr additive="base">
                                        <p:cTn id="16" dur="500"/>
                                        <p:tgtEl>
                                          <p:spTgt spid="497"/>
                                        </p:tgtEl>
                                        <p:attrNameLst>
                                          <p:attrName>ppt_x</p:attrName>
                                        </p:attrNameLst>
                                      </p:cBhvr>
                                      <p:tavLst>
                                        <p:tav tm="0">
                                          <p:val>
                                            <p:strVal val="ppt_x"/>
                                          </p:val>
                                        </p:tav>
                                        <p:tav tm="100000">
                                          <p:val>
                                            <p:strVal val="ppt_x"/>
                                          </p:val>
                                        </p:tav>
                                      </p:tavLst>
                                    </p:anim>
                                    <p:anim calcmode="lin" valueType="num">
                                      <p:cBhvr additive="base">
                                        <p:cTn id="17" dur="500"/>
                                        <p:tgtEl>
                                          <p:spTgt spid="497"/>
                                        </p:tgtEl>
                                        <p:attrNameLst>
                                          <p:attrName>ppt_y</p:attrName>
                                        </p:attrNameLst>
                                      </p:cBhvr>
                                      <p:tavLst>
                                        <p:tav tm="0">
                                          <p:val>
                                            <p:strVal val="ppt_y"/>
                                          </p:val>
                                        </p:tav>
                                        <p:tav tm="100000">
                                          <p:val>
                                            <p:strVal val="1+ppt_h/2"/>
                                          </p:val>
                                        </p:tav>
                                      </p:tavLst>
                                    </p:anim>
                                    <p:set>
                                      <p:cBhvr>
                                        <p:cTn id="18" dur="1" fill="hold">
                                          <p:stCondLst>
                                            <p:cond delay="499"/>
                                          </p:stCondLst>
                                        </p:cTn>
                                        <p:tgtEl>
                                          <p:spTgt spid="497"/>
                                        </p:tgtEl>
                                        <p:attrNameLst>
                                          <p:attrName>style.visibility</p:attrName>
                                        </p:attrNameLst>
                                      </p:cBhvr>
                                      <p:to>
                                        <p:strVal val="hidden"/>
                                      </p:to>
                                    </p:set>
                                  </p:childTnLst>
                                </p:cTn>
                              </p:par>
                            </p:childTnLst>
                          </p:cTn>
                        </p:par>
                        <p:par>
                          <p:cTn id="19" fill="hold">
                            <p:stCondLst>
                              <p:cond delay="6000"/>
                            </p:stCondLst>
                            <p:childTnLst>
                              <p:par>
                                <p:cTn id="20" presetID="1" presetClass="entr" presetSubtype="0" fill="hold" grpId="0" nodeType="afterEffect">
                                  <p:stCondLst>
                                    <p:cond delay="0"/>
                                  </p:stCondLst>
                                  <p:childTnLst>
                                    <p:set>
                                      <p:cBhvr>
                                        <p:cTn id="21" dur="1" fill="hold">
                                          <p:stCondLst>
                                            <p:cond delay="0"/>
                                          </p:stCondLst>
                                        </p:cTn>
                                        <p:tgtEl>
                                          <p:spTgt spid="621"/>
                                        </p:tgtEl>
                                        <p:attrNameLst>
                                          <p:attrName>style.visibility</p:attrName>
                                        </p:attrNameLst>
                                      </p:cBhvr>
                                      <p:to>
                                        <p:strVal val="visible"/>
                                      </p:to>
                                    </p:set>
                                  </p:childTnLst>
                                </p:cTn>
                              </p:par>
                              <p:par>
                                <p:cTn id="22"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3" dur="2000" fill="hold"/>
                                        <p:tgtEl>
                                          <p:spTgt spid="621"/>
                                        </p:tgtEl>
                                        <p:attrNameLst>
                                          <p:attrName>ppt_x</p:attrName>
                                          <p:attrName>ppt_y</p:attrName>
                                        </p:attrNameLst>
                                      </p:cBhvr>
                                    </p:animMotion>
                                  </p:childTnLst>
                                </p:cTn>
                              </p:par>
                              <p:par>
                                <p:cTn id="24" presetID="1" presetClass="entr" presetSubtype="0" fill="hold" grpId="0" nodeType="withEffect">
                                  <p:stCondLst>
                                    <p:cond delay="300"/>
                                  </p:stCondLst>
                                  <p:childTnLst>
                                    <p:set>
                                      <p:cBhvr>
                                        <p:cTn id="25" dur="1" fill="hold">
                                          <p:stCondLst>
                                            <p:cond delay="0"/>
                                          </p:stCondLst>
                                        </p:cTn>
                                        <p:tgtEl>
                                          <p:spTgt spid="622"/>
                                        </p:tgtEl>
                                        <p:attrNameLst>
                                          <p:attrName>style.visibility</p:attrName>
                                        </p:attrNameLst>
                                      </p:cBhvr>
                                      <p:to>
                                        <p:strVal val="visible"/>
                                      </p:to>
                                    </p:set>
                                  </p:childTnLst>
                                </p:cTn>
                              </p:par>
                              <p:par>
                                <p:cTn id="26"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27" dur="2000" fill="hold"/>
                                        <p:tgtEl>
                                          <p:spTgt spid="622"/>
                                        </p:tgtEl>
                                        <p:attrNameLst>
                                          <p:attrName>ppt_x</p:attrName>
                                          <p:attrName>ppt_y</p:attrName>
                                        </p:attrNameLst>
                                      </p:cBhvr>
                                    </p:animMotion>
                                  </p:childTnLst>
                                </p:cTn>
                              </p:par>
                              <p:par>
                                <p:cTn id="28" presetID="1" presetClass="entr" presetSubtype="0" fill="hold" grpId="0" nodeType="withEffect">
                                  <p:stCondLst>
                                    <p:cond delay="600"/>
                                  </p:stCondLst>
                                  <p:childTnLst>
                                    <p:set>
                                      <p:cBhvr>
                                        <p:cTn id="29" dur="1" fill="hold">
                                          <p:stCondLst>
                                            <p:cond delay="0"/>
                                          </p:stCondLst>
                                        </p:cTn>
                                        <p:tgtEl>
                                          <p:spTgt spid="623"/>
                                        </p:tgtEl>
                                        <p:attrNameLst>
                                          <p:attrName>style.visibility</p:attrName>
                                        </p:attrNameLst>
                                      </p:cBhvr>
                                      <p:to>
                                        <p:strVal val="visible"/>
                                      </p:to>
                                    </p:set>
                                  </p:childTnLst>
                                </p:cTn>
                              </p:par>
                              <p:par>
                                <p:cTn id="30"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1" dur="2000" fill="hold"/>
                                        <p:tgtEl>
                                          <p:spTgt spid="623"/>
                                        </p:tgtEl>
                                        <p:attrNameLst>
                                          <p:attrName>ppt_x</p:attrName>
                                          <p:attrName>ppt_y</p:attrName>
                                        </p:attrNameLst>
                                      </p:cBhvr>
                                    </p:animMotion>
                                  </p:childTnLst>
                                </p:cTn>
                              </p:par>
                              <p:par>
                                <p:cTn id="32" presetID="1" presetClass="entr" presetSubtype="0" fill="hold" grpId="0" nodeType="withEffect">
                                  <p:stCondLst>
                                    <p:cond delay="900"/>
                                  </p:stCondLst>
                                  <p:childTnLst>
                                    <p:set>
                                      <p:cBhvr>
                                        <p:cTn id="33" dur="1" fill="hold">
                                          <p:stCondLst>
                                            <p:cond delay="0"/>
                                          </p:stCondLst>
                                        </p:cTn>
                                        <p:tgtEl>
                                          <p:spTgt spid="624"/>
                                        </p:tgtEl>
                                        <p:attrNameLst>
                                          <p:attrName>style.visibility</p:attrName>
                                        </p:attrNameLst>
                                      </p:cBhvr>
                                      <p:to>
                                        <p:strVal val="visible"/>
                                      </p:to>
                                    </p:set>
                                  </p:childTnLst>
                                </p:cTn>
                              </p:par>
                              <p:par>
                                <p:cTn id="34"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35" dur="2000" fill="hold"/>
                                        <p:tgtEl>
                                          <p:spTgt spid="624"/>
                                        </p:tgtEl>
                                        <p:attrNameLst>
                                          <p:attrName>ppt_x</p:attrName>
                                          <p:attrName>ppt_y</p:attrName>
                                        </p:attrNameLst>
                                      </p:cBhvr>
                                    </p:animMotion>
                                  </p:childTnLst>
                                </p:cTn>
                              </p:par>
                              <p:par>
                                <p:cTn id="36" presetID="1" presetClass="entr" presetSubtype="0" fill="hold" grpId="0" nodeType="withEffect">
                                  <p:stCondLst>
                                    <p:cond delay="200"/>
                                  </p:stCondLst>
                                  <p:childTnLst>
                                    <p:set>
                                      <p:cBhvr>
                                        <p:cTn id="37" dur="1" fill="hold">
                                          <p:stCondLst>
                                            <p:cond delay="0"/>
                                          </p:stCondLst>
                                        </p:cTn>
                                        <p:tgtEl>
                                          <p:spTgt spid="625"/>
                                        </p:tgtEl>
                                        <p:attrNameLst>
                                          <p:attrName>style.visibility</p:attrName>
                                        </p:attrNameLst>
                                      </p:cBhvr>
                                      <p:to>
                                        <p:strVal val="visible"/>
                                      </p:to>
                                    </p:set>
                                  </p:childTnLst>
                                </p:cTn>
                              </p:par>
                              <p:par>
                                <p:cTn id="38"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39" dur="2000" fill="hold"/>
                                        <p:tgtEl>
                                          <p:spTgt spid="625"/>
                                        </p:tgtEl>
                                        <p:attrNameLst>
                                          <p:attrName>ppt_x</p:attrName>
                                          <p:attrName>ppt_y</p:attrName>
                                        </p:attrNameLst>
                                      </p:cBhvr>
                                    </p:animMotion>
                                  </p:childTnLst>
                                </p:cTn>
                              </p:par>
                              <p:par>
                                <p:cTn id="40" presetID="1" presetClass="entr" presetSubtype="0" fill="hold" grpId="0" nodeType="withEffect">
                                  <p:stCondLst>
                                    <p:cond delay="1000"/>
                                  </p:stCondLst>
                                  <p:childTnLst>
                                    <p:set>
                                      <p:cBhvr>
                                        <p:cTn id="41" dur="1" fill="hold">
                                          <p:stCondLst>
                                            <p:cond delay="0"/>
                                          </p:stCondLst>
                                        </p:cTn>
                                        <p:tgtEl>
                                          <p:spTgt spid="619"/>
                                        </p:tgtEl>
                                        <p:attrNameLst>
                                          <p:attrName>style.visibility</p:attrName>
                                        </p:attrNameLst>
                                      </p:cBhvr>
                                      <p:to>
                                        <p:strVal val="visible"/>
                                      </p:to>
                                    </p:set>
                                  </p:childTnLst>
                                </p:cTn>
                              </p:par>
                              <p:par>
                                <p:cTn id="42"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3" dur="2000" fill="hold"/>
                                        <p:tgtEl>
                                          <p:spTgt spid="619"/>
                                        </p:tgtEl>
                                        <p:attrNameLst>
                                          <p:attrName>ppt_x</p:attrName>
                                          <p:attrName>ppt_y</p:attrName>
                                        </p:attrNameLst>
                                      </p:cBhvr>
                                    </p:animMotion>
                                  </p:childTnLst>
                                </p:cTn>
                              </p:par>
                            </p:childTnLst>
                          </p:cTn>
                        </p:par>
                        <p:par>
                          <p:cTn id="44" fill="hold">
                            <p:stCondLst>
                              <p:cond delay="9000"/>
                            </p:stCondLst>
                            <p:childTnLst>
                              <p:par>
                                <p:cTn id="45" presetID="1" presetClass="entr" presetSubtype="0" fill="hold" nodeType="afterEffect">
                                  <p:stCondLst>
                                    <p:cond delay="300"/>
                                  </p:stCondLst>
                                  <p:childTnLst>
                                    <p:set>
                                      <p:cBhvr>
                                        <p:cTn id="46" dur="1" fill="hold">
                                          <p:stCondLst>
                                            <p:cond delay="0"/>
                                          </p:stCondLst>
                                        </p:cTn>
                                        <p:tgtEl>
                                          <p:spTgt spid="628"/>
                                        </p:tgtEl>
                                        <p:attrNameLst>
                                          <p:attrName>style.visibility</p:attrName>
                                        </p:attrNameLst>
                                      </p:cBhvr>
                                      <p:to>
                                        <p:strVal val="visible"/>
                                      </p:to>
                                    </p:set>
                                  </p:childTnLst>
                                </p:cTn>
                              </p:par>
                              <p:par>
                                <p:cTn id="47" presetID="1" presetClass="entr" presetSubtype="0" fill="hold" nodeType="withEffect">
                                  <p:stCondLst>
                                    <p:cond delay="300"/>
                                  </p:stCondLst>
                                  <p:childTnLst>
                                    <p:set>
                                      <p:cBhvr>
                                        <p:cTn id="48" dur="1" fill="hold">
                                          <p:stCondLst>
                                            <p:cond delay="0"/>
                                          </p:stCondLst>
                                        </p:cTn>
                                        <p:tgtEl>
                                          <p:spTgt spid="629"/>
                                        </p:tgtEl>
                                        <p:attrNameLst>
                                          <p:attrName>style.visibility</p:attrName>
                                        </p:attrNameLst>
                                      </p:cBhvr>
                                      <p:to>
                                        <p:strVal val="visible"/>
                                      </p:to>
                                    </p:set>
                                  </p:childTnLst>
                                </p:cTn>
                              </p:par>
                              <p:par>
                                <p:cTn id="49" presetID="1" presetClass="entr" presetSubtype="0" fill="hold" nodeType="withEffect">
                                  <p:stCondLst>
                                    <p:cond delay="600"/>
                                  </p:stCondLst>
                                  <p:childTnLst>
                                    <p:set>
                                      <p:cBhvr>
                                        <p:cTn id="50" dur="1" fill="hold">
                                          <p:stCondLst>
                                            <p:cond delay="0"/>
                                          </p:stCondLst>
                                        </p:cTn>
                                        <p:tgtEl>
                                          <p:spTgt spid="631"/>
                                        </p:tgtEl>
                                        <p:attrNameLst>
                                          <p:attrName>style.visibility</p:attrName>
                                        </p:attrNameLst>
                                      </p:cBhvr>
                                      <p:to>
                                        <p:strVal val="visible"/>
                                      </p:to>
                                    </p:set>
                                  </p:childTnLst>
                                </p:cTn>
                              </p:par>
                            </p:childTnLst>
                          </p:cTn>
                        </p:par>
                        <p:par>
                          <p:cTn id="51" fill="hold">
                            <p:stCondLst>
                              <p:cond delay="9600"/>
                            </p:stCondLst>
                            <p:childTnLst>
                              <p:par>
                                <p:cTn id="52" presetID="1" presetClass="entr" presetSubtype="0" fill="hold" nodeType="afterEffect">
                                  <p:stCondLst>
                                    <p:cond delay="600"/>
                                  </p:stCondLst>
                                  <p:childTnLst>
                                    <p:set>
                                      <p:cBhvr>
                                        <p:cTn id="53" dur="1" fill="hold">
                                          <p:stCondLst>
                                            <p:cond delay="0"/>
                                          </p:stCondLst>
                                        </p:cTn>
                                        <p:tgtEl>
                                          <p:spTgt spid="630"/>
                                        </p:tgtEl>
                                        <p:attrNameLst>
                                          <p:attrName>style.visibility</p:attrName>
                                        </p:attrNameLst>
                                      </p:cBhvr>
                                      <p:to>
                                        <p:strVal val="visible"/>
                                      </p:to>
                                    </p:set>
                                  </p:childTnLst>
                                </p:cTn>
                              </p:par>
                              <p:par>
                                <p:cTn id="54" presetID="1" presetClass="entr" presetSubtype="0" fill="hold" nodeType="withEffect">
                                  <p:stCondLst>
                                    <p:cond delay="700"/>
                                  </p:stCondLst>
                                  <p:childTnLst>
                                    <p:set>
                                      <p:cBhvr>
                                        <p:cTn id="55" dur="1" fill="hold">
                                          <p:stCondLst>
                                            <p:cond delay="0"/>
                                          </p:stCondLst>
                                        </p:cTn>
                                        <p:tgtEl>
                                          <p:spTgt spid="633"/>
                                        </p:tgtEl>
                                        <p:attrNameLst>
                                          <p:attrName>style.visibility</p:attrName>
                                        </p:attrNameLst>
                                      </p:cBhvr>
                                      <p:to>
                                        <p:strVal val="visible"/>
                                      </p:to>
                                    </p:set>
                                  </p:childTnLst>
                                </p:cTn>
                              </p:par>
                              <p:par>
                                <p:cTn id="56" presetID="1" presetClass="entr" presetSubtype="0" fill="hold" grpId="0" nodeType="withEffect">
                                  <p:stCondLst>
                                    <p:cond delay="700"/>
                                  </p:stCondLst>
                                  <p:childTnLst>
                                    <p:set>
                                      <p:cBhvr>
                                        <p:cTn id="57" dur="1" fill="hold">
                                          <p:stCondLst>
                                            <p:cond delay="0"/>
                                          </p:stCondLst>
                                        </p:cTn>
                                        <p:tgtEl>
                                          <p:spTgt spid="620"/>
                                        </p:tgtEl>
                                        <p:attrNameLst>
                                          <p:attrName>style.visibility</p:attrName>
                                        </p:attrNameLst>
                                      </p:cBhvr>
                                      <p:to>
                                        <p:strVal val="visible"/>
                                      </p:to>
                                    </p:set>
                                  </p:childTnLst>
                                </p:cTn>
                              </p:par>
                              <p:par>
                                <p:cTn id="58"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59" dur="2000" fill="hold"/>
                                        <p:tgtEl>
                                          <p:spTgt spid="620"/>
                                        </p:tgtEl>
                                        <p:attrNameLst>
                                          <p:attrName>ppt_x</p:attrName>
                                          <p:attrName>ppt_y</p:attrName>
                                        </p:attrNameLst>
                                      </p:cBhvr>
                                    </p:animMotion>
                                  </p:childTnLst>
                                </p:cTn>
                              </p:par>
                            </p:childTnLst>
                          </p:cTn>
                        </p:par>
                        <p:par>
                          <p:cTn id="60" fill="hold">
                            <p:stCondLst>
                              <p:cond delay="12300"/>
                            </p:stCondLst>
                            <p:childTnLst>
                              <p:par>
                                <p:cTn id="61" presetID="1" presetClass="entr" presetSubtype="0" fill="hold" nodeType="afterEffect">
                                  <p:stCondLst>
                                    <p:cond delay="700"/>
                                  </p:stCondLst>
                                  <p:childTnLst>
                                    <p:set>
                                      <p:cBhvr>
                                        <p:cTn id="62" dur="1" fill="hold">
                                          <p:stCondLst>
                                            <p:cond delay="0"/>
                                          </p:stCondLst>
                                        </p:cTn>
                                        <p:tgtEl>
                                          <p:spTgt spid="632"/>
                                        </p:tgtEl>
                                        <p:attrNameLst>
                                          <p:attrName>style.visibility</p:attrName>
                                        </p:attrNameLst>
                                      </p:cBhvr>
                                      <p:to>
                                        <p:strVal val="visible"/>
                                      </p:to>
                                    </p:set>
                                  </p:childTnLst>
                                </p:cTn>
                              </p:par>
                              <p:par>
                                <p:cTn id="63" presetID="1" presetClass="entr" presetSubtype="0" fill="hold" nodeType="withEffect">
                                  <p:stCondLst>
                                    <p:cond delay="500"/>
                                  </p:stCondLst>
                                  <p:childTnLst>
                                    <p:set>
                                      <p:cBhvr>
                                        <p:cTn id="64" dur="1" fill="hold">
                                          <p:stCondLst>
                                            <p:cond delay="0"/>
                                          </p:stCondLst>
                                        </p:cTn>
                                        <p:tgtEl>
                                          <p:spTgt spid="635"/>
                                        </p:tgtEl>
                                        <p:attrNameLst>
                                          <p:attrName>style.visibility</p:attrName>
                                        </p:attrNameLst>
                                      </p:cBhvr>
                                      <p:to>
                                        <p:strVal val="visible"/>
                                      </p:to>
                                    </p:set>
                                  </p:childTnLst>
                                </p:cTn>
                              </p:par>
                            </p:childTnLst>
                          </p:cTn>
                        </p:par>
                        <p:par>
                          <p:cTn id="65" fill="hold">
                            <p:stCondLst>
                              <p:cond delay="13000"/>
                            </p:stCondLst>
                            <p:childTnLst>
                              <p:par>
                                <p:cTn id="66" presetID="1" presetClass="entr" presetSubtype="0" fill="hold" nodeType="afterEffect">
                                  <p:stCondLst>
                                    <p:cond delay="500"/>
                                  </p:stCondLst>
                                  <p:childTnLst>
                                    <p:set>
                                      <p:cBhvr>
                                        <p:cTn id="67" dur="1" fill="hold">
                                          <p:stCondLst>
                                            <p:cond delay="0"/>
                                          </p:stCondLst>
                                        </p:cTn>
                                        <p:tgtEl>
                                          <p:spTgt spid="634"/>
                                        </p:tgtEl>
                                        <p:attrNameLst>
                                          <p:attrName>style.visibility</p:attrName>
                                        </p:attrNameLst>
                                      </p:cBhvr>
                                      <p:to>
                                        <p:strVal val="visible"/>
                                      </p:to>
                                    </p:set>
                                  </p:childTnLst>
                                </p:cTn>
                              </p:par>
                              <p:par>
                                <p:cTn id="68" presetID="1" presetClass="entr" presetSubtype="0" fill="hold" nodeType="withEffect">
                                  <p:stCondLst>
                                    <p:cond delay="1000"/>
                                  </p:stCondLst>
                                  <p:childTnLst>
                                    <p:set>
                                      <p:cBhvr>
                                        <p:cTn id="69" dur="1" fill="hold">
                                          <p:stCondLst>
                                            <p:cond delay="0"/>
                                          </p:stCondLst>
                                        </p:cTn>
                                        <p:tgtEl>
                                          <p:spTgt spid="637"/>
                                        </p:tgtEl>
                                        <p:attrNameLst>
                                          <p:attrName>style.visibility</p:attrName>
                                        </p:attrNameLst>
                                      </p:cBhvr>
                                      <p:to>
                                        <p:strVal val="visible"/>
                                      </p:to>
                                    </p:set>
                                  </p:childTnLst>
                                </p:cTn>
                              </p:par>
                            </p:childTnLst>
                          </p:cTn>
                        </p:par>
                        <p:par>
                          <p:cTn id="70" fill="hold">
                            <p:stCondLst>
                              <p:cond delay="14000"/>
                            </p:stCondLst>
                            <p:childTnLst>
                              <p:par>
                                <p:cTn id="71" presetID="1" presetClass="entr" presetSubtype="0" fill="hold" nodeType="afterEffect">
                                  <p:stCondLst>
                                    <p:cond delay="200"/>
                                  </p:stCondLst>
                                  <p:childTnLst>
                                    <p:set>
                                      <p:cBhvr>
                                        <p:cTn id="72" dur="1" fill="hold">
                                          <p:stCondLst>
                                            <p:cond delay="0"/>
                                          </p:stCondLst>
                                        </p:cTn>
                                        <p:tgtEl>
                                          <p:spTgt spid="636"/>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639"/>
                                        </p:tgtEl>
                                        <p:attrNameLst>
                                          <p:attrName>style.visibility</p:attrName>
                                        </p:attrNameLst>
                                      </p:cBhvr>
                                      <p:to>
                                        <p:strVal val="visible"/>
                                      </p:to>
                                    </p:set>
                                  </p:childTnLst>
                                </p:cTn>
                              </p:par>
                            </p:childTnLst>
                          </p:cTn>
                        </p:par>
                        <p:par>
                          <p:cTn id="75" fill="hold">
                            <p:stCondLst>
                              <p:cond delay="15000"/>
                            </p:stCondLst>
                            <p:childTnLst>
                              <p:par>
                                <p:cTn id="76" presetID="1" presetClass="entr" presetSubtype="0" fill="hold" nodeType="afterEffect">
                                  <p:stCondLst>
                                    <p:cond delay="200"/>
                                  </p:stCondLst>
                                  <p:childTnLst>
                                    <p:set>
                                      <p:cBhvr>
                                        <p:cTn id="77" dur="1" fill="hold">
                                          <p:stCondLst>
                                            <p:cond delay="0"/>
                                          </p:stCondLst>
                                        </p:cTn>
                                        <p:tgtEl>
                                          <p:spTgt spid="638"/>
                                        </p:tgtEl>
                                        <p:attrNameLst>
                                          <p:attrName>style.visibility</p:attrName>
                                        </p:attrNameLst>
                                      </p:cBhvr>
                                      <p:to>
                                        <p:strVal val="visible"/>
                                      </p:to>
                                    </p:set>
                                  </p:childTnLst>
                                </p:cTn>
                              </p:par>
                              <p:par>
                                <p:cTn id="78" presetID="1" presetClass="entr" presetSubtype="0" fill="hold" nodeType="withEffect">
                                  <p:stCondLst>
                                    <p:cond delay="300"/>
                                  </p:stCondLst>
                                  <p:childTnLst>
                                    <p:set>
                                      <p:cBhvr>
                                        <p:cTn id="79" dur="1" fill="hold">
                                          <p:stCondLst>
                                            <p:cond delay="0"/>
                                          </p:stCondLst>
                                        </p:cTn>
                                        <p:tgtEl>
                                          <p:spTgt spid="641"/>
                                        </p:tgtEl>
                                        <p:attrNameLst>
                                          <p:attrName>style.visibility</p:attrName>
                                        </p:attrNameLst>
                                      </p:cBhvr>
                                      <p:to>
                                        <p:strVal val="visible"/>
                                      </p:to>
                                    </p:set>
                                  </p:childTnLst>
                                </p:cTn>
                              </p:par>
                            </p:childTnLst>
                          </p:cTn>
                        </p:par>
                        <p:par>
                          <p:cTn id="80" fill="hold">
                            <p:stCondLst>
                              <p:cond delay="15300"/>
                            </p:stCondLst>
                            <p:childTnLst>
                              <p:par>
                                <p:cTn id="81" presetID="1" presetClass="entr" presetSubtype="0" fill="hold" nodeType="afterEffect">
                                  <p:stCondLst>
                                    <p:cond delay="300"/>
                                  </p:stCondLst>
                                  <p:childTnLst>
                                    <p:set>
                                      <p:cBhvr>
                                        <p:cTn id="82" dur="1" fill="hold">
                                          <p:stCondLst>
                                            <p:cond delay="0"/>
                                          </p:stCondLst>
                                        </p:cTn>
                                        <p:tgtEl>
                                          <p:spTgt spid="6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26"/>
                                        </p:tgtEl>
                                        <p:attrNameLst>
                                          <p:attrName>style.visibility</p:attrName>
                                        </p:attrNameLst>
                                      </p:cBhvr>
                                      <p:to>
                                        <p:strVal val="visible"/>
                                      </p:to>
                                    </p:set>
                                  </p:childTnLst>
                                </p:cTn>
                              </p:par>
                              <p:par>
                                <p:cTn id="85"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86" dur="2000" fill="hold"/>
                                        <p:tgtEl>
                                          <p:spTgt spid="626"/>
                                        </p:tgtEl>
                                        <p:attrNameLst>
                                          <p:attrName>ppt_x</p:attrName>
                                          <p:attrName>ppt_y</p:attrName>
                                        </p:attrNameLst>
                                      </p:cBhvr>
                                    </p:animMotion>
                                  </p:childTnLst>
                                </p:cTn>
                              </p:par>
                              <p:par>
                                <p:cTn id="87" presetID="1" presetClass="entr" presetSubtype="0" fill="hold" grpId="0" nodeType="withEffect">
                                  <p:stCondLst>
                                    <p:cond delay="1000"/>
                                  </p:stCondLst>
                                  <p:childTnLst>
                                    <p:set>
                                      <p:cBhvr>
                                        <p:cTn id="88" dur="1" fill="hold">
                                          <p:stCondLst>
                                            <p:cond delay="0"/>
                                          </p:stCondLst>
                                        </p:cTn>
                                        <p:tgtEl>
                                          <p:spTgt spid="627"/>
                                        </p:tgtEl>
                                        <p:attrNameLst>
                                          <p:attrName>style.visibility</p:attrName>
                                        </p:attrNameLst>
                                      </p:cBhvr>
                                      <p:to>
                                        <p:strVal val="visible"/>
                                      </p:to>
                                    </p:set>
                                  </p:childTnLst>
                                </p:cTn>
                              </p:par>
                              <p:par>
                                <p:cTn id="89"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0" dur="2000" fill="hold"/>
                                        <p:tgtEl>
                                          <p:spTgt spid="627"/>
                                        </p:tgtEl>
                                        <p:attrNameLst>
                                          <p:attrName>ppt_x</p:attrName>
                                          <p:attrName>ppt_y</p:attrName>
                                        </p:attrNameLst>
                                      </p:cBhvr>
                                    </p:animMotion>
                                  </p:childTnLst>
                                </p:cTn>
                              </p:par>
                            </p:childTnLst>
                          </p:cTn>
                        </p:par>
                        <p:par>
                          <p:cTn id="91" fill="hold">
                            <p:stCondLst>
                              <p:cond delay="18300"/>
                            </p:stCondLst>
                            <p:childTnLst>
                              <p:par>
                                <p:cTn id="92" presetID="55" presetClass="entr" presetSubtype="0" fill="hold" nodeType="afterEffect">
                                  <p:stCondLst>
                                    <p:cond delay="0"/>
                                  </p:stCondLst>
                                  <p:childTnLst>
                                    <p:set>
                                      <p:cBhvr>
                                        <p:cTn id="93" dur="1" fill="hold">
                                          <p:stCondLst>
                                            <p:cond delay="0"/>
                                          </p:stCondLst>
                                        </p:cTn>
                                        <p:tgtEl>
                                          <p:spTgt spid="511"/>
                                        </p:tgtEl>
                                        <p:attrNameLst>
                                          <p:attrName>style.visibility</p:attrName>
                                        </p:attrNameLst>
                                      </p:cBhvr>
                                      <p:to>
                                        <p:strVal val="visible"/>
                                      </p:to>
                                    </p:set>
                                    <p:anim calcmode="lin" valueType="num">
                                      <p:cBhvr>
                                        <p:cTn id="94" dur="1000" fill="hold"/>
                                        <p:tgtEl>
                                          <p:spTgt spid="511"/>
                                        </p:tgtEl>
                                        <p:attrNameLst>
                                          <p:attrName>ppt_w</p:attrName>
                                        </p:attrNameLst>
                                      </p:cBhvr>
                                      <p:tavLst>
                                        <p:tav tm="0">
                                          <p:val>
                                            <p:strVal val="#ppt_w*0.70"/>
                                          </p:val>
                                        </p:tav>
                                        <p:tav tm="100000">
                                          <p:val>
                                            <p:strVal val="#ppt_w"/>
                                          </p:val>
                                        </p:tav>
                                      </p:tavLst>
                                    </p:anim>
                                    <p:anim calcmode="lin" valueType="num">
                                      <p:cBhvr>
                                        <p:cTn id="95" dur="1000" fill="hold"/>
                                        <p:tgtEl>
                                          <p:spTgt spid="511"/>
                                        </p:tgtEl>
                                        <p:attrNameLst>
                                          <p:attrName>ppt_h</p:attrName>
                                        </p:attrNameLst>
                                      </p:cBhvr>
                                      <p:tavLst>
                                        <p:tav tm="0">
                                          <p:val>
                                            <p:strVal val="#ppt_h"/>
                                          </p:val>
                                        </p:tav>
                                        <p:tav tm="100000">
                                          <p:val>
                                            <p:strVal val="#ppt_h"/>
                                          </p:val>
                                        </p:tav>
                                      </p:tavLst>
                                    </p:anim>
                                    <p:animEffect transition="in" filter="fade">
                                      <p:cBhvr>
                                        <p:cTn id="96" dur="1000"/>
                                        <p:tgtEl>
                                          <p:spTgt spid="511"/>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654"/>
                                        </p:tgtEl>
                                        <p:attrNameLst>
                                          <p:attrName>style.visibility</p:attrName>
                                        </p:attrNameLst>
                                      </p:cBhvr>
                                      <p:to>
                                        <p:strVal val="visible"/>
                                      </p:to>
                                    </p:set>
                                    <p:anim calcmode="lin" valueType="num">
                                      <p:cBhvr additive="base">
                                        <p:cTn id="101" dur="500" fill="hold"/>
                                        <p:tgtEl>
                                          <p:spTgt spid="654"/>
                                        </p:tgtEl>
                                        <p:attrNameLst>
                                          <p:attrName>ppt_x</p:attrName>
                                        </p:attrNameLst>
                                      </p:cBhvr>
                                      <p:tavLst>
                                        <p:tav tm="0">
                                          <p:val>
                                            <p:strVal val="1+#ppt_w/2"/>
                                          </p:val>
                                        </p:tav>
                                        <p:tav tm="100000">
                                          <p:val>
                                            <p:strVal val="#ppt_x"/>
                                          </p:val>
                                        </p:tav>
                                      </p:tavLst>
                                    </p:anim>
                                    <p:anim calcmode="lin" valueType="num">
                                      <p:cBhvr additive="base">
                                        <p:cTn id="102" dur="500" fill="hold"/>
                                        <p:tgtEl>
                                          <p:spTgt spid="654"/>
                                        </p:tgtEl>
                                        <p:attrNameLst>
                                          <p:attrName>ppt_y</p:attrName>
                                        </p:attrNameLst>
                                      </p:cBhvr>
                                      <p:tavLst>
                                        <p:tav tm="0">
                                          <p:val>
                                            <p:strVal val="#ppt_y"/>
                                          </p:val>
                                        </p:tav>
                                        <p:tav tm="100000">
                                          <p:val>
                                            <p:strVal val="#ppt_y"/>
                                          </p:val>
                                        </p:tav>
                                      </p:tavLst>
                                    </p:anim>
                                  </p:childTnLst>
                                </p:cTn>
                              </p:par>
                            </p:childTnLst>
                          </p:cTn>
                        </p:par>
                        <p:par>
                          <p:cTn id="103" fill="hold">
                            <p:stCondLst>
                              <p:cond delay="500"/>
                            </p:stCondLst>
                            <p:childTnLst>
                              <p:par>
                                <p:cTn id="104" presetID="0" presetClass="path" presetSubtype="0" accel="50000" decel="50000" fill="hold" nodeType="after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05" dur="2000" fill="hold"/>
                                        <p:tgtEl>
                                          <p:spTgt spid="654"/>
                                        </p:tgtEl>
                                        <p:attrNameLst>
                                          <p:attrName>ppt_x</p:attrName>
                                          <p:attrName>ppt_y</p:attrName>
                                        </p:attrNameLst>
                                      </p:cBhvr>
                                    </p:animMotion>
                                  </p:childTnLst>
                                </p:cTn>
                              </p:par>
                              <p:par>
                                <p:cTn id="106" presetID="0" presetClass="path" presetSubtype="0" accel="50000" decel="50000" fill="hold" nodeType="with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07" dur="2000" fill="hold"/>
                                        <p:tgtEl>
                                          <p:spTgt spid="518"/>
                                        </p:tgtEl>
                                        <p:attrNameLst>
                                          <p:attrName>ppt_x</p:attrName>
                                          <p:attrName>ppt_y</p:attrName>
                                        </p:attrNameLst>
                                      </p:cBhvr>
                                    </p:animMotion>
                                  </p:childTnLst>
                                </p:cTn>
                              </p:par>
                            </p:childTnLst>
                          </p:cTn>
                        </p:par>
                        <p:par>
                          <p:cTn id="108" fill="hold">
                            <p:stCondLst>
                              <p:cond delay="2500"/>
                            </p:stCondLst>
                            <p:childTnLst>
                              <p:par>
                                <p:cTn id="109" presetID="0" presetClass="path" presetSubtype="0" accel="50000" decel="50000" fill="hold" nodeType="afterEffect">
                                  <p:stCondLst>
                                    <p:cond delay="0"/>
                                  </p:stCondLst>
                                  <p:childTnLst>
                                    <p:animMotion origin="layout" path="M -0.16059 -0.22593 L -0.16059 -0.02593 " pathEditMode="relative" rAng="0" ptsTypes="AA">
                                      <p:cBhvr>
                                        <p:cTn id="110" dur="2000" fill="hold"/>
                                        <p:tgtEl>
                                          <p:spTgt spid="654"/>
                                        </p:tgtEl>
                                        <p:attrNameLst>
                                          <p:attrName>ppt_x</p:attrName>
                                          <p:attrName>ppt_y</p:attrName>
                                        </p:attrNameLst>
                                      </p:cBhvr>
                                      <p:rCtr x="0" y="10000"/>
                                    </p:animMotion>
                                  </p:childTnLst>
                                </p:cTn>
                              </p:par>
                              <p:par>
                                <p:cTn id="111" presetID="0" presetClass="path" presetSubtype="0" accel="50000" decel="50000" fill="hold" nodeType="withEffect">
                                  <p:stCondLst>
                                    <p:cond delay="0"/>
                                  </p:stCondLst>
                                  <p:childTnLst>
                                    <p:animMotion origin="layout" path="M -0.16059 -0.22593 L -0.16059 -0.02593 " pathEditMode="relative" rAng="0" ptsTypes="AA">
                                      <p:cBhvr>
                                        <p:cTn id="112" dur="2000" fill="hold"/>
                                        <p:tgtEl>
                                          <p:spTgt spid="518"/>
                                        </p:tgtEl>
                                        <p:attrNameLst>
                                          <p:attrName>ppt_x</p:attrName>
                                          <p:attrName>ppt_y</p:attrName>
                                        </p:attrNameLst>
                                      </p:cBhvr>
                                      <p:rCtr x="0" y="10000"/>
                                    </p:animMotion>
                                  </p:childTnLst>
                                </p:cTn>
                              </p:par>
                            </p:childTnLst>
                          </p:cTn>
                        </p:par>
                        <p:par>
                          <p:cTn id="113" fill="hold">
                            <p:stCondLst>
                              <p:cond delay="4500"/>
                            </p:stCondLst>
                            <p:childTnLst>
                              <p:par>
                                <p:cTn id="114" presetID="22" presetClass="entr" presetSubtype="4" fill="hold" nodeType="afterEffect">
                                  <p:stCondLst>
                                    <p:cond delay="0"/>
                                  </p:stCondLst>
                                  <p:childTnLst>
                                    <p:set>
                                      <p:cBhvr>
                                        <p:cTn id="115" dur="1" fill="hold">
                                          <p:stCondLst>
                                            <p:cond delay="0"/>
                                          </p:stCondLst>
                                        </p:cTn>
                                        <p:tgtEl>
                                          <p:spTgt spid="539"/>
                                        </p:tgtEl>
                                        <p:attrNameLst>
                                          <p:attrName>style.visibility</p:attrName>
                                        </p:attrNameLst>
                                      </p:cBhvr>
                                      <p:to>
                                        <p:strVal val="visible"/>
                                      </p:to>
                                    </p:set>
                                    <p:animEffect transition="in" filter="wipe(down)">
                                      <p:cBhvr>
                                        <p:cTn id="116" dur="3000"/>
                                        <p:tgtEl>
                                          <p:spTgt spid="539"/>
                                        </p:tgtEl>
                                      </p:cBhvr>
                                    </p:animEffect>
                                  </p:childTnLst>
                                </p:cTn>
                              </p:par>
                              <p:par>
                                <p:cTn id="117" presetID="22" presetClass="entr" presetSubtype="4" fill="hold" nodeType="withEffect">
                                  <p:stCondLst>
                                    <p:cond delay="0"/>
                                  </p:stCondLst>
                                  <p:childTnLst>
                                    <p:set>
                                      <p:cBhvr>
                                        <p:cTn id="118" dur="1" fill="hold">
                                          <p:stCondLst>
                                            <p:cond delay="0"/>
                                          </p:stCondLst>
                                        </p:cTn>
                                        <p:tgtEl>
                                          <p:spTgt spid="540"/>
                                        </p:tgtEl>
                                        <p:attrNameLst>
                                          <p:attrName>style.visibility</p:attrName>
                                        </p:attrNameLst>
                                      </p:cBhvr>
                                      <p:to>
                                        <p:strVal val="visible"/>
                                      </p:to>
                                    </p:set>
                                    <p:animEffect transition="in" filter="wipe(down)">
                                      <p:cBhvr>
                                        <p:cTn id="119" dur="3000"/>
                                        <p:tgtEl>
                                          <p:spTgt spid="540"/>
                                        </p:tgtEl>
                                      </p:cBhvr>
                                    </p:animEffect>
                                  </p:childTnLst>
                                </p:cTn>
                              </p:par>
                            </p:childTnLst>
                          </p:cTn>
                        </p:par>
                        <p:par>
                          <p:cTn id="120" fill="hold">
                            <p:stCondLst>
                              <p:cond delay="7500"/>
                            </p:stCondLst>
                            <p:childTnLst>
                              <p:par>
                                <p:cTn id="121" presetID="23" presetClass="entr" presetSubtype="16" fill="hold" grpId="0" nodeType="afterEffect">
                                  <p:stCondLst>
                                    <p:cond delay="0"/>
                                  </p:stCondLst>
                                  <p:childTnLst>
                                    <p:set>
                                      <p:cBhvr>
                                        <p:cTn id="122" dur="1" fill="hold">
                                          <p:stCondLst>
                                            <p:cond delay="0"/>
                                          </p:stCondLst>
                                        </p:cTn>
                                        <p:tgtEl>
                                          <p:spTgt spid="666"/>
                                        </p:tgtEl>
                                        <p:attrNameLst>
                                          <p:attrName>style.visibility</p:attrName>
                                        </p:attrNameLst>
                                      </p:cBhvr>
                                      <p:to>
                                        <p:strVal val="visible"/>
                                      </p:to>
                                    </p:set>
                                    <p:anim calcmode="lin" valueType="num">
                                      <p:cBhvr>
                                        <p:cTn id="123" dur="500" fill="hold"/>
                                        <p:tgtEl>
                                          <p:spTgt spid="666"/>
                                        </p:tgtEl>
                                        <p:attrNameLst>
                                          <p:attrName>ppt_w</p:attrName>
                                        </p:attrNameLst>
                                      </p:cBhvr>
                                      <p:tavLst>
                                        <p:tav tm="0">
                                          <p:val>
                                            <p:fltVal val="0"/>
                                          </p:val>
                                        </p:tav>
                                        <p:tav tm="100000">
                                          <p:val>
                                            <p:strVal val="#ppt_w"/>
                                          </p:val>
                                        </p:tav>
                                      </p:tavLst>
                                    </p:anim>
                                    <p:anim calcmode="lin" valueType="num">
                                      <p:cBhvr>
                                        <p:cTn id="124" dur="500" fill="hold"/>
                                        <p:tgtEl>
                                          <p:spTgt spid="666"/>
                                        </p:tgtEl>
                                        <p:attrNameLst>
                                          <p:attrName>ppt_h</p:attrName>
                                        </p:attrNameLst>
                                      </p:cBhvr>
                                      <p:tavLst>
                                        <p:tav tm="0">
                                          <p:val>
                                            <p:fltVal val="0"/>
                                          </p:val>
                                        </p:tav>
                                        <p:tav tm="100000">
                                          <p:val>
                                            <p:strVal val="#ppt_h"/>
                                          </p:val>
                                        </p:tav>
                                      </p:tavLst>
                                    </p:anim>
                                  </p:childTnLst>
                                </p:cTn>
                              </p:par>
                            </p:childTnLst>
                          </p:cTn>
                        </p:par>
                        <p:par>
                          <p:cTn id="125" fill="hold">
                            <p:stCondLst>
                              <p:cond delay="8000"/>
                            </p:stCondLst>
                            <p:childTnLst>
                              <p:par>
                                <p:cTn id="126" presetID="23" presetClass="entr" presetSubtype="16" fill="hold" nodeType="afterEffect">
                                  <p:stCondLst>
                                    <p:cond delay="0"/>
                                  </p:stCondLst>
                                  <p:childTnLst>
                                    <p:set>
                                      <p:cBhvr>
                                        <p:cTn id="127" dur="1" fill="hold">
                                          <p:stCondLst>
                                            <p:cond delay="0"/>
                                          </p:stCondLst>
                                        </p:cTn>
                                        <p:tgtEl>
                                          <p:spTgt spid="667"/>
                                        </p:tgtEl>
                                        <p:attrNameLst>
                                          <p:attrName>style.visibility</p:attrName>
                                        </p:attrNameLst>
                                      </p:cBhvr>
                                      <p:to>
                                        <p:strVal val="visible"/>
                                      </p:to>
                                    </p:set>
                                    <p:anim calcmode="lin" valueType="num">
                                      <p:cBhvr>
                                        <p:cTn id="128" dur="500" fill="hold"/>
                                        <p:tgtEl>
                                          <p:spTgt spid="667"/>
                                        </p:tgtEl>
                                        <p:attrNameLst>
                                          <p:attrName>ppt_w</p:attrName>
                                        </p:attrNameLst>
                                      </p:cBhvr>
                                      <p:tavLst>
                                        <p:tav tm="0">
                                          <p:val>
                                            <p:fltVal val="0"/>
                                          </p:val>
                                        </p:tav>
                                        <p:tav tm="100000">
                                          <p:val>
                                            <p:strVal val="#ppt_w"/>
                                          </p:val>
                                        </p:tav>
                                      </p:tavLst>
                                    </p:anim>
                                    <p:anim calcmode="lin" valueType="num">
                                      <p:cBhvr>
                                        <p:cTn id="129" dur="500" fill="hold"/>
                                        <p:tgtEl>
                                          <p:spTgt spid="667"/>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0" presetClass="path" presetSubtype="0" accel="50000" decel="50000" fill="hold" nodeType="clickEffect">
                                  <p:stCondLst>
                                    <p:cond delay="0"/>
                                  </p:stCondLst>
                                  <p:childTnLst>
                                    <p:animMotion origin="layout" path="M -0.16059 -0.02686 C -0.16059 -0.08797 -0.16059 -0.14908 -0.16059 -0.17963 C -0.16059 -0.21019 -0.16041 -0.20394 -0.16111 -0.21088 C -0.1618 -0.21783 -0.16215 -0.21875 -0.16527 -0.2213 C -0.1684 -0.22385 -0.1743 -0.22593 -0.17986 -0.22616 C -0.18541 -0.22639 -0.19131 -0.22639 -0.19913 -0.22338 C -0.20694 -0.22037 -0.21875 -0.21436 -0.22673 -0.20811 C -0.23472 -0.20186 -0.23975 -0.20047 -0.24652 -0.18658 C -0.25329 -0.17269 -0.25086 -0.17917 -0.26736 -0.12408 C -0.28385 -0.06899 -0.31475 0.0375 -0.34548 0.14398 " pathEditMode="relative" rAng="0" ptsTypes="aaaaaaaaaA">
                                      <p:cBhvr>
                                        <p:cTn id="133" dur="2000" fill="hold"/>
                                        <p:tgtEl>
                                          <p:spTgt spid="654"/>
                                        </p:tgtEl>
                                        <p:attrNameLst>
                                          <p:attrName>ppt_x</p:attrName>
                                          <p:attrName>ppt_y</p:attrName>
                                        </p:attrNameLst>
                                      </p:cBhvr>
                                      <p:rCtr x="-9236" y="-1435"/>
                                    </p:animMotion>
                                  </p:childTnLst>
                                </p:cTn>
                              </p:par>
                              <p:par>
                                <p:cTn id="134" presetID="0" presetClass="path" presetSubtype="0" accel="50000" decel="50000" fill="hold" nodeType="withEffect">
                                  <p:stCondLst>
                                    <p:cond delay="0"/>
                                  </p:stCondLst>
                                  <p:childTnLst>
                                    <p:animMotion origin="layout" path="M -0.16059 -0.02593 C -0.16059 -0.08704 -0.16059 -0.14815 -0.16059 -0.17871 C -0.16059 -0.20926 -0.16042 -0.20301 -0.16111 -0.20996 C -0.16181 -0.2169 -0.16215 -0.21783 -0.16528 -0.22037 C -0.1684 -0.22292 -0.17431 -0.225 -0.17986 -0.22523 C -0.18542 -0.22547 -0.19132 -0.22547 -0.19913 -0.22246 C -0.20694 -0.21945 -0.21875 -0.21343 -0.22674 -0.20718 C -0.23472 -0.20093 -0.23976 -0.19954 -0.24653 -0.18565 C -0.2533 -0.17176 -0.25087 -0.17824 -0.26736 -0.12315 C -0.28385 -0.06806 -0.31476 0.03842 -0.34549 0.1449 " pathEditMode="relative" rAng="0" ptsTypes="aaaaaaaaaA">
                                      <p:cBhvr>
                                        <p:cTn id="135" dur="2000" fill="hold"/>
                                        <p:tgtEl>
                                          <p:spTgt spid="518"/>
                                        </p:tgtEl>
                                        <p:attrNameLst>
                                          <p:attrName>ppt_x</p:attrName>
                                          <p:attrName>ppt_y</p:attrName>
                                        </p:attrNameLst>
                                      </p:cBhvr>
                                      <p:rCtr x="-9236" y="-1435"/>
                                    </p:animMotion>
                                  </p:childTnLst>
                                </p:cTn>
                              </p:par>
                              <p:par>
                                <p:cTn id="136" presetID="1" presetClass="exit" presetSubtype="0" fill="hold" nodeType="withEffect">
                                  <p:stCondLst>
                                    <p:cond delay="0"/>
                                  </p:stCondLst>
                                  <p:childTnLst>
                                    <p:set>
                                      <p:cBhvr>
                                        <p:cTn id="137" dur="1" fill="hold">
                                          <p:stCondLst>
                                            <p:cond delay="0"/>
                                          </p:stCondLst>
                                        </p:cTn>
                                        <p:tgtEl>
                                          <p:spTgt spid="539"/>
                                        </p:tgtEl>
                                        <p:attrNameLst>
                                          <p:attrName>style.visibility</p:attrName>
                                        </p:attrNameLst>
                                      </p:cBhvr>
                                      <p:to>
                                        <p:strVal val="hidden"/>
                                      </p:to>
                                    </p:set>
                                  </p:childTnLst>
                                </p:cTn>
                              </p:par>
                              <p:par>
                                <p:cTn id="138" presetID="22" presetClass="entr" presetSubtype="1" fill="hold" nodeType="withEffect">
                                  <p:stCondLst>
                                    <p:cond delay="500"/>
                                  </p:stCondLst>
                                  <p:childTnLst>
                                    <p:set>
                                      <p:cBhvr>
                                        <p:cTn id="139" dur="1" fill="hold">
                                          <p:stCondLst>
                                            <p:cond delay="0"/>
                                          </p:stCondLst>
                                        </p:cTn>
                                        <p:tgtEl>
                                          <p:spTgt spid="541"/>
                                        </p:tgtEl>
                                        <p:attrNameLst>
                                          <p:attrName>style.visibility</p:attrName>
                                        </p:attrNameLst>
                                      </p:cBhvr>
                                      <p:to>
                                        <p:strVal val="visible"/>
                                      </p:to>
                                    </p:set>
                                    <p:animEffect transition="in" filter="wipe(up)">
                                      <p:cBhvr>
                                        <p:cTn id="140" dur="3000"/>
                                        <p:tgtEl>
                                          <p:spTgt spid="541"/>
                                        </p:tgtEl>
                                      </p:cBhvr>
                                    </p:animEffect>
                                  </p:childTnLst>
                                </p:cTn>
                              </p:par>
                            </p:childTnLst>
                          </p:cTn>
                        </p:par>
                        <p:par>
                          <p:cTn id="141" fill="hold">
                            <p:stCondLst>
                              <p:cond delay="3500"/>
                            </p:stCondLst>
                            <p:childTnLst>
                              <p:par>
                                <p:cTn id="142" presetID="23" presetClass="entr" presetSubtype="16" fill="hold" nodeType="afterEffect">
                                  <p:stCondLst>
                                    <p:cond delay="0"/>
                                  </p:stCondLst>
                                  <p:childTnLst>
                                    <p:set>
                                      <p:cBhvr>
                                        <p:cTn id="143" dur="1" fill="hold">
                                          <p:stCondLst>
                                            <p:cond delay="0"/>
                                          </p:stCondLst>
                                        </p:cTn>
                                        <p:tgtEl>
                                          <p:spTgt spid="668"/>
                                        </p:tgtEl>
                                        <p:attrNameLst>
                                          <p:attrName>style.visibility</p:attrName>
                                        </p:attrNameLst>
                                      </p:cBhvr>
                                      <p:to>
                                        <p:strVal val="visible"/>
                                      </p:to>
                                    </p:set>
                                    <p:anim calcmode="lin" valueType="num">
                                      <p:cBhvr>
                                        <p:cTn id="144" dur="500" fill="hold"/>
                                        <p:tgtEl>
                                          <p:spTgt spid="668"/>
                                        </p:tgtEl>
                                        <p:attrNameLst>
                                          <p:attrName>ppt_w</p:attrName>
                                        </p:attrNameLst>
                                      </p:cBhvr>
                                      <p:tavLst>
                                        <p:tav tm="0">
                                          <p:val>
                                            <p:fltVal val="0"/>
                                          </p:val>
                                        </p:tav>
                                        <p:tav tm="100000">
                                          <p:val>
                                            <p:strVal val="#ppt_w"/>
                                          </p:val>
                                        </p:tav>
                                      </p:tavLst>
                                    </p:anim>
                                    <p:anim calcmode="lin" valueType="num">
                                      <p:cBhvr>
                                        <p:cTn id="145" dur="500" fill="hold"/>
                                        <p:tgtEl>
                                          <p:spTgt spid="668"/>
                                        </p:tgtEl>
                                        <p:attrNameLst>
                                          <p:attrName>ppt_h</p:attrName>
                                        </p:attrNameLst>
                                      </p:cBhvr>
                                      <p:tavLst>
                                        <p:tav tm="0">
                                          <p:val>
                                            <p:fltVal val="0"/>
                                          </p:val>
                                        </p:tav>
                                        <p:tav tm="100000">
                                          <p:val>
                                            <p:strVal val="#ppt_h"/>
                                          </p:val>
                                        </p:tav>
                                      </p:tavLst>
                                    </p:anim>
                                  </p:childTnLst>
                                </p:cTn>
                              </p:par>
                            </p:childTnLst>
                          </p:cTn>
                        </p:par>
                        <p:par>
                          <p:cTn id="146" fill="hold">
                            <p:stCondLst>
                              <p:cond delay="4000"/>
                            </p:stCondLst>
                            <p:childTnLst>
                              <p:par>
                                <p:cTn id="147" presetID="23" presetClass="entr" presetSubtype="16" fill="hold" grpId="0" nodeType="afterEffect">
                                  <p:stCondLst>
                                    <p:cond delay="0"/>
                                  </p:stCondLst>
                                  <p:childTnLst>
                                    <p:set>
                                      <p:cBhvr>
                                        <p:cTn id="148" dur="1" fill="hold">
                                          <p:stCondLst>
                                            <p:cond delay="0"/>
                                          </p:stCondLst>
                                        </p:cTn>
                                        <p:tgtEl>
                                          <p:spTgt spid="669"/>
                                        </p:tgtEl>
                                        <p:attrNameLst>
                                          <p:attrName>style.visibility</p:attrName>
                                        </p:attrNameLst>
                                      </p:cBhvr>
                                      <p:to>
                                        <p:strVal val="visible"/>
                                      </p:to>
                                    </p:set>
                                    <p:anim calcmode="lin" valueType="num">
                                      <p:cBhvr>
                                        <p:cTn id="149" dur="500" fill="hold"/>
                                        <p:tgtEl>
                                          <p:spTgt spid="669"/>
                                        </p:tgtEl>
                                        <p:attrNameLst>
                                          <p:attrName>ppt_w</p:attrName>
                                        </p:attrNameLst>
                                      </p:cBhvr>
                                      <p:tavLst>
                                        <p:tav tm="0">
                                          <p:val>
                                            <p:fltVal val="0"/>
                                          </p:val>
                                        </p:tav>
                                        <p:tav tm="100000">
                                          <p:val>
                                            <p:strVal val="#ppt_w"/>
                                          </p:val>
                                        </p:tav>
                                      </p:tavLst>
                                    </p:anim>
                                    <p:anim calcmode="lin" valueType="num">
                                      <p:cBhvr>
                                        <p:cTn id="150" dur="500" fill="hold"/>
                                        <p:tgtEl>
                                          <p:spTgt spid="669"/>
                                        </p:tgtEl>
                                        <p:attrNameLst>
                                          <p:attrName>ppt_h</p:attrName>
                                        </p:attrNameLst>
                                      </p:cBhvr>
                                      <p:tavLst>
                                        <p:tav tm="0">
                                          <p:val>
                                            <p:fltVal val="0"/>
                                          </p:val>
                                        </p:tav>
                                        <p:tav tm="100000">
                                          <p:val>
                                            <p:strVal val="#ppt_h"/>
                                          </p:val>
                                        </p:tav>
                                      </p:tavLst>
                                    </p:anim>
                                  </p:childTnLst>
                                </p:cTn>
                              </p:par>
                            </p:childTnLst>
                          </p:cTn>
                        </p:par>
                        <p:par>
                          <p:cTn id="151" fill="hold">
                            <p:stCondLst>
                              <p:cond delay="4500"/>
                            </p:stCondLst>
                            <p:childTnLst>
                              <p:par>
                                <p:cTn id="152" presetID="1" presetClass="exit" presetSubtype="0" fill="hold" nodeType="afterEffect">
                                  <p:stCondLst>
                                    <p:cond delay="0"/>
                                  </p:stCondLst>
                                  <p:childTnLst>
                                    <p:set>
                                      <p:cBhvr>
                                        <p:cTn id="153" dur="1" fill="hold">
                                          <p:stCondLst>
                                            <p:cond delay="0"/>
                                          </p:stCondLst>
                                        </p:cTn>
                                        <p:tgtEl>
                                          <p:spTgt spid="540"/>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0" presetClass="path" presetSubtype="0" accel="50000" decel="50000" fill="hold" nodeType="clickEffect">
                                  <p:stCondLst>
                                    <p:cond delay="0"/>
                                  </p:stCondLst>
                                  <p:childTnLst>
                                    <p:animMotion origin="layout" path="M -0.34704 0.14375 C -0.35746 0.12777 -0.3677 0.1118 -0.39079 0.11527 C -0.41388 0.11875 -0.45 0.14166 -0.48611 0.16458 " pathEditMode="relative" rAng="0" ptsTypes="aaA">
                                      <p:cBhvr>
                                        <p:cTn id="157" dur="1000" fill="hold"/>
                                        <p:tgtEl>
                                          <p:spTgt spid="654"/>
                                        </p:tgtEl>
                                        <p:attrNameLst>
                                          <p:attrName>ppt_x</p:attrName>
                                          <p:attrName>ppt_y</p:attrName>
                                        </p:attrNameLst>
                                      </p:cBhvr>
                                      <p:rCtr x="-6962" y="-556"/>
                                    </p:animMotion>
                                  </p:childTnLst>
                                </p:cTn>
                              </p:par>
                              <p:par>
                                <p:cTn id="158" presetID="0" presetClass="path" presetSubtype="0" accel="50000" decel="50000" fill="hold" nodeType="withEffect">
                                  <p:stCondLst>
                                    <p:cond delay="0"/>
                                  </p:stCondLst>
                                  <p:childTnLst>
                                    <p:animMotion origin="layout" path="M -0.34705 0.14375 C -0.35746 0.12778 -0.36771 0.1118 -0.3908 0.11528 C -0.41389 0.11875 -0.45 0.14166 -0.48611 0.16458 " pathEditMode="relative" rAng="0" ptsTypes="aaA">
                                      <p:cBhvr>
                                        <p:cTn id="159" dur="1000" fill="hold"/>
                                        <p:tgtEl>
                                          <p:spTgt spid="518"/>
                                        </p:tgtEl>
                                        <p:attrNameLst>
                                          <p:attrName>ppt_x</p:attrName>
                                          <p:attrName>ppt_y</p:attrName>
                                        </p:attrNameLst>
                                      </p:cBhvr>
                                      <p:rCtr x="-6962" y="-556"/>
                                    </p:animMotion>
                                  </p:childTnLst>
                                </p:cTn>
                              </p:par>
                              <p:par>
                                <p:cTn id="160" presetID="2" presetClass="exit" presetSubtype="4" fill="hold" nodeType="withEffect">
                                  <p:stCondLst>
                                    <p:cond delay="0"/>
                                  </p:stCondLst>
                                  <p:childTnLst>
                                    <p:anim calcmode="lin" valueType="num">
                                      <p:cBhvr additive="base">
                                        <p:cTn id="161" dur="500"/>
                                        <p:tgtEl>
                                          <p:spTgt spid="654"/>
                                        </p:tgtEl>
                                        <p:attrNameLst>
                                          <p:attrName>ppt_x</p:attrName>
                                        </p:attrNameLst>
                                      </p:cBhvr>
                                      <p:tavLst>
                                        <p:tav tm="0">
                                          <p:val>
                                            <p:strVal val="ppt_x"/>
                                          </p:val>
                                        </p:tav>
                                        <p:tav tm="100000">
                                          <p:val>
                                            <p:strVal val="ppt_x"/>
                                          </p:val>
                                        </p:tav>
                                      </p:tavLst>
                                    </p:anim>
                                    <p:anim calcmode="lin" valueType="num">
                                      <p:cBhvr additive="base">
                                        <p:cTn id="162" dur="500"/>
                                        <p:tgtEl>
                                          <p:spTgt spid="654"/>
                                        </p:tgtEl>
                                        <p:attrNameLst>
                                          <p:attrName>ppt_y</p:attrName>
                                        </p:attrNameLst>
                                      </p:cBhvr>
                                      <p:tavLst>
                                        <p:tav tm="0">
                                          <p:val>
                                            <p:strVal val="ppt_y"/>
                                          </p:val>
                                        </p:tav>
                                        <p:tav tm="100000">
                                          <p:val>
                                            <p:strVal val="1+ppt_h/2"/>
                                          </p:val>
                                        </p:tav>
                                      </p:tavLst>
                                    </p:anim>
                                    <p:set>
                                      <p:cBhvr>
                                        <p:cTn id="163" dur="1" fill="hold">
                                          <p:stCondLst>
                                            <p:cond delay="499"/>
                                          </p:stCondLst>
                                        </p:cTn>
                                        <p:tgtEl>
                                          <p:spTgt spid="654"/>
                                        </p:tgtEl>
                                        <p:attrNameLst>
                                          <p:attrName>style.visibility</p:attrName>
                                        </p:attrNameLst>
                                      </p:cBhvr>
                                      <p:to>
                                        <p:strVal val="hidden"/>
                                      </p:to>
                                    </p:set>
                                  </p:childTnLst>
                                </p:cTn>
                              </p:par>
                              <p:par>
                                <p:cTn id="164" presetID="2" presetClass="exit" presetSubtype="4" fill="hold" nodeType="withEffect">
                                  <p:stCondLst>
                                    <p:cond delay="0"/>
                                  </p:stCondLst>
                                  <p:childTnLst>
                                    <p:anim calcmode="lin" valueType="num">
                                      <p:cBhvr additive="base">
                                        <p:cTn id="165" dur="500"/>
                                        <p:tgtEl>
                                          <p:spTgt spid="518"/>
                                        </p:tgtEl>
                                        <p:attrNameLst>
                                          <p:attrName>ppt_x</p:attrName>
                                        </p:attrNameLst>
                                      </p:cBhvr>
                                      <p:tavLst>
                                        <p:tav tm="0">
                                          <p:val>
                                            <p:strVal val="ppt_x"/>
                                          </p:val>
                                        </p:tav>
                                        <p:tav tm="100000">
                                          <p:val>
                                            <p:strVal val="ppt_x"/>
                                          </p:val>
                                        </p:tav>
                                      </p:tavLst>
                                    </p:anim>
                                    <p:anim calcmode="lin" valueType="num">
                                      <p:cBhvr additive="base">
                                        <p:cTn id="166" dur="500"/>
                                        <p:tgtEl>
                                          <p:spTgt spid="518"/>
                                        </p:tgtEl>
                                        <p:attrNameLst>
                                          <p:attrName>ppt_y</p:attrName>
                                        </p:attrNameLst>
                                      </p:cBhvr>
                                      <p:tavLst>
                                        <p:tav tm="0">
                                          <p:val>
                                            <p:strVal val="ppt_y"/>
                                          </p:val>
                                        </p:tav>
                                        <p:tav tm="100000">
                                          <p:val>
                                            <p:strVal val="1+ppt_h/2"/>
                                          </p:val>
                                        </p:tav>
                                      </p:tavLst>
                                    </p:anim>
                                    <p:set>
                                      <p:cBhvr>
                                        <p:cTn id="167" dur="1" fill="hold">
                                          <p:stCondLst>
                                            <p:cond delay="499"/>
                                          </p:stCondLst>
                                        </p:cTn>
                                        <p:tgtEl>
                                          <p:spTgt spid="518"/>
                                        </p:tgtEl>
                                        <p:attrNameLst>
                                          <p:attrName>style.visibility</p:attrName>
                                        </p:attrNameLst>
                                      </p:cBhvr>
                                      <p:to>
                                        <p:strVal val="hidden"/>
                                      </p:to>
                                    </p:set>
                                  </p:childTnLst>
                                </p:cTn>
                              </p:par>
                            </p:childTnLst>
                          </p:cTn>
                        </p:par>
                        <p:par>
                          <p:cTn id="168" fill="hold">
                            <p:stCondLst>
                              <p:cond delay="1000"/>
                            </p:stCondLst>
                            <p:childTnLst>
                              <p:par>
                                <p:cTn id="169" presetID="22" presetClass="entr" presetSubtype="4" fill="hold" nodeType="afterEffect">
                                  <p:stCondLst>
                                    <p:cond delay="0"/>
                                  </p:stCondLst>
                                  <p:childTnLst>
                                    <p:set>
                                      <p:cBhvr>
                                        <p:cTn id="170" dur="1" fill="hold">
                                          <p:stCondLst>
                                            <p:cond delay="0"/>
                                          </p:stCondLst>
                                        </p:cTn>
                                        <p:tgtEl>
                                          <p:spTgt spid="539"/>
                                        </p:tgtEl>
                                        <p:attrNameLst>
                                          <p:attrName>style.visibility</p:attrName>
                                        </p:attrNameLst>
                                      </p:cBhvr>
                                      <p:to>
                                        <p:strVal val="visible"/>
                                      </p:to>
                                    </p:set>
                                    <p:animEffect transition="in" filter="wipe(down)">
                                      <p:cBhvr>
                                        <p:cTn id="171" dur="3000"/>
                                        <p:tgtEl>
                                          <p:spTgt spid="539"/>
                                        </p:tgtEl>
                                      </p:cBhvr>
                                    </p:animEffect>
                                  </p:childTnLst>
                                </p:cTn>
                              </p:par>
                              <p:par>
                                <p:cTn id="172" presetID="1" presetClass="exit" presetSubtype="0" fill="hold" nodeType="withEffect">
                                  <p:stCondLst>
                                    <p:cond delay="0"/>
                                  </p:stCondLst>
                                  <p:childTnLst>
                                    <p:set>
                                      <p:cBhvr>
                                        <p:cTn id="173" dur="1" fill="hold">
                                          <p:stCondLst>
                                            <p:cond delay="0"/>
                                          </p:stCondLst>
                                        </p:cTn>
                                        <p:tgtEl>
                                          <p:spTgt spid="539"/>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51" presetClass="entr" presetSubtype="0" fill="hold" nodeType="clickEffect">
                                  <p:stCondLst>
                                    <p:cond delay="0"/>
                                  </p:stCondLst>
                                  <p:childTnLst>
                                    <p:set>
                                      <p:cBhvr>
                                        <p:cTn id="177" dur="1" fill="hold">
                                          <p:stCondLst>
                                            <p:cond delay="0"/>
                                          </p:stCondLst>
                                        </p:cTn>
                                        <p:tgtEl>
                                          <p:spTgt spid="670"/>
                                        </p:tgtEl>
                                        <p:attrNameLst>
                                          <p:attrName>style.visibility</p:attrName>
                                        </p:attrNameLst>
                                      </p:cBhvr>
                                      <p:to>
                                        <p:strVal val="visible"/>
                                      </p:to>
                                    </p:set>
                                    <p:animEffect transition="in" filter="fade">
                                      <p:cBhvr>
                                        <p:cTn id="178" dur="770" decel="100000"/>
                                        <p:tgtEl>
                                          <p:spTgt spid="670"/>
                                        </p:tgtEl>
                                      </p:cBhvr>
                                    </p:animEffect>
                                    <p:animScale>
                                      <p:cBhvr>
                                        <p:cTn id="179" dur="770" decel="100000"/>
                                        <p:tgtEl>
                                          <p:spTgt spid="670"/>
                                        </p:tgtEl>
                                      </p:cBhvr>
                                      <p:from x="10000" y="10000"/>
                                      <p:to x="200000" y="450000"/>
                                    </p:animScale>
                                    <p:animScale>
                                      <p:cBhvr>
                                        <p:cTn id="180" dur="1230" accel="100000" fill="hold">
                                          <p:stCondLst>
                                            <p:cond delay="770"/>
                                          </p:stCondLst>
                                        </p:cTn>
                                        <p:tgtEl>
                                          <p:spTgt spid="670"/>
                                        </p:tgtEl>
                                      </p:cBhvr>
                                      <p:from x="200000" y="450000"/>
                                      <p:to x="100000" y="100000"/>
                                    </p:animScale>
                                    <p:set>
                                      <p:cBhvr>
                                        <p:cTn id="181" dur="770" fill="hold"/>
                                        <p:tgtEl>
                                          <p:spTgt spid="670"/>
                                        </p:tgtEl>
                                        <p:attrNameLst>
                                          <p:attrName>ppt_x</p:attrName>
                                        </p:attrNameLst>
                                      </p:cBhvr>
                                      <p:to>
                                        <p:strVal val="(0.5)"/>
                                      </p:to>
                                    </p:set>
                                    <p:anim from="(0.5)" to="(#ppt_x)" calcmode="lin" valueType="num">
                                      <p:cBhvr>
                                        <p:cTn id="182" dur="1230" accel="100000" fill="hold">
                                          <p:stCondLst>
                                            <p:cond delay="770"/>
                                          </p:stCondLst>
                                        </p:cTn>
                                        <p:tgtEl>
                                          <p:spTgt spid="670"/>
                                        </p:tgtEl>
                                        <p:attrNameLst>
                                          <p:attrName>ppt_x</p:attrName>
                                        </p:attrNameLst>
                                      </p:cBhvr>
                                    </p:anim>
                                    <p:set>
                                      <p:cBhvr>
                                        <p:cTn id="183" dur="770" fill="hold"/>
                                        <p:tgtEl>
                                          <p:spTgt spid="670"/>
                                        </p:tgtEl>
                                        <p:attrNameLst>
                                          <p:attrName>ppt_y</p:attrName>
                                        </p:attrNameLst>
                                      </p:cBhvr>
                                      <p:to>
                                        <p:strVal val="(#ppt_y+0.4)"/>
                                      </p:to>
                                    </p:set>
                                    <p:anim from="(#ppt_y+0.4)" to="(#ppt_y)" calcmode="lin" valueType="num">
                                      <p:cBhvr>
                                        <p:cTn id="184" dur="1230" accel="100000" fill="hold">
                                          <p:stCondLst>
                                            <p:cond delay="770"/>
                                          </p:stCondLst>
                                        </p:cTn>
                                        <p:tgtEl>
                                          <p:spTgt spid="6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19" grpId="1" animBg="1"/>
      <p:bldP spid="620" grpId="0" animBg="1"/>
      <p:bldP spid="620" grpId="1" animBg="1"/>
      <p:bldP spid="621" grpId="0" animBg="1"/>
      <p:bldP spid="621" grpId="1" animBg="1"/>
      <p:bldP spid="622" grpId="0" animBg="1"/>
      <p:bldP spid="622" grpId="1" animBg="1"/>
      <p:bldP spid="623" grpId="0" animBg="1"/>
      <p:bldP spid="623" grpId="1" animBg="1"/>
      <p:bldP spid="624" grpId="0" animBg="1"/>
      <p:bldP spid="624" grpId="1" animBg="1"/>
      <p:bldP spid="625" grpId="0" animBg="1"/>
      <p:bldP spid="625" grpId="1" animBg="1"/>
      <p:bldP spid="626" grpId="0" animBg="1"/>
      <p:bldP spid="626" grpId="1" animBg="1"/>
      <p:bldP spid="627" grpId="0" animBg="1"/>
      <p:bldP spid="627" grpId="1" animBg="1"/>
      <p:bldP spid="666" grpId="0"/>
      <p:bldP spid="6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31"/>
        <p:cNvGrpSpPr/>
        <p:nvPr/>
      </p:nvGrpSpPr>
      <p:grpSpPr>
        <a:xfrm>
          <a:off x="0" y="0"/>
          <a:ext cx="0" cy="0"/>
          <a:chOff x="0" y="0"/>
          <a:chExt cx="0" cy="0"/>
        </a:xfrm>
      </p:grpSpPr>
      <p:sp>
        <p:nvSpPr>
          <p:cNvPr id="1437" name="Google Shape;1437;p43"/>
          <p:cNvSpPr/>
          <p:nvPr/>
        </p:nvSpPr>
        <p:spPr>
          <a:xfrm>
            <a:off x="5911699" y="1499642"/>
            <a:ext cx="2765162" cy="2722121"/>
          </a:xfrm>
          <a:prstGeom prst="ellipse">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10553853" flipH="1">
            <a:off x="6176203" y="4261671"/>
            <a:ext cx="2357076" cy="880870"/>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sp>
        <p:nvSpPr>
          <p:cNvPr id="2" name="Title 1"/>
          <p:cNvSpPr>
            <a:spLocks noGrp="1"/>
          </p:cNvSpPr>
          <p:nvPr>
            <p:ph type="title"/>
          </p:nvPr>
        </p:nvSpPr>
        <p:spPr>
          <a:xfrm>
            <a:off x="5719554" y="4305893"/>
            <a:ext cx="3252000" cy="375900"/>
          </a:xfrm>
        </p:spPr>
        <p:txBody>
          <a:bodyPr/>
          <a:lstStyle/>
          <a:p>
            <a:pPr algn="ctr"/>
            <a:r>
              <a:rPr lang="en-US" sz="2000" b="1" dirty="0"/>
              <a:t>Fahrenheit </a:t>
            </a:r>
            <a:r>
              <a:rPr lang="en-US" sz="2000" b="1" dirty="0" smtClean="0"/>
              <a:t/>
            </a:r>
            <a:br>
              <a:rPr lang="en-US" sz="2000" b="1" dirty="0" smtClean="0"/>
            </a:br>
            <a:r>
              <a:rPr lang="en-US" sz="2000" b="1" dirty="0" smtClean="0"/>
              <a:t>(</a:t>
            </a:r>
            <a:r>
              <a:rPr lang="en-US" sz="2000" b="1" dirty="0"/>
              <a:t>1686-1736)</a:t>
            </a:r>
            <a:br>
              <a:rPr lang="en-US" sz="2000" b="1" dirty="0"/>
            </a:br>
            <a:r>
              <a:rPr lang="en-US" sz="2000" b="1" dirty="0"/>
              <a:t/>
            </a:r>
            <a:br>
              <a:rPr lang="en-US" sz="2000" b="1" dirty="0"/>
            </a:br>
            <a:endParaRPr lang="en-US" sz="2000" dirty="0"/>
          </a:p>
        </p:txBody>
      </p:sp>
      <p:sp>
        <p:nvSpPr>
          <p:cNvPr id="3" name="Rectangle 2"/>
          <p:cNvSpPr/>
          <p:nvPr/>
        </p:nvSpPr>
        <p:spPr>
          <a:xfrm>
            <a:off x="1744724" y="758277"/>
            <a:ext cx="6468249" cy="707886"/>
          </a:xfrm>
          <a:prstGeom prst="rect">
            <a:avLst/>
          </a:prstGeom>
        </p:spPr>
        <p:txBody>
          <a:bodyPr wrap="square">
            <a:spAutoFit/>
          </a:bodyPr>
          <a:lstStyle/>
          <a:p>
            <a:pPr algn="just" eaLnBrk="1" fontAlgn="base" hangingPunct="1">
              <a:spcBef>
                <a:spcPct val="50000"/>
              </a:spcBef>
              <a:spcAft>
                <a:spcPct val="0"/>
              </a:spcAft>
            </a:pPr>
            <a:r>
              <a:rPr lang="en-US" sz="2000" b="1" i="1" dirty="0" err="1">
                <a:solidFill>
                  <a:prstClr val="black"/>
                </a:solidFill>
                <a:latin typeface="Times New Roman" pitchFamily="18" charset="0"/>
                <a:cs typeface="Times New Roman" pitchFamily="18" charset="0"/>
              </a:rPr>
              <a:t>Trong</a:t>
            </a:r>
            <a:r>
              <a:rPr lang="en-US" sz="2000" b="1" i="1" dirty="0">
                <a:solidFill>
                  <a:prstClr val="black"/>
                </a:solidFill>
                <a:latin typeface="Times New Roman" pitchFamily="18" charset="0"/>
                <a:cs typeface="Times New Roman" pitchFamily="18" charset="0"/>
              </a:rPr>
              <a:t> thang </a:t>
            </a:r>
            <a:r>
              <a:rPr lang="en-US" sz="2000" b="1" i="1" dirty="0" err="1">
                <a:solidFill>
                  <a:prstClr val="black"/>
                </a:solidFill>
                <a:latin typeface="Times New Roman" pitchFamily="18" charset="0"/>
                <a:cs typeface="Times New Roman" pitchFamily="18" charset="0"/>
              </a:rPr>
              <a:t>nhiệt</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độ</a:t>
            </a:r>
            <a:r>
              <a:rPr lang="en-US" sz="2000" b="1" i="1" dirty="0">
                <a:solidFill>
                  <a:prstClr val="black"/>
                </a:solidFill>
                <a:latin typeface="Times New Roman" pitchFamily="18" charset="0"/>
                <a:cs typeface="Times New Roman" pitchFamily="18" charset="0"/>
              </a:rPr>
              <a:t> </a:t>
            </a:r>
            <a:r>
              <a:rPr lang="en-US" sz="2000" b="1" i="1" dirty="0" err="1" smtClean="0">
                <a:solidFill>
                  <a:prstClr val="black"/>
                </a:solidFill>
                <a:latin typeface="Times New Roman" pitchFamily="18" charset="0"/>
                <a:cs typeface="Times New Roman" pitchFamily="18" charset="0"/>
              </a:rPr>
              <a:t>Farenhai</a:t>
            </a:r>
            <a:r>
              <a:rPr lang="en-US" sz="2000" b="1" i="1" dirty="0" smtClean="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nhiệt</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độ</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nước</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đá</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đang</a:t>
            </a:r>
            <a:r>
              <a:rPr lang="en-US" sz="2000" b="1" i="1" dirty="0">
                <a:solidFill>
                  <a:prstClr val="black"/>
                </a:solidFill>
                <a:latin typeface="Times New Roman" pitchFamily="18" charset="0"/>
                <a:cs typeface="Times New Roman" pitchFamily="18" charset="0"/>
              </a:rPr>
              <a:t> tan </a:t>
            </a:r>
            <a:r>
              <a:rPr lang="en-US" sz="2000" b="1" i="1" dirty="0" err="1">
                <a:solidFill>
                  <a:prstClr val="black"/>
                </a:solidFill>
                <a:latin typeface="Times New Roman" pitchFamily="18" charset="0"/>
                <a:cs typeface="Times New Roman" pitchFamily="18" charset="0"/>
              </a:rPr>
              <a:t>là</a:t>
            </a:r>
            <a:r>
              <a:rPr lang="en-US" sz="2000" b="1" i="1" dirty="0">
                <a:solidFill>
                  <a:prstClr val="black"/>
                </a:solidFill>
                <a:latin typeface="Times New Roman" pitchFamily="18" charset="0"/>
                <a:cs typeface="Times New Roman" pitchFamily="18" charset="0"/>
              </a:rPr>
              <a:t> </a:t>
            </a:r>
            <a:r>
              <a:rPr lang="en-US" sz="2000" b="1" i="1" dirty="0" smtClean="0">
                <a:solidFill>
                  <a:srgbClr val="FF3300"/>
                </a:solidFill>
                <a:latin typeface="Times New Roman" pitchFamily="18" charset="0"/>
                <a:cs typeface="Times New Roman" pitchFamily="18" charset="0"/>
              </a:rPr>
              <a:t>32</a:t>
            </a:r>
            <a:r>
              <a:rPr lang="en-US" sz="2000" b="1" i="1" baseline="30000" dirty="0" smtClean="0">
                <a:solidFill>
                  <a:srgbClr val="FF3300"/>
                </a:solidFill>
                <a:latin typeface="Times New Roman" pitchFamily="18" charset="0"/>
                <a:cs typeface="Times New Roman" pitchFamily="18" charset="0"/>
              </a:rPr>
              <a:t>o</a:t>
            </a:r>
            <a:r>
              <a:rPr lang="en-US" sz="2000" b="1" i="1" dirty="0">
                <a:solidFill>
                  <a:srgbClr val="FF3300"/>
                </a:solidFill>
                <a:latin typeface="Times New Roman" pitchFamily="18" charset="0"/>
                <a:cs typeface="Times New Roman" pitchFamily="18" charset="0"/>
              </a:rPr>
              <a:t>F</a:t>
            </a:r>
            <a:r>
              <a:rPr lang="en-US" sz="2000" b="1" i="1" dirty="0" smtClean="0">
                <a:solidFill>
                  <a:prstClr val="black"/>
                </a:solidFill>
                <a:latin typeface="Times New Roman" pitchFamily="18" charset="0"/>
                <a:cs typeface="Times New Roman" pitchFamily="18" charset="0"/>
              </a:rPr>
              <a:t>. </a:t>
            </a:r>
            <a:r>
              <a:rPr lang="en-US" sz="2000" b="1" i="1" dirty="0" err="1" smtClean="0">
                <a:solidFill>
                  <a:prstClr val="black"/>
                </a:solidFill>
                <a:latin typeface="Times New Roman" pitchFamily="18" charset="0"/>
                <a:cs typeface="Times New Roman" pitchFamily="18" charset="0"/>
              </a:rPr>
              <a:t>Nhiệt</a:t>
            </a:r>
            <a:r>
              <a:rPr lang="en-US" sz="2000" b="1" i="1" dirty="0" smtClean="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độ</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của</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hơi</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nước</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đang</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sôi</a:t>
            </a:r>
            <a:r>
              <a:rPr lang="en-US" sz="2000" b="1" i="1" dirty="0">
                <a:solidFill>
                  <a:prstClr val="black"/>
                </a:solidFill>
                <a:latin typeface="Times New Roman" pitchFamily="18" charset="0"/>
                <a:cs typeface="Times New Roman" pitchFamily="18" charset="0"/>
              </a:rPr>
              <a:t> </a:t>
            </a:r>
            <a:r>
              <a:rPr lang="en-US" sz="2000" b="1" i="1" dirty="0" err="1">
                <a:solidFill>
                  <a:prstClr val="black"/>
                </a:solidFill>
                <a:latin typeface="Times New Roman" pitchFamily="18" charset="0"/>
                <a:cs typeface="Times New Roman" pitchFamily="18" charset="0"/>
              </a:rPr>
              <a:t>là</a:t>
            </a:r>
            <a:r>
              <a:rPr lang="en-US" sz="2000" b="1" i="1" dirty="0">
                <a:solidFill>
                  <a:prstClr val="black"/>
                </a:solidFill>
                <a:latin typeface="Times New Roman" pitchFamily="18" charset="0"/>
                <a:cs typeface="Times New Roman" pitchFamily="18" charset="0"/>
              </a:rPr>
              <a:t> </a:t>
            </a:r>
            <a:r>
              <a:rPr lang="en-US" sz="2000" b="1" i="1" dirty="0" smtClean="0">
                <a:solidFill>
                  <a:srgbClr val="FF3300"/>
                </a:solidFill>
                <a:latin typeface="Times New Roman" pitchFamily="18" charset="0"/>
                <a:cs typeface="Times New Roman" pitchFamily="18" charset="0"/>
              </a:rPr>
              <a:t>212</a:t>
            </a:r>
            <a:r>
              <a:rPr lang="en-US" sz="2000" b="1" i="1" baseline="30000" dirty="0" smtClean="0">
                <a:solidFill>
                  <a:srgbClr val="FF3300"/>
                </a:solidFill>
                <a:latin typeface="Times New Roman" pitchFamily="18" charset="0"/>
                <a:cs typeface="Times New Roman" pitchFamily="18" charset="0"/>
              </a:rPr>
              <a:t>o</a:t>
            </a:r>
            <a:r>
              <a:rPr lang="en-US" sz="2000" b="1" i="1" dirty="0">
                <a:solidFill>
                  <a:srgbClr val="FF3300"/>
                </a:solidFill>
                <a:latin typeface="Times New Roman" pitchFamily="18" charset="0"/>
                <a:cs typeface="Times New Roman" pitchFamily="18" charset="0"/>
              </a:rPr>
              <a:t>F</a:t>
            </a:r>
          </a:p>
        </p:txBody>
      </p:sp>
      <p:sp>
        <p:nvSpPr>
          <p:cNvPr id="738" name="Title 1"/>
          <p:cNvSpPr txBox="1">
            <a:spLocks/>
          </p:cNvSpPr>
          <p:nvPr/>
        </p:nvSpPr>
        <p:spPr>
          <a:xfrm>
            <a:off x="2214614" y="142733"/>
            <a:ext cx="4534284"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highlight>
                  <a:schemeClr val="accent1"/>
                </a:highlight>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b="1" dirty="0" smtClean="0"/>
              <a:t>Thang </a:t>
            </a:r>
            <a:r>
              <a:rPr lang="en-US" sz="2800" b="1" dirty="0" err="1" smtClean="0"/>
              <a:t>nhiệt</a:t>
            </a:r>
            <a:r>
              <a:rPr lang="en-US" sz="2800" b="1" dirty="0" smtClean="0"/>
              <a:t> </a:t>
            </a:r>
            <a:r>
              <a:rPr lang="en-US" sz="2800" b="1" dirty="0" err="1" smtClean="0"/>
              <a:t>độ</a:t>
            </a:r>
            <a:r>
              <a:rPr lang="en-US" sz="2800" b="1" dirty="0" smtClean="0"/>
              <a:t> </a:t>
            </a:r>
            <a:r>
              <a:rPr lang="en-US" sz="2800" b="1" dirty="0" err="1" smtClean="0"/>
              <a:t>Farenhai</a:t>
            </a:r>
            <a:endParaRPr lang="en-US" sz="2800" dirty="0"/>
          </a:p>
        </p:txBody>
      </p:sp>
      <p:pic>
        <p:nvPicPr>
          <p:cNvPr id="1016" name="Picture 1015">
            <a:extLst>
              <a:ext uri="{FF2B5EF4-FFF2-40B4-BE49-F238E27FC236}">
                <a16:creationId xmlns:a16="http://schemas.microsoft.com/office/drawing/2014/main" id="{0816718F-6C86-4E30-88DE-2D4A85507EE0}"/>
              </a:ext>
            </a:extLst>
          </p:cNvPr>
          <p:cNvPicPr>
            <a:picLocks noChangeAspect="1"/>
          </p:cNvPicPr>
          <p:nvPr/>
        </p:nvPicPr>
        <p:blipFill>
          <a:blip r:embed="rId3"/>
          <a:stretch>
            <a:fillRect/>
          </a:stretch>
        </p:blipFill>
        <p:spPr>
          <a:xfrm>
            <a:off x="5971042" y="1558308"/>
            <a:ext cx="2647986" cy="2609614"/>
          </a:xfrm>
          <a:prstGeom prst="ellipse">
            <a:avLst/>
          </a:prstGeom>
        </p:spPr>
      </p:pic>
      <p:sp>
        <p:nvSpPr>
          <p:cNvPr id="1671" name="Rectangle 3" descr="Papyrus"/>
          <p:cNvSpPr>
            <a:spLocks noChangeArrowheads="1"/>
          </p:cNvSpPr>
          <p:nvPr/>
        </p:nvSpPr>
        <p:spPr bwMode="auto">
          <a:xfrm rot="2700000" flipV="1">
            <a:off x="3653921" y="2815680"/>
            <a:ext cx="457200" cy="1096962"/>
          </a:xfrm>
          <a:prstGeom prst="rect">
            <a:avLst/>
          </a:prstGeom>
          <a:blipFill dpi="0" rotWithShape="1">
            <a:blip r:embed="rId4"/>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contourClr>
              <a:srgbClr val="FFFFFF"/>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nvGrpSpPr>
          <p:cNvPr id="1672" name="Group 4"/>
          <p:cNvGrpSpPr>
            <a:grpSpLocks/>
          </p:cNvGrpSpPr>
          <p:nvPr/>
        </p:nvGrpSpPr>
        <p:grpSpPr bwMode="auto">
          <a:xfrm>
            <a:off x="1253621" y="1598067"/>
            <a:ext cx="1962150" cy="3295650"/>
            <a:chOff x="2484" y="1506"/>
            <a:chExt cx="1236" cy="2076"/>
          </a:xfrm>
        </p:grpSpPr>
        <p:sp>
          <p:nvSpPr>
            <p:cNvPr id="1673" name="AutoShape 5">
              <a:extLst>
                <a:ext uri="{FF2B5EF4-FFF2-40B4-BE49-F238E27FC236}">
                  <a16:creationId xmlns:a16="http://schemas.microsoft.com/office/drawing/2014/main" id="{58AC8BC6-3B86-914A-9B85-3FD2CD0CB546}"/>
                </a:ext>
              </a:extLst>
            </p:cNvPr>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74" name="AutoShape 6">
              <a:extLst>
                <a:ext uri="{FF2B5EF4-FFF2-40B4-BE49-F238E27FC236}">
                  <a16:creationId xmlns:a16="http://schemas.microsoft.com/office/drawing/2014/main" id="{DB4B1502-727A-9249-935C-8734E8D066D3}"/>
                </a:ext>
              </a:extLst>
            </p:cNvPr>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75" name="Rectangle 7"/>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76" name="Rectangle 8"/>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77" name="Rectangle 9"/>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78" name="Rectangle 10"/>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contourClr>
                <a:srgbClr val="2C2C2C"/>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79" name="AutoShape 11"/>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4" rev="0"/>
              </a:camera>
              <a:lightRig rig="legacyFlat3" dir="b"/>
            </a:scene3d>
            <a:sp3d prstMaterial="legacyMatte">
              <a:bevelT w="13500" h="13500" prst="angle"/>
              <a:bevelB w="13500" h="13500" prst="angle"/>
              <a:extrusionClr>
                <a:schemeClr val="bg1"/>
              </a:extrusionClr>
              <a:contourClr>
                <a:schemeClr val="bg1"/>
              </a:contourClr>
            </a:sp3d>
          </p:spPr>
          <p:txBody>
            <a:bodyPr wrap="none" anchor="ctr">
              <a:flatTx/>
            </a:bodyPr>
            <a:lstStyle/>
            <a:p>
              <a:endParaRPr lang="en-US"/>
            </a:p>
          </p:txBody>
        </p:sp>
        <p:sp>
          <p:nvSpPr>
            <p:cNvPr id="1680" name="AutoShape 12">
              <a:extLst>
                <a:ext uri="{FF2B5EF4-FFF2-40B4-BE49-F238E27FC236}">
                  <a16:creationId xmlns:a16="http://schemas.microsoft.com/office/drawing/2014/main" id="{890DF588-1694-6E4F-9023-09349C20CC9F}"/>
                </a:ext>
              </a:extLst>
            </p:cNvPr>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81" name="AutoShape 13">
              <a:extLst>
                <a:ext uri="{FF2B5EF4-FFF2-40B4-BE49-F238E27FC236}">
                  <a16:creationId xmlns:a16="http://schemas.microsoft.com/office/drawing/2014/main" id="{2F4FF67B-1F8C-1244-8D38-DF0C6CCE091A}"/>
                </a:ext>
              </a:extLst>
            </p:cNvPr>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82" name="Rectangle 14"/>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contourClr>
                <a:srgbClr val="5F5F5F"/>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83" name="AutoShape 15">
              <a:extLst>
                <a:ext uri="{FF2B5EF4-FFF2-40B4-BE49-F238E27FC236}">
                  <a16:creationId xmlns:a16="http://schemas.microsoft.com/office/drawing/2014/main" id="{AFA4BB3E-CB98-8549-A850-8AF90217D68B}"/>
                </a:ext>
              </a:extLst>
            </p:cNvPr>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84" name="AutoShape 16">
              <a:extLst>
                <a:ext uri="{FF2B5EF4-FFF2-40B4-BE49-F238E27FC236}">
                  <a16:creationId xmlns:a16="http://schemas.microsoft.com/office/drawing/2014/main" id="{9F6F4AB7-B1CD-674C-A965-7FE63BA8F8B7}"/>
                </a:ext>
              </a:extLst>
            </p:cNvPr>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85" name="Rectangle 17"/>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contourClr>
                <a:srgbClr val="5F5F5F"/>
              </a:contourClr>
            </a:sp3d>
          </p:spPr>
          <p:txBody>
            <a:bodyPr wrap="none" anchor="ctr">
              <a:flatTx/>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86" name="AutoShape 18">
              <a:extLst>
                <a:ext uri="{FF2B5EF4-FFF2-40B4-BE49-F238E27FC236}">
                  <a16:creationId xmlns:a16="http://schemas.microsoft.com/office/drawing/2014/main" id="{90F6BD47-9169-4D43-A415-92A755787EDA}"/>
                </a:ext>
              </a:extLst>
            </p:cNvPr>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87" name="AutoShape 19">
              <a:extLst>
                <a:ext uri="{FF2B5EF4-FFF2-40B4-BE49-F238E27FC236}">
                  <a16:creationId xmlns:a16="http://schemas.microsoft.com/office/drawing/2014/main" id="{0082F63B-349C-E341-B784-451746FF60E9}"/>
                </a:ext>
              </a:extLst>
            </p:cNvPr>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88" name="Oval 20"/>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89" name="AutoShape 21"/>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90" name="Oval 22"/>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91" name="AutoShape 23"/>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grpSp>
        <p:nvGrpSpPr>
          <p:cNvPr id="1692" name="Group 24"/>
          <p:cNvGrpSpPr>
            <a:grpSpLocks/>
          </p:cNvGrpSpPr>
          <p:nvPr/>
        </p:nvGrpSpPr>
        <p:grpSpPr bwMode="auto">
          <a:xfrm>
            <a:off x="358271" y="4144417"/>
            <a:ext cx="636588" cy="930275"/>
            <a:chOff x="4080" y="2352"/>
            <a:chExt cx="334" cy="488"/>
          </a:xfrm>
        </p:grpSpPr>
        <p:sp>
          <p:nvSpPr>
            <p:cNvPr id="1693" name="Oval 25"/>
            <p:cNvSpPr>
              <a:spLocks noChangeArrowheads="1"/>
            </p:cNvSpPr>
            <p:nvPr/>
          </p:nvSpPr>
          <p:spPr bwMode="auto">
            <a:xfrm>
              <a:off x="4080" y="2385"/>
              <a:ext cx="334" cy="122"/>
            </a:xfrm>
            <a:prstGeom prst="ellipse">
              <a:avLst/>
            </a:pr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94" name="Freeform 26"/>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p>
          </p:txBody>
        </p:sp>
        <p:sp>
          <p:nvSpPr>
            <p:cNvPr id="1695" name="AutoShape 27"/>
            <p:cNvSpPr>
              <a:spLocks noChangeArrowheads="1"/>
            </p:cNvSpPr>
            <p:nvPr/>
          </p:nvSpPr>
          <p:spPr bwMode="auto">
            <a:xfrm flipV="1">
              <a:off x="4095" y="2393"/>
              <a:ext cx="304" cy="447"/>
            </a:xfrm>
            <a:prstGeom prst="can">
              <a:avLst>
                <a:gd name="adj" fmla="val 30790"/>
              </a:avLst>
            </a:prstGeom>
            <a:solidFill>
              <a:srgbClr val="BBE0E3">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696" name="AutoShape 28">
              <a:extLst>
                <a:ext uri="{FF2B5EF4-FFF2-40B4-BE49-F238E27FC236}">
                  <a16:creationId xmlns:a16="http://schemas.microsoft.com/office/drawing/2014/main" id="{715FA618-B86F-0B41-8362-794C918DED46}"/>
                </a:ext>
              </a:extLst>
            </p:cNvPr>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697" name="Oval 29">
              <a:extLst>
                <a:ext uri="{FF2B5EF4-FFF2-40B4-BE49-F238E27FC236}">
                  <a16:creationId xmlns:a16="http://schemas.microsoft.com/office/drawing/2014/main" id="{1E2191D5-585F-7240-B42D-7EDF71A7BB9F}"/>
                </a:ext>
              </a:extLst>
            </p:cNvPr>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698" name="Freeform 30"/>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9" name="Freeform 31"/>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 name="Oval 32"/>
            <p:cNvSpPr>
              <a:spLocks noChangeArrowheads="1"/>
            </p:cNvSpPr>
            <p:nvPr/>
          </p:nvSpPr>
          <p:spPr bwMode="auto">
            <a:xfrm>
              <a:off x="4128" y="2748"/>
              <a:ext cx="241" cy="88"/>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01" name="Arc 33"/>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02" name="Arc 34"/>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03" name="Freeform 35"/>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04" name="Freeform 36"/>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p>
          </p:txBody>
        </p:sp>
        <p:sp>
          <p:nvSpPr>
            <p:cNvPr id="1705" name="Freeform 37"/>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p>
          </p:txBody>
        </p:sp>
        <p:sp>
          <p:nvSpPr>
            <p:cNvPr id="1706" name="Freeform 38"/>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07" name="Freeform 39"/>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p>
          </p:txBody>
        </p:sp>
        <p:sp>
          <p:nvSpPr>
            <p:cNvPr id="1708" name="Freeform 40"/>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p>
          </p:txBody>
        </p:sp>
        <p:sp>
          <p:nvSpPr>
            <p:cNvPr id="1709" name="Freeform 41"/>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10" name="Freeform 42"/>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11" name="Freeform 43"/>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12" name="Freeform 44"/>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13" name="Freeform 45"/>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14" name="Freeform 46"/>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grpSp>
          <p:nvGrpSpPr>
            <p:cNvPr id="1715" name="Group 47"/>
            <p:cNvGrpSpPr>
              <a:grpSpLocks/>
            </p:cNvGrpSpPr>
            <p:nvPr/>
          </p:nvGrpSpPr>
          <p:grpSpPr bwMode="auto">
            <a:xfrm>
              <a:off x="4123" y="2538"/>
              <a:ext cx="30" cy="221"/>
              <a:chOff x="3120" y="3306"/>
              <a:chExt cx="38" cy="277"/>
            </a:xfrm>
          </p:grpSpPr>
          <p:sp>
            <p:nvSpPr>
              <p:cNvPr id="1723" name="Line 48"/>
              <p:cNvSpPr>
                <a:spLocks noChangeShapeType="1"/>
              </p:cNvSpPr>
              <p:nvPr/>
            </p:nvSpPr>
            <p:spPr bwMode="auto">
              <a:xfrm>
                <a:off x="3120" y="3306"/>
                <a:ext cx="0" cy="27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 name="Line 49"/>
              <p:cNvSpPr>
                <a:spLocks noChangeShapeType="1"/>
              </p:cNvSpPr>
              <p:nvPr/>
            </p:nvSpPr>
            <p:spPr bwMode="auto">
              <a:xfrm rot="-9600000">
                <a:off x="3123" y="3583"/>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 name="Line 50"/>
              <p:cNvSpPr>
                <a:spLocks noChangeShapeType="1"/>
              </p:cNvSpPr>
              <p:nvPr/>
            </p:nvSpPr>
            <p:spPr bwMode="auto">
              <a:xfrm rot="-9600000">
                <a:off x="3123" y="3448"/>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 name="Line 51"/>
              <p:cNvSpPr>
                <a:spLocks noChangeShapeType="1"/>
              </p:cNvSpPr>
              <p:nvPr/>
            </p:nvSpPr>
            <p:spPr bwMode="auto">
              <a:xfrm rot="-9600000">
                <a:off x="3123" y="331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 name="Line 52"/>
              <p:cNvSpPr>
                <a:spLocks noChangeShapeType="1"/>
              </p:cNvSpPr>
              <p:nvPr/>
            </p:nvSpPr>
            <p:spPr bwMode="auto">
              <a:xfrm rot="-9600000">
                <a:off x="3120" y="3356"/>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 name="Line 53"/>
              <p:cNvSpPr>
                <a:spLocks noChangeShapeType="1"/>
              </p:cNvSpPr>
              <p:nvPr/>
            </p:nvSpPr>
            <p:spPr bwMode="auto">
              <a:xfrm rot="-9600000">
                <a:off x="3120" y="3404"/>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 name="Line 54"/>
              <p:cNvSpPr>
                <a:spLocks noChangeShapeType="1"/>
              </p:cNvSpPr>
              <p:nvPr/>
            </p:nvSpPr>
            <p:spPr bwMode="auto">
              <a:xfrm rot="-9600000">
                <a:off x="3120" y="3491"/>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 name="Line 55"/>
              <p:cNvSpPr>
                <a:spLocks noChangeShapeType="1"/>
              </p:cNvSpPr>
              <p:nvPr/>
            </p:nvSpPr>
            <p:spPr bwMode="auto">
              <a:xfrm rot="-9600000">
                <a:off x="3120" y="3539"/>
                <a:ext cx="1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6" name="Freeform 56"/>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p>
          </p:txBody>
        </p:sp>
        <p:sp>
          <p:nvSpPr>
            <p:cNvPr id="1717" name="Freeform 57"/>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p>
          </p:txBody>
        </p:sp>
        <p:sp>
          <p:nvSpPr>
            <p:cNvPr id="1718" name="Freeform 58"/>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p>
          </p:txBody>
        </p:sp>
        <p:sp>
          <p:nvSpPr>
            <p:cNvPr id="1719" name="Freeform 59"/>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p>
          </p:txBody>
        </p:sp>
        <p:sp>
          <p:nvSpPr>
            <p:cNvPr id="1720" name="Freeform 60"/>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p>
          </p:txBody>
        </p:sp>
        <p:sp>
          <p:nvSpPr>
            <p:cNvPr id="1721" name="Freeform 61"/>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p>
          </p:txBody>
        </p:sp>
        <p:sp>
          <p:nvSpPr>
            <p:cNvPr id="1722" name="Arc 62"/>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31" name="Group 63"/>
          <p:cNvGrpSpPr>
            <a:grpSpLocks/>
          </p:cNvGrpSpPr>
          <p:nvPr/>
        </p:nvGrpSpPr>
        <p:grpSpPr bwMode="auto">
          <a:xfrm>
            <a:off x="567821" y="-316458"/>
            <a:ext cx="152400" cy="3338513"/>
            <a:chOff x="708" y="528"/>
            <a:chExt cx="96" cy="2103"/>
          </a:xfrm>
        </p:grpSpPr>
        <p:sp>
          <p:nvSpPr>
            <p:cNvPr id="1732" name="AutoShape 64">
              <a:extLst>
                <a:ext uri="{FF2B5EF4-FFF2-40B4-BE49-F238E27FC236}">
                  <a16:creationId xmlns:a16="http://schemas.microsoft.com/office/drawing/2014/main" id="{08DD6B59-D2B0-6849-A168-4968017E2155}"/>
                </a:ext>
              </a:extLst>
            </p:cNvPr>
            <p:cNvSpPr>
              <a:spLocks noChangeArrowheads="1"/>
            </p:cNvSpPr>
            <p:nvPr/>
          </p:nvSpPr>
          <p:spPr bwMode="auto">
            <a:xfrm>
              <a:off x="70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733" name="Freeform 65">
              <a:extLst>
                <a:ext uri="{FF2B5EF4-FFF2-40B4-BE49-F238E27FC236}">
                  <a16:creationId xmlns:a16="http://schemas.microsoft.com/office/drawing/2014/main" id="{D57744FC-6F1B-6B4D-AB95-9B8464AD7536}"/>
                </a:ext>
              </a:extLst>
            </p:cNvPr>
            <p:cNvSpPr>
              <a:spLocks/>
            </p:cNvSpPr>
            <p:nvPr/>
          </p:nvSpPr>
          <p:spPr bwMode="auto">
            <a:xfrm>
              <a:off x="70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eaLnBrk="1" hangingPunct="1">
                <a:defRPr/>
              </a:pPr>
              <a:endParaRPr lang="en-US">
                <a:cs typeface="Arial" charset="0"/>
              </a:endParaRPr>
            </a:p>
          </p:txBody>
        </p:sp>
        <p:sp>
          <p:nvSpPr>
            <p:cNvPr id="1734" name="Line 66"/>
            <p:cNvSpPr>
              <a:spLocks noChangeShapeType="1"/>
            </p:cNvSpPr>
            <p:nvPr/>
          </p:nvSpPr>
          <p:spPr bwMode="auto">
            <a:xfrm>
              <a:off x="756" y="1752"/>
              <a:ext cx="0" cy="74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 name="Line 67"/>
            <p:cNvSpPr>
              <a:spLocks noChangeShapeType="1"/>
            </p:cNvSpPr>
            <p:nvPr/>
          </p:nvSpPr>
          <p:spPr bwMode="auto">
            <a:xfrm>
              <a:off x="756" y="696"/>
              <a:ext cx="0" cy="105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 name="Freeform 68"/>
            <p:cNvSpPr>
              <a:spLocks/>
            </p:cNvSpPr>
            <p:nvPr/>
          </p:nvSpPr>
          <p:spPr bwMode="auto">
            <a:xfrm>
              <a:off x="73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grpSp>
        <p:nvGrpSpPr>
          <p:cNvPr id="1737" name="Group 69"/>
          <p:cNvGrpSpPr>
            <a:grpSpLocks/>
          </p:cNvGrpSpPr>
          <p:nvPr/>
        </p:nvGrpSpPr>
        <p:grpSpPr bwMode="auto">
          <a:xfrm>
            <a:off x="3807909" y="3779292"/>
            <a:ext cx="749300" cy="1314450"/>
            <a:chOff x="4236" y="2913"/>
            <a:chExt cx="472" cy="828"/>
          </a:xfrm>
        </p:grpSpPr>
        <p:sp>
          <p:nvSpPr>
            <p:cNvPr id="1738"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39"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40" name="Oval 72"/>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41" name="Oval 73"/>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42" name="Freeform 74"/>
            <p:cNvSpPr>
              <a:spLocks/>
            </p:cNvSpPr>
            <p:nvPr/>
          </p:nvSpPr>
          <p:spPr bwMode="auto">
            <a:xfrm flipH="1">
              <a:off x="4532" y="3344"/>
              <a:ext cx="47" cy="92"/>
            </a:xfrm>
            <a:custGeom>
              <a:avLst/>
              <a:gdLst>
                <a:gd name="T0" fmla="*/ 33 w 48"/>
                <a:gd name="T1" fmla="*/ 0 h 144"/>
                <a:gd name="T2" fmla="*/ 33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 name="Freeform 75"/>
            <p:cNvSpPr>
              <a:spLocks/>
            </p:cNvSpPr>
            <p:nvPr/>
          </p:nvSpPr>
          <p:spPr bwMode="auto">
            <a:xfrm>
              <a:off x="4356" y="3345"/>
              <a:ext cx="47" cy="92"/>
            </a:xfrm>
            <a:custGeom>
              <a:avLst/>
              <a:gdLst>
                <a:gd name="T0" fmla="*/ 33 w 48"/>
                <a:gd name="T1" fmla="*/ 0 h 144"/>
                <a:gd name="T2" fmla="*/ 33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 name="AutoShape 76"/>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45" name="Freeform 77"/>
            <p:cNvSpPr>
              <a:spLocks/>
            </p:cNvSpPr>
            <p:nvPr/>
          </p:nvSpPr>
          <p:spPr bwMode="auto">
            <a:xfrm>
              <a:off x="4371" y="3357"/>
              <a:ext cx="231" cy="370"/>
            </a:xfrm>
            <a:custGeom>
              <a:avLst/>
              <a:gdLst>
                <a:gd name="T0" fmla="*/ 4 w 288"/>
                <a:gd name="T1" fmla="*/ 0 h 462"/>
                <a:gd name="T2" fmla="*/ 5 w 288"/>
                <a:gd name="T3" fmla="*/ 4 h 462"/>
                <a:gd name="T4" fmla="*/ 6 w 288"/>
                <a:gd name="T5" fmla="*/ 7 h 462"/>
                <a:gd name="T6" fmla="*/ 10 w 288"/>
                <a:gd name="T7" fmla="*/ 12 h 462"/>
                <a:gd name="T8" fmla="*/ 4 w 288"/>
                <a:gd name="T9" fmla="*/ 15 h 462"/>
                <a:gd name="T10" fmla="*/ 2 w 288"/>
                <a:gd name="T11" fmla="*/ 14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6" name="Arc 78">
              <a:extLst>
                <a:ext uri="{FF2B5EF4-FFF2-40B4-BE49-F238E27FC236}">
                  <a16:creationId xmlns:a16="http://schemas.microsoft.com/office/drawing/2014/main" id="{28D6BF9A-D484-3C48-9701-C41C960EEA31}"/>
                </a:ext>
              </a:extLst>
            </p:cNvPr>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p:spPr>
          <p:txBody>
            <a:bodyPr wrap="none" anchor="ctr"/>
            <a:lstStyle/>
            <a:p>
              <a:pPr eaLnBrk="1" hangingPunct="1">
                <a:defRPr/>
              </a:pPr>
              <a:endParaRPr lang="en-US">
                <a:cs typeface="Arial" charset="0"/>
              </a:endParaRPr>
            </a:p>
          </p:txBody>
        </p:sp>
        <p:sp>
          <p:nvSpPr>
            <p:cNvPr id="1747" name="Arc 79"/>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8" name="Oval 80"/>
            <p:cNvSpPr>
              <a:spLocks noChangeArrowheads="1"/>
            </p:cNvSpPr>
            <p:nvPr/>
          </p:nvSpPr>
          <p:spPr bwMode="auto">
            <a:xfrm>
              <a:off x="4394" y="3258"/>
              <a:ext cx="149" cy="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49" name="Arc 81"/>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0" name="Arc 82"/>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 name="Arc 83"/>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2" name="Arc 84"/>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3" name="AutoShape 85"/>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54" name="Arc 86"/>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5" name="Line 87"/>
            <p:cNvSpPr>
              <a:spLocks noChangeShapeType="1"/>
            </p:cNvSpPr>
            <p:nvPr/>
          </p:nvSpPr>
          <p:spPr bwMode="auto">
            <a:xfrm>
              <a:off x="4422" y="3282"/>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 name="Line 88"/>
            <p:cNvSpPr>
              <a:spLocks noChangeShapeType="1"/>
            </p:cNvSpPr>
            <p:nvPr/>
          </p:nvSpPr>
          <p:spPr bwMode="auto">
            <a:xfrm>
              <a:off x="4514" y="3280"/>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 name="Freeform 89">
              <a:extLst>
                <a:ext uri="{FF2B5EF4-FFF2-40B4-BE49-F238E27FC236}">
                  <a16:creationId xmlns:a16="http://schemas.microsoft.com/office/drawing/2014/main" id="{EF1B6672-91B6-BA4C-BDE6-40C0C87C5EBD}"/>
                </a:ext>
              </a:extLst>
            </p:cNvPr>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p:spPr>
          <p:txBody>
            <a:bodyPr/>
            <a:lstStyle/>
            <a:p>
              <a:pPr eaLnBrk="1" hangingPunct="1">
                <a:defRPr/>
              </a:pPr>
              <a:endParaRPr lang="en-US">
                <a:cs typeface="Arial" charset="0"/>
              </a:endParaRPr>
            </a:p>
          </p:txBody>
        </p:sp>
        <p:pic>
          <p:nvPicPr>
            <p:cNvPr id="1758" name="Picture 90" descr="Lua do cle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83" y="2913"/>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59" name="AutoShape 91"/>
          <p:cNvSpPr>
            <a:spLocks noChangeArrowheads="1"/>
          </p:cNvSpPr>
          <p:nvPr/>
        </p:nvSpPr>
        <p:spPr bwMode="auto">
          <a:xfrm>
            <a:off x="2099759" y="3293517"/>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p>
        </p:txBody>
      </p:sp>
      <p:sp>
        <p:nvSpPr>
          <p:cNvPr id="1760" name="Oval 92"/>
          <p:cNvSpPr>
            <a:spLocks noChangeArrowheads="1"/>
          </p:cNvSpPr>
          <p:nvPr/>
        </p:nvSpPr>
        <p:spPr bwMode="auto">
          <a:xfrm>
            <a:off x="1901321" y="2683917"/>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61" name="AutoShape 93">
            <a:extLst>
              <a:ext uri="{FF2B5EF4-FFF2-40B4-BE49-F238E27FC236}">
                <a16:creationId xmlns:a16="http://schemas.microsoft.com/office/drawing/2014/main" id="{975110E5-DC21-3247-9E73-301455FB6ED8}"/>
              </a:ext>
            </a:extLst>
          </p:cNvPr>
          <p:cNvSpPr>
            <a:spLocks noChangeArrowheads="1"/>
          </p:cNvSpPr>
          <p:nvPr/>
        </p:nvSpPr>
        <p:spPr bwMode="auto">
          <a:xfrm>
            <a:off x="2229934" y="2304505"/>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762" name="Freeform 94"/>
          <p:cNvSpPr>
            <a:spLocks/>
          </p:cNvSpPr>
          <p:nvPr/>
        </p:nvSpPr>
        <p:spPr bwMode="auto">
          <a:xfrm flipH="1">
            <a:off x="2512509" y="2498180"/>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3" name="Freeform 95"/>
          <p:cNvSpPr>
            <a:spLocks/>
          </p:cNvSpPr>
          <p:nvPr/>
        </p:nvSpPr>
        <p:spPr bwMode="auto">
          <a:xfrm>
            <a:off x="2177546" y="2498180"/>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4" name="Arc 96">
            <a:extLst>
              <a:ext uri="{FF2B5EF4-FFF2-40B4-BE49-F238E27FC236}">
                <a16:creationId xmlns:a16="http://schemas.microsoft.com/office/drawing/2014/main" id="{FB3056CF-2B5F-714B-A924-6AF4ADA5818B}"/>
              </a:ext>
            </a:extLst>
          </p:cNvPr>
          <p:cNvSpPr>
            <a:spLocks/>
          </p:cNvSpPr>
          <p:nvPr/>
        </p:nvSpPr>
        <p:spPr bwMode="auto">
          <a:xfrm flipV="1">
            <a:off x="2202946" y="2369592"/>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eaLnBrk="1" hangingPunct="1">
              <a:defRPr/>
            </a:pPr>
            <a:endParaRPr lang="en-US">
              <a:cs typeface="Arial" charset="0"/>
            </a:endParaRPr>
          </a:p>
        </p:txBody>
      </p:sp>
      <p:sp>
        <p:nvSpPr>
          <p:cNvPr id="1765" name="Oval 97"/>
          <p:cNvSpPr>
            <a:spLocks noChangeArrowheads="1"/>
          </p:cNvSpPr>
          <p:nvPr/>
        </p:nvSpPr>
        <p:spPr bwMode="auto">
          <a:xfrm>
            <a:off x="2202946" y="2336255"/>
            <a:ext cx="352425" cy="230187"/>
          </a:xfrm>
          <a:prstGeom prst="ellipse">
            <a:avLst/>
          </a:prstGeom>
          <a:solidFill>
            <a:schemeClr val="bg1"/>
          </a:solidFill>
          <a:ln w="9525">
            <a:solidFill>
              <a:srgbClr val="3399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66" name="AutoShape 98"/>
          <p:cNvSpPr>
            <a:spLocks noChangeArrowheads="1"/>
          </p:cNvSpPr>
          <p:nvPr/>
        </p:nvSpPr>
        <p:spPr bwMode="auto">
          <a:xfrm>
            <a:off x="2426784" y="2479130"/>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67" name="Arc 99"/>
          <p:cNvSpPr>
            <a:spLocks/>
          </p:cNvSpPr>
          <p:nvPr/>
        </p:nvSpPr>
        <p:spPr bwMode="auto">
          <a:xfrm flipV="1">
            <a:off x="2234696" y="2355305"/>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p>
        </p:txBody>
      </p:sp>
      <p:sp>
        <p:nvSpPr>
          <p:cNvPr id="1768" name="Oval 100"/>
          <p:cNvSpPr>
            <a:spLocks noChangeArrowheads="1"/>
          </p:cNvSpPr>
          <p:nvPr/>
        </p:nvSpPr>
        <p:spPr bwMode="auto">
          <a:xfrm>
            <a:off x="2234696" y="2333080"/>
            <a:ext cx="293688" cy="190500"/>
          </a:xfrm>
          <a:prstGeom prst="ellipse">
            <a:avLst/>
          </a:prstGeom>
          <a:solidFill>
            <a:srgbClr val="FF6600"/>
          </a:solidFill>
          <a:ln w="3175">
            <a:solidFill>
              <a:srgbClr val="990033"/>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69" name="Oval 101"/>
          <p:cNvSpPr>
            <a:spLocks noChangeArrowheads="1"/>
          </p:cNvSpPr>
          <p:nvPr/>
        </p:nvSpPr>
        <p:spPr bwMode="auto">
          <a:xfrm>
            <a:off x="2296609" y="2402930"/>
            <a:ext cx="55562" cy="36512"/>
          </a:xfrm>
          <a:prstGeom prst="ellipse">
            <a:avLst/>
          </a:prstGeom>
          <a:solidFill>
            <a:srgbClr val="4D4D4D"/>
          </a:solidFill>
          <a:ln w="317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70" name="Oval 102"/>
          <p:cNvSpPr>
            <a:spLocks noChangeArrowheads="1"/>
          </p:cNvSpPr>
          <p:nvPr/>
        </p:nvSpPr>
        <p:spPr bwMode="auto">
          <a:xfrm>
            <a:off x="1896559" y="2855367"/>
            <a:ext cx="968375" cy="630238"/>
          </a:xfrm>
          <a:prstGeom prst="ellipse">
            <a:avLst/>
          </a:prstGeom>
          <a:solidFill>
            <a:srgbClr val="FFFFFF">
              <a:alpha val="30196"/>
            </a:srgbClr>
          </a:solidFill>
          <a:ln w="3175">
            <a:solidFill>
              <a:srgbClr val="6699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2000"/>
          </a:p>
        </p:txBody>
      </p:sp>
      <p:grpSp>
        <p:nvGrpSpPr>
          <p:cNvPr id="1771" name="Group 103"/>
          <p:cNvGrpSpPr>
            <a:grpSpLocks/>
          </p:cNvGrpSpPr>
          <p:nvPr/>
        </p:nvGrpSpPr>
        <p:grpSpPr bwMode="auto">
          <a:xfrm rot="4952512">
            <a:off x="3861883" y="4666705"/>
            <a:ext cx="1190625" cy="882650"/>
            <a:chOff x="3765" y="1482"/>
            <a:chExt cx="750" cy="556"/>
          </a:xfrm>
        </p:grpSpPr>
        <p:sp>
          <p:nvSpPr>
            <p:cNvPr id="1772" name="Freeform 104"/>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2 w 268"/>
                <a:gd name="T17" fmla="*/ 1 h 334"/>
                <a:gd name="T18" fmla="*/ 2 w 268"/>
                <a:gd name="T19" fmla="*/ 1 h 334"/>
                <a:gd name="T20" fmla="*/ 2 w 268"/>
                <a:gd name="T21" fmla="*/ 1 h 334"/>
                <a:gd name="T22" fmla="*/ 2 w 268"/>
                <a:gd name="T23" fmla="*/ 1 h 334"/>
                <a:gd name="T24" fmla="*/ 3 w 268"/>
                <a:gd name="T25" fmla="*/ 1 h 334"/>
                <a:gd name="T26" fmla="*/ 3 w 268"/>
                <a:gd name="T27" fmla="*/ 1 h 334"/>
                <a:gd name="T28" fmla="*/ 3 w 268"/>
                <a:gd name="T29" fmla="*/ 1 h 334"/>
                <a:gd name="T30" fmla="*/ 3 w 268"/>
                <a:gd name="T31" fmla="*/ 1 h 334"/>
                <a:gd name="T32" fmla="*/ 3 w 268"/>
                <a:gd name="T33" fmla="*/ 1 h 334"/>
                <a:gd name="T34" fmla="*/ 3 w 268"/>
                <a:gd name="T35" fmla="*/ 1 h 334"/>
                <a:gd name="T36" fmla="*/ 2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p>
          </p:txBody>
        </p:sp>
        <p:sp>
          <p:nvSpPr>
            <p:cNvPr id="1773" name="Freeform 105"/>
            <p:cNvSpPr>
              <a:spLocks/>
            </p:cNvSpPr>
            <p:nvPr/>
          </p:nvSpPr>
          <p:spPr bwMode="auto">
            <a:xfrm rot="-5668726">
              <a:off x="3848" y="1471"/>
              <a:ext cx="484" cy="650"/>
            </a:xfrm>
            <a:custGeom>
              <a:avLst/>
              <a:gdLst>
                <a:gd name="T0" fmla="*/ 3 w 651"/>
                <a:gd name="T1" fmla="*/ 2 h 934"/>
                <a:gd name="T2" fmla="*/ 2 w 651"/>
                <a:gd name="T3" fmla="*/ 2 h 934"/>
                <a:gd name="T4" fmla="*/ 1 w 651"/>
                <a:gd name="T5" fmla="*/ 2 h 934"/>
                <a:gd name="T6" fmla="*/ 1 w 651"/>
                <a:gd name="T7" fmla="*/ 2 h 934"/>
                <a:gd name="T8" fmla="*/ 1 w 651"/>
                <a:gd name="T9" fmla="*/ 2 h 934"/>
                <a:gd name="T10" fmla="*/ 1 w 651"/>
                <a:gd name="T11" fmla="*/ 2 h 934"/>
                <a:gd name="T12" fmla="*/ 1 w 651"/>
                <a:gd name="T13" fmla="*/ 2 h 934"/>
                <a:gd name="T14" fmla="*/ 1 w 651"/>
                <a:gd name="T15" fmla="*/ 2 h 934"/>
                <a:gd name="T16" fmla="*/ 1 w 651"/>
                <a:gd name="T17" fmla="*/ 2 h 934"/>
                <a:gd name="T18" fmla="*/ 1 w 651"/>
                <a:gd name="T19" fmla="*/ 2 h 934"/>
                <a:gd name="T20" fmla="*/ 1 w 651"/>
                <a:gd name="T21" fmla="*/ 3 h 934"/>
                <a:gd name="T22" fmla="*/ 2 w 651"/>
                <a:gd name="T23" fmla="*/ 3 h 934"/>
                <a:gd name="T24" fmla="*/ 3 w 651"/>
                <a:gd name="T25" fmla="*/ 3 h 934"/>
                <a:gd name="T26" fmla="*/ 4 w 651"/>
                <a:gd name="T27" fmla="*/ 3 h 934"/>
                <a:gd name="T28" fmla="*/ 4 w 651"/>
                <a:gd name="T29" fmla="*/ 4 h 934"/>
                <a:gd name="T30" fmla="*/ 4 w 651"/>
                <a:gd name="T31" fmla="*/ 4 h 934"/>
                <a:gd name="T32" fmla="*/ 4 w 651"/>
                <a:gd name="T33" fmla="*/ 4 h 934"/>
                <a:gd name="T34" fmla="*/ 5 w 651"/>
                <a:gd name="T35" fmla="*/ 4 h 934"/>
                <a:gd name="T36" fmla="*/ 5 w 651"/>
                <a:gd name="T37" fmla="*/ 4 h 934"/>
                <a:gd name="T38" fmla="*/ 5 w 651"/>
                <a:gd name="T39" fmla="*/ 4 h 934"/>
                <a:gd name="T40" fmla="*/ 7 w 651"/>
                <a:gd name="T41" fmla="*/ 3 h 934"/>
                <a:gd name="T42" fmla="*/ 7 w 651"/>
                <a:gd name="T43" fmla="*/ 3 h 934"/>
                <a:gd name="T44" fmla="*/ 7 w 651"/>
                <a:gd name="T45" fmla="*/ 3 h 934"/>
                <a:gd name="T46" fmla="*/ 7 w 651"/>
                <a:gd name="T47" fmla="*/ 3 h 934"/>
                <a:gd name="T48" fmla="*/ 7 w 651"/>
                <a:gd name="T49" fmla="*/ 3 h 934"/>
                <a:gd name="T50" fmla="*/ 7 w 651"/>
                <a:gd name="T51" fmla="*/ 3 h 934"/>
                <a:gd name="T52" fmla="*/ 7 w 651"/>
                <a:gd name="T53" fmla="*/ 2 h 934"/>
                <a:gd name="T54" fmla="*/ 7 w 651"/>
                <a:gd name="T55" fmla="*/ 2 h 934"/>
                <a:gd name="T56" fmla="*/ 7 w 651"/>
                <a:gd name="T57" fmla="*/ 1 h 934"/>
                <a:gd name="T58" fmla="*/ 7 w 651"/>
                <a:gd name="T59" fmla="*/ 1 h 934"/>
                <a:gd name="T60" fmla="*/ 7 w 651"/>
                <a:gd name="T61" fmla="*/ 1 h 934"/>
                <a:gd name="T62" fmla="*/ 7 w 651"/>
                <a:gd name="T63" fmla="*/ 1 h 934"/>
                <a:gd name="T64" fmla="*/ 5 w 651"/>
                <a:gd name="T65" fmla="*/ 1 h 934"/>
                <a:gd name="T66" fmla="*/ 5 w 651"/>
                <a:gd name="T67" fmla="*/ 1 h 934"/>
                <a:gd name="T68" fmla="*/ 5 w 651"/>
                <a:gd name="T69" fmla="*/ 1 h 934"/>
                <a:gd name="T70" fmla="*/ 4 w 651"/>
                <a:gd name="T71" fmla="*/ 1 h 934"/>
                <a:gd name="T72" fmla="*/ 4 w 651"/>
                <a:gd name="T73" fmla="*/ 1 h 934"/>
                <a:gd name="T74" fmla="*/ 4 w 651"/>
                <a:gd name="T75" fmla="*/ 1 h 934"/>
                <a:gd name="T76" fmla="*/ 4 w 651"/>
                <a:gd name="T77" fmla="*/ 1 h 934"/>
                <a:gd name="T78" fmla="*/ 3 w 651"/>
                <a:gd name="T79" fmla="*/ 1 h 934"/>
                <a:gd name="T80" fmla="*/ 3 w 651"/>
                <a:gd name="T81" fmla="*/ 1 h 934"/>
                <a:gd name="T82" fmla="*/ 3 w 651"/>
                <a:gd name="T83" fmla="*/ 1 h 934"/>
                <a:gd name="T84" fmla="*/ 3 w 651"/>
                <a:gd name="T85" fmla="*/ 1 h 934"/>
                <a:gd name="T86" fmla="*/ 3 w 651"/>
                <a:gd name="T87" fmla="*/ 1 h 934"/>
                <a:gd name="T88" fmla="*/ 4 w 651"/>
                <a:gd name="T89" fmla="*/ 1 h 934"/>
                <a:gd name="T90" fmla="*/ 4 w 651"/>
                <a:gd name="T91" fmla="*/ 1 h 934"/>
                <a:gd name="T92" fmla="*/ 4 w 651"/>
                <a:gd name="T93" fmla="*/ 1 h 934"/>
                <a:gd name="T94" fmla="*/ 4 w 651"/>
                <a:gd name="T95" fmla="*/ 1 h 934"/>
                <a:gd name="T96" fmla="*/ 4 w 651"/>
                <a:gd name="T97" fmla="*/ 2 h 934"/>
                <a:gd name="T98" fmla="*/ 3 w 651"/>
                <a:gd name="T99" fmla="*/ 2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p>
          </p:txBody>
        </p:sp>
        <p:sp>
          <p:nvSpPr>
            <p:cNvPr id="1774" name="Freeform 106"/>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5" name="Freeform 107"/>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6" name="Freeform 108"/>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777" name="Group 109"/>
            <p:cNvGrpSpPr>
              <a:grpSpLocks/>
            </p:cNvGrpSpPr>
            <p:nvPr/>
          </p:nvGrpSpPr>
          <p:grpSpPr bwMode="auto">
            <a:xfrm rot="8522798">
              <a:off x="4299" y="1482"/>
              <a:ext cx="216" cy="258"/>
              <a:chOff x="2457" y="2549"/>
              <a:chExt cx="557" cy="547"/>
            </a:xfrm>
          </p:grpSpPr>
          <p:sp>
            <p:nvSpPr>
              <p:cNvPr id="1780" name="Freeform 1779"/>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1781" name="Oval 178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sp>
          <p:nvSpPr>
            <p:cNvPr id="1778" name="Freeform 112"/>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9" name="Freeform 113"/>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82" name="Freeform 114"/>
          <p:cNvSpPr>
            <a:spLocks/>
          </p:cNvSpPr>
          <p:nvPr/>
        </p:nvSpPr>
        <p:spPr bwMode="auto">
          <a:xfrm>
            <a:off x="3653921" y="2553742"/>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3" name="Oval 115"/>
          <p:cNvSpPr>
            <a:spLocks noChangeArrowheads="1"/>
          </p:cNvSpPr>
          <p:nvPr/>
        </p:nvSpPr>
        <p:spPr bwMode="auto">
          <a:xfrm>
            <a:off x="3963484" y="3392129"/>
            <a:ext cx="55562" cy="36513"/>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84" name="Oval 116"/>
          <p:cNvSpPr>
            <a:spLocks noChangeArrowheads="1"/>
          </p:cNvSpPr>
          <p:nvPr/>
        </p:nvSpPr>
        <p:spPr bwMode="auto">
          <a:xfrm>
            <a:off x="3768221" y="3487379"/>
            <a:ext cx="55563" cy="36513"/>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pic>
        <p:nvPicPr>
          <p:cNvPr id="1785" name="Picture 117" descr="khoi den"/>
          <p:cNvPicPr>
            <a:picLocks noChangeAspect="1" noChangeArrowheads="1" noCrop="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rot="3811978">
            <a:off x="2909383" y="1599655"/>
            <a:ext cx="212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6" name="Group 118"/>
          <p:cNvGrpSpPr>
            <a:grpSpLocks/>
          </p:cNvGrpSpPr>
          <p:nvPr/>
        </p:nvGrpSpPr>
        <p:grpSpPr bwMode="auto">
          <a:xfrm>
            <a:off x="2417259" y="2123530"/>
            <a:ext cx="279400" cy="314325"/>
            <a:chOff x="3226" y="2032"/>
            <a:chExt cx="176" cy="198"/>
          </a:xfrm>
        </p:grpSpPr>
        <p:sp>
          <p:nvSpPr>
            <p:cNvPr id="1787" name="AutoShape 119"/>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88" name="AutoShape 120"/>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89" name="Freeform 121">
              <a:extLst>
                <a:ext uri="{FF2B5EF4-FFF2-40B4-BE49-F238E27FC236}">
                  <a16:creationId xmlns:a16="http://schemas.microsoft.com/office/drawing/2014/main" id="{F374F5E4-90F2-C449-8AB7-EABD31CD3F80}"/>
                </a:ext>
              </a:extLst>
            </p:cNvPr>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a:extLst/>
          </p:spPr>
          <p:txBody>
            <a:bodyPr/>
            <a:lstStyle/>
            <a:p>
              <a:pPr eaLnBrk="1" hangingPunct="1">
                <a:defRPr/>
              </a:pPr>
              <a:endParaRPr lang="en-US">
                <a:cs typeface="Arial" charset="0"/>
              </a:endParaRPr>
            </a:p>
          </p:txBody>
        </p:sp>
        <p:sp>
          <p:nvSpPr>
            <p:cNvPr id="1790" name="AutoShape 122"/>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791" name="AutoShape 123">
              <a:extLst>
                <a:ext uri="{FF2B5EF4-FFF2-40B4-BE49-F238E27FC236}">
                  <a16:creationId xmlns:a16="http://schemas.microsoft.com/office/drawing/2014/main" id="{9E4E12B6-0E15-7E43-B930-EADF2805F0A1}"/>
                </a:ext>
              </a:extLst>
            </p:cNvPr>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grpSp>
      <p:grpSp>
        <p:nvGrpSpPr>
          <p:cNvPr id="1792" name="Group 124"/>
          <p:cNvGrpSpPr>
            <a:grpSpLocks/>
          </p:cNvGrpSpPr>
          <p:nvPr/>
        </p:nvGrpSpPr>
        <p:grpSpPr bwMode="auto">
          <a:xfrm>
            <a:off x="3768221" y="2134829"/>
            <a:ext cx="55563" cy="1371600"/>
            <a:chOff x="4188" y="1728"/>
            <a:chExt cx="35" cy="864"/>
          </a:xfrm>
        </p:grpSpPr>
        <p:sp>
          <p:nvSpPr>
            <p:cNvPr id="1793" name="AutoShape 125">
              <a:extLst>
                <a:ext uri="{FF2B5EF4-FFF2-40B4-BE49-F238E27FC236}">
                  <a16:creationId xmlns:a16="http://schemas.microsoft.com/office/drawing/2014/main" id="{7E682D85-C2A4-1447-91D7-19CBA1985E6E}"/>
                </a:ext>
              </a:extLst>
            </p:cNvPr>
            <p:cNvSpPr>
              <a:spLocks noChangeArrowheads="1"/>
            </p:cNvSpPr>
            <p:nvPr/>
          </p:nvSpPr>
          <p:spPr bwMode="auto">
            <a:xfrm>
              <a:off x="4188" y="1728"/>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defRPr/>
              </a:pPr>
              <a:endParaRPr lang="en-US" altLang="en-US" sz="2000"/>
            </a:p>
          </p:txBody>
        </p:sp>
        <p:sp>
          <p:nvSpPr>
            <p:cNvPr id="1794" name="Freeform 126">
              <a:extLst>
                <a:ext uri="{FF2B5EF4-FFF2-40B4-BE49-F238E27FC236}">
                  <a16:creationId xmlns:a16="http://schemas.microsoft.com/office/drawing/2014/main" id="{B9E9D24D-308B-A349-8E9D-5BBEEF679E5C}"/>
                </a:ext>
              </a:extLst>
            </p:cNvPr>
            <p:cNvSpPr>
              <a:spLocks/>
            </p:cNvSpPr>
            <p:nvPr/>
          </p:nvSpPr>
          <p:spPr bwMode="auto">
            <a:xfrm>
              <a:off x="4188" y="2458"/>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eaLnBrk="1" hangingPunct="1">
                <a:defRPr/>
              </a:pPr>
              <a:endParaRPr lang="en-US">
                <a:cs typeface="Arial" charset="0"/>
              </a:endParaRPr>
            </a:p>
          </p:txBody>
        </p:sp>
        <p:sp>
          <p:nvSpPr>
            <p:cNvPr id="1795" name="Line 127"/>
            <p:cNvSpPr>
              <a:spLocks noChangeShapeType="1"/>
            </p:cNvSpPr>
            <p:nvPr/>
          </p:nvSpPr>
          <p:spPr bwMode="auto">
            <a:xfrm>
              <a:off x="4206" y="1797"/>
              <a:ext cx="0" cy="434"/>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 name="Freeform 128"/>
            <p:cNvSpPr>
              <a:spLocks/>
            </p:cNvSpPr>
            <p:nvPr/>
          </p:nvSpPr>
          <p:spPr bwMode="auto">
            <a:xfrm>
              <a:off x="4198" y="2539"/>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nvGrpSpPr>
            <p:cNvPr id="1797" name="Group 129"/>
            <p:cNvGrpSpPr>
              <a:grpSpLocks/>
            </p:cNvGrpSpPr>
            <p:nvPr/>
          </p:nvGrpSpPr>
          <p:grpSpPr bwMode="auto">
            <a:xfrm>
              <a:off x="4195" y="1838"/>
              <a:ext cx="17" cy="615"/>
              <a:chOff x="5160" y="1084"/>
              <a:chExt cx="48" cy="1497"/>
            </a:xfrm>
          </p:grpSpPr>
          <p:sp>
            <p:nvSpPr>
              <p:cNvPr id="1799" name="Line 130"/>
              <p:cNvSpPr>
                <a:spLocks noChangeShapeType="1"/>
              </p:cNvSpPr>
              <p:nvPr/>
            </p:nvSpPr>
            <p:spPr bwMode="auto">
              <a:xfrm>
                <a:off x="5160" y="1129"/>
                <a:ext cx="48"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0" name="Line 131"/>
              <p:cNvSpPr>
                <a:spLocks noChangeShapeType="1"/>
              </p:cNvSpPr>
              <p:nvPr/>
            </p:nvSpPr>
            <p:spPr bwMode="auto">
              <a:xfrm>
                <a:off x="5160" y="1084"/>
                <a:ext cx="0" cy="1497"/>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1" name="Line 132"/>
              <p:cNvSpPr>
                <a:spLocks noChangeShapeType="1"/>
              </p:cNvSpPr>
              <p:nvPr/>
            </p:nvSpPr>
            <p:spPr bwMode="auto">
              <a:xfrm>
                <a:off x="5160" y="1249"/>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 name="Line 133"/>
              <p:cNvSpPr>
                <a:spLocks noChangeShapeType="1"/>
              </p:cNvSpPr>
              <p:nvPr/>
            </p:nvSpPr>
            <p:spPr bwMode="auto">
              <a:xfrm>
                <a:off x="5160" y="1369"/>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3" name="Line 134"/>
              <p:cNvSpPr>
                <a:spLocks noChangeShapeType="1"/>
              </p:cNvSpPr>
              <p:nvPr/>
            </p:nvSpPr>
            <p:spPr bwMode="auto">
              <a:xfrm>
                <a:off x="5160" y="1486"/>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4" name="Line 135"/>
              <p:cNvSpPr>
                <a:spLocks noChangeShapeType="1"/>
              </p:cNvSpPr>
              <p:nvPr/>
            </p:nvSpPr>
            <p:spPr bwMode="auto">
              <a:xfrm>
                <a:off x="5160" y="1606"/>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5" name="Line 136"/>
              <p:cNvSpPr>
                <a:spLocks noChangeShapeType="1"/>
              </p:cNvSpPr>
              <p:nvPr/>
            </p:nvSpPr>
            <p:spPr bwMode="auto">
              <a:xfrm>
                <a:off x="5160" y="1723"/>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6" name="Line 137"/>
              <p:cNvSpPr>
                <a:spLocks noChangeShapeType="1"/>
              </p:cNvSpPr>
              <p:nvPr/>
            </p:nvSpPr>
            <p:spPr bwMode="auto">
              <a:xfrm>
                <a:off x="5160" y="1843"/>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7" name="Line 138"/>
              <p:cNvSpPr>
                <a:spLocks noChangeShapeType="1"/>
              </p:cNvSpPr>
              <p:nvPr/>
            </p:nvSpPr>
            <p:spPr bwMode="auto">
              <a:xfrm>
                <a:off x="5160" y="1960"/>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8" name="Line 139"/>
              <p:cNvSpPr>
                <a:spLocks noChangeShapeType="1"/>
              </p:cNvSpPr>
              <p:nvPr/>
            </p:nvSpPr>
            <p:spPr bwMode="auto">
              <a:xfrm>
                <a:off x="5160" y="2080"/>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9" name="Line 140"/>
              <p:cNvSpPr>
                <a:spLocks noChangeShapeType="1"/>
              </p:cNvSpPr>
              <p:nvPr/>
            </p:nvSpPr>
            <p:spPr bwMode="auto">
              <a:xfrm>
                <a:off x="5160" y="2200"/>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0" name="Line 141"/>
              <p:cNvSpPr>
                <a:spLocks noChangeShapeType="1"/>
              </p:cNvSpPr>
              <p:nvPr/>
            </p:nvSpPr>
            <p:spPr bwMode="auto">
              <a:xfrm>
                <a:off x="5160" y="2320"/>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 name="Line 142"/>
              <p:cNvSpPr>
                <a:spLocks noChangeShapeType="1"/>
              </p:cNvSpPr>
              <p:nvPr/>
            </p:nvSpPr>
            <p:spPr bwMode="auto">
              <a:xfrm>
                <a:off x="5160" y="2437"/>
                <a:ext cx="35"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 name="Line 143"/>
              <p:cNvSpPr>
                <a:spLocks noChangeShapeType="1"/>
              </p:cNvSpPr>
              <p:nvPr/>
            </p:nvSpPr>
            <p:spPr bwMode="auto">
              <a:xfrm>
                <a:off x="5160" y="2557"/>
                <a:ext cx="46" cy="0"/>
              </a:xfrm>
              <a:prstGeom prst="line">
                <a:avLst/>
              </a:prstGeom>
              <a:noFill/>
              <a:ln w="31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98" name="Line 144"/>
            <p:cNvSpPr>
              <a:spLocks noChangeShapeType="1"/>
            </p:cNvSpPr>
            <p:nvPr/>
          </p:nvSpPr>
          <p:spPr bwMode="auto">
            <a:xfrm>
              <a:off x="4206" y="2231"/>
              <a:ext cx="0" cy="30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13" name="Line 145"/>
          <p:cNvSpPr>
            <a:spLocks noChangeShapeType="1"/>
          </p:cNvSpPr>
          <p:nvPr/>
        </p:nvSpPr>
        <p:spPr bwMode="auto">
          <a:xfrm>
            <a:off x="2325184" y="2140992"/>
            <a:ext cx="0" cy="53340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4" name="Line 146"/>
          <p:cNvSpPr>
            <a:spLocks noChangeShapeType="1"/>
          </p:cNvSpPr>
          <p:nvPr/>
        </p:nvSpPr>
        <p:spPr bwMode="auto">
          <a:xfrm>
            <a:off x="644021" y="369342"/>
            <a:ext cx="0" cy="1295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5" name="Line 147"/>
          <p:cNvSpPr>
            <a:spLocks noChangeShapeType="1"/>
          </p:cNvSpPr>
          <p:nvPr/>
        </p:nvSpPr>
        <p:spPr bwMode="auto">
          <a:xfrm>
            <a:off x="644021" y="350292"/>
            <a:ext cx="0" cy="190500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16" name="Group 148"/>
          <p:cNvGrpSpPr>
            <a:grpSpLocks/>
          </p:cNvGrpSpPr>
          <p:nvPr/>
        </p:nvGrpSpPr>
        <p:grpSpPr bwMode="auto">
          <a:xfrm>
            <a:off x="463046" y="-11658"/>
            <a:ext cx="247650" cy="2497138"/>
            <a:chOff x="3138" y="1104"/>
            <a:chExt cx="156" cy="1573"/>
          </a:xfrm>
        </p:grpSpPr>
        <p:sp>
          <p:nvSpPr>
            <p:cNvPr id="1817" name="Line 149"/>
            <p:cNvSpPr>
              <a:spLocks noChangeShapeType="1"/>
            </p:cNvSpPr>
            <p:nvPr/>
          </p:nvSpPr>
          <p:spPr bwMode="auto">
            <a:xfrm>
              <a:off x="3210" y="1225"/>
              <a:ext cx="48"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8" name="Line 150"/>
            <p:cNvSpPr>
              <a:spLocks noChangeShapeType="1"/>
            </p:cNvSpPr>
            <p:nvPr/>
          </p:nvSpPr>
          <p:spPr bwMode="auto">
            <a:xfrm>
              <a:off x="3210" y="1180"/>
              <a:ext cx="0" cy="149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9" name="Line 151"/>
            <p:cNvSpPr>
              <a:spLocks noChangeShapeType="1"/>
            </p:cNvSpPr>
            <p:nvPr/>
          </p:nvSpPr>
          <p:spPr bwMode="auto">
            <a:xfrm>
              <a:off x="3210" y="124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0" name="Line 152"/>
            <p:cNvSpPr>
              <a:spLocks noChangeShapeType="1"/>
            </p:cNvSpPr>
            <p:nvPr/>
          </p:nvSpPr>
          <p:spPr bwMode="auto">
            <a:xfrm>
              <a:off x="3210" y="127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1" name="Line 153"/>
            <p:cNvSpPr>
              <a:spLocks noChangeShapeType="1"/>
            </p:cNvSpPr>
            <p:nvPr/>
          </p:nvSpPr>
          <p:spPr bwMode="auto">
            <a:xfrm>
              <a:off x="3210" y="132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 name="Line 154"/>
            <p:cNvSpPr>
              <a:spLocks noChangeShapeType="1"/>
            </p:cNvSpPr>
            <p:nvPr/>
          </p:nvSpPr>
          <p:spPr bwMode="auto">
            <a:xfrm>
              <a:off x="3210" y="129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 name="Line 155"/>
            <p:cNvSpPr>
              <a:spLocks noChangeShapeType="1"/>
            </p:cNvSpPr>
            <p:nvPr/>
          </p:nvSpPr>
          <p:spPr bwMode="auto">
            <a:xfrm>
              <a:off x="3210" y="1345"/>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4" name="Line 156"/>
            <p:cNvSpPr>
              <a:spLocks noChangeShapeType="1"/>
            </p:cNvSpPr>
            <p:nvPr/>
          </p:nvSpPr>
          <p:spPr bwMode="auto">
            <a:xfrm>
              <a:off x="3210" y="136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5" name="Line 157"/>
            <p:cNvSpPr>
              <a:spLocks noChangeShapeType="1"/>
            </p:cNvSpPr>
            <p:nvPr/>
          </p:nvSpPr>
          <p:spPr bwMode="auto">
            <a:xfrm>
              <a:off x="3210" y="139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6" name="Line 158"/>
            <p:cNvSpPr>
              <a:spLocks noChangeShapeType="1"/>
            </p:cNvSpPr>
            <p:nvPr/>
          </p:nvSpPr>
          <p:spPr bwMode="auto">
            <a:xfrm>
              <a:off x="3210" y="144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7" name="Line 159"/>
            <p:cNvSpPr>
              <a:spLocks noChangeShapeType="1"/>
            </p:cNvSpPr>
            <p:nvPr/>
          </p:nvSpPr>
          <p:spPr bwMode="auto">
            <a:xfrm>
              <a:off x="3210" y="141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8" name="Line 160"/>
            <p:cNvSpPr>
              <a:spLocks noChangeShapeType="1"/>
            </p:cNvSpPr>
            <p:nvPr/>
          </p:nvSpPr>
          <p:spPr bwMode="auto">
            <a:xfrm>
              <a:off x="3210" y="1465"/>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9" name="Line 161"/>
            <p:cNvSpPr>
              <a:spLocks noChangeShapeType="1"/>
            </p:cNvSpPr>
            <p:nvPr/>
          </p:nvSpPr>
          <p:spPr bwMode="auto">
            <a:xfrm>
              <a:off x="3210" y="148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0" name="Line 162"/>
            <p:cNvSpPr>
              <a:spLocks noChangeShapeType="1"/>
            </p:cNvSpPr>
            <p:nvPr/>
          </p:nvSpPr>
          <p:spPr bwMode="auto">
            <a:xfrm>
              <a:off x="3210" y="151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1" name="Line 163"/>
            <p:cNvSpPr>
              <a:spLocks noChangeShapeType="1"/>
            </p:cNvSpPr>
            <p:nvPr/>
          </p:nvSpPr>
          <p:spPr bwMode="auto">
            <a:xfrm>
              <a:off x="3210" y="155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2" name="Line 164"/>
            <p:cNvSpPr>
              <a:spLocks noChangeShapeType="1"/>
            </p:cNvSpPr>
            <p:nvPr/>
          </p:nvSpPr>
          <p:spPr bwMode="auto">
            <a:xfrm>
              <a:off x="3210" y="153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 name="Line 165"/>
            <p:cNvSpPr>
              <a:spLocks noChangeShapeType="1"/>
            </p:cNvSpPr>
            <p:nvPr/>
          </p:nvSpPr>
          <p:spPr bwMode="auto">
            <a:xfrm>
              <a:off x="3210" y="1582"/>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4" name="Line 166"/>
            <p:cNvSpPr>
              <a:spLocks noChangeShapeType="1"/>
            </p:cNvSpPr>
            <p:nvPr/>
          </p:nvSpPr>
          <p:spPr bwMode="auto">
            <a:xfrm>
              <a:off x="3210" y="1606"/>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 name="Line 167"/>
            <p:cNvSpPr>
              <a:spLocks noChangeShapeType="1"/>
            </p:cNvSpPr>
            <p:nvPr/>
          </p:nvSpPr>
          <p:spPr bwMode="auto">
            <a:xfrm>
              <a:off x="3210" y="163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 name="Line 168"/>
            <p:cNvSpPr>
              <a:spLocks noChangeShapeType="1"/>
            </p:cNvSpPr>
            <p:nvPr/>
          </p:nvSpPr>
          <p:spPr bwMode="auto">
            <a:xfrm>
              <a:off x="3210" y="167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 name="Line 169"/>
            <p:cNvSpPr>
              <a:spLocks noChangeShapeType="1"/>
            </p:cNvSpPr>
            <p:nvPr/>
          </p:nvSpPr>
          <p:spPr bwMode="auto">
            <a:xfrm>
              <a:off x="3210" y="165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 name="Line 170"/>
            <p:cNvSpPr>
              <a:spLocks noChangeShapeType="1"/>
            </p:cNvSpPr>
            <p:nvPr/>
          </p:nvSpPr>
          <p:spPr bwMode="auto">
            <a:xfrm>
              <a:off x="3210" y="1702"/>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 name="Line 171"/>
            <p:cNvSpPr>
              <a:spLocks noChangeShapeType="1"/>
            </p:cNvSpPr>
            <p:nvPr/>
          </p:nvSpPr>
          <p:spPr bwMode="auto">
            <a:xfrm>
              <a:off x="3210" y="172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 name="Line 172"/>
            <p:cNvSpPr>
              <a:spLocks noChangeShapeType="1"/>
            </p:cNvSpPr>
            <p:nvPr/>
          </p:nvSpPr>
          <p:spPr bwMode="auto">
            <a:xfrm>
              <a:off x="3210" y="174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 name="Line 173"/>
            <p:cNvSpPr>
              <a:spLocks noChangeShapeType="1"/>
            </p:cNvSpPr>
            <p:nvPr/>
          </p:nvSpPr>
          <p:spPr bwMode="auto">
            <a:xfrm>
              <a:off x="3210" y="179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 name="Line 174"/>
            <p:cNvSpPr>
              <a:spLocks noChangeShapeType="1"/>
            </p:cNvSpPr>
            <p:nvPr/>
          </p:nvSpPr>
          <p:spPr bwMode="auto">
            <a:xfrm>
              <a:off x="3210" y="177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 name="Line 175"/>
            <p:cNvSpPr>
              <a:spLocks noChangeShapeType="1"/>
            </p:cNvSpPr>
            <p:nvPr/>
          </p:nvSpPr>
          <p:spPr bwMode="auto">
            <a:xfrm>
              <a:off x="3210" y="1819"/>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 name="Line 176"/>
            <p:cNvSpPr>
              <a:spLocks noChangeShapeType="1"/>
            </p:cNvSpPr>
            <p:nvPr/>
          </p:nvSpPr>
          <p:spPr bwMode="auto">
            <a:xfrm>
              <a:off x="3210" y="1843"/>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 name="Line 177"/>
            <p:cNvSpPr>
              <a:spLocks noChangeShapeType="1"/>
            </p:cNvSpPr>
            <p:nvPr/>
          </p:nvSpPr>
          <p:spPr bwMode="auto">
            <a:xfrm>
              <a:off x="3210" y="186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 name="Line 178"/>
            <p:cNvSpPr>
              <a:spLocks noChangeShapeType="1"/>
            </p:cNvSpPr>
            <p:nvPr/>
          </p:nvSpPr>
          <p:spPr bwMode="auto">
            <a:xfrm>
              <a:off x="3210" y="191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 name="Line 179"/>
            <p:cNvSpPr>
              <a:spLocks noChangeShapeType="1"/>
            </p:cNvSpPr>
            <p:nvPr/>
          </p:nvSpPr>
          <p:spPr bwMode="auto">
            <a:xfrm>
              <a:off x="3210" y="189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 name="Line 180"/>
            <p:cNvSpPr>
              <a:spLocks noChangeShapeType="1"/>
            </p:cNvSpPr>
            <p:nvPr/>
          </p:nvSpPr>
          <p:spPr bwMode="auto">
            <a:xfrm>
              <a:off x="3210" y="1939"/>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 name="Line 181"/>
            <p:cNvSpPr>
              <a:spLocks noChangeShapeType="1"/>
            </p:cNvSpPr>
            <p:nvPr/>
          </p:nvSpPr>
          <p:spPr bwMode="auto">
            <a:xfrm>
              <a:off x="3210" y="196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 name="Line 182"/>
            <p:cNvSpPr>
              <a:spLocks noChangeShapeType="1"/>
            </p:cNvSpPr>
            <p:nvPr/>
          </p:nvSpPr>
          <p:spPr bwMode="auto">
            <a:xfrm>
              <a:off x="3210" y="198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 name="Line 183"/>
            <p:cNvSpPr>
              <a:spLocks noChangeShapeType="1"/>
            </p:cNvSpPr>
            <p:nvPr/>
          </p:nvSpPr>
          <p:spPr bwMode="auto">
            <a:xfrm>
              <a:off x="3210" y="203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 name="Line 184"/>
            <p:cNvSpPr>
              <a:spLocks noChangeShapeType="1"/>
            </p:cNvSpPr>
            <p:nvPr/>
          </p:nvSpPr>
          <p:spPr bwMode="auto">
            <a:xfrm>
              <a:off x="3210" y="200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 name="Line 185"/>
            <p:cNvSpPr>
              <a:spLocks noChangeShapeType="1"/>
            </p:cNvSpPr>
            <p:nvPr/>
          </p:nvSpPr>
          <p:spPr bwMode="auto">
            <a:xfrm>
              <a:off x="3210" y="2056"/>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 name="Line 186"/>
            <p:cNvSpPr>
              <a:spLocks noChangeShapeType="1"/>
            </p:cNvSpPr>
            <p:nvPr/>
          </p:nvSpPr>
          <p:spPr bwMode="auto">
            <a:xfrm>
              <a:off x="3210" y="208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 name="Line 187"/>
            <p:cNvSpPr>
              <a:spLocks noChangeShapeType="1"/>
            </p:cNvSpPr>
            <p:nvPr/>
          </p:nvSpPr>
          <p:spPr bwMode="auto">
            <a:xfrm>
              <a:off x="3210" y="210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 name="Line 188"/>
            <p:cNvSpPr>
              <a:spLocks noChangeShapeType="1"/>
            </p:cNvSpPr>
            <p:nvPr/>
          </p:nvSpPr>
          <p:spPr bwMode="auto">
            <a:xfrm>
              <a:off x="3210" y="215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 name="Line 189"/>
            <p:cNvSpPr>
              <a:spLocks noChangeShapeType="1"/>
            </p:cNvSpPr>
            <p:nvPr/>
          </p:nvSpPr>
          <p:spPr bwMode="auto">
            <a:xfrm>
              <a:off x="3210" y="212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 name="Line 190"/>
            <p:cNvSpPr>
              <a:spLocks noChangeShapeType="1"/>
            </p:cNvSpPr>
            <p:nvPr/>
          </p:nvSpPr>
          <p:spPr bwMode="auto">
            <a:xfrm>
              <a:off x="3210" y="2176"/>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 name="Line 191"/>
            <p:cNvSpPr>
              <a:spLocks noChangeShapeType="1"/>
            </p:cNvSpPr>
            <p:nvPr/>
          </p:nvSpPr>
          <p:spPr bwMode="auto">
            <a:xfrm>
              <a:off x="3210" y="220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 name="Line 192"/>
            <p:cNvSpPr>
              <a:spLocks noChangeShapeType="1"/>
            </p:cNvSpPr>
            <p:nvPr/>
          </p:nvSpPr>
          <p:spPr bwMode="auto">
            <a:xfrm>
              <a:off x="3210" y="222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 name="Line 193"/>
            <p:cNvSpPr>
              <a:spLocks noChangeShapeType="1"/>
            </p:cNvSpPr>
            <p:nvPr/>
          </p:nvSpPr>
          <p:spPr bwMode="auto">
            <a:xfrm>
              <a:off x="3210" y="227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 name="Line 194"/>
            <p:cNvSpPr>
              <a:spLocks noChangeShapeType="1"/>
            </p:cNvSpPr>
            <p:nvPr/>
          </p:nvSpPr>
          <p:spPr bwMode="auto">
            <a:xfrm>
              <a:off x="3210" y="224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 name="Line 195"/>
            <p:cNvSpPr>
              <a:spLocks noChangeShapeType="1"/>
            </p:cNvSpPr>
            <p:nvPr/>
          </p:nvSpPr>
          <p:spPr bwMode="auto">
            <a:xfrm>
              <a:off x="3210" y="2296"/>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 name="Line 196"/>
            <p:cNvSpPr>
              <a:spLocks noChangeShapeType="1"/>
            </p:cNvSpPr>
            <p:nvPr/>
          </p:nvSpPr>
          <p:spPr bwMode="auto">
            <a:xfrm>
              <a:off x="3210" y="2320"/>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 name="Line 197"/>
            <p:cNvSpPr>
              <a:spLocks noChangeShapeType="1"/>
            </p:cNvSpPr>
            <p:nvPr/>
          </p:nvSpPr>
          <p:spPr bwMode="auto">
            <a:xfrm>
              <a:off x="3210" y="2344"/>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 name="Line 198"/>
            <p:cNvSpPr>
              <a:spLocks noChangeShapeType="1"/>
            </p:cNvSpPr>
            <p:nvPr/>
          </p:nvSpPr>
          <p:spPr bwMode="auto">
            <a:xfrm>
              <a:off x="3210" y="2392"/>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 name="Line 199"/>
            <p:cNvSpPr>
              <a:spLocks noChangeShapeType="1"/>
            </p:cNvSpPr>
            <p:nvPr/>
          </p:nvSpPr>
          <p:spPr bwMode="auto">
            <a:xfrm>
              <a:off x="3210" y="2368"/>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 name="Line 200"/>
            <p:cNvSpPr>
              <a:spLocks noChangeShapeType="1"/>
            </p:cNvSpPr>
            <p:nvPr/>
          </p:nvSpPr>
          <p:spPr bwMode="auto">
            <a:xfrm>
              <a:off x="3210" y="2416"/>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 name="Line 201"/>
            <p:cNvSpPr>
              <a:spLocks noChangeShapeType="1"/>
            </p:cNvSpPr>
            <p:nvPr/>
          </p:nvSpPr>
          <p:spPr bwMode="auto">
            <a:xfrm>
              <a:off x="3210" y="243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 name="Line 202"/>
            <p:cNvSpPr>
              <a:spLocks noChangeShapeType="1"/>
            </p:cNvSpPr>
            <p:nvPr/>
          </p:nvSpPr>
          <p:spPr bwMode="auto">
            <a:xfrm>
              <a:off x="3210" y="246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 name="Line 203"/>
            <p:cNvSpPr>
              <a:spLocks noChangeShapeType="1"/>
            </p:cNvSpPr>
            <p:nvPr/>
          </p:nvSpPr>
          <p:spPr bwMode="auto">
            <a:xfrm>
              <a:off x="3210" y="250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2" name="Line 204"/>
            <p:cNvSpPr>
              <a:spLocks noChangeShapeType="1"/>
            </p:cNvSpPr>
            <p:nvPr/>
          </p:nvSpPr>
          <p:spPr bwMode="auto">
            <a:xfrm>
              <a:off x="3210" y="248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3" name="Line 205"/>
            <p:cNvSpPr>
              <a:spLocks noChangeShapeType="1"/>
            </p:cNvSpPr>
            <p:nvPr/>
          </p:nvSpPr>
          <p:spPr bwMode="auto">
            <a:xfrm>
              <a:off x="3210" y="2533"/>
              <a:ext cx="3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 name="Line 206"/>
            <p:cNvSpPr>
              <a:spLocks noChangeShapeType="1"/>
            </p:cNvSpPr>
            <p:nvPr/>
          </p:nvSpPr>
          <p:spPr bwMode="auto">
            <a:xfrm>
              <a:off x="3210" y="2557"/>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5" name="Line 207"/>
            <p:cNvSpPr>
              <a:spLocks noChangeShapeType="1"/>
            </p:cNvSpPr>
            <p:nvPr/>
          </p:nvSpPr>
          <p:spPr bwMode="auto">
            <a:xfrm>
              <a:off x="3210" y="2581"/>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6" name="Line 208"/>
            <p:cNvSpPr>
              <a:spLocks noChangeShapeType="1"/>
            </p:cNvSpPr>
            <p:nvPr/>
          </p:nvSpPr>
          <p:spPr bwMode="auto">
            <a:xfrm>
              <a:off x="3210" y="2629"/>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7" name="Line 209"/>
            <p:cNvSpPr>
              <a:spLocks noChangeShapeType="1"/>
            </p:cNvSpPr>
            <p:nvPr/>
          </p:nvSpPr>
          <p:spPr bwMode="auto">
            <a:xfrm>
              <a:off x="3210" y="2605"/>
              <a:ext cx="23"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8" name="Line 210"/>
            <p:cNvSpPr>
              <a:spLocks noChangeShapeType="1"/>
            </p:cNvSpPr>
            <p:nvPr/>
          </p:nvSpPr>
          <p:spPr bwMode="auto">
            <a:xfrm>
              <a:off x="3210" y="2653"/>
              <a:ext cx="4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9" name="Text Box 211"/>
            <p:cNvSpPr txBox="1">
              <a:spLocks noChangeArrowheads="1"/>
            </p:cNvSpPr>
            <p:nvPr/>
          </p:nvSpPr>
          <p:spPr bwMode="auto">
            <a:xfrm>
              <a:off x="3150" y="260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10</a:t>
              </a:r>
            </a:p>
          </p:txBody>
        </p:sp>
        <p:sp>
          <p:nvSpPr>
            <p:cNvPr id="1880" name="Text Box 212"/>
            <p:cNvSpPr txBox="1">
              <a:spLocks noChangeArrowheads="1"/>
            </p:cNvSpPr>
            <p:nvPr/>
          </p:nvSpPr>
          <p:spPr bwMode="auto">
            <a:xfrm>
              <a:off x="3150" y="248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0</a:t>
              </a:r>
            </a:p>
          </p:txBody>
        </p:sp>
        <p:sp>
          <p:nvSpPr>
            <p:cNvPr id="1881" name="Text Box 213"/>
            <p:cNvSpPr txBox="1">
              <a:spLocks noChangeArrowheads="1"/>
            </p:cNvSpPr>
            <p:nvPr/>
          </p:nvSpPr>
          <p:spPr bwMode="auto">
            <a:xfrm>
              <a:off x="3150" y="2362"/>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10</a:t>
              </a:r>
            </a:p>
          </p:txBody>
        </p:sp>
        <p:sp>
          <p:nvSpPr>
            <p:cNvPr id="1882" name="Text Box 214"/>
            <p:cNvSpPr txBox="1">
              <a:spLocks noChangeArrowheads="1"/>
            </p:cNvSpPr>
            <p:nvPr/>
          </p:nvSpPr>
          <p:spPr bwMode="auto">
            <a:xfrm>
              <a:off x="3150" y="141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90</a:t>
              </a:r>
            </a:p>
          </p:txBody>
        </p:sp>
        <p:sp>
          <p:nvSpPr>
            <p:cNvPr id="1883" name="Text Box 215"/>
            <p:cNvSpPr txBox="1">
              <a:spLocks noChangeArrowheads="1"/>
            </p:cNvSpPr>
            <p:nvPr/>
          </p:nvSpPr>
          <p:spPr bwMode="auto">
            <a:xfrm>
              <a:off x="3150" y="2242"/>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20</a:t>
              </a:r>
            </a:p>
          </p:txBody>
        </p:sp>
        <p:sp>
          <p:nvSpPr>
            <p:cNvPr id="1884" name="Text Box 216"/>
            <p:cNvSpPr txBox="1">
              <a:spLocks noChangeArrowheads="1"/>
            </p:cNvSpPr>
            <p:nvPr/>
          </p:nvSpPr>
          <p:spPr bwMode="auto">
            <a:xfrm>
              <a:off x="3150" y="2121"/>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30</a:t>
              </a:r>
            </a:p>
          </p:txBody>
        </p:sp>
        <p:sp>
          <p:nvSpPr>
            <p:cNvPr id="1885" name="Text Box 217"/>
            <p:cNvSpPr txBox="1">
              <a:spLocks noChangeArrowheads="1"/>
            </p:cNvSpPr>
            <p:nvPr/>
          </p:nvSpPr>
          <p:spPr bwMode="auto">
            <a:xfrm>
              <a:off x="3150" y="200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40</a:t>
              </a:r>
            </a:p>
          </p:txBody>
        </p:sp>
        <p:sp>
          <p:nvSpPr>
            <p:cNvPr id="1886" name="Text Box 218"/>
            <p:cNvSpPr txBox="1">
              <a:spLocks noChangeArrowheads="1"/>
            </p:cNvSpPr>
            <p:nvPr/>
          </p:nvSpPr>
          <p:spPr bwMode="auto">
            <a:xfrm>
              <a:off x="3150" y="1883"/>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50</a:t>
              </a:r>
            </a:p>
          </p:txBody>
        </p:sp>
        <p:sp>
          <p:nvSpPr>
            <p:cNvPr id="1887" name="Text Box 219"/>
            <p:cNvSpPr txBox="1">
              <a:spLocks noChangeArrowheads="1"/>
            </p:cNvSpPr>
            <p:nvPr/>
          </p:nvSpPr>
          <p:spPr bwMode="auto">
            <a:xfrm>
              <a:off x="3150" y="1765"/>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60</a:t>
              </a:r>
            </a:p>
          </p:txBody>
        </p:sp>
        <p:sp>
          <p:nvSpPr>
            <p:cNvPr id="1888" name="Text Box 220"/>
            <p:cNvSpPr txBox="1">
              <a:spLocks noChangeArrowheads="1"/>
            </p:cNvSpPr>
            <p:nvPr/>
          </p:nvSpPr>
          <p:spPr bwMode="auto">
            <a:xfrm>
              <a:off x="3150" y="1648"/>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70</a:t>
              </a:r>
            </a:p>
          </p:txBody>
        </p:sp>
        <p:sp>
          <p:nvSpPr>
            <p:cNvPr id="1889" name="Text Box 221"/>
            <p:cNvSpPr txBox="1">
              <a:spLocks noChangeArrowheads="1"/>
            </p:cNvSpPr>
            <p:nvPr/>
          </p:nvSpPr>
          <p:spPr bwMode="auto">
            <a:xfrm>
              <a:off x="3150" y="1529"/>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80</a:t>
              </a:r>
            </a:p>
          </p:txBody>
        </p:sp>
        <p:sp>
          <p:nvSpPr>
            <p:cNvPr id="1890" name="Text Box 222"/>
            <p:cNvSpPr txBox="1">
              <a:spLocks noChangeArrowheads="1"/>
            </p:cNvSpPr>
            <p:nvPr/>
          </p:nvSpPr>
          <p:spPr bwMode="auto">
            <a:xfrm>
              <a:off x="3150" y="1294"/>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100</a:t>
              </a:r>
            </a:p>
          </p:txBody>
        </p:sp>
        <p:sp>
          <p:nvSpPr>
            <p:cNvPr id="1891" name="Text Box 223"/>
            <p:cNvSpPr txBox="1">
              <a:spLocks noChangeArrowheads="1"/>
            </p:cNvSpPr>
            <p:nvPr/>
          </p:nvSpPr>
          <p:spPr bwMode="auto">
            <a:xfrm>
              <a:off x="3150" y="1170"/>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r>
                <a:rPr lang="en-US" altLang="en-US" sz="600"/>
                <a:t>110</a:t>
              </a:r>
            </a:p>
          </p:txBody>
        </p:sp>
        <p:sp>
          <p:nvSpPr>
            <p:cNvPr id="1892" name="Text Box 224"/>
            <p:cNvSpPr txBox="1">
              <a:spLocks noChangeArrowheads="1"/>
            </p:cNvSpPr>
            <p:nvPr/>
          </p:nvSpPr>
          <p:spPr bwMode="auto">
            <a:xfrm>
              <a:off x="3138" y="1104"/>
              <a:ext cx="1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FontTx/>
                <a:buNone/>
              </a:pPr>
              <a:endParaRPr lang="en-US" altLang="en-US" sz="1000" b="1">
                <a:solidFill>
                  <a:srgbClr val="CC0000"/>
                </a:solidFill>
              </a:endParaRPr>
            </a:p>
          </p:txBody>
        </p:sp>
      </p:grpSp>
      <p:sp>
        <p:nvSpPr>
          <p:cNvPr id="1893" name="Oval 225"/>
          <p:cNvSpPr>
            <a:spLocks noChangeArrowheads="1"/>
          </p:cNvSpPr>
          <p:nvPr/>
        </p:nvSpPr>
        <p:spPr bwMode="auto">
          <a:xfrm>
            <a:off x="2607759" y="3247480"/>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894" name="Oval 226"/>
          <p:cNvSpPr>
            <a:spLocks noChangeArrowheads="1"/>
          </p:cNvSpPr>
          <p:nvPr/>
        </p:nvSpPr>
        <p:spPr bwMode="auto">
          <a:xfrm>
            <a:off x="2483934" y="3428455"/>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895" name="Oval 227"/>
          <p:cNvSpPr>
            <a:spLocks noChangeArrowheads="1"/>
          </p:cNvSpPr>
          <p:nvPr/>
        </p:nvSpPr>
        <p:spPr bwMode="auto">
          <a:xfrm>
            <a:off x="2196596" y="3312567"/>
            <a:ext cx="46038"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896" name="Oval 228"/>
          <p:cNvSpPr>
            <a:spLocks noChangeArrowheads="1"/>
          </p:cNvSpPr>
          <p:nvPr/>
        </p:nvSpPr>
        <p:spPr bwMode="auto">
          <a:xfrm>
            <a:off x="2064834" y="3464967"/>
            <a:ext cx="46037"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897" name="Oval 229"/>
          <p:cNvSpPr>
            <a:spLocks noChangeArrowheads="1"/>
          </p:cNvSpPr>
          <p:nvPr/>
        </p:nvSpPr>
        <p:spPr bwMode="auto">
          <a:xfrm>
            <a:off x="2712534" y="3436392"/>
            <a:ext cx="46037"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898" name="Oval 230"/>
          <p:cNvSpPr>
            <a:spLocks noChangeArrowheads="1"/>
          </p:cNvSpPr>
          <p:nvPr/>
        </p:nvSpPr>
        <p:spPr bwMode="auto">
          <a:xfrm>
            <a:off x="2426784" y="3580855"/>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899" name="Oval 231"/>
          <p:cNvSpPr>
            <a:spLocks noChangeArrowheads="1"/>
          </p:cNvSpPr>
          <p:nvPr/>
        </p:nvSpPr>
        <p:spPr bwMode="auto">
          <a:xfrm>
            <a:off x="2034671" y="3245892"/>
            <a:ext cx="46038"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900" name="Oval 232"/>
          <p:cNvSpPr>
            <a:spLocks noChangeArrowheads="1"/>
          </p:cNvSpPr>
          <p:nvPr/>
        </p:nvSpPr>
        <p:spPr bwMode="auto">
          <a:xfrm>
            <a:off x="2263271" y="3550692"/>
            <a:ext cx="46038" cy="46038"/>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sp>
        <p:nvSpPr>
          <p:cNvPr id="1901" name="Oval 233"/>
          <p:cNvSpPr>
            <a:spLocks noChangeArrowheads="1"/>
          </p:cNvSpPr>
          <p:nvPr/>
        </p:nvSpPr>
        <p:spPr bwMode="auto">
          <a:xfrm>
            <a:off x="2598234" y="3466555"/>
            <a:ext cx="46037" cy="46037"/>
          </a:xfrm>
          <a:prstGeom prst="ellipse">
            <a:avLst/>
          </a:prstGeom>
          <a:solidFill>
            <a:schemeClr val="bg1"/>
          </a:solidFill>
          <a:ln w="9525">
            <a:solidFill>
              <a:srgbClr val="66CCFF"/>
            </a:solidFill>
            <a:round/>
            <a:headEnd/>
            <a:tailEnd/>
          </a:ln>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pic>
        <p:nvPicPr>
          <p:cNvPr id="1902" name="Picture 234"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39471" y="3169692"/>
            <a:ext cx="857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3" name="Picture 235"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63271" y="3179217"/>
            <a:ext cx="809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 name="Picture 236"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44271" y="3017292"/>
            <a:ext cx="857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 name="Picture 237"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87121" y="3012530"/>
            <a:ext cx="80963"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6" name="Picture 238"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44196" y="3022055"/>
            <a:ext cx="85725"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7" name="Picture 239"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15634" y="3017292"/>
            <a:ext cx="8096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8" name="Picture 240"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15671" y="3322092"/>
            <a:ext cx="857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9" name="Picture 241"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48996" y="3322092"/>
            <a:ext cx="809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0" name="Picture 242"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82296" y="3245892"/>
            <a:ext cx="76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1" name="Picture 243"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53734" y="3245892"/>
            <a:ext cx="7461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2" name="Picture 244"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96621" y="2936330"/>
            <a:ext cx="762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3" name="Picture 245"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68059" y="2936330"/>
            <a:ext cx="74612"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 name="Picture 246" descr="mat nuo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91871" y="3169692"/>
            <a:ext cx="76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 name="Picture 247" descr="mat nuoc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63309" y="3169692"/>
            <a:ext cx="7461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16" name="Group 248"/>
          <p:cNvGrpSpPr>
            <a:grpSpLocks/>
          </p:cNvGrpSpPr>
          <p:nvPr/>
        </p:nvGrpSpPr>
        <p:grpSpPr bwMode="auto">
          <a:xfrm>
            <a:off x="2206121" y="2417217"/>
            <a:ext cx="352425" cy="190500"/>
            <a:chOff x="3084" y="2022"/>
            <a:chExt cx="222" cy="120"/>
          </a:xfrm>
        </p:grpSpPr>
        <p:grpSp>
          <p:nvGrpSpPr>
            <p:cNvPr id="1917" name="Group 249"/>
            <p:cNvGrpSpPr>
              <a:grpSpLocks/>
            </p:cNvGrpSpPr>
            <p:nvPr/>
          </p:nvGrpSpPr>
          <p:grpSpPr bwMode="auto">
            <a:xfrm>
              <a:off x="3084" y="2025"/>
              <a:ext cx="222" cy="117"/>
              <a:chOff x="3084" y="2217"/>
              <a:chExt cx="222" cy="117"/>
            </a:xfrm>
          </p:grpSpPr>
          <p:sp>
            <p:nvSpPr>
              <p:cNvPr id="1919" name="Arc 250">
                <a:extLst>
                  <a:ext uri="{FF2B5EF4-FFF2-40B4-BE49-F238E27FC236}">
                    <a16:creationId xmlns:a16="http://schemas.microsoft.com/office/drawing/2014/main" id="{A91728C4-8320-F34F-875C-D874FBA16693}"/>
                  </a:ext>
                </a:extLst>
              </p:cNvPr>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eaLnBrk="1" hangingPunct="1">
                  <a:defRPr/>
                </a:pPr>
                <a:endParaRPr lang="en-US">
                  <a:cs typeface="Arial" charset="0"/>
                </a:endParaRPr>
              </a:p>
            </p:txBody>
          </p:sp>
          <p:sp>
            <p:nvSpPr>
              <p:cNvPr id="1920" name="Arc 251"/>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p>
            </p:txBody>
          </p:sp>
          <p:sp>
            <p:nvSpPr>
              <p:cNvPr id="1921" name="Arc 252"/>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p>
            </p:txBody>
          </p:sp>
          <p:sp>
            <p:nvSpPr>
              <p:cNvPr id="1922" name="Arc 253"/>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p>
            </p:txBody>
          </p:sp>
        </p:grpSp>
        <p:sp>
          <p:nvSpPr>
            <p:cNvPr id="1918" name="Arc 254"/>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923" name="Group 255"/>
          <p:cNvGrpSpPr>
            <a:grpSpLocks/>
          </p:cNvGrpSpPr>
          <p:nvPr/>
        </p:nvGrpSpPr>
        <p:grpSpPr bwMode="auto">
          <a:xfrm>
            <a:off x="491621" y="4230142"/>
            <a:ext cx="274638" cy="206375"/>
            <a:chOff x="4224" y="1968"/>
            <a:chExt cx="144" cy="108"/>
          </a:xfrm>
        </p:grpSpPr>
        <p:sp>
          <p:nvSpPr>
            <p:cNvPr id="1924" name="Freeform 256"/>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p>
          </p:txBody>
        </p:sp>
        <p:sp>
          <p:nvSpPr>
            <p:cNvPr id="1925" name="Freeform 257"/>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p>
          </p:txBody>
        </p:sp>
      </p:grpSp>
      <p:sp>
        <p:nvSpPr>
          <p:cNvPr id="1926" name="Freeform 258"/>
          <p:cNvSpPr>
            <a:spLocks/>
          </p:cNvSpPr>
          <p:nvPr/>
        </p:nvSpPr>
        <p:spPr bwMode="auto">
          <a:xfrm>
            <a:off x="3720596" y="2655342"/>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7" name="Freeform 259"/>
          <p:cNvSpPr>
            <a:spLocks/>
          </p:cNvSpPr>
          <p:nvPr/>
        </p:nvSpPr>
        <p:spPr bwMode="auto">
          <a:xfrm>
            <a:off x="3920621" y="2658704"/>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28" name="Group 260"/>
          <p:cNvGrpSpPr>
            <a:grpSpLocks/>
          </p:cNvGrpSpPr>
          <p:nvPr/>
        </p:nvGrpSpPr>
        <p:grpSpPr bwMode="auto">
          <a:xfrm>
            <a:off x="3672971" y="2360067"/>
            <a:ext cx="1104900" cy="904875"/>
            <a:chOff x="2952" y="1398"/>
            <a:chExt cx="696" cy="570"/>
          </a:xfrm>
        </p:grpSpPr>
        <p:sp>
          <p:nvSpPr>
            <p:cNvPr id="1929" name="Freeform 261"/>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p>
          </p:txBody>
        </p:sp>
        <p:sp>
          <p:nvSpPr>
            <p:cNvPr id="1930" name="Freeform 262"/>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1" name="Freeform 263"/>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2" name="Freeform 264"/>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3" name="Freeform 265"/>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34" name="Group 266"/>
            <p:cNvGrpSpPr>
              <a:grpSpLocks/>
            </p:cNvGrpSpPr>
            <p:nvPr/>
          </p:nvGrpSpPr>
          <p:grpSpPr bwMode="auto">
            <a:xfrm rot="-9224892">
              <a:off x="3406" y="1698"/>
              <a:ext cx="242" cy="270"/>
              <a:chOff x="2457" y="2549"/>
              <a:chExt cx="557" cy="547"/>
            </a:xfrm>
          </p:grpSpPr>
          <p:sp>
            <p:nvSpPr>
              <p:cNvPr id="1938" name="Freeform 267"/>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1939" name="Oval 26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p>
            </p:txBody>
          </p:sp>
        </p:grpSp>
        <p:sp>
          <p:nvSpPr>
            <p:cNvPr id="1935" name="Freeform 269"/>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6" name="Freeform 270"/>
            <p:cNvSpPr>
              <a:spLocks/>
            </p:cNvSpPr>
            <p:nvPr/>
          </p:nvSpPr>
          <p:spPr bwMode="auto">
            <a:xfrm rot="-487818">
              <a:off x="3226" y="1413"/>
              <a:ext cx="47" cy="29"/>
            </a:xfrm>
            <a:custGeom>
              <a:avLst/>
              <a:gdLst>
                <a:gd name="T0" fmla="*/ 0 w 53"/>
                <a:gd name="T1" fmla="*/ 0 h 34"/>
                <a:gd name="T2" fmla="*/ 4 w 53"/>
                <a:gd name="T3" fmla="*/ 3 h 34"/>
                <a:gd name="T4" fmla="*/ 9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7" name="Freeform 271"/>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40" name="Text Box 275"/>
          <p:cNvSpPr txBox="1">
            <a:spLocks noChangeArrowheads="1"/>
          </p:cNvSpPr>
          <p:nvPr/>
        </p:nvSpPr>
        <p:spPr bwMode="auto">
          <a:xfrm>
            <a:off x="967871" y="64542"/>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600" b="1" dirty="0" smtClean="0">
                <a:solidFill>
                  <a:srgbClr val="FF0000"/>
                </a:solidFill>
              </a:rPr>
              <a:t>212</a:t>
            </a:r>
            <a:r>
              <a:rPr lang="en-US" altLang="en-US" sz="1600" b="1" baseline="30000" dirty="0" smtClean="0">
                <a:solidFill>
                  <a:srgbClr val="FF0000"/>
                </a:solidFill>
              </a:rPr>
              <a:t>o</a:t>
            </a:r>
            <a:r>
              <a:rPr lang="en-US" altLang="en-US" sz="1600" b="1" dirty="0">
                <a:solidFill>
                  <a:srgbClr val="FF0000"/>
                </a:solidFill>
              </a:rPr>
              <a:t>F</a:t>
            </a:r>
          </a:p>
        </p:txBody>
      </p:sp>
      <p:sp>
        <p:nvSpPr>
          <p:cNvPr id="1941" name="Line 276"/>
          <p:cNvSpPr>
            <a:spLocks noChangeShapeType="1"/>
          </p:cNvSpPr>
          <p:nvPr/>
        </p:nvSpPr>
        <p:spPr bwMode="auto">
          <a:xfrm>
            <a:off x="815471" y="369342"/>
            <a:ext cx="2286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2" name="Line 277"/>
          <p:cNvSpPr>
            <a:spLocks noChangeShapeType="1"/>
          </p:cNvSpPr>
          <p:nvPr/>
        </p:nvSpPr>
        <p:spPr bwMode="auto">
          <a:xfrm>
            <a:off x="815471" y="2274342"/>
            <a:ext cx="2286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3" name="Text Box 278"/>
          <p:cNvSpPr txBox="1">
            <a:spLocks noChangeArrowheads="1"/>
          </p:cNvSpPr>
          <p:nvPr/>
        </p:nvSpPr>
        <p:spPr bwMode="auto">
          <a:xfrm>
            <a:off x="1044071" y="218703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600" b="1" dirty="0" smtClean="0">
                <a:solidFill>
                  <a:srgbClr val="FF0000"/>
                </a:solidFill>
              </a:rPr>
              <a:t>32</a:t>
            </a:r>
            <a:r>
              <a:rPr lang="en-US" altLang="en-US" sz="1600" b="1" baseline="30000" dirty="0" smtClean="0">
                <a:solidFill>
                  <a:srgbClr val="FF0000"/>
                </a:solidFill>
              </a:rPr>
              <a:t>o</a:t>
            </a:r>
            <a:r>
              <a:rPr lang="en-US" altLang="en-US" sz="1600" b="1" dirty="0" smtClean="0">
                <a:solidFill>
                  <a:srgbClr val="FF0000"/>
                </a:solidFill>
              </a:rPr>
              <a:t>F</a:t>
            </a:r>
            <a:endParaRPr lang="en-US" altLang="en-US" sz="1600" b="1" dirty="0">
              <a:solidFill>
                <a:srgbClr val="FF0000"/>
              </a:solidFill>
            </a:endParaRPr>
          </a:p>
        </p:txBody>
      </p:sp>
      <p:grpSp>
        <p:nvGrpSpPr>
          <p:cNvPr id="2011" name="Group 2010"/>
          <p:cNvGrpSpPr>
            <a:grpSpLocks/>
          </p:cNvGrpSpPr>
          <p:nvPr/>
        </p:nvGrpSpPr>
        <p:grpSpPr bwMode="auto">
          <a:xfrm>
            <a:off x="815723" y="369342"/>
            <a:ext cx="412750" cy="1905000"/>
            <a:chOff x="4464" y="1632"/>
            <a:chExt cx="192" cy="1680"/>
          </a:xfrm>
        </p:grpSpPr>
        <p:sp>
          <p:nvSpPr>
            <p:cNvPr id="2012" name="Line 310"/>
            <p:cNvSpPr>
              <a:spLocks noChangeShapeType="1"/>
            </p:cNvSpPr>
            <p:nvPr/>
          </p:nvSpPr>
          <p:spPr bwMode="auto">
            <a:xfrm rot="5400000">
              <a:off x="4536" y="1560"/>
              <a:ext cx="0"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3" name="Line 311"/>
            <p:cNvSpPr>
              <a:spLocks noChangeShapeType="1"/>
            </p:cNvSpPr>
            <p:nvPr/>
          </p:nvSpPr>
          <p:spPr bwMode="auto">
            <a:xfrm rot="5400000">
              <a:off x="4524" y="170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4" name="Line 312"/>
            <p:cNvSpPr>
              <a:spLocks noChangeShapeType="1"/>
            </p:cNvSpPr>
            <p:nvPr/>
          </p:nvSpPr>
          <p:spPr bwMode="auto">
            <a:xfrm rot="5400000">
              <a:off x="4524" y="1793"/>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5" name="Line 313"/>
            <p:cNvSpPr>
              <a:spLocks noChangeShapeType="1"/>
            </p:cNvSpPr>
            <p:nvPr/>
          </p:nvSpPr>
          <p:spPr bwMode="auto">
            <a:xfrm rot="5400000">
              <a:off x="4554" y="1854"/>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6" name="Line 314"/>
            <p:cNvSpPr>
              <a:spLocks noChangeShapeType="1"/>
            </p:cNvSpPr>
            <p:nvPr/>
          </p:nvSpPr>
          <p:spPr bwMode="auto">
            <a:xfrm rot="5400000">
              <a:off x="4524" y="1975"/>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7" name="Line 315"/>
            <p:cNvSpPr>
              <a:spLocks noChangeShapeType="1"/>
            </p:cNvSpPr>
            <p:nvPr/>
          </p:nvSpPr>
          <p:spPr bwMode="auto">
            <a:xfrm rot="5400000">
              <a:off x="4524" y="2066"/>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8" name="Line 316"/>
            <p:cNvSpPr>
              <a:spLocks noChangeShapeType="1"/>
            </p:cNvSpPr>
            <p:nvPr/>
          </p:nvSpPr>
          <p:spPr bwMode="auto">
            <a:xfrm rot="5400000">
              <a:off x="4524" y="215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9" name="Line 317"/>
            <p:cNvSpPr>
              <a:spLocks noChangeShapeType="1"/>
            </p:cNvSpPr>
            <p:nvPr/>
          </p:nvSpPr>
          <p:spPr bwMode="auto">
            <a:xfrm rot="5400000">
              <a:off x="4524" y="2249"/>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0" name="Line 318"/>
            <p:cNvSpPr>
              <a:spLocks noChangeShapeType="1"/>
            </p:cNvSpPr>
            <p:nvPr/>
          </p:nvSpPr>
          <p:spPr bwMode="auto">
            <a:xfrm rot="5400000">
              <a:off x="4560" y="2304"/>
              <a:ext cx="0" cy="1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1" name="Line 319"/>
            <p:cNvSpPr>
              <a:spLocks noChangeShapeType="1"/>
            </p:cNvSpPr>
            <p:nvPr/>
          </p:nvSpPr>
          <p:spPr bwMode="auto">
            <a:xfrm rot="5400000">
              <a:off x="4524" y="2431"/>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2" name="Line 320"/>
            <p:cNvSpPr>
              <a:spLocks noChangeShapeType="1"/>
            </p:cNvSpPr>
            <p:nvPr/>
          </p:nvSpPr>
          <p:spPr bwMode="auto">
            <a:xfrm rot="5400000">
              <a:off x="4524" y="2522"/>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3" name="Line 321"/>
            <p:cNvSpPr>
              <a:spLocks noChangeShapeType="1"/>
            </p:cNvSpPr>
            <p:nvPr/>
          </p:nvSpPr>
          <p:spPr bwMode="auto">
            <a:xfrm rot="5400000">
              <a:off x="4524" y="2614"/>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4" name="Line 322"/>
            <p:cNvSpPr>
              <a:spLocks noChangeShapeType="1"/>
            </p:cNvSpPr>
            <p:nvPr/>
          </p:nvSpPr>
          <p:spPr bwMode="auto">
            <a:xfrm rot="5400000">
              <a:off x="4524" y="2705"/>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5" name="Line 323"/>
            <p:cNvSpPr>
              <a:spLocks noChangeShapeType="1"/>
            </p:cNvSpPr>
            <p:nvPr/>
          </p:nvSpPr>
          <p:spPr bwMode="auto">
            <a:xfrm rot="5400000">
              <a:off x="4554" y="2766"/>
              <a:ext cx="0" cy="1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6" name="Line 324"/>
            <p:cNvSpPr>
              <a:spLocks noChangeShapeType="1"/>
            </p:cNvSpPr>
            <p:nvPr/>
          </p:nvSpPr>
          <p:spPr bwMode="auto">
            <a:xfrm rot="5400000">
              <a:off x="4524" y="288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7" name="Line 325"/>
            <p:cNvSpPr>
              <a:spLocks noChangeShapeType="1"/>
            </p:cNvSpPr>
            <p:nvPr/>
          </p:nvSpPr>
          <p:spPr bwMode="auto">
            <a:xfrm rot="5400000">
              <a:off x="4524" y="297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 name="Line 326"/>
            <p:cNvSpPr>
              <a:spLocks noChangeShapeType="1"/>
            </p:cNvSpPr>
            <p:nvPr/>
          </p:nvSpPr>
          <p:spPr bwMode="auto">
            <a:xfrm rot="5400000">
              <a:off x="4524" y="3070"/>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9" name="Line 327"/>
            <p:cNvSpPr>
              <a:spLocks noChangeShapeType="1"/>
            </p:cNvSpPr>
            <p:nvPr/>
          </p:nvSpPr>
          <p:spPr bwMode="auto">
            <a:xfrm rot="5400000">
              <a:off x="4524" y="3161"/>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0" name="Line 328"/>
            <p:cNvSpPr>
              <a:spLocks noChangeShapeType="1"/>
            </p:cNvSpPr>
            <p:nvPr/>
          </p:nvSpPr>
          <p:spPr bwMode="auto">
            <a:xfrm rot="5400000">
              <a:off x="4536" y="3240"/>
              <a:ext cx="0"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979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1"/>
                                        </p:tgtEl>
                                        <p:attrNameLst>
                                          <p:attrName>style.visibility</p:attrName>
                                        </p:attrNameLst>
                                      </p:cBhvr>
                                      <p:to>
                                        <p:strVal val="visible"/>
                                      </p:to>
                                    </p:set>
                                    <p:anim calcmode="lin" valueType="num">
                                      <p:cBhvr additive="base">
                                        <p:cTn id="7" dur="500" fill="hold"/>
                                        <p:tgtEl>
                                          <p:spTgt spid="1771"/>
                                        </p:tgtEl>
                                        <p:attrNameLst>
                                          <p:attrName>ppt_x</p:attrName>
                                        </p:attrNameLst>
                                      </p:cBhvr>
                                      <p:tavLst>
                                        <p:tav tm="0">
                                          <p:val>
                                            <p:strVal val="#ppt_x"/>
                                          </p:val>
                                        </p:tav>
                                        <p:tav tm="100000">
                                          <p:val>
                                            <p:strVal val="#ppt_x"/>
                                          </p:val>
                                        </p:tav>
                                      </p:tavLst>
                                    </p:anim>
                                    <p:anim calcmode="lin" valueType="num">
                                      <p:cBhvr additive="base">
                                        <p:cTn id="8" dur="500" fill="hold"/>
                                        <p:tgtEl>
                                          <p:spTgt spid="17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1" dur="2000" fill="hold"/>
                                        <p:tgtEl>
                                          <p:spTgt spid="1771"/>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3" dur="2000" fill="hold"/>
                                        <p:tgtEl>
                                          <p:spTgt spid="1737"/>
                                        </p:tgtEl>
                                        <p:attrNameLst>
                                          <p:attrName>ppt_x</p:attrName>
                                          <p:attrName>ppt_y</p:attrName>
                                        </p:attrNameLst>
                                      </p:cBhvr>
                                    </p:animMotion>
                                  </p:childTnLst>
                                </p:cTn>
                              </p:par>
                            </p:childTnLst>
                          </p:cTn>
                        </p:par>
                        <p:par>
                          <p:cTn id="14" fill="hold">
                            <p:stCondLst>
                              <p:cond delay="2500"/>
                            </p:stCondLst>
                            <p:childTnLst>
                              <p:par>
                                <p:cTn id="15" presetID="2" presetClass="exit" presetSubtype="4" fill="hold" nodeType="afterEffect">
                                  <p:stCondLst>
                                    <p:cond delay="3000"/>
                                  </p:stCondLst>
                                  <p:childTnLst>
                                    <p:anim calcmode="lin" valueType="num">
                                      <p:cBhvr additive="base">
                                        <p:cTn id="16" dur="500"/>
                                        <p:tgtEl>
                                          <p:spTgt spid="1771"/>
                                        </p:tgtEl>
                                        <p:attrNameLst>
                                          <p:attrName>ppt_x</p:attrName>
                                        </p:attrNameLst>
                                      </p:cBhvr>
                                      <p:tavLst>
                                        <p:tav tm="0">
                                          <p:val>
                                            <p:strVal val="ppt_x"/>
                                          </p:val>
                                        </p:tav>
                                        <p:tav tm="100000">
                                          <p:val>
                                            <p:strVal val="ppt_x"/>
                                          </p:val>
                                        </p:tav>
                                      </p:tavLst>
                                    </p:anim>
                                    <p:anim calcmode="lin" valueType="num">
                                      <p:cBhvr additive="base">
                                        <p:cTn id="17" dur="500"/>
                                        <p:tgtEl>
                                          <p:spTgt spid="1771"/>
                                        </p:tgtEl>
                                        <p:attrNameLst>
                                          <p:attrName>ppt_y</p:attrName>
                                        </p:attrNameLst>
                                      </p:cBhvr>
                                      <p:tavLst>
                                        <p:tav tm="0">
                                          <p:val>
                                            <p:strVal val="ppt_y"/>
                                          </p:val>
                                        </p:tav>
                                        <p:tav tm="100000">
                                          <p:val>
                                            <p:strVal val="1+ppt_h/2"/>
                                          </p:val>
                                        </p:tav>
                                      </p:tavLst>
                                    </p:anim>
                                    <p:set>
                                      <p:cBhvr>
                                        <p:cTn id="18" dur="1" fill="hold">
                                          <p:stCondLst>
                                            <p:cond delay="499"/>
                                          </p:stCondLst>
                                        </p:cTn>
                                        <p:tgtEl>
                                          <p:spTgt spid="1771"/>
                                        </p:tgtEl>
                                        <p:attrNameLst>
                                          <p:attrName>style.visibility</p:attrName>
                                        </p:attrNameLst>
                                      </p:cBhvr>
                                      <p:to>
                                        <p:strVal val="hidden"/>
                                      </p:to>
                                    </p:set>
                                  </p:childTnLst>
                                </p:cTn>
                              </p:par>
                            </p:childTnLst>
                          </p:cTn>
                        </p:par>
                        <p:par>
                          <p:cTn id="19" fill="hold">
                            <p:stCondLst>
                              <p:cond delay="6000"/>
                            </p:stCondLst>
                            <p:childTnLst>
                              <p:par>
                                <p:cTn id="20" presetID="1" presetClass="entr" presetSubtype="0" fill="hold" grpId="0" nodeType="afterEffect">
                                  <p:stCondLst>
                                    <p:cond delay="0"/>
                                  </p:stCondLst>
                                  <p:childTnLst>
                                    <p:set>
                                      <p:cBhvr>
                                        <p:cTn id="21" dur="1" fill="hold">
                                          <p:stCondLst>
                                            <p:cond delay="0"/>
                                          </p:stCondLst>
                                        </p:cTn>
                                        <p:tgtEl>
                                          <p:spTgt spid="1895"/>
                                        </p:tgtEl>
                                        <p:attrNameLst>
                                          <p:attrName>style.visibility</p:attrName>
                                        </p:attrNameLst>
                                      </p:cBhvr>
                                      <p:to>
                                        <p:strVal val="visible"/>
                                      </p:to>
                                    </p:set>
                                  </p:childTnLst>
                                </p:cTn>
                              </p:par>
                              <p:par>
                                <p:cTn id="22"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3" dur="2000" fill="hold"/>
                                        <p:tgtEl>
                                          <p:spTgt spid="1895"/>
                                        </p:tgtEl>
                                        <p:attrNameLst>
                                          <p:attrName>ppt_x</p:attrName>
                                          <p:attrName>ppt_y</p:attrName>
                                        </p:attrNameLst>
                                      </p:cBhvr>
                                    </p:animMotion>
                                  </p:childTnLst>
                                </p:cTn>
                              </p:par>
                              <p:par>
                                <p:cTn id="24" presetID="1" presetClass="entr" presetSubtype="0" fill="hold" grpId="0" nodeType="withEffect">
                                  <p:stCondLst>
                                    <p:cond delay="300"/>
                                  </p:stCondLst>
                                  <p:childTnLst>
                                    <p:set>
                                      <p:cBhvr>
                                        <p:cTn id="25" dur="1" fill="hold">
                                          <p:stCondLst>
                                            <p:cond delay="0"/>
                                          </p:stCondLst>
                                        </p:cTn>
                                        <p:tgtEl>
                                          <p:spTgt spid="1896"/>
                                        </p:tgtEl>
                                        <p:attrNameLst>
                                          <p:attrName>style.visibility</p:attrName>
                                        </p:attrNameLst>
                                      </p:cBhvr>
                                      <p:to>
                                        <p:strVal val="visible"/>
                                      </p:to>
                                    </p:set>
                                  </p:childTnLst>
                                </p:cTn>
                              </p:par>
                              <p:par>
                                <p:cTn id="26"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27" dur="2000" fill="hold"/>
                                        <p:tgtEl>
                                          <p:spTgt spid="1896"/>
                                        </p:tgtEl>
                                        <p:attrNameLst>
                                          <p:attrName>ppt_x</p:attrName>
                                          <p:attrName>ppt_y</p:attrName>
                                        </p:attrNameLst>
                                      </p:cBhvr>
                                    </p:animMotion>
                                  </p:childTnLst>
                                </p:cTn>
                              </p:par>
                              <p:par>
                                <p:cTn id="28" presetID="1" presetClass="entr" presetSubtype="0" fill="hold" grpId="0" nodeType="withEffect">
                                  <p:stCondLst>
                                    <p:cond delay="600"/>
                                  </p:stCondLst>
                                  <p:childTnLst>
                                    <p:set>
                                      <p:cBhvr>
                                        <p:cTn id="29" dur="1" fill="hold">
                                          <p:stCondLst>
                                            <p:cond delay="0"/>
                                          </p:stCondLst>
                                        </p:cTn>
                                        <p:tgtEl>
                                          <p:spTgt spid="1897"/>
                                        </p:tgtEl>
                                        <p:attrNameLst>
                                          <p:attrName>style.visibility</p:attrName>
                                        </p:attrNameLst>
                                      </p:cBhvr>
                                      <p:to>
                                        <p:strVal val="visible"/>
                                      </p:to>
                                    </p:set>
                                  </p:childTnLst>
                                </p:cTn>
                              </p:par>
                              <p:par>
                                <p:cTn id="30"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1" dur="2000" fill="hold"/>
                                        <p:tgtEl>
                                          <p:spTgt spid="1897"/>
                                        </p:tgtEl>
                                        <p:attrNameLst>
                                          <p:attrName>ppt_x</p:attrName>
                                          <p:attrName>ppt_y</p:attrName>
                                        </p:attrNameLst>
                                      </p:cBhvr>
                                    </p:animMotion>
                                  </p:childTnLst>
                                </p:cTn>
                              </p:par>
                              <p:par>
                                <p:cTn id="32" presetID="1" presetClass="entr" presetSubtype="0" fill="hold" grpId="0" nodeType="withEffect">
                                  <p:stCondLst>
                                    <p:cond delay="900"/>
                                  </p:stCondLst>
                                  <p:childTnLst>
                                    <p:set>
                                      <p:cBhvr>
                                        <p:cTn id="33" dur="1" fill="hold">
                                          <p:stCondLst>
                                            <p:cond delay="0"/>
                                          </p:stCondLst>
                                        </p:cTn>
                                        <p:tgtEl>
                                          <p:spTgt spid="1898"/>
                                        </p:tgtEl>
                                        <p:attrNameLst>
                                          <p:attrName>style.visibility</p:attrName>
                                        </p:attrNameLst>
                                      </p:cBhvr>
                                      <p:to>
                                        <p:strVal val="visible"/>
                                      </p:to>
                                    </p:set>
                                  </p:childTnLst>
                                </p:cTn>
                              </p:par>
                              <p:par>
                                <p:cTn id="34"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35" dur="2000" fill="hold"/>
                                        <p:tgtEl>
                                          <p:spTgt spid="1898"/>
                                        </p:tgtEl>
                                        <p:attrNameLst>
                                          <p:attrName>ppt_x</p:attrName>
                                          <p:attrName>ppt_y</p:attrName>
                                        </p:attrNameLst>
                                      </p:cBhvr>
                                    </p:animMotion>
                                  </p:childTnLst>
                                </p:cTn>
                              </p:par>
                              <p:par>
                                <p:cTn id="36" presetID="1" presetClass="entr" presetSubtype="0" fill="hold" grpId="0" nodeType="withEffect">
                                  <p:stCondLst>
                                    <p:cond delay="200"/>
                                  </p:stCondLst>
                                  <p:childTnLst>
                                    <p:set>
                                      <p:cBhvr>
                                        <p:cTn id="37" dur="1" fill="hold">
                                          <p:stCondLst>
                                            <p:cond delay="0"/>
                                          </p:stCondLst>
                                        </p:cTn>
                                        <p:tgtEl>
                                          <p:spTgt spid="1899"/>
                                        </p:tgtEl>
                                        <p:attrNameLst>
                                          <p:attrName>style.visibility</p:attrName>
                                        </p:attrNameLst>
                                      </p:cBhvr>
                                      <p:to>
                                        <p:strVal val="visible"/>
                                      </p:to>
                                    </p:set>
                                  </p:childTnLst>
                                </p:cTn>
                              </p:par>
                              <p:par>
                                <p:cTn id="38"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39" dur="2000" fill="hold"/>
                                        <p:tgtEl>
                                          <p:spTgt spid="1899"/>
                                        </p:tgtEl>
                                        <p:attrNameLst>
                                          <p:attrName>ppt_x</p:attrName>
                                          <p:attrName>ppt_y</p:attrName>
                                        </p:attrNameLst>
                                      </p:cBhvr>
                                    </p:animMotion>
                                  </p:childTnLst>
                                </p:cTn>
                              </p:par>
                              <p:par>
                                <p:cTn id="40" presetID="1" presetClass="entr" presetSubtype="0" fill="hold" grpId="0" nodeType="withEffect">
                                  <p:stCondLst>
                                    <p:cond delay="1000"/>
                                  </p:stCondLst>
                                  <p:childTnLst>
                                    <p:set>
                                      <p:cBhvr>
                                        <p:cTn id="41" dur="1" fill="hold">
                                          <p:stCondLst>
                                            <p:cond delay="0"/>
                                          </p:stCondLst>
                                        </p:cTn>
                                        <p:tgtEl>
                                          <p:spTgt spid="1893"/>
                                        </p:tgtEl>
                                        <p:attrNameLst>
                                          <p:attrName>style.visibility</p:attrName>
                                        </p:attrNameLst>
                                      </p:cBhvr>
                                      <p:to>
                                        <p:strVal val="visible"/>
                                      </p:to>
                                    </p:set>
                                  </p:childTnLst>
                                </p:cTn>
                              </p:par>
                              <p:par>
                                <p:cTn id="42"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3" dur="2000" fill="hold"/>
                                        <p:tgtEl>
                                          <p:spTgt spid="1893"/>
                                        </p:tgtEl>
                                        <p:attrNameLst>
                                          <p:attrName>ppt_x</p:attrName>
                                          <p:attrName>ppt_y</p:attrName>
                                        </p:attrNameLst>
                                      </p:cBhvr>
                                    </p:animMotion>
                                  </p:childTnLst>
                                </p:cTn>
                              </p:par>
                            </p:childTnLst>
                          </p:cTn>
                        </p:par>
                        <p:par>
                          <p:cTn id="44" fill="hold">
                            <p:stCondLst>
                              <p:cond delay="9000"/>
                            </p:stCondLst>
                            <p:childTnLst>
                              <p:par>
                                <p:cTn id="45" presetID="1" presetClass="entr" presetSubtype="0" fill="hold" nodeType="afterEffect">
                                  <p:stCondLst>
                                    <p:cond delay="300"/>
                                  </p:stCondLst>
                                  <p:childTnLst>
                                    <p:set>
                                      <p:cBhvr>
                                        <p:cTn id="46" dur="1" fill="hold">
                                          <p:stCondLst>
                                            <p:cond delay="0"/>
                                          </p:stCondLst>
                                        </p:cTn>
                                        <p:tgtEl>
                                          <p:spTgt spid="1902"/>
                                        </p:tgtEl>
                                        <p:attrNameLst>
                                          <p:attrName>style.visibility</p:attrName>
                                        </p:attrNameLst>
                                      </p:cBhvr>
                                      <p:to>
                                        <p:strVal val="visible"/>
                                      </p:to>
                                    </p:set>
                                  </p:childTnLst>
                                </p:cTn>
                              </p:par>
                              <p:par>
                                <p:cTn id="47" presetID="1" presetClass="entr" presetSubtype="0" fill="hold" nodeType="withEffect">
                                  <p:stCondLst>
                                    <p:cond delay="300"/>
                                  </p:stCondLst>
                                  <p:childTnLst>
                                    <p:set>
                                      <p:cBhvr>
                                        <p:cTn id="48" dur="1" fill="hold">
                                          <p:stCondLst>
                                            <p:cond delay="0"/>
                                          </p:stCondLst>
                                        </p:cTn>
                                        <p:tgtEl>
                                          <p:spTgt spid="1903"/>
                                        </p:tgtEl>
                                        <p:attrNameLst>
                                          <p:attrName>style.visibility</p:attrName>
                                        </p:attrNameLst>
                                      </p:cBhvr>
                                      <p:to>
                                        <p:strVal val="visible"/>
                                      </p:to>
                                    </p:set>
                                  </p:childTnLst>
                                </p:cTn>
                              </p:par>
                              <p:par>
                                <p:cTn id="49" presetID="1" presetClass="entr" presetSubtype="0" fill="hold" nodeType="withEffect">
                                  <p:stCondLst>
                                    <p:cond delay="600"/>
                                  </p:stCondLst>
                                  <p:childTnLst>
                                    <p:set>
                                      <p:cBhvr>
                                        <p:cTn id="50" dur="1" fill="hold">
                                          <p:stCondLst>
                                            <p:cond delay="0"/>
                                          </p:stCondLst>
                                        </p:cTn>
                                        <p:tgtEl>
                                          <p:spTgt spid="1905"/>
                                        </p:tgtEl>
                                        <p:attrNameLst>
                                          <p:attrName>style.visibility</p:attrName>
                                        </p:attrNameLst>
                                      </p:cBhvr>
                                      <p:to>
                                        <p:strVal val="visible"/>
                                      </p:to>
                                    </p:set>
                                  </p:childTnLst>
                                </p:cTn>
                              </p:par>
                            </p:childTnLst>
                          </p:cTn>
                        </p:par>
                        <p:par>
                          <p:cTn id="51" fill="hold">
                            <p:stCondLst>
                              <p:cond delay="9600"/>
                            </p:stCondLst>
                            <p:childTnLst>
                              <p:par>
                                <p:cTn id="52" presetID="1" presetClass="entr" presetSubtype="0" fill="hold" nodeType="afterEffect">
                                  <p:stCondLst>
                                    <p:cond delay="600"/>
                                  </p:stCondLst>
                                  <p:childTnLst>
                                    <p:set>
                                      <p:cBhvr>
                                        <p:cTn id="53" dur="1" fill="hold">
                                          <p:stCondLst>
                                            <p:cond delay="0"/>
                                          </p:stCondLst>
                                        </p:cTn>
                                        <p:tgtEl>
                                          <p:spTgt spid="1904"/>
                                        </p:tgtEl>
                                        <p:attrNameLst>
                                          <p:attrName>style.visibility</p:attrName>
                                        </p:attrNameLst>
                                      </p:cBhvr>
                                      <p:to>
                                        <p:strVal val="visible"/>
                                      </p:to>
                                    </p:set>
                                  </p:childTnLst>
                                </p:cTn>
                              </p:par>
                              <p:par>
                                <p:cTn id="54" presetID="1" presetClass="entr" presetSubtype="0" fill="hold" nodeType="withEffect">
                                  <p:stCondLst>
                                    <p:cond delay="700"/>
                                  </p:stCondLst>
                                  <p:childTnLst>
                                    <p:set>
                                      <p:cBhvr>
                                        <p:cTn id="55" dur="1" fill="hold">
                                          <p:stCondLst>
                                            <p:cond delay="0"/>
                                          </p:stCondLst>
                                        </p:cTn>
                                        <p:tgtEl>
                                          <p:spTgt spid="1907"/>
                                        </p:tgtEl>
                                        <p:attrNameLst>
                                          <p:attrName>style.visibility</p:attrName>
                                        </p:attrNameLst>
                                      </p:cBhvr>
                                      <p:to>
                                        <p:strVal val="visible"/>
                                      </p:to>
                                    </p:set>
                                  </p:childTnLst>
                                </p:cTn>
                              </p:par>
                              <p:par>
                                <p:cTn id="56" presetID="1" presetClass="entr" presetSubtype="0" fill="hold" grpId="0" nodeType="withEffect">
                                  <p:stCondLst>
                                    <p:cond delay="700"/>
                                  </p:stCondLst>
                                  <p:childTnLst>
                                    <p:set>
                                      <p:cBhvr>
                                        <p:cTn id="57" dur="1" fill="hold">
                                          <p:stCondLst>
                                            <p:cond delay="0"/>
                                          </p:stCondLst>
                                        </p:cTn>
                                        <p:tgtEl>
                                          <p:spTgt spid="1894"/>
                                        </p:tgtEl>
                                        <p:attrNameLst>
                                          <p:attrName>style.visibility</p:attrName>
                                        </p:attrNameLst>
                                      </p:cBhvr>
                                      <p:to>
                                        <p:strVal val="visible"/>
                                      </p:to>
                                    </p:set>
                                  </p:childTnLst>
                                </p:cTn>
                              </p:par>
                              <p:par>
                                <p:cTn id="58"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59" dur="2000" fill="hold"/>
                                        <p:tgtEl>
                                          <p:spTgt spid="1894"/>
                                        </p:tgtEl>
                                        <p:attrNameLst>
                                          <p:attrName>ppt_x</p:attrName>
                                          <p:attrName>ppt_y</p:attrName>
                                        </p:attrNameLst>
                                      </p:cBhvr>
                                    </p:animMotion>
                                  </p:childTnLst>
                                </p:cTn>
                              </p:par>
                            </p:childTnLst>
                          </p:cTn>
                        </p:par>
                        <p:par>
                          <p:cTn id="60" fill="hold">
                            <p:stCondLst>
                              <p:cond delay="12300"/>
                            </p:stCondLst>
                            <p:childTnLst>
                              <p:par>
                                <p:cTn id="61" presetID="1" presetClass="entr" presetSubtype="0" fill="hold" nodeType="afterEffect">
                                  <p:stCondLst>
                                    <p:cond delay="700"/>
                                  </p:stCondLst>
                                  <p:childTnLst>
                                    <p:set>
                                      <p:cBhvr>
                                        <p:cTn id="62" dur="1" fill="hold">
                                          <p:stCondLst>
                                            <p:cond delay="0"/>
                                          </p:stCondLst>
                                        </p:cTn>
                                        <p:tgtEl>
                                          <p:spTgt spid="1906"/>
                                        </p:tgtEl>
                                        <p:attrNameLst>
                                          <p:attrName>style.visibility</p:attrName>
                                        </p:attrNameLst>
                                      </p:cBhvr>
                                      <p:to>
                                        <p:strVal val="visible"/>
                                      </p:to>
                                    </p:set>
                                  </p:childTnLst>
                                </p:cTn>
                              </p:par>
                              <p:par>
                                <p:cTn id="63" presetID="1" presetClass="entr" presetSubtype="0" fill="hold" nodeType="withEffect">
                                  <p:stCondLst>
                                    <p:cond delay="500"/>
                                  </p:stCondLst>
                                  <p:childTnLst>
                                    <p:set>
                                      <p:cBhvr>
                                        <p:cTn id="64" dur="1" fill="hold">
                                          <p:stCondLst>
                                            <p:cond delay="0"/>
                                          </p:stCondLst>
                                        </p:cTn>
                                        <p:tgtEl>
                                          <p:spTgt spid="1909"/>
                                        </p:tgtEl>
                                        <p:attrNameLst>
                                          <p:attrName>style.visibility</p:attrName>
                                        </p:attrNameLst>
                                      </p:cBhvr>
                                      <p:to>
                                        <p:strVal val="visible"/>
                                      </p:to>
                                    </p:set>
                                  </p:childTnLst>
                                </p:cTn>
                              </p:par>
                            </p:childTnLst>
                          </p:cTn>
                        </p:par>
                        <p:par>
                          <p:cTn id="65" fill="hold">
                            <p:stCondLst>
                              <p:cond delay="13000"/>
                            </p:stCondLst>
                            <p:childTnLst>
                              <p:par>
                                <p:cTn id="66" presetID="1" presetClass="entr" presetSubtype="0" fill="hold" nodeType="afterEffect">
                                  <p:stCondLst>
                                    <p:cond delay="500"/>
                                  </p:stCondLst>
                                  <p:childTnLst>
                                    <p:set>
                                      <p:cBhvr>
                                        <p:cTn id="67" dur="1" fill="hold">
                                          <p:stCondLst>
                                            <p:cond delay="0"/>
                                          </p:stCondLst>
                                        </p:cTn>
                                        <p:tgtEl>
                                          <p:spTgt spid="1908"/>
                                        </p:tgtEl>
                                        <p:attrNameLst>
                                          <p:attrName>style.visibility</p:attrName>
                                        </p:attrNameLst>
                                      </p:cBhvr>
                                      <p:to>
                                        <p:strVal val="visible"/>
                                      </p:to>
                                    </p:set>
                                  </p:childTnLst>
                                </p:cTn>
                              </p:par>
                              <p:par>
                                <p:cTn id="68" presetID="1" presetClass="entr" presetSubtype="0" fill="hold" nodeType="withEffect">
                                  <p:stCondLst>
                                    <p:cond delay="1000"/>
                                  </p:stCondLst>
                                  <p:childTnLst>
                                    <p:set>
                                      <p:cBhvr>
                                        <p:cTn id="69" dur="1" fill="hold">
                                          <p:stCondLst>
                                            <p:cond delay="0"/>
                                          </p:stCondLst>
                                        </p:cTn>
                                        <p:tgtEl>
                                          <p:spTgt spid="1911"/>
                                        </p:tgtEl>
                                        <p:attrNameLst>
                                          <p:attrName>style.visibility</p:attrName>
                                        </p:attrNameLst>
                                      </p:cBhvr>
                                      <p:to>
                                        <p:strVal val="visible"/>
                                      </p:to>
                                    </p:set>
                                  </p:childTnLst>
                                </p:cTn>
                              </p:par>
                            </p:childTnLst>
                          </p:cTn>
                        </p:par>
                        <p:par>
                          <p:cTn id="70" fill="hold">
                            <p:stCondLst>
                              <p:cond delay="14000"/>
                            </p:stCondLst>
                            <p:childTnLst>
                              <p:par>
                                <p:cTn id="71" presetID="1" presetClass="entr" presetSubtype="0" fill="hold" nodeType="afterEffect">
                                  <p:stCondLst>
                                    <p:cond delay="200"/>
                                  </p:stCondLst>
                                  <p:childTnLst>
                                    <p:set>
                                      <p:cBhvr>
                                        <p:cTn id="72" dur="1" fill="hold">
                                          <p:stCondLst>
                                            <p:cond delay="0"/>
                                          </p:stCondLst>
                                        </p:cTn>
                                        <p:tgtEl>
                                          <p:spTgt spid="1910"/>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1913"/>
                                        </p:tgtEl>
                                        <p:attrNameLst>
                                          <p:attrName>style.visibility</p:attrName>
                                        </p:attrNameLst>
                                      </p:cBhvr>
                                      <p:to>
                                        <p:strVal val="visible"/>
                                      </p:to>
                                    </p:set>
                                  </p:childTnLst>
                                </p:cTn>
                              </p:par>
                            </p:childTnLst>
                          </p:cTn>
                        </p:par>
                        <p:par>
                          <p:cTn id="75" fill="hold">
                            <p:stCondLst>
                              <p:cond delay="15000"/>
                            </p:stCondLst>
                            <p:childTnLst>
                              <p:par>
                                <p:cTn id="76" presetID="1" presetClass="entr" presetSubtype="0" fill="hold" nodeType="afterEffect">
                                  <p:stCondLst>
                                    <p:cond delay="200"/>
                                  </p:stCondLst>
                                  <p:childTnLst>
                                    <p:set>
                                      <p:cBhvr>
                                        <p:cTn id="77" dur="1" fill="hold">
                                          <p:stCondLst>
                                            <p:cond delay="0"/>
                                          </p:stCondLst>
                                        </p:cTn>
                                        <p:tgtEl>
                                          <p:spTgt spid="1912"/>
                                        </p:tgtEl>
                                        <p:attrNameLst>
                                          <p:attrName>style.visibility</p:attrName>
                                        </p:attrNameLst>
                                      </p:cBhvr>
                                      <p:to>
                                        <p:strVal val="visible"/>
                                      </p:to>
                                    </p:set>
                                  </p:childTnLst>
                                </p:cTn>
                              </p:par>
                              <p:par>
                                <p:cTn id="78" presetID="1" presetClass="entr" presetSubtype="0" fill="hold" nodeType="withEffect">
                                  <p:stCondLst>
                                    <p:cond delay="300"/>
                                  </p:stCondLst>
                                  <p:childTnLst>
                                    <p:set>
                                      <p:cBhvr>
                                        <p:cTn id="79" dur="1" fill="hold">
                                          <p:stCondLst>
                                            <p:cond delay="0"/>
                                          </p:stCondLst>
                                        </p:cTn>
                                        <p:tgtEl>
                                          <p:spTgt spid="1915"/>
                                        </p:tgtEl>
                                        <p:attrNameLst>
                                          <p:attrName>style.visibility</p:attrName>
                                        </p:attrNameLst>
                                      </p:cBhvr>
                                      <p:to>
                                        <p:strVal val="visible"/>
                                      </p:to>
                                    </p:set>
                                  </p:childTnLst>
                                </p:cTn>
                              </p:par>
                            </p:childTnLst>
                          </p:cTn>
                        </p:par>
                        <p:par>
                          <p:cTn id="80" fill="hold">
                            <p:stCondLst>
                              <p:cond delay="15300"/>
                            </p:stCondLst>
                            <p:childTnLst>
                              <p:par>
                                <p:cTn id="81" presetID="1" presetClass="entr" presetSubtype="0" fill="hold" nodeType="afterEffect">
                                  <p:stCondLst>
                                    <p:cond delay="300"/>
                                  </p:stCondLst>
                                  <p:childTnLst>
                                    <p:set>
                                      <p:cBhvr>
                                        <p:cTn id="82" dur="1" fill="hold">
                                          <p:stCondLst>
                                            <p:cond delay="0"/>
                                          </p:stCondLst>
                                        </p:cTn>
                                        <p:tgtEl>
                                          <p:spTgt spid="19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00"/>
                                        </p:tgtEl>
                                        <p:attrNameLst>
                                          <p:attrName>style.visibility</p:attrName>
                                        </p:attrNameLst>
                                      </p:cBhvr>
                                      <p:to>
                                        <p:strVal val="visible"/>
                                      </p:to>
                                    </p:set>
                                  </p:childTnLst>
                                </p:cTn>
                              </p:par>
                              <p:par>
                                <p:cTn id="85"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86" dur="2000" fill="hold"/>
                                        <p:tgtEl>
                                          <p:spTgt spid="1900"/>
                                        </p:tgtEl>
                                        <p:attrNameLst>
                                          <p:attrName>ppt_x</p:attrName>
                                          <p:attrName>ppt_y</p:attrName>
                                        </p:attrNameLst>
                                      </p:cBhvr>
                                    </p:animMotion>
                                  </p:childTnLst>
                                </p:cTn>
                              </p:par>
                              <p:par>
                                <p:cTn id="87" presetID="1" presetClass="entr" presetSubtype="0" fill="hold" grpId="0" nodeType="withEffect">
                                  <p:stCondLst>
                                    <p:cond delay="1000"/>
                                  </p:stCondLst>
                                  <p:childTnLst>
                                    <p:set>
                                      <p:cBhvr>
                                        <p:cTn id="88" dur="1" fill="hold">
                                          <p:stCondLst>
                                            <p:cond delay="0"/>
                                          </p:stCondLst>
                                        </p:cTn>
                                        <p:tgtEl>
                                          <p:spTgt spid="1901"/>
                                        </p:tgtEl>
                                        <p:attrNameLst>
                                          <p:attrName>style.visibility</p:attrName>
                                        </p:attrNameLst>
                                      </p:cBhvr>
                                      <p:to>
                                        <p:strVal val="visible"/>
                                      </p:to>
                                    </p:set>
                                  </p:childTnLst>
                                </p:cTn>
                              </p:par>
                              <p:par>
                                <p:cTn id="89"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0" dur="2000" fill="hold"/>
                                        <p:tgtEl>
                                          <p:spTgt spid="1901"/>
                                        </p:tgtEl>
                                        <p:attrNameLst>
                                          <p:attrName>ppt_x</p:attrName>
                                          <p:attrName>ppt_y</p:attrName>
                                        </p:attrNameLst>
                                      </p:cBhvr>
                                    </p:animMotion>
                                  </p:childTnLst>
                                </p:cTn>
                              </p:par>
                            </p:childTnLst>
                          </p:cTn>
                        </p:par>
                        <p:par>
                          <p:cTn id="91" fill="hold">
                            <p:stCondLst>
                              <p:cond delay="18300"/>
                            </p:stCondLst>
                            <p:childTnLst>
                              <p:par>
                                <p:cTn id="92" presetID="55" presetClass="entr" presetSubtype="0" fill="hold" nodeType="afterEffect">
                                  <p:stCondLst>
                                    <p:cond delay="0"/>
                                  </p:stCondLst>
                                  <p:childTnLst>
                                    <p:set>
                                      <p:cBhvr>
                                        <p:cTn id="93" dur="1" fill="hold">
                                          <p:stCondLst>
                                            <p:cond delay="0"/>
                                          </p:stCondLst>
                                        </p:cTn>
                                        <p:tgtEl>
                                          <p:spTgt spid="1785"/>
                                        </p:tgtEl>
                                        <p:attrNameLst>
                                          <p:attrName>style.visibility</p:attrName>
                                        </p:attrNameLst>
                                      </p:cBhvr>
                                      <p:to>
                                        <p:strVal val="visible"/>
                                      </p:to>
                                    </p:set>
                                    <p:anim calcmode="lin" valueType="num">
                                      <p:cBhvr>
                                        <p:cTn id="94" dur="1000" fill="hold"/>
                                        <p:tgtEl>
                                          <p:spTgt spid="1785"/>
                                        </p:tgtEl>
                                        <p:attrNameLst>
                                          <p:attrName>ppt_w</p:attrName>
                                        </p:attrNameLst>
                                      </p:cBhvr>
                                      <p:tavLst>
                                        <p:tav tm="0">
                                          <p:val>
                                            <p:strVal val="#ppt_w*0.70"/>
                                          </p:val>
                                        </p:tav>
                                        <p:tav tm="100000">
                                          <p:val>
                                            <p:strVal val="#ppt_w"/>
                                          </p:val>
                                        </p:tav>
                                      </p:tavLst>
                                    </p:anim>
                                    <p:anim calcmode="lin" valueType="num">
                                      <p:cBhvr>
                                        <p:cTn id="95" dur="1000" fill="hold"/>
                                        <p:tgtEl>
                                          <p:spTgt spid="1785"/>
                                        </p:tgtEl>
                                        <p:attrNameLst>
                                          <p:attrName>ppt_h</p:attrName>
                                        </p:attrNameLst>
                                      </p:cBhvr>
                                      <p:tavLst>
                                        <p:tav tm="0">
                                          <p:val>
                                            <p:strVal val="#ppt_h"/>
                                          </p:val>
                                        </p:tav>
                                        <p:tav tm="100000">
                                          <p:val>
                                            <p:strVal val="#ppt_h"/>
                                          </p:val>
                                        </p:tav>
                                      </p:tavLst>
                                    </p:anim>
                                    <p:animEffect transition="in" filter="fade">
                                      <p:cBhvr>
                                        <p:cTn id="96" dur="1000"/>
                                        <p:tgtEl>
                                          <p:spTgt spid="178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928"/>
                                        </p:tgtEl>
                                        <p:attrNameLst>
                                          <p:attrName>style.visibility</p:attrName>
                                        </p:attrNameLst>
                                      </p:cBhvr>
                                      <p:to>
                                        <p:strVal val="visible"/>
                                      </p:to>
                                    </p:set>
                                    <p:anim calcmode="lin" valueType="num">
                                      <p:cBhvr additive="base">
                                        <p:cTn id="101" dur="500" fill="hold"/>
                                        <p:tgtEl>
                                          <p:spTgt spid="1928"/>
                                        </p:tgtEl>
                                        <p:attrNameLst>
                                          <p:attrName>ppt_x</p:attrName>
                                        </p:attrNameLst>
                                      </p:cBhvr>
                                      <p:tavLst>
                                        <p:tav tm="0">
                                          <p:val>
                                            <p:strVal val="1+#ppt_w/2"/>
                                          </p:val>
                                        </p:tav>
                                        <p:tav tm="100000">
                                          <p:val>
                                            <p:strVal val="#ppt_x"/>
                                          </p:val>
                                        </p:tav>
                                      </p:tavLst>
                                    </p:anim>
                                    <p:anim calcmode="lin" valueType="num">
                                      <p:cBhvr additive="base">
                                        <p:cTn id="102" dur="500" fill="hold"/>
                                        <p:tgtEl>
                                          <p:spTgt spid="1928"/>
                                        </p:tgtEl>
                                        <p:attrNameLst>
                                          <p:attrName>ppt_y</p:attrName>
                                        </p:attrNameLst>
                                      </p:cBhvr>
                                      <p:tavLst>
                                        <p:tav tm="0">
                                          <p:val>
                                            <p:strVal val="#ppt_y"/>
                                          </p:val>
                                        </p:tav>
                                        <p:tav tm="100000">
                                          <p:val>
                                            <p:strVal val="#ppt_y"/>
                                          </p:val>
                                        </p:tav>
                                      </p:tavLst>
                                    </p:anim>
                                  </p:childTnLst>
                                </p:cTn>
                              </p:par>
                            </p:childTnLst>
                          </p:cTn>
                        </p:par>
                        <p:par>
                          <p:cTn id="103" fill="hold">
                            <p:stCondLst>
                              <p:cond delay="500"/>
                            </p:stCondLst>
                            <p:childTnLst>
                              <p:par>
                                <p:cTn id="104" presetID="0" presetClass="path" presetSubtype="0" accel="50000" decel="50000" fill="hold" nodeType="after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05" dur="2000" fill="hold"/>
                                        <p:tgtEl>
                                          <p:spTgt spid="1928"/>
                                        </p:tgtEl>
                                        <p:attrNameLst>
                                          <p:attrName>ppt_x</p:attrName>
                                          <p:attrName>ppt_y</p:attrName>
                                        </p:attrNameLst>
                                      </p:cBhvr>
                                    </p:animMotion>
                                  </p:childTnLst>
                                </p:cTn>
                              </p:par>
                              <p:par>
                                <p:cTn id="106" presetID="0" presetClass="path" presetSubtype="0" accel="50000" decel="50000" fill="hold" nodeType="with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07" dur="2000" fill="hold"/>
                                        <p:tgtEl>
                                          <p:spTgt spid="1792"/>
                                        </p:tgtEl>
                                        <p:attrNameLst>
                                          <p:attrName>ppt_x</p:attrName>
                                          <p:attrName>ppt_y</p:attrName>
                                        </p:attrNameLst>
                                      </p:cBhvr>
                                    </p:animMotion>
                                  </p:childTnLst>
                                </p:cTn>
                              </p:par>
                            </p:childTnLst>
                          </p:cTn>
                        </p:par>
                        <p:par>
                          <p:cTn id="108" fill="hold">
                            <p:stCondLst>
                              <p:cond delay="2500"/>
                            </p:stCondLst>
                            <p:childTnLst>
                              <p:par>
                                <p:cTn id="109" presetID="0" presetClass="path" presetSubtype="0" accel="50000" decel="50000" fill="hold" nodeType="afterEffect">
                                  <p:stCondLst>
                                    <p:cond delay="0"/>
                                  </p:stCondLst>
                                  <p:childTnLst>
                                    <p:animMotion origin="layout" path="M -0.16059 -0.22593 L -0.16059 -0.02593 " pathEditMode="relative" rAng="0" ptsTypes="AA">
                                      <p:cBhvr>
                                        <p:cTn id="110" dur="2000" fill="hold"/>
                                        <p:tgtEl>
                                          <p:spTgt spid="1928"/>
                                        </p:tgtEl>
                                        <p:attrNameLst>
                                          <p:attrName>ppt_x</p:attrName>
                                          <p:attrName>ppt_y</p:attrName>
                                        </p:attrNameLst>
                                      </p:cBhvr>
                                      <p:rCtr x="0" y="10000"/>
                                    </p:animMotion>
                                  </p:childTnLst>
                                </p:cTn>
                              </p:par>
                              <p:par>
                                <p:cTn id="111" presetID="0" presetClass="path" presetSubtype="0" accel="50000" decel="50000" fill="hold" nodeType="withEffect">
                                  <p:stCondLst>
                                    <p:cond delay="0"/>
                                  </p:stCondLst>
                                  <p:childTnLst>
                                    <p:animMotion origin="layout" path="M -0.16059 -0.22593 L -0.16059 -0.02593 " pathEditMode="relative" rAng="0" ptsTypes="AA">
                                      <p:cBhvr>
                                        <p:cTn id="112" dur="2000" fill="hold"/>
                                        <p:tgtEl>
                                          <p:spTgt spid="1792"/>
                                        </p:tgtEl>
                                        <p:attrNameLst>
                                          <p:attrName>ppt_x</p:attrName>
                                          <p:attrName>ppt_y</p:attrName>
                                        </p:attrNameLst>
                                      </p:cBhvr>
                                      <p:rCtr x="0" y="10000"/>
                                    </p:animMotion>
                                  </p:childTnLst>
                                </p:cTn>
                              </p:par>
                            </p:childTnLst>
                          </p:cTn>
                        </p:par>
                        <p:par>
                          <p:cTn id="113" fill="hold">
                            <p:stCondLst>
                              <p:cond delay="4500"/>
                            </p:stCondLst>
                            <p:childTnLst>
                              <p:par>
                                <p:cTn id="114" presetID="22" presetClass="entr" presetSubtype="4" fill="hold" nodeType="afterEffect">
                                  <p:stCondLst>
                                    <p:cond delay="0"/>
                                  </p:stCondLst>
                                  <p:childTnLst>
                                    <p:set>
                                      <p:cBhvr>
                                        <p:cTn id="115" dur="1" fill="hold">
                                          <p:stCondLst>
                                            <p:cond delay="0"/>
                                          </p:stCondLst>
                                        </p:cTn>
                                        <p:tgtEl>
                                          <p:spTgt spid="1813"/>
                                        </p:tgtEl>
                                        <p:attrNameLst>
                                          <p:attrName>style.visibility</p:attrName>
                                        </p:attrNameLst>
                                      </p:cBhvr>
                                      <p:to>
                                        <p:strVal val="visible"/>
                                      </p:to>
                                    </p:set>
                                    <p:animEffect transition="in" filter="wipe(down)">
                                      <p:cBhvr>
                                        <p:cTn id="116" dur="3000"/>
                                        <p:tgtEl>
                                          <p:spTgt spid="1813"/>
                                        </p:tgtEl>
                                      </p:cBhvr>
                                    </p:animEffect>
                                  </p:childTnLst>
                                </p:cTn>
                              </p:par>
                              <p:par>
                                <p:cTn id="117" presetID="22" presetClass="entr" presetSubtype="4" fill="hold" nodeType="withEffect">
                                  <p:stCondLst>
                                    <p:cond delay="0"/>
                                  </p:stCondLst>
                                  <p:childTnLst>
                                    <p:set>
                                      <p:cBhvr>
                                        <p:cTn id="118" dur="1" fill="hold">
                                          <p:stCondLst>
                                            <p:cond delay="0"/>
                                          </p:stCondLst>
                                        </p:cTn>
                                        <p:tgtEl>
                                          <p:spTgt spid="1814"/>
                                        </p:tgtEl>
                                        <p:attrNameLst>
                                          <p:attrName>style.visibility</p:attrName>
                                        </p:attrNameLst>
                                      </p:cBhvr>
                                      <p:to>
                                        <p:strVal val="visible"/>
                                      </p:to>
                                    </p:set>
                                    <p:animEffect transition="in" filter="wipe(down)">
                                      <p:cBhvr>
                                        <p:cTn id="119" dur="3000"/>
                                        <p:tgtEl>
                                          <p:spTgt spid="1814"/>
                                        </p:tgtEl>
                                      </p:cBhvr>
                                    </p:animEffect>
                                  </p:childTnLst>
                                </p:cTn>
                              </p:par>
                            </p:childTnLst>
                          </p:cTn>
                        </p:par>
                        <p:par>
                          <p:cTn id="120" fill="hold">
                            <p:stCondLst>
                              <p:cond delay="7500"/>
                            </p:stCondLst>
                            <p:childTnLst>
                              <p:par>
                                <p:cTn id="121" presetID="23" presetClass="entr" presetSubtype="16" fill="hold" grpId="0" nodeType="afterEffect">
                                  <p:stCondLst>
                                    <p:cond delay="0"/>
                                  </p:stCondLst>
                                  <p:childTnLst>
                                    <p:set>
                                      <p:cBhvr>
                                        <p:cTn id="122" dur="1" fill="hold">
                                          <p:stCondLst>
                                            <p:cond delay="0"/>
                                          </p:stCondLst>
                                        </p:cTn>
                                        <p:tgtEl>
                                          <p:spTgt spid="1940"/>
                                        </p:tgtEl>
                                        <p:attrNameLst>
                                          <p:attrName>style.visibility</p:attrName>
                                        </p:attrNameLst>
                                      </p:cBhvr>
                                      <p:to>
                                        <p:strVal val="visible"/>
                                      </p:to>
                                    </p:set>
                                    <p:anim calcmode="lin" valueType="num">
                                      <p:cBhvr>
                                        <p:cTn id="123" dur="500" fill="hold"/>
                                        <p:tgtEl>
                                          <p:spTgt spid="1940"/>
                                        </p:tgtEl>
                                        <p:attrNameLst>
                                          <p:attrName>ppt_w</p:attrName>
                                        </p:attrNameLst>
                                      </p:cBhvr>
                                      <p:tavLst>
                                        <p:tav tm="0">
                                          <p:val>
                                            <p:fltVal val="0"/>
                                          </p:val>
                                        </p:tav>
                                        <p:tav tm="100000">
                                          <p:val>
                                            <p:strVal val="#ppt_w"/>
                                          </p:val>
                                        </p:tav>
                                      </p:tavLst>
                                    </p:anim>
                                    <p:anim calcmode="lin" valueType="num">
                                      <p:cBhvr>
                                        <p:cTn id="124" dur="500" fill="hold"/>
                                        <p:tgtEl>
                                          <p:spTgt spid="1940"/>
                                        </p:tgtEl>
                                        <p:attrNameLst>
                                          <p:attrName>ppt_h</p:attrName>
                                        </p:attrNameLst>
                                      </p:cBhvr>
                                      <p:tavLst>
                                        <p:tav tm="0">
                                          <p:val>
                                            <p:fltVal val="0"/>
                                          </p:val>
                                        </p:tav>
                                        <p:tav tm="100000">
                                          <p:val>
                                            <p:strVal val="#ppt_h"/>
                                          </p:val>
                                        </p:tav>
                                      </p:tavLst>
                                    </p:anim>
                                  </p:childTnLst>
                                </p:cTn>
                              </p:par>
                            </p:childTnLst>
                          </p:cTn>
                        </p:par>
                        <p:par>
                          <p:cTn id="125" fill="hold">
                            <p:stCondLst>
                              <p:cond delay="8000"/>
                            </p:stCondLst>
                            <p:childTnLst>
                              <p:par>
                                <p:cTn id="126" presetID="23" presetClass="entr" presetSubtype="16" fill="hold" nodeType="afterEffect">
                                  <p:stCondLst>
                                    <p:cond delay="0"/>
                                  </p:stCondLst>
                                  <p:childTnLst>
                                    <p:set>
                                      <p:cBhvr>
                                        <p:cTn id="127" dur="1" fill="hold">
                                          <p:stCondLst>
                                            <p:cond delay="0"/>
                                          </p:stCondLst>
                                        </p:cTn>
                                        <p:tgtEl>
                                          <p:spTgt spid="1941"/>
                                        </p:tgtEl>
                                        <p:attrNameLst>
                                          <p:attrName>style.visibility</p:attrName>
                                        </p:attrNameLst>
                                      </p:cBhvr>
                                      <p:to>
                                        <p:strVal val="visible"/>
                                      </p:to>
                                    </p:set>
                                    <p:anim calcmode="lin" valueType="num">
                                      <p:cBhvr>
                                        <p:cTn id="128" dur="500" fill="hold"/>
                                        <p:tgtEl>
                                          <p:spTgt spid="1941"/>
                                        </p:tgtEl>
                                        <p:attrNameLst>
                                          <p:attrName>ppt_w</p:attrName>
                                        </p:attrNameLst>
                                      </p:cBhvr>
                                      <p:tavLst>
                                        <p:tav tm="0">
                                          <p:val>
                                            <p:fltVal val="0"/>
                                          </p:val>
                                        </p:tav>
                                        <p:tav tm="100000">
                                          <p:val>
                                            <p:strVal val="#ppt_w"/>
                                          </p:val>
                                        </p:tav>
                                      </p:tavLst>
                                    </p:anim>
                                    <p:anim calcmode="lin" valueType="num">
                                      <p:cBhvr>
                                        <p:cTn id="129" dur="500" fill="hold"/>
                                        <p:tgtEl>
                                          <p:spTgt spid="1941"/>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0" presetClass="path" presetSubtype="0" accel="50000" decel="50000" fill="hold" nodeType="clickEffect">
                                  <p:stCondLst>
                                    <p:cond delay="0"/>
                                  </p:stCondLst>
                                  <p:childTnLst>
                                    <p:animMotion origin="layout" path="M -0.16059 -0.02686 C -0.16059 -0.08797 -0.16059 -0.14908 -0.16059 -0.17963 C -0.16059 -0.21019 -0.16041 -0.20394 -0.16111 -0.21088 C -0.1618 -0.21783 -0.16215 -0.21875 -0.16527 -0.2213 C -0.1684 -0.22385 -0.1743 -0.22593 -0.17986 -0.22616 C -0.18541 -0.22639 -0.19131 -0.22639 -0.19913 -0.22338 C -0.20694 -0.22037 -0.21875 -0.21436 -0.22673 -0.20811 C -0.23472 -0.20186 -0.23975 -0.20047 -0.24652 -0.18658 C -0.25329 -0.17269 -0.25086 -0.17917 -0.26736 -0.12408 C -0.28385 -0.06899 -0.31475 0.0375 -0.34548 0.14398 " pathEditMode="relative" rAng="0" ptsTypes="aaaaaaaaaA">
                                      <p:cBhvr>
                                        <p:cTn id="133" dur="2000" fill="hold"/>
                                        <p:tgtEl>
                                          <p:spTgt spid="1928"/>
                                        </p:tgtEl>
                                        <p:attrNameLst>
                                          <p:attrName>ppt_x</p:attrName>
                                          <p:attrName>ppt_y</p:attrName>
                                        </p:attrNameLst>
                                      </p:cBhvr>
                                      <p:rCtr x="-9236" y="-1435"/>
                                    </p:animMotion>
                                  </p:childTnLst>
                                </p:cTn>
                              </p:par>
                              <p:par>
                                <p:cTn id="134" presetID="0" presetClass="path" presetSubtype="0" accel="50000" decel="50000" fill="hold" nodeType="withEffect">
                                  <p:stCondLst>
                                    <p:cond delay="0"/>
                                  </p:stCondLst>
                                  <p:childTnLst>
                                    <p:animMotion origin="layout" path="M -0.16059 -0.02593 C -0.16059 -0.08704 -0.16059 -0.14815 -0.16059 -0.17871 C -0.16059 -0.20926 -0.16042 -0.20301 -0.16111 -0.20996 C -0.16181 -0.2169 -0.16215 -0.21783 -0.16528 -0.22037 C -0.1684 -0.22292 -0.17431 -0.225 -0.17986 -0.22523 C -0.18542 -0.22547 -0.19132 -0.22547 -0.19913 -0.22246 C -0.20694 -0.21945 -0.21875 -0.21343 -0.22674 -0.20718 C -0.23472 -0.20093 -0.23976 -0.19954 -0.24653 -0.18565 C -0.2533 -0.17176 -0.25087 -0.17824 -0.26736 -0.12315 C -0.28385 -0.06806 -0.31476 0.03842 -0.34549 0.1449 " pathEditMode="relative" rAng="0" ptsTypes="aaaaaaaaaA">
                                      <p:cBhvr>
                                        <p:cTn id="135" dur="2000" fill="hold"/>
                                        <p:tgtEl>
                                          <p:spTgt spid="1792"/>
                                        </p:tgtEl>
                                        <p:attrNameLst>
                                          <p:attrName>ppt_x</p:attrName>
                                          <p:attrName>ppt_y</p:attrName>
                                        </p:attrNameLst>
                                      </p:cBhvr>
                                      <p:rCtr x="-9236" y="-1435"/>
                                    </p:animMotion>
                                  </p:childTnLst>
                                </p:cTn>
                              </p:par>
                              <p:par>
                                <p:cTn id="136" presetID="1" presetClass="exit" presetSubtype="0" fill="hold" nodeType="withEffect">
                                  <p:stCondLst>
                                    <p:cond delay="0"/>
                                  </p:stCondLst>
                                  <p:childTnLst>
                                    <p:set>
                                      <p:cBhvr>
                                        <p:cTn id="137" dur="1" fill="hold">
                                          <p:stCondLst>
                                            <p:cond delay="0"/>
                                          </p:stCondLst>
                                        </p:cTn>
                                        <p:tgtEl>
                                          <p:spTgt spid="1813"/>
                                        </p:tgtEl>
                                        <p:attrNameLst>
                                          <p:attrName>style.visibility</p:attrName>
                                        </p:attrNameLst>
                                      </p:cBhvr>
                                      <p:to>
                                        <p:strVal val="hidden"/>
                                      </p:to>
                                    </p:set>
                                  </p:childTnLst>
                                </p:cTn>
                              </p:par>
                              <p:par>
                                <p:cTn id="138" presetID="22" presetClass="entr" presetSubtype="1" fill="hold" nodeType="withEffect">
                                  <p:stCondLst>
                                    <p:cond delay="500"/>
                                  </p:stCondLst>
                                  <p:childTnLst>
                                    <p:set>
                                      <p:cBhvr>
                                        <p:cTn id="139" dur="1" fill="hold">
                                          <p:stCondLst>
                                            <p:cond delay="0"/>
                                          </p:stCondLst>
                                        </p:cTn>
                                        <p:tgtEl>
                                          <p:spTgt spid="1815"/>
                                        </p:tgtEl>
                                        <p:attrNameLst>
                                          <p:attrName>style.visibility</p:attrName>
                                        </p:attrNameLst>
                                      </p:cBhvr>
                                      <p:to>
                                        <p:strVal val="visible"/>
                                      </p:to>
                                    </p:set>
                                    <p:animEffect transition="in" filter="wipe(up)">
                                      <p:cBhvr>
                                        <p:cTn id="140" dur="3000"/>
                                        <p:tgtEl>
                                          <p:spTgt spid="1815"/>
                                        </p:tgtEl>
                                      </p:cBhvr>
                                    </p:animEffect>
                                  </p:childTnLst>
                                </p:cTn>
                              </p:par>
                            </p:childTnLst>
                          </p:cTn>
                        </p:par>
                        <p:par>
                          <p:cTn id="141" fill="hold">
                            <p:stCondLst>
                              <p:cond delay="3500"/>
                            </p:stCondLst>
                            <p:childTnLst>
                              <p:par>
                                <p:cTn id="142" presetID="23" presetClass="entr" presetSubtype="16" fill="hold" nodeType="afterEffect">
                                  <p:stCondLst>
                                    <p:cond delay="0"/>
                                  </p:stCondLst>
                                  <p:childTnLst>
                                    <p:set>
                                      <p:cBhvr>
                                        <p:cTn id="143" dur="1" fill="hold">
                                          <p:stCondLst>
                                            <p:cond delay="0"/>
                                          </p:stCondLst>
                                        </p:cTn>
                                        <p:tgtEl>
                                          <p:spTgt spid="1942"/>
                                        </p:tgtEl>
                                        <p:attrNameLst>
                                          <p:attrName>style.visibility</p:attrName>
                                        </p:attrNameLst>
                                      </p:cBhvr>
                                      <p:to>
                                        <p:strVal val="visible"/>
                                      </p:to>
                                    </p:set>
                                    <p:anim calcmode="lin" valueType="num">
                                      <p:cBhvr>
                                        <p:cTn id="144" dur="500" fill="hold"/>
                                        <p:tgtEl>
                                          <p:spTgt spid="1942"/>
                                        </p:tgtEl>
                                        <p:attrNameLst>
                                          <p:attrName>ppt_w</p:attrName>
                                        </p:attrNameLst>
                                      </p:cBhvr>
                                      <p:tavLst>
                                        <p:tav tm="0">
                                          <p:val>
                                            <p:fltVal val="0"/>
                                          </p:val>
                                        </p:tav>
                                        <p:tav tm="100000">
                                          <p:val>
                                            <p:strVal val="#ppt_w"/>
                                          </p:val>
                                        </p:tav>
                                      </p:tavLst>
                                    </p:anim>
                                    <p:anim calcmode="lin" valueType="num">
                                      <p:cBhvr>
                                        <p:cTn id="145" dur="500" fill="hold"/>
                                        <p:tgtEl>
                                          <p:spTgt spid="1942"/>
                                        </p:tgtEl>
                                        <p:attrNameLst>
                                          <p:attrName>ppt_h</p:attrName>
                                        </p:attrNameLst>
                                      </p:cBhvr>
                                      <p:tavLst>
                                        <p:tav tm="0">
                                          <p:val>
                                            <p:fltVal val="0"/>
                                          </p:val>
                                        </p:tav>
                                        <p:tav tm="100000">
                                          <p:val>
                                            <p:strVal val="#ppt_h"/>
                                          </p:val>
                                        </p:tav>
                                      </p:tavLst>
                                    </p:anim>
                                  </p:childTnLst>
                                </p:cTn>
                              </p:par>
                            </p:childTnLst>
                          </p:cTn>
                        </p:par>
                        <p:par>
                          <p:cTn id="146" fill="hold">
                            <p:stCondLst>
                              <p:cond delay="4000"/>
                            </p:stCondLst>
                            <p:childTnLst>
                              <p:par>
                                <p:cTn id="147" presetID="23" presetClass="entr" presetSubtype="16" fill="hold" grpId="0" nodeType="afterEffect">
                                  <p:stCondLst>
                                    <p:cond delay="0"/>
                                  </p:stCondLst>
                                  <p:childTnLst>
                                    <p:set>
                                      <p:cBhvr>
                                        <p:cTn id="148" dur="1" fill="hold">
                                          <p:stCondLst>
                                            <p:cond delay="0"/>
                                          </p:stCondLst>
                                        </p:cTn>
                                        <p:tgtEl>
                                          <p:spTgt spid="1943"/>
                                        </p:tgtEl>
                                        <p:attrNameLst>
                                          <p:attrName>style.visibility</p:attrName>
                                        </p:attrNameLst>
                                      </p:cBhvr>
                                      <p:to>
                                        <p:strVal val="visible"/>
                                      </p:to>
                                    </p:set>
                                    <p:anim calcmode="lin" valueType="num">
                                      <p:cBhvr>
                                        <p:cTn id="149" dur="500" fill="hold"/>
                                        <p:tgtEl>
                                          <p:spTgt spid="1943"/>
                                        </p:tgtEl>
                                        <p:attrNameLst>
                                          <p:attrName>ppt_w</p:attrName>
                                        </p:attrNameLst>
                                      </p:cBhvr>
                                      <p:tavLst>
                                        <p:tav tm="0">
                                          <p:val>
                                            <p:fltVal val="0"/>
                                          </p:val>
                                        </p:tav>
                                        <p:tav tm="100000">
                                          <p:val>
                                            <p:strVal val="#ppt_w"/>
                                          </p:val>
                                        </p:tav>
                                      </p:tavLst>
                                    </p:anim>
                                    <p:anim calcmode="lin" valueType="num">
                                      <p:cBhvr>
                                        <p:cTn id="150" dur="500" fill="hold"/>
                                        <p:tgtEl>
                                          <p:spTgt spid="1943"/>
                                        </p:tgtEl>
                                        <p:attrNameLst>
                                          <p:attrName>ppt_h</p:attrName>
                                        </p:attrNameLst>
                                      </p:cBhvr>
                                      <p:tavLst>
                                        <p:tav tm="0">
                                          <p:val>
                                            <p:fltVal val="0"/>
                                          </p:val>
                                        </p:tav>
                                        <p:tav tm="100000">
                                          <p:val>
                                            <p:strVal val="#ppt_h"/>
                                          </p:val>
                                        </p:tav>
                                      </p:tavLst>
                                    </p:anim>
                                  </p:childTnLst>
                                </p:cTn>
                              </p:par>
                            </p:childTnLst>
                          </p:cTn>
                        </p:par>
                        <p:par>
                          <p:cTn id="151" fill="hold">
                            <p:stCondLst>
                              <p:cond delay="4500"/>
                            </p:stCondLst>
                            <p:childTnLst>
                              <p:par>
                                <p:cTn id="152" presetID="1" presetClass="exit" presetSubtype="0" fill="hold" nodeType="afterEffect">
                                  <p:stCondLst>
                                    <p:cond delay="0"/>
                                  </p:stCondLst>
                                  <p:childTnLst>
                                    <p:set>
                                      <p:cBhvr>
                                        <p:cTn id="153" dur="1" fill="hold">
                                          <p:stCondLst>
                                            <p:cond delay="0"/>
                                          </p:stCondLst>
                                        </p:cTn>
                                        <p:tgtEl>
                                          <p:spTgt spid="181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0" presetClass="path" presetSubtype="0" accel="50000" decel="50000" fill="hold" nodeType="clickEffect">
                                  <p:stCondLst>
                                    <p:cond delay="0"/>
                                  </p:stCondLst>
                                  <p:childTnLst>
                                    <p:animMotion origin="layout" path="M -0.34704 0.14375 C -0.35746 0.12777 -0.3677 0.1118 -0.39079 0.11527 C -0.41388 0.11875 -0.45 0.14166 -0.48611 0.16458 " pathEditMode="relative" rAng="0" ptsTypes="aaA">
                                      <p:cBhvr>
                                        <p:cTn id="157" dur="1000" fill="hold"/>
                                        <p:tgtEl>
                                          <p:spTgt spid="1928"/>
                                        </p:tgtEl>
                                        <p:attrNameLst>
                                          <p:attrName>ppt_x</p:attrName>
                                          <p:attrName>ppt_y</p:attrName>
                                        </p:attrNameLst>
                                      </p:cBhvr>
                                      <p:rCtr x="-6962" y="-556"/>
                                    </p:animMotion>
                                  </p:childTnLst>
                                </p:cTn>
                              </p:par>
                              <p:par>
                                <p:cTn id="158" presetID="0" presetClass="path" presetSubtype="0" accel="50000" decel="50000" fill="hold" nodeType="withEffect">
                                  <p:stCondLst>
                                    <p:cond delay="0"/>
                                  </p:stCondLst>
                                  <p:childTnLst>
                                    <p:animMotion origin="layout" path="M -0.34705 0.14375 C -0.35746 0.12778 -0.36771 0.1118 -0.3908 0.11528 C -0.41389 0.11875 -0.45 0.14166 -0.48611 0.16458 " pathEditMode="relative" rAng="0" ptsTypes="aaA">
                                      <p:cBhvr>
                                        <p:cTn id="159" dur="1000" fill="hold"/>
                                        <p:tgtEl>
                                          <p:spTgt spid="1792"/>
                                        </p:tgtEl>
                                        <p:attrNameLst>
                                          <p:attrName>ppt_x</p:attrName>
                                          <p:attrName>ppt_y</p:attrName>
                                        </p:attrNameLst>
                                      </p:cBhvr>
                                      <p:rCtr x="-6962" y="-556"/>
                                    </p:animMotion>
                                  </p:childTnLst>
                                </p:cTn>
                              </p:par>
                              <p:par>
                                <p:cTn id="160" presetID="2" presetClass="exit" presetSubtype="4" fill="hold" nodeType="withEffect">
                                  <p:stCondLst>
                                    <p:cond delay="0"/>
                                  </p:stCondLst>
                                  <p:childTnLst>
                                    <p:anim calcmode="lin" valueType="num">
                                      <p:cBhvr additive="base">
                                        <p:cTn id="161" dur="500"/>
                                        <p:tgtEl>
                                          <p:spTgt spid="1928"/>
                                        </p:tgtEl>
                                        <p:attrNameLst>
                                          <p:attrName>ppt_x</p:attrName>
                                        </p:attrNameLst>
                                      </p:cBhvr>
                                      <p:tavLst>
                                        <p:tav tm="0">
                                          <p:val>
                                            <p:strVal val="ppt_x"/>
                                          </p:val>
                                        </p:tav>
                                        <p:tav tm="100000">
                                          <p:val>
                                            <p:strVal val="ppt_x"/>
                                          </p:val>
                                        </p:tav>
                                      </p:tavLst>
                                    </p:anim>
                                    <p:anim calcmode="lin" valueType="num">
                                      <p:cBhvr additive="base">
                                        <p:cTn id="162" dur="500"/>
                                        <p:tgtEl>
                                          <p:spTgt spid="1928"/>
                                        </p:tgtEl>
                                        <p:attrNameLst>
                                          <p:attrName>ppt_y</p:attrName>
                                        </p:attrNameLst>
                                      </p:cBhvr>
                                      <p:tavLst>
                                        <p:tav tm="0">
                                          <p:val>
                                            <p:strVal val="ppt_y"/>
                                          </p:val>
                                        </p:tav>
                                        <p:tav tm="100000">
                                          <p:val>
                                            <p:strVal val="1+ppt_h/2"/>
                                          </p:val>
                                        </p:tav>
                                      </p:tavLst>
                                    </p:anim>
                                    <p:set>
                                      <p:cBhvr>
                                        <p:cTn id="163" dur="1" fill="hold">
                                          <p:stCondLst>
                                            <p:cond delay="499"/>
                                          </p:stCondLst>
                                        </p:cTn>
                                        <p:tgtEl>
                                          <p:spTgt spid="1928"/>
                                        </p:tgtEl>
                                        <p:attrNameLst>
                                          <p:attrName>style.visibility</p:attrName>
                                        </p:attrNameLst>
                                      </p:cBhvr>
                                      <p:to>
                                        <p:strVal val="hidden"/>
                                      </p:to>
                                    </p:set>
                                  </p:childTnLst>
                                </p:cTn>
                              </p:par>
                              <p:par>
                                <p:cTn id="164" presetID="2" presetClass="exit" presetSubtype="4" fill="hold" nodeType="withEffect">
                                  <p:stCondLst>
                                    <p:cond delay="0"/>
                                  </p:stCondLst>
                                  <p:childTnLst>
                                    <p:anim calcmode="lin" valueType="num">
                                      <p:cBhvr additive="base">
                                        <p:cTn id="165" dur="500"/>
                                        <p:tgtEl>
                                          <p:spTgt spid="1792"/>
                                        </p:tgtEl>
                                        <p:attrNameLst>
                                          <p:attrName>ppt_x</p:attrName>
                                        </p:attrNameLst>
                                      </p:cBhvr>
                                      <p:tavLst>
                                        <p:tav tm="0">
                                          <p:val>
                                            <p:strVal val="ppt_x"/>
                                          </p:val>
                                        </p:tav>
                                        <p:tav tm="100000">
                                          <p:val>
                                            <p:strVal val="ppt_x"/>
                                          </p:val>
                                        </p:tav>
                                      </p:tavLst>
                                    </p:anim>
                                    <p:anim calcmode="lin" valueType="num">
                                      <p:cBhvr additive="base">
                                        <p:cTn id="166" dur="500"/>
                                        <p:tgtEl>
                                          <p:spTgt spid="1792"/>
                                        </p:tgtEl>
                                        <p:attrNameLst>
                                          <p:attrName>ppt_y</p:attrName>
                                        </p:attrNameLst>
                                      </p:cBhvr>
                                      <p:tavLst>
                                        <p:tav tm="0">
                                          <p:val>
                                            <p:strVal val="ppt_y"/>
                                          </p:val>
                                        </p:tav>
                                        <p:tav tm="100000">
                                          <p:val>
                                            <p:strVal val="1+ppt_h/2"/>
                                          </p:val>
                                        </p:tav>
                                      </p:tavLst>
                                    </p:anim>
                                    <p:set>
                                      <p:cBhvr>
                                        <p:cTn id="167" dur="1" fill="hold">
                                          <p:stCondLst>
                                            <p:cond delay="499"/>
                                          </p:stCondLst>
                                        </p:cTn>
                                        <p:tgtEl>
                                          <p:spTgt spid="1792"/>
                                        </p:tgtEl>
                                        <p:attrNameLst>
                                          <p:attrName>style.visibility</p:attrName>
                                        </p:attrNameLst>
                                      </p:cBhvr>
                                      <p:to>
                                        <p:strVal val="hidden"/>
                                      </p:to>
                                    </p:set>
                                  </p:childTnLst>
                                </p:cTn>
                              </p:par>
                            </p:childTnLst>
                          </p:cTn>
                        </p:par>
                        <p:par>
                          <p:cTn id="168" fill="hold">
                            <p:stCondLst>
                              <p:cond delay="1000"/>
                            </p:stCondLst>
                            <p:childTnLst>
                              <p:par>
                                <p:cTn id="169" presetID="22" presetClass="entr" presetSubtype="4" fill="hold" nodeType="afterEffect">
                                  <p:stCondLst>
                                    <p:cond delay="0"/>
                                  </p:stCondLst>
                                  <p:childTnLst>
                                    <p:set>
                                      <p:cBhvr>
                                        <p:cTn id="170" dur="1" fill="hold">
                                          <p:stCondLst>
                                            <p:cond delay="0"/>
                                          </p:stCondLst>
                                        </p:cTn>
                                        <p:tgtEl>
                                          <p:spTgt spid="1813"/>
                                        </p:tgtEl>
                                        <p:attrNameLst>
                                          <p:attrName>style.visibility</p:attrName>
                                        </p:attrNameLst>
                                      </p:cBhvr>
                                      <p:to>
                                        <p:strVal val="visible"/>
                                      </p:to>
                                    </p:set>
                                    <p:animEffect transition="in" filter="wipe(down)">
                                      <p:cBhvr>
                                        <p:cTn id="171" dur="3000"/>
                                        <p:tgtEl>
                                          <p:spTgt spid="1813"/>
                                        </p:tgtEl>
                                      </p:cBhvr>
                                    </p:animEffect>
                                  </p:childTnLst>
                                </p:cTn>
                              </p:par>
                              <p:par>
                                <p:cTn id="172" presetID="1" presetClass="exit" presetSubtype="0" fill="hold" nodeType="withEffect">
                                  <p:stCondLst>
                                    <p:cond delay="0"/>
                                  </p:stCondLst>
                                  <p:childTnLst>
                                    <p:set>
                                      <p:cBhvr>
                                        <p:cTn id="173" dur="1" fill="hold">
                                          <p:stCondLst>
                                            <p:cond delay="0"/>
                                          </p:stCondLst>
                                        </p:cTn>
                                        <p:tgtEl>
                                          <p:spTgt spid="181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6" presetClass="entr" presetSubtype="26" fill="hold" nodeType="clickEffect">
                                  <p:stCondLst>
                                    <p:cond delay="0"/>
                                  </p:stCondLst>
                                  <p:childTnLst>
                                    <p:set>
                                      <p:cBhvr>
                                        <p:cTn id="177" dur="1" fill="hold">
                                          <p:stCondLst>
                                            <p:cond delay="0"/>
                                          </p:stCondLst>
                                        </p:cTn>
                                        <p:tgtEl>
                                          <p:spTgt spid="2011"/>
                                        </p:tgtEl>
                                        <p:attrNameLst>
                                          <p:attrName>style.visibility</p:attrName>
                                        </p:attrNameLst>
                                      </p:cBhvr>
                                      <p:to>
                                        <p:strVal val="visible"/>
                                      </p:to>
                                    </p:set>
                                    <p:animEffect transition="in" filter="barn(inHorizontal)">
                                      <p:cBhvr>
                                        <p:cTn id="178" dur="500"/>
                                        <p:tgtEl>
                                          <p:spTgt spid="2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3" grpId="0" animBg="1"/>
      <p:bldP spid="1893" grpId="1" animBg="1"/>
      <p:bldP spid="1894" grpId="0" animBg="1"/>
      <p:bldP spid="1894" grpId="1" animBg="1"/>
      <p:bldP spid="1895" grpId="0" animBg="1"/>
      <p:bldP spid="1895" grpId="1" animBg="1"/>
      <p:bldP spid="1896" grpId="0" animBg="1"/>
      <p:bldP spid="1896" grpId="1" animBg="1"/>
      <p:bldP spid="1897" grpId="0" animBg="1"/>
      <p:bldP spid="1897" grpId="1" animBg="1"/>
      <p:bldP spid="1898" grpId="0" animBg="1"/>
      <p:bldP spid="1898" grpId="1" animBg="1"/>
      <p:bldP spid="1899" grpId="0" animBg="1"/>
      <p:bldP spid="1899" grpId="1" animBg="1"/>
      <p:bldP spid="1900" grpId="0" animBg="1"/>
      <p:bldP spid="1900" grpId="1" animBg="1"/>
      <p:bldP spid="1901" grpId="0" animBg="1"/>
      <p:bldP spid="1901" grpId="1" animBg="1"/>
      <p:bldP spid="1940" grpId="0"/>
      <p:bldP spid="1943" grpId="0"/>
    </p:bldLst>
  </p:timing>
</p:sld>
</file>

<file path=ppt/theme/theme1.xml><?xml version="1.0" encoding="utf-8"?>
<a:theme xmlns:a="http://schemas.openxmlformats.org/drawingml/2006/main" name="Mathematics Subject for High School by Slidesgo">
  <a:themeElements>
    <a:clrScheme name="Simple Light">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1205</Words>
  <Application>Microsoft Office PowerPoint</Application>
  <PresentationFormat>On-screen Show (16:9)</PresentationFormat>
  <Paragraphs>171</Paragraphs>
  <Slides>23</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Bahnschrift Light Condensed</vt:lpstr>
      <vt:lpstr>Times New Roman</vt:lpstr>
      <vt:lpstr>Wingdings</vt:lpstr>
      <vt:lpstr>Bad Script</vt:lpstr>
      <vt:lpstr>Raleway</vt:lpstr>
      <vt:lpstr>Merriweather Sans</vt:lpstr>
      <vt:lpstr>Bebas Neue</vt:lpstr>
      <vt:lpstr>Cambria Math</vt:lpstr>
      <vt:lpstr>Arial</vt:lpstr>
      <vt:lpstr>VNI-Times</vt:lpstr>
      <vt:lpstr>Segoe UI Black</vt:lpstr>
      <vt:lpstr>Raleway Thin</vt:lpstr>
      <vt:lpstr>Bahnschrift SemiBold</vt:lpstr>
      <vt:lpstr>Bahnschrift SemiBold SemiConden</vt:lpstr>
      <vt:lpstr>Mathematics Subject for High School by Slidesgo</vt:lpstr>
      <vt:lpstr>Tiết 14+15 – Bài 8:  ĐO NHIỆT ĐỘ</vt:lpstr>
      <vt:lpstr>Quan sát hai cốc nước sau, theo các em nhiệt độ  của các cốc nước này như thế nào?</vt:lpstr>
      <vt:lpstr>I.  Đo nhiệt độ</vt:lpstr>
      <vt:lpstr>PowerPoint Presentation</vt:lpstr>
      <vt:lpstr>PowerPoint Presentation</vt:lpstr>
      <vt:lpstr>Nhìn hơi nước bốc lên từ cốc nước nóng, em có thể ước lượng nhiệt độ của nước trong cốc không?  Việc ước lượng này có lợi ích gì?</vt:lpstr>
      <vt:lpstr>PowerPoint Presentation</vt:lpstr>
      <vt:lpstr>Anders Celsius (1701-1744) </vt:lpstr>
      <vt:lpstr>Fahrenheit  (1686-1736)  </vt:lpstr>
      <vt:lpstr>PowerPoint Presentation</vt:lpstr>
      <vt:lpstr>PowerPoint Presentation</vt:lpstr>
      <vt:lpstr>Thí nghiệm</vt:lpstr>
      <vt:lpstr>Dụng cụ đo nhiệt độ</vt:lpstr>
      <vt:lpstr>PowerPoint Presentation</vt:lpstr>
      <vt:lpstr>2. Các loại nhiệt kế</vt:lpstr>
      <vt:lpstr>Cấu tạo nhiệt kế</vt:lpstr>
      <vt:lpstr>PowerPoint Presentation</vt:lpstr>
      <vt:lpstr>PowerPoint Presentation</vt:lpstr>
      <vt:lpstr>PowerPoint Presentation</vt:lpstr>
      <vt:lpstr>PowerPoint Presentation</vt:lpstr>
      <vt:lpstr>III.  Sử dụng nhiệt kế y tế</vt:lpstr>
      <vt:lpstr>Lưu ý khi sử dụng nhiệt kế thủy ngân</vt:lpstr>
      <vt:lpstr>III.  Sử dụng nhiệt kế y tế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14+15 – Bài 8:  ĐO NHIỆT ĐỘ</dc:title>
  <dc:creator>NT</dc:creator>
  <cp:lastModifiedBy>Windows User</cp:lastModifiedBy>
  <cp:revision>55</cp:revision>
  <dcterms:modified xsi:type="dcterms:W3CDTF">2022-09-29T13:08:58Z</dcterms:modified>
</cp:coreProperties>
</file>