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2" d="100"/>
          <a:sy n="62" d="100"/>
        </p:scale>
        <p:origin x="-121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10/7/2023</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Microsoft_Excel_97-2003_Worksheet1.xls"/><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0.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Arial" pitchFamily="34" charset="0"/>
                <a:ea typeface="Tahoma" panose="020B0604030504040204" pitchFamily="34" charset="0"/>
                <a:cs typeface="Arial" pitchFamily="34" charset="0"/>
              </a:rPr>
              <a:t>Giáo viên:……………………………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itchFamily="34" charset="0"/>
                <a:ea typeface="Tahoma" panose="020B0604030504040204" pitchFamily="34" charset="0"/>
                <a:cs typeface="Arial" pitchFamily="34" charset="0"/>
              </a:rPr>
              <a:t>    PHÒNG GD&amp;ĐT………..</a:t>
            </a:r>
          </a:p>
          <a:p>
            <a:pPr algn="l"/>
            <a:r>
              <a:rPr lang="en-US" sz="2800">
                <a:solidFill>
                  <a:schemeClr val="bg1"/>
                </a:solidFill>
                <a:latin typeface="Arial" pitchFamily="34" charset="0"/>
                <a:ea typeface="Tahoma" panose="020B0604030504040204" pitchFamily="34" charset="0"/>
                <a:cs typeface="Arial" pitchFamily="34" charset="0"/>
              </a:rPr>
              <a:t>TRƯỜNG THCS ………….……</a:t>
            </a:r>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a16="http://schemas.microsoft.com/office/drawing/2014/main" xmlns=""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a16="http://schemas.microsoft.com/office/drawing/2014/main" xmlns=""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xmlns=""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12"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13"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2"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mc="http://schemas.openxmlformats.org/markup-compatibility/2006" xmlns:a14="http://schemas.microsoft.com/office/drawing/2010/main" xmlns:a16="http://schemas.microsoft.com/office/drawing/2014/main" xmlns=""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xmlns=""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xmlns=""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xmlns=""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xmlns=""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7"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xmlns=""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8"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a16="http://schemas.microsoft.com/office/drawing/2014/main" xmlns=""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xmlns=""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71"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xmlns=""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a16="http://schemas.microsoft.com/office/drawing/2014/main" xmlns=""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xmlns=""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xmlns=""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72"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xmlns=""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73"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xmlns=""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74"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xmlns=""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xmlns=""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xmlns=""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xmlns=""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mc="http://schemas.openxmlformats.org/markup-compatibility/2006" xmlns:a14="http://schemas.microsoft.com/office/drawing/2010/main" xmlns:a16="http://schemas.microsoft.com/office/drawing/2014/main" xmlns=""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71af3243-3dd4-4a8d-8c0d-dd76da1f02a5"/>
    <ds:schemaRef ds:uri="http://schemas.microsoft.com/office/2006/metadata/properties"/>
    <ds:schemaRef ds:uri="16c05727-aa75-4e4a-9b5f-8a80a1165891"/>
    <ds:schemaRef ds:uri="http://purl.org/dc/terms/"/>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714</TotalTime>
  <Words>1159</Words>
  <Application>Microsoft Office PowerPoint</Application>
  <PresentationFormat>Custom</PresentationFormat>
  <Paragraphs>151</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49</cp:revision>
  <dcterms:created xsi:type="dcterms:W3CDTF">2021-06-07T13:44:30Z</dcterms:created>
  <dcterms:modified xsi:type="dcterms:W3CDTF">2023-10-07T01:59:41Z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